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72" r:id="rId6"/>
    <p:sldId id="263" r:id="rId7"/>
    <p:sldId id="262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78" r:id="rId22"/>
    <p:sldId id="268" r:id="rId23"/>
    <p:sldId id="269" r:id="rId24"/>
    <p:sldId id="270" r:id="rId25"/>
    <p:sldId id="271" r:id="rId26"/>
    <p:sldId id="27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" initials="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6E93-AE8B-4F94-80AF-A69DFD032EFA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44E5-77E1-416D-98DB-AF64AFEAF2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5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Number of ways to sum up to m</a:t>
            </a:r>
            <a:r>
              <a:rPr lang="en-US" baseline="0" dirty="0" smtClean="0"/>
              <a:t> – 1. 2. number of ways to sum up to l with weights (1, k – 1, k –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44E5-77E1-416D-98DB-AF64AFEAF2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Plan: 1. Understand each step and how to perform it in polynomial time. 2. Correctness (why does</a:t>
            </a:r>
            <a:r>
              <a:rPr lang="en-US" baseline="0" dirty="0" smtClean="0"/>
              <a:t> this algorithm produce all wanted polynomials).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44E5-77E1-416D-98DB-AF64AFEAF2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5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2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5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5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9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194215-FA8B-483B-9BDA-0752068C4D71}" type="datetimeFigureOut">
              <a:rPr lang="en-US" smtClean="0"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AE83A1-6E5C-4407-831B-F334E9151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Parvaresh-Vardy 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Derandomization Seminar, 2016</a:t>
            </a:r>
          </a:p>
          <a:p>
            <a:r>
              <a:rPr lang="en-US" dirty="0" smtClean="0"/>
              <a:t>Guy Biron</a:t>
            </a:r>
          </a:p>
        </p:txBody>
      </p:sp>
    </p:spTree>
    <p:extLst>
      <p:ext uri="{BB962C8B-B14F-4D97-AF65-F5344CB8AC3E}">
        <p14:creationId xmlns:p14="http://schemas.microsoft.com/office/powerpoint/2010/main" val="3999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Parvaresh-Vardy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Going to have codes and list decoding algorithm that corrects up to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𝑀𝑅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of errors in polynomial time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constant)</a:t>
                </a:r>
              </a:p>
              <a:p>
                <a:r>
                  <a:rPr lang="en-US" dirty="0" smtClean="0"/>
                  <a:t>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for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Key ideas</a:t>
                </a:r>
              </a:p>
              <a:p>
                <a:pPr lvl="1"/>
                <a:r>
                  <a:rPr lang="en-US" dirty="0" smtClean="0"/>
                  <a:t>Instead of bivariate polynomial interpolation, do multivariate interpolation (we will detail the trivariate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Use other (new) codes, not Reed-Solomon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Definitions and Relevant Lemmas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Hasse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be a polynomial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i="1" dirty="0" smtClean="0"/>
                  <a:t>Hasse derivative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the Hasse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, is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12478" b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is said to </a:t>
                </a:r>
                <a:r>
                  <a:rPr lang="en-US" i="1" dirty="0" smtClean="0"/>
                  <a:t>pass through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with multiplicity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or to have a </a:t>
                </a:r>
                <a:r>
                  <a:rPr lang="en-US" i="1" dirty="0" smtClean="0"/>
                  <a:t>zero of multiplicity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this point, if: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Degree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weighted degree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is defined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weighted degree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is defined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will define: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𝑤𝑑𝑒𝑔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𝑤𝑑𝑒𝑔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The weighted degree of a polynomial is the maximum weighted degree of its monomials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1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be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An </a:t>
                </a:r>
                <a:r>
                  <a:rPr lang="en-US" i="1" dirty="0" smtClean="0"/>
                  <a:t>interpolation set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interpolation polynomial</a:t>
                </a:r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 the least weighted degree nonzero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that has a zero of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interpolation polynomial can be computed in polynomial time</a:t>
                </a:r>
              </a:p>
              <a:p>
                <a:pPr lvl="1"/>
                <a:r>
                  <a:rPr lang="en-US" dirty="0" smtClean="0"/>
                  <a:t>Gaussian elimination, iterative 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r="-5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7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an interpolation 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be the interpolation polynomial.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𝑤𝑑𝑒𝑔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Number of constraints for passing through points with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be the smallest weighted degree </a:t>
                </a:r>
                <a:r>
                  <a:rPr lang="en-US" dirty="0" smtClean="0"/>
                  <a:t>such that </a:t>
                </a:r>
                <a:r>
                  <a:rPr lang="en-US" dirty="0" smtClean="0"/>
                  <a:t>there </a:t>
                </a:r>
                <a:r>
                  <a:rPr lang="en-US" dirty="0" smtClean="0"/>
                  <a:t>surely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of weighted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Number of unknowns (coefficients</a:t>
                </a:r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Demanding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, we get the right hand side above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be an interpolation 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be the interpolation polynomial</a:t>
                </a:r>
                <a:r>
                  <a:rPr lang="en-US" dirty="0" smtClean="0"/>
                  <a:t>. Given a pair of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define: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show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𝑎𝑏𝑐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</m:s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𝑤𝑑𝑒𝑔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has a zero of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has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𝑚𝑡</m:t>
                    </m:r>
                  </m:oMath>
                </a14:m>
                <a:r>
                  <a:rPr lang="en-US" dirty="0" smtClean="0"/>
                  <a:t> roots.</a:t>
                </a:r>
              </a:p>
              <a:p>
                <a:r>
                  <a:rPr lang="en-US" dirty="0" smtClean="0"/>
                  <a:t>We have an upper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𝑤𝑑𝑒𝑔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(and thus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 from lemma </a:t>
                </a:r>
                <a:r>
                  <a:rPr lang="en-US" dirty="0"/>
                  <a:t>3</a:t>
                </a:r>
                <a:endParaRPr lang="en-US" dirty="0" smtClean="0"/>
              </a:p>
              <a:p>
                <a:r>
                  <a:rPr lang="en-US" dirty="0" smtClean="0"/>
                  <a:t>Demanding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gives the result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535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if and only if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/>
                  <a:t>obvious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: fix a monomial order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≺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can be expressed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Polynomial division algorithm guarantees none of the monomials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is divisible by the leading term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8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Encoding and Decoding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distinct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Multiplicity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irreducible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9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message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codeword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corresponding to message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Note that the rate of the code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1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9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are polynomials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as </a:t>
                </a:r>
                <a:r>
                  <a:rPr lang="en-US" dirty="0"/>
                  <a:t>elements </a:t>
                </a:r>
                <a:r>
                  <a:rPr lang="en-US" dirty="0" smtClean="0"/>
                  <a:t>of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to denote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in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Result of Von Zur Gathen and N</a:t>
                </a:r>
                <a:r>
                  <a:rPr lang="en-US" dirty="0" smtClean="0">
                    <a:ea typeface="Cambria Math" panose="02040503050406030204" pitchFamily="18" charset="0"/>
                  </a:rPr>
                  <a:t>ö</a:t>
                </a:r>
                <a:r>
                  <a:rPr lang="en-US" dirty="0" smtClean="0"/>
                  <a:t>cker shows this is </a:t>
                </a:r>
                <a:r>
                  <a:rPr lang="en-US" dirty="0" smtClean="0"/>
                  <a:t>done in polynomial time</a:t>
                </a:r>
                <a:endParaRPr lang="en-US" dirty="0" smtClean="0"/>
              </a:p>
              <a:p>
                <a:r>
                  <a:rPr lang="en-US" dirty="0" smtClean="0"/>
                  <a:t>Thus encoding the message is done in polynomial time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4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 decompose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Set up the interpolation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compute the interpolation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and output </a:t>
                </a:r>
                <a:r>
                  <a:rPr lang="en-US" dirty="0" smtClean="0"/>
                  <a:t>roots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07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– Step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. Decompose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Set up the interpolation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the interpolation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 a codeword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differs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at most: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positions,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denote the polynomials that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Proof: immediate from lemma </a:t>
                </a:r>
                <a:r>
                  <a:rPr lang="en-US" dirty="0" smtClean="0"/>
                  <a:t>4 by getting a lower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We now know that for “good” messages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" t="-1248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– Step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as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can be regarded as an element </a:t>
                </a:r>
                <a:r>
                  <a:rPr lang="en-US" dirty="0" smtClean="0"/>
                  <a:t>of 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is not the all-zero polynomial.</a:t>
                </a:r>
              </a:p>
              <a:p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Assume to the contrary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meaning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, and there exists: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irreducible,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has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</a:t>
                </a:r>
              </a:p>
              <a:p>
                <a:r>
                  <a:rPr lang="en-US" dirty="0" smtClean="0"/>
                  <a:t>Furthermore,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𝑤𝑑𝑒𝑔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𝑤𝑑𝑒𝑔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Contradiction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being the least weighted </a:t>
                </a:r>
                <a:r>
                  <a:rPr lang="en-US" dirty="0" smtClean="0"/>
                  <a:t>degree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" t="-19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0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Reed-Solomon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distinct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9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denote the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By lemma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can be written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can </a:t>
                </a:r>
                <a:r>
                  <a:rPr lang="en-US" dirty="0" smtClean="0"/>
                  <a:t>be written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 are the remainders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upon division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now know that for “good” messages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0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– Steps 3,4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find and output its roots</a:t>
                </a:r>
              </a:p>
              <a:p>
                <a:r>
                  <a:rPr lang="en-US" dirty="0" smtClean="0"/>
                  <a:t>Due to the encoding definition, 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in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now know that for “good” messages,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is a root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Shoup has shown a polynomial algorithm for finding roots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in polynomial </a:t>
                </a:r>
                <a:r>
                  <a:rPr lang="en-US" dirty="0" smtClean="0"/>
                  <a:t>time</a:t>
                </a:r>
              </a:p>
              <a:p>
                <a:r>
                  <a:rPr lang="en-US" dirty="0" smtClean="0"/>
                  <a:t>So we can find “good” messages in polynomial time!</a:t>
                </a:r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dirty="0" smtClean="0"/>
                  <a:t>just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is not the all-zero polynomial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not the all-zero polynomial</a:t>
                </a:r>
              </a:p>
              <a:p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Assume to the contrary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This cannot happen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, we get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𝑤𝑑𝑒𝑔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From lemma 3 and our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, we get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Contradiction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9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, the decoding algorithm output in polynomial time the list of all codewords that differ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at most: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positions,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is the multiplicity parameter.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The size of the list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Proof: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follows from lemma 6,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from bound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9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Parvaresh-Vardy General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Code is a subset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Parameter changes:</a:t>
                </a:r>
              </a:p>
              <a:p>
                <a:pPr lvl="1"/>
                <a:r>
                  <a:rPr lang="en-US" dirty="0" smtClean="0"/>
                  <a:t>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defined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∏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Encoding: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codeword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Bounds: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ad>
                                <m:ra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𝑀𝑅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Decoding RS – Welch-Berlekamp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distinct</a:t>
                </a:r>
              </a:p>
              <a:p>
                <a:r>
                  <a:rPr lang="en-US" dirty="0" smtClean="0"/>
                  <a:t>Find nonzero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0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𝑓𝑎𝑖𝑙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b="0" dirty="0" smtClean="0"/>
                  <a:t>Corrects up to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 smtClean="0"/>
                  <a:t> of errors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120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8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Decoding RS –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Input: received word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error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all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Should work in polynomial time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Decoding RS – General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Interpolation step: find non-zero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Need to ensure number of coefficients is greater than number of constraints</a:t>
                </a:r>
              </a:p>
              <a:p>
                <a:pPr lvl="1"/>
                <a:r>
                  <a:rPr lang="en-US" dirty="0" smtClean="0"/>
                  <a:t>Different implementation in each algorithm, should run in polynomial time</a:t>
                </a:r>
              </a:p>
              <a:p>
                <a:r>
                  <a:rPr lang="en-US" dirty="0" smtClean="0"/>
                  <a:t>Root finding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(assuming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Need to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for every required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can be factored in polynomial time (fact)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Decoding RS – Alg.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nonzero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Corrects up to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of errors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Decoding RS – Alg. 2 (Sudan)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nonzero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For every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Corrects up to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of errors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1961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Decoding RS – Alg. 3 (Guruswami-Sudan)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Find nonzero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with multiplicity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every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Corrects up to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of errors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" t="-1961"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8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3642</TotalTime>
  <Words>354</Words>
  <Application>Microsoft Office PowerPoint</Application>
  <PresentationFormat>Widescreen</PresentationFormat>
  <Paragraphs>241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Century Gothic</vt:lpstr>
      <vt:lpstr>Wingdings 3</vt:lpstr>
      <vt:lpstr>Ion Boardroom</vt:lpstr>
      <vt:lpstr>Parvaresh-Vardy Codes</vt:lpstr>
      <vt:lpstr>Reminders</vt:lpstr>
      <vt:lpstr>Reed-Solomon Codes</vt:lpstr>
      <vt:lpstr>Unique Decoding RS – Welch-Berlekamp</vt:lpstr>
      <vt:lpstr>List Decoding RS – Definition</vt:lpstr>
      <vt:lpstr>List Decoding RS – General Structure</vt:lpstr>
      <vt:lpstr>List Decoding RS – Alg. 1</vt:lpstr>
      <vt:lpstr>List Decoding RS – Alg. 2 (Sudan)</vt:lpstr>
      <vt:lpstr>List Decoding RS – Alg. 3 (Guruswami-Sudan)</vt:lpstr>
      <vt:lpstr>Parvaresh-Vardy</vt:lpstr>
      <vt:lpstr>Spoiler</vt:lpstr>
      <vt:lpstr>Definitions and Relevant Lemmas</vt:lpstr>
      <vt:lpstr>Hasse Derivative</vt:lpstr>
      <vt:lpstr>Multiplicity</vt:lpstr>
      <vt:lpstr>Weighted Degree</vt:lpstr>
      <vt:lpstr>Interpolation</vt:lpstr>
      <vt:lpstr>Lemma 3</vt:lpstr>
      <vt:lpstr>Lemma 4</vt:lpstr>
      <vt:lpstr>Proof of Lemma 4</vt:lpstr>
      <vt:lpstr>Lemma 5</vt:lpstr>
      <vt:lpstr>Encoding and Decoding Algorithms</vt:lpstr>
      <vt:lpstr>Code Parameters</vt:lpstr>
      <vt:lpstr>Encoding Algorithm</vt:lpstr>
      <vt:lpstr>Encoding Time</vt:lpstr>
      <vt:lpstr>Decoding Algorithm</vt:lpstr>
      <vt:lpstr>Decoding – Step 1</vt:lpstr>
      <vt:lpstr>Lemma 6</vt:lpstr>
      <vt:lpstr>Decoding – Step 2</vt:lpstr>
      <vt:lpstr>Lemma 7</vt:lpstr>
      <vt:lpstr>Lemma 8</vt:lpstr>
      <vt:lpstr>Decoding – Steps 3,4</vt:lpstr>
      <vt:lpstr>Lemma 9</vt:lpstr>
      <vt:lpstr>Theorem 10</vt:lpstr>
      <vt:lpstr>Parvaresh-Vardy General Case</vt:lpstr>
      <vt:lpstr>That’s All Folks!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</cp:lastModifiedBy>
  <cp:revision>180</cp:revision>
  <dcterms:created xsi:type="dcterms:W3CDTF">2016-04-27T21:43:09Z</dcterms:created>
  <dcterms:modified xsi:type="dcterms:W3CDTF">2016-05-01T10:06:17Z</dcterms:modified>
</cp:coreProperties>
</file>