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44" r:id="rId1"/>
  </p:sldMasterIdLst>
  <p:sldIdLst>
    <p:sldId id="256" r:id="rId2"/>
    <p:sldId id="258" r:id="rId3"/>
    <p:sldId id="260" r:id="rId4"/>
    <p:sldId id="262" r:id="rId5"/>
    <p:sldId id="265" r:id="rId6"/>
    <p:sldId id="266" r:id="rId7"/>
    <p:sldId id="263" r:id="rId8"/>
    <p:sldId id="267" r:id="rId9"/>
    <p:sldId id="264" r:id="rId10"/>
    <p:sldId id="268" r:id="rId11"/>
    <p:sldId id="270" r:id="rId12"/>
    <p:sldId id="271" r:id="rId13"/>
    <p:sldId id="272" r:id="rId14"/>
    <p:sldId id="273" r:id="rId15"/>
    <p:sldId id="275" r:id="rId16"/>
    <p:sldId id="276" r:id="rId17"/>
    <p:sldId id="277" r:id="rId18"/>
    <p:sldId id="294" r:id="rId19"/>
    <p:sldId id="295" r:id="rId20"/>
    <p:sldId id="292" r:id="rId21"/>
    <p:sldId id="280" r:id="rId22"/>
    <p:sldId id="291" r:id="rId23"/>
    <p:sldId id="290" r:id="rId24"/>
    <p:sldId id="293" r:id="rId25"/>
    <p:sldId id="279" r:id="rId26"/>
    <p:sldId id="285" r:id="rId27"/>
    <p:sldId id="281" r:id="rId28"/>
    <p:sldId id="282" r:id="rId29"/>
    <p:sldId id="283" r:id="rId30"/>
    <p:sldId id="284" r:id="rId31"/>
    <p:sldId id="286" r:id="rId32"/>
    <p:sldId id="287" r:id="rId33"/>
    <p:sldId id="288" r:id="rId34"/>
    <p:sldId id="289" r:id="rId35"/>
  </p:sldIdLst>
  <p:sldSz cx="9144000" cy="6858000" type="screen4x3"/>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8651E"/>
    <a:srgbClr val="FFFFFF"/>
    <a:srgbClr val="00F66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6" d="100"/>
          <a:sy n="66" d="100"/>
        </p:scale>
        <p:origin x="-1506"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he-IL" smtClean="0"/>
              <a:t>לחץ כדי לערוך סגנון כותרת של תבנית בסיס</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he-IL" smtClean="0"/>
              <a:t>לחץ כדי לערוך סגנון כותרת משנה של תבנית בסיס</a:t>
            </a:r>
            <a:endParaRPr kumimoji="0" lang="en-US"/>
          </a:p>
        </p:txBody>
      </p:sp>
      <p:sp>
        <p:nvSpPr>
          <p:cNvPr id="30" name="Date Placeholder 29"/>
          <p:cNvSpPr>
            <a:spLocks noGrp="1"/>
          </p:cNvSpPr>
          <p:nvPr>
            <p:ph type="dt" sz="half" idx="10"/>
          </p:nvPr>
        </p:nvSpPr>
        <p:spPr/>
        <p:txBody>
          <a:bodyPr/>
          <a:lstStyle/>
          <a:p>
            <a:fld id="{45161F21-E0BD-4525-AF77-78FA522B32D8}" type="datetimeFigureOut">
              <a:rPr lang="he-IL" smtClean="0"/>
              <a:t>כ"ח/אייר/תשע"ד</a:t>
            </a:fld>
            <a:endParaRPr lang="he-IL" dirty="0"/>
          </a:p>
        </p:txBody>
      </p:sp>
      <p:sp>
        <p:nvSpPr>
          <p:cNvPr id="19" name="Footer Placeholder 18"/>
          <p:cNvSpPr>
            <a:spLocks noGrp="1"/>
          </p:cNvSpPr>
          <p:nvPr>
            <p:ph type="ftr" sz="quarter" idx="11"/>
          </p:nvPr>
        </p:nvSpPr>
        <p:spPr/>
        <p:txBody>
          <a:bodyPr/>
          <a:lstStyle/>
          <a:p>
            <a:endParaRPr lang="he-IL" dirty="0"/>
          </a:p>
        </p:txBody>
      </p:sp>
      <p:sp>
        <p:nvSpPr>
          <p:cNvPr id="27" name="Slide Number Placeholder 26"/>
          <p:cNvSpPr>
            <a:spLocks noGrp="1"/>
          </p:cNvSpPr>
          <p:nvPr>
            <p:ph type="sldNum" sz="quarter" idx="12"/>
          </p:nvPr>
        </p:nvSpPr>
        <p:spPr/>
        <p:txBody>
          <a:bodyPr/>
          <a:lstStyle/>
          <a:p>
            <a:fld id="{59890D05-568A-48B1-B2A6-4778B8867ED3}" type="slidenum">
              <a:rPr lang="he-IL" smtClean="0"/>
              <a:t>‹#›</a:t>
            </a:fld>
            <a:endParaRPr lang="he-IL"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he-IL" smtClean="0"/>
              <a:t>לחץ כדי לערוך סגנון כותרת של תבנית בסיס</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4" name="Date Placeholder 3"/>
          <p:cNvSpPr>
            <a:spLocks noGrp="1"/>
          </p:cNvSpPr>
          <p:nvPr>
            <p:ph type="dt" sz="half" idx="10"/>
          </p:nvPr>
        </p:nvSpPr>
        <p:spPr/>
        <p:txBody>
          <a:bodyPr/>
          <a:lstStyle/>
          <a:p>
            <a:fld id="{45161F21-E0BD-4525-AF77-78FA522B32D8}" type="datetimeFigureOut">
              <a:rPr lang="he-IL" smtClean="0"/>
              <a:t>כ"ח/אייר/תשע"ד</a:t>
            </a:fld>
            <a:endParaRPr lang="he-IL" dirty="0"/>
          </a:p>
        </p:txBody>
      </p:sp>
      <p:sp>
        <p:nvSpPr>
          <p:cNvPr id="5" name="Footer Placeholder 4"/>
          <p:cNvSpPr>
            <a:spLocks noGrp="1"/>
          </p:cNvSpPr>
          <p:nvPr>
            <p:ph type="ftr" sz="quarter" idx="11"/>
          </p:nvPr>
        </p:nvSpPr>
        <p:spPr/>
        <p:txBody>
          <a:bodyPr/>
          <a:lstStyle/>
          <a:p>
            <a:endParaRPr lang="he-IL" dirty="0"/>
          </a:p>
        </p:txBody>
      </p:sp>
      <p:sp>
        <p:nvSpPr>
          <p:cNvPr id="6" name="Slide Number Placeholder 5"/>
          <p:cNvSpPr>
            <a:spLocks noGrp="1"/>
          </p:cNvSpPr>
          <p:nvPr>
            <p:ph type="sldNum" sz="quarter" idx="12"/>
          </p:nvPr>
        </p:nvSpPr>
        <p:spPr/>
        <p:txBody>
          <a:bodyPr/>
          <a:lstStyle/>
          <a:p>
            <a:fld id="{59890D05-568A-48B1-B2A6-4778B8867ED3}" type="slidenum">
              <a:rPr lang="he-IL" smtClean="0"/>
              <a:t>‹#›</a:t>
            </a:fld>
            <a:endParaRPr lang="he-IL"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he-IL" smtClean="0"/>
              <a:t>לחץ כדי לערוך סגנון כותרת של תבנית בסיס</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4" name="Date Placeholder 3"/>
          <p:cNvSpPr>
            <a:spLocks noGrp="1"/>
          </p:cNvSpPr>
          <p:nvPr>
            <p:ph type="dt" sz="half" idx="10"/>
          </p:nvPr>
        </p:nvSpPr>
        <p:spPr/>
        <p:txBody>
          <a:bodyPr/>
          <a:lstStyle/>
          <a:p>
            <a:fld id="{45161F21-E0BD-4525-AF77-78FA522B32D8}" type="datetimeFigureOut">
              <a:rPr lang="he-IL" smtClean="0"/>
              <a:t>כ"ח/אייר/תשע"ד</a:t>
            </a:fld>
            <a:endParaRPr lang="he-IL" dirty="0"/>
          </a:p>
        </p:txBody>
      </p:sp>
      <p:sp>
        <p:nvSpPr>
          <p:cNvPr id="5" name="Footer Placeholder 4"/>
          <p:cNvSpPr>
            <a:spLocks noGrp="1"/>
          </p:cNvSpPr>
          <p:nvPr>
            <p:ph type="ftr" sz="quarter" idx="11"/>
          </p:nvPr>
        </p:nvSpPr>
        <p:spPr/>
        <p:txBody>
          <a:bodyPr/>
          <a:lstStyle/>
          <a:p>
            <a:endParaRPr lang="he-IL" dirty="0"/>
          </a:p>
        </p:txBody>
      </p:sp>
      <p:sp>
        <p:nvSpPr>
          <p:cNvPr id="6" name="Slide Number Placeholder 5"/>
          <p:cNvSpPr>
            <a:spLocks noGrp="1"/>
          </p:cNvSpPr>
          <p:nvPr>
            <p:ph type="sldNum" sz="quarter" idx="12"/>
          </p:nvPr>
        </p:nvSpPr>
        <p:spPr/>
        <p:txBody>
          <a:bodyPr/>
          <a:lstStyle/>
          <a:p>
            <a:fld id="{59890D05-568A-48B1-B2A6-4778B8867ED3}" type="slidenum">
              <a:rPr lang="he-IL" smtClean="0"/>
              <a:t>‹#›</a:t>
            </a:fld>
            <a:endParaRPr lang="he-IL"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he-IL" smtClean="0"/>
              <a:t>לחץ כדי לערוך סגנון כותרת של תבנית בסיס</a:t>
            </a:r>
            <a:endParaRPr kumimoji="0" lang="en-US"/>
          </a:p>
        </p:txBody>
      </p:sp>
      <p:sp>
        <p:nvSpPr>
          <p:cNvPr id="3" name="Content Placeholder 2"/>
          <p:cNvSpPr>
            <a:spLocks noGrp="1"/>
          </p:cNvSpPr>
          <p:nvPr>
            <p:ph idx="1"/>
          </p:nvPr>
        </p:nvSpPr>
        <p:spPr/>
        <p:txBody>
          <a:bodyPr/>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4" name="Date Placeholder 3"/>
          <p:cNvSpPr>
            <a:spLocks noGrp="1"/>
          </p:cNvSpPr>
          <p:nvPr>
            <p:ph type="dt" sz="half" idx="10"/>
          </p:nvPr>
        </p:nvSpPr>
        <p:spPr/>
        <p:txBody>
          <a:bodyPr/>
          <a:lstStyle/>
          <a:p>
            <a:fld id="{45161F21-E0BD-4525-AF77-78FA522B32D8}" type="datetimeFigureOut">
              <a:rPr lang="he-IL" smtClean="0"/>
              <a:t>כ"ח/אייר/תשע"ד</a:t>
            </a:fld>
            <a:endParaRPr lang="he-IL" dirty="0"/>
          </a:p>
        </p:txBody>
      </p:sp>
      <p:sp>
        <p:nvSpPr>
          <p:cNvPr id="5" name="Footer Placeholder 4"/>
          <p:cNvSpPr>
            <a:spLocks noGrp="1"/>
          </p:cNvSpPr>
          <p:nvPr>
            <p:ph type="ftr" sz="quarter" idx="11"/>
          </p:nvPr>
        </p:nvSpPr>
        <p:spPr/>
        <p:txBody>
          <a:bodyPr/>
          <a:lstStyle/>
          <a:p>
            <a:endParaRPr lang="he-IL" dirty="0"/>
          </a:p>
        </p:txBody>
      </p:sp>
      <p:sp>
        <p:nvSpPr>
          <p:cNvPr id="6" name="Slide Number Placeholder 5"/>
          <p:cNvSpPr>
            <a:spLocks noGrp="1"/>
          </p:cNvSpPr>
          <p:nvPr>
            <p:ph type="sldNum" sz="quarter" idx="12"/>
          </p:nvPr>
        </p:nvSpPr>
        <p:spPr/>
        <p:txBody>
          <a:bodyPr/>
          <a:lstStyle/>
          <a:p>
            <a:fld id="{59890D05-568A-48B1-B2A6-4778B8867ED3}" type="slidenum">
              <a:rPr lang="he-IL" smtClean="0"/>
              <a:t>‹#›</a:t>
            </a:fld>
            <a:endParaRPr lang="he-IL"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he-IL" smtClean="0"/>
              <a:t>לחץ כדי לערוך סגנון כותרת של תבנית בסיס</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he-IL" smtClean="0"/>
              <a:t>לחץ כדי לערוך סגנונות טקסט של תבנית בסיס</a:t>
            </a:r>
          </a:p>
        </p:txBody>
      </p:sp>
      <p:sp>
        <p:nvSpPr>
          <p:cNvPr id="4" name="Date Placeholder 3"/>
          <p:cNvSpPr>
            <a:spLocks noGrp="1"/>
          </p:cNvSpPr>
          <p:nvPr>
            <p:ph type="dt" sz="half" idx="10"/>
          </p:nvPr>
        </p:nvSpPr>
        <p:spPr/>
        <p:txBody>
          <a:bodyPr/>
          <a:lstStyle/>
          <a:p>
            <a:fld id="{45161F21-E0BD-4525-AF77-78FA522B32D8}" type="datetimeFigureOut">
              <a:rPr lang="he-IL" smtClean="0"/>
              <a:t>כ"ח/אייר/תשע"ד</a:t>
            </a:fld>
            <a:endParaRPr lang="he-IL" dirty="0"/>
          </a:p>
        </p:txBody>
      </p:sp>
      <p:sp>
        <p:nvSpPr>
          <p:cNvPr id="5" name="Footer Placeholder 4"/>
          <p:cNvSpPr>
            <a:spLocks noGrp="1"/>
          </p:cNvSpPr>
          <p:nvPr>
            <p:ph type="ftr" sz="quarter" idx="11"/>
          </p:nvPr>
        </p:nvSpPr>
        <p:spPr/>
        <p:txBody>
          <a:bodyPr/>
          <a:lstStyle/>
          <a:p>
            <a:endParaRPr lang="he-IL" dirty="0"/>
          </a:p>
        </p:txBody>
      </p:sp>
      <p:sp>
        <p:nvSpPr>
          <p:cNvPr id="6" name="Slide Number Placeholder 5"/>
          <p:cNvSpPr>
            <a:spLocks noGrp="1"/>
          </p:cNvSpPr>
          <p:nvPr>
            <p:ph type="sldNum" sz="quarter" idx="12"/>
          </p:nvPr>
        </p:nvSpPr>
        <p:spPr/>
        <p:txBody>
          <a:bodyPr/>
          <a:lstStyle/>
          <a:p>
            <a:fld id="{59890D05-568A-48B1-B2A6-4778B8867ED3}" type="slidenum">
              <a:rPr lang="he-IL" smtClean="0"/>
              <a:t>‹#›</a:t>
            </a:fld>
            <a:endParaRPr lang="he-IL"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he-IL" smtClean="0"/>
              <a:t>לחץ כדי לערוך סגנון כותרת של תבנית בסיס</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5" name="Date Placeholder 4"/>
          <p:cNvSpPr>
            <a:spLocks noGrp="1"/>
          </p:cNvSpPr>
          <p:nvPr>
            <p:ph type="dt" sz="half" idx="10"/>
          </p:nvPr>
        </p:nvSpPr>
        <p:spPr/>
        <p:txBody>
          <a:bodyPr/>
          <a:lstStyle/>
          <a:p>
            <a:fld id="{45161F21-E0BD-4525-AF77-78FA522B32D8}" type="datetimeFigureOut">
              <a:rPr lang="he-IL" smtClean="0"/>
              <a:t>כ"ח/אייר/תשע"ד</a:t>
            </a:fld>
            <a:endParaRPr lang="he-IL" dirty="0"/>
          </a:p>
        </p:txBody>
      </p:sp>
      <p:sp>
        <p:nvSpPr>
          <p:cNvPr id="6" name="Footer Placeholder 5"/>
          <p:cNvSpPr>
            <a:spLocks noGrp="1"/>
          </p:cNvSpPr>
          <p:nvPr>
            <p:ph type="ftr" sz="quarter" idx="11"/>
          </p:nvPr>
        </p:nvSpPr>
        <p:spPr/>
        <p:txBody>
          <a:bodyPr/>
          <a:lstStyle/>
          <a:p>
            <a:endParaRPr lang="he-IL" dirty="0"/>
          </a:p>
        </p:txBody>
      </p:sp>
      <p:sp>
        <p:nvSpPr>
          <p:cNvPr id="7" name="Slide Number Placeholder 6"/>
          <p:cNvSpPr>
            <a:spLocks noGrp="1"/>
          </p:cNvSpPr>
          <p:nvPr>
            <p:ph type="sldNum" sz="quarter" idx="12"/>
          </p:nvPr>
        </p:nvSpPr>
        <p:spPr/>
        <p:txBody>
          <a:bodyPr/>
          <a:lstStyle/>
          <a:p>
            <a:fld id="{59890D05-568A-48B1-B2A6-4778B8867ED3}" type="slidenum">
              <a:rPr lang="he-IL" smtClean="0"/>
              <a:t>‹#›</a:t>
            </a:fld>
            <a:endParaRPr lang="he-IL"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he-IL" smtClean="0"/>
              <a:t>לחץ כדי לערוך סגנון כותרת של תבנית בסיס</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he-IL" smtClean="0"/>
              <a:t>לחץ כדי לערוך סגנונות טקסט של תבנית בסיס</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he-IL" smtClean="0"/>
              <a:t>לחץ כדי לערוך סגנונות טקסט של תבנית בסיס</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7" name="Date Placeholder 6"/>
          <p:cNvSpPr>
            <a:spLocks noGrp="1"/>
          </p:cNvSpPr>
          <p:nvPr>
            <p:ph type="dt" sz="half" idx="10"/>
          </p:nvPr>
        </p:nvSpPr>
        <p:spPr/>
        <p:txBody>
          <a:bodyPr/>
          <a:lstStyle/>
          <a:p>
            <a:fld id="{45161F21-E0BD-4525-AF77-78FA522B32D8}" type="datetimeFigureOut">
              <a:rPr lang="he-IL" smtClean="0"/>
              <a:t>כ"ח/אייר/תשע"ד</a:t>
            </a:fld>
            <a:endParaRPr lang="he-IL" dirty="0"/>
          </a:p>
        </p:txBody>
      </p:sp>
      <p:sp>
        <p:nvSpPr>
          <p:cNvPr id="8" name="Footer Placeholder 7"/>
          <p:cNvSpPr>
            <a:spLocks noGrp="1"/>
          </p:cNvSpPr>
          <p:nvPr>
            <p:ph type="ftr" sz="quarter" idx="11"/>
          </p:nvPr>
        </p:nvSpPr>
        <p:spPr/>
        <p:txBody>
          <a:bodyPr/>
          <a:lstStyle/>
          <a:p>
            <a:endParaRPr lang="he-IL" dirty="0"/>
          </a:p>
        </p:txBody>
      </p:sp>
      <p:sp>
        <p:nvSpPr>
          <p:cNvPr id="9" name="Slide Number Placeholder 8"/>
          <p:cNvSpPr>
            <a:spLocks noGrp="1"/>
          </p:cNvSpPr>
          <p:nvPr>
            <p:ph type="sldNum" sz="quarter" idx="12"/>
          </p:nvPr>
        </p:nvSpPr>
        <p:spPr/>
        <p:txBody>
          <a:bodyPr/>
          <a:lstStyle/>
          <a:p>
            <a:fld id="{59890D05-568A-48B1-B2A6-4778B8867ED3}" type="slidenum">
              <a:rPr lang="he-IL" smtClean="0"/>
              <a:t>‹#›</a:t>
            </a:fld>
            <a:endParaRPr lang="he-IL"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he-IL" smtClean="0"/>
              <a:t>לחץ כדי לערוך סגנון כותרת של תבנית בסיס</a:t>
            </a:r>
            <a:endParaRPr kumimoji="0" lang="en-US"/>
          </a:p>
        </p:txBody>
      </p:sp>
      <p:sp>
        <p:nvSpPr>
          <p:cNvPr id="3" name="Date Placeholder 2"/>
          <p:cNvSpPr>
            <a:spLocks noGrp="1"/>
          </p:cNvSpPr>
          <p:nvPr>
            <p:ph type="dt" sz="half" idx="10"/>
          </p:nvPr>
        </p:nvSpPr>
        <p:spPr/>
        <p:txBody>
          <a:bodyPr/>
          <a:lstStyle/>
          <a:p>
            <a:fld id="{45161F21-E0BD-4525-AF77-78FA522B32D8}" type="datetimeFigureOut">
              <a:rPr lang="he-IL" smtClean="0"/>
              <a:t>כ"ח/אייר/תשע"ד</a:t>
            </a:fld>
            <a:endParaRPr lang="he-IL" dirty="0"/>
          </a:p>
        </p:txBody>
      </p:sp>
      <p:sp>
        <p:nvSpPr>
          <p:cNvPr id="4" name="Footer Placeholder 3"/>
          <p:cNvSpPr>
            <a:spLocks noGrp="1"/>
          </p:cNvSpPr>
          <p:nvPr>
            <p:ph type="ftr" sz="quarter" idx="11"/>
          </p:nvPr>
        </p:nvSpPr>
        <p:spPr/>
        <p:txBody>
          <a:bodyPr/>
          <a:lstStyle/>
          <a:p>
            <a:endParaRPr lang="he-IL" dirty="0"/>
          </a:p>
        </p:txBody>
      </p:sp>
      <p:sp>
        <p:nvSpPr>
          <p:cNvPr id="5" name="Slide Number Placeholder 4"/>
          <p:cNvSpPr>
            <a:spLocks noGrp="1"/>
          </p:cNvSpPr>
          <p:nvPr>
            <p:ph type="sldNum" sz="quarter" idx="12"/>
          </p:nvPr>
        </p:nvSpPr>
        <p:spPr/>
        <p:txBody>
          <a:bodyPr/>
          <a:lstStyle/>
          <a:p>
            <a:fld id="{59890D05-568A-48B1-B2A6-4778B8867ED3}" type="slidenum">
              <a:rPr lang="he-IL" smtClean="0"/>
              <a:t>‹#›</a:t>
            </a:fld>
            <a:endParaRPr lang="he-IL"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161F21-E0BD-4525-AF77-78FA522B32D8}" type="datetimeFigureOut">
              <a:rPr lang="he-IL" smtClean="0"/>
              <a:t>כ"ח/אייר/תשע"ד</a:t>
            </a:fld>
            <a:endParaRPr lang="he-IL" dirty="0"/>
          </a:p>
        </p:txBody>
      </p:sp>
      <p:sp>
        <p:nvSpPr>
          <p:cNvPr id="3" name="Footer Placeholder 2"/>
          <p:cNvSpPr>
            <a:spLocks noGrp="1"/>
          </p:cNvSpPr>
          <p:nvPr>
            <p:ph type="ftr" sz="quarter" idx="11"/>
          </p:nvPr>
        </p:nvSpPr>
        <p:spPr/>
        <p:txBody>
          <a:bodyPr/>
          <a:lstStyle/>
          <a:p>
            <a:endParaRPr lang="he-IL" dirty="0"/>
          </a:p>
        </p:txBody>
      </p:sp>
      <p:sp>
        <p:nvSpPr>
          <p:cNvPr id="4" name="Slide Number Placeholder 3"/>
          <p:cNvSpPr>
            <a:spLocks noGrp="1"/>
          </p:cNvSpPr>
          <p:nvPr>
            <p:ph type="sldNum" sz="quarter" idx="12"/>
          </p:nvPr>
        </p:nvSpPr>
        <p:spPr/>
        <p:txBody>
          <a:bodyPr/>
          <a:lstStyle/>
          <a:p>
            <a:fld id="{59890D05-568A-48B1-B2A6-4778B8867ED3}" type="slidenum">
              <a:rPr lang="he-IL" smtClean="0"/>
              <a:t>‹#›</a:t>
            </a:fld>
            <a:endParaRPr lang="he-IL"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he-IL" smtClean="0"/>
              <a:t>לחץ כדי לערוך סגנון כותרת של תבנית בסיס</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he-IL" smtClean="0"/>
              <a:t>לחץ כדי לערוך סגנונות טקסט של תבנית בסיס</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5" name="Date Placeholder 4"/>
          <p:cNvSpPr>
            <a:spLocks noGrp="1"/>
          </p:cNvSpPr>
          <p:nvPr>
            <p:ph type="dt" sz="half" idx="10"/>
          </p:nvPr>
        </p:nvSpPr>
        <p:spPr/>
        <p:txBody>
          <a:bodyPr/>
          <a:lstStyle/>
          <a:p>
            <a:fld id="{45161F21-E0BD-4525-AF77-78FA522B32D8}" type="datetimeFigureOut">
              <a:rPr lang="he-IL" smtClean="0"/>
              <a:t>כ"ח/אייר/תשע"ד</a:t>
            </a:fld>
            <a:endParaRPr lang="he-IL" dirty="0"/>
          </a:p>
        </p:txBody>
      </p:sp>
      <p:sp>
        <p:nvSpPr>
          <p:cNvPr id="6" name="Footer Placeholder 5"/>
          <p:cNvSpPr>
            <a:spLocks noGrp="1"/>
          </p:cNvSpPr>
          <p:nvPr>
            <p:ph type="ftr" sz="quarter" idx="11"/>
          </p:nvPr>
        </p:nvSpPr>
        <p:spPr/>
        <p:txBody>
          <a:bodyPr/>
          <a:lstStyle/>
          <a:p>
            <a:endParaRPr lang="he-IL" dirty="0"/>
          </a:p>
        </p:txBody>
      </p:sp>
      <p:sp>
        <p:nvSpPr>
          <p:cNvPr id="7" name="Slide Number Placeholder 6"/>
          <p:cNvSpPr>
            <a:spLocks noGrp="1"/>
          </p:cNvSpPr>
          <p:nvPr>
            <p:ph type="sldNum" sz="quarter" idx="12"/>
          </p:nvPr>
        </p:nvSpPr>
        <p:spPr/>
        <p:txBody>
          <a:bodyPr/>
          <a:lstStyle/>
          <a:p>
            <a:fld id="{59890D05-568A-48B1-B2A6-4778B8867ED3}" type="slidenum">
              <a:rPr lang="he-IL" smtClean="0"/>
              <a:t>‹#›</a:t>
            </a:fld>
            <a:endParaRPr lang="he-IL"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he-IL" smtClean="0"/>
              <a:t>לחץ כדי לערוך סגנון כותרת של תבנית בסיס</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he-IL" smtClean="0"/>
              <a:t>לחץ כדי לערוך סגנונות טקסט של תבנית בסיס</a:t>
            </a:r>
          </a:p>
        </p:txBody>
      </p:sp>
      <p:sp>
        <p:nvSpPr>
          <p:cNvPr id="5" name="Date Placeholder 4"/>
          <p:cNvSpPr>
            <a:spLocks noGrp="1"/>
          </p:cNvSpPr>
          <p:nvPr>
            <p:ph type="dt" sz="half" idx="10"/>
          </p:nvPr>
        </p:nvSpPr>
        <p:spPr/>
        <p:txBody>
          <a:bodyPr/>
          <a:lstStyle/>
          <a:p>
            <a:fld id="{45161F21-E0BD-4525-AF77-78FA522B32D8}" type="datetimeFigureOut">
              <a:rPr lang="he-IL" smtClean="0"/>
              <a:t>כ"ח/אייר/תשע"ד</a:t>
            </a:fld>
            <a:endParaRPr lang="he-IL" dirty="0"/>
          </a:p>
        </p:txBody>
      </p:sp>
      <p:sp>
        <p:nvSpPr>
          <p:cNvPr id="6" name="Footer Placeholder 5"/>
          <p:cNvSpPr>
            <a:spLocks noGrp="1"/>
          </p:cNvSpPr>
          <p:nvPr>
            <p:ph type="ftr" sz="quarter" idx="11"/>
          </p:nvPr>
        </p:nvSpPr>
        <p:spPr/>
        <p:txBody>
          <a:bodyPr/>
          <a:lstStyle/>
          <a:p>
            <a:endParaRPr lang="he-IL" dirty="0"/>
          </a:p>
        </p:txBody>
      </p:sp>
      <p:sp>
        <p:nvSpPr>
          <p:cNvPr id="7" name="Slide Number Placeholder 6"/>
          <p:cNvSpPr>
            <a:spLocks noGrp="1"/>
          </p:cNvSpPr>
          <p:nvPr>
            <p:ph type="sldNum" sz="quarter" idx="12"/>
          </p:nvPr>
        </p:nvSpPr>
        <p:spPr>
          <a:xfrm>
            <a:off x="8077200" y="6356350"/>
            <a:ext cx="609600" cy="365125"/>
          </a:xfrm>
        </p:spPr>
        <p:txBody>
          <a:bodyPr/>
          <a:lstStyle/>
          <a:p>
            <a:fld id="{59890D05-568A-48B1-B2A6-4778B8867ED3}" type="slidenum">
              <a:rPr lang="he-IL" smtClean="0"/>
              <a:t>‹#›</a:t>
            </a:fld>
            <a:endParaRPr lang="he-IL" dirty="0"/>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he-IL" dirty="0" smtClean="0"/>
              <a:t>לחץ על הסמל כדי להוסיף תמונה</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he-IL" smtClean="0"/>
              <a:t>לחץ כדי לערוך סגנון כותרת של תבנית בסיס</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he-IL" smtClean="0"/>
              <a:t>לחץ כדי לערוך סגנונות טקסט של תבנית בסיס</a:t>
            </a:r>
          </a:p>
          <a:p>
            <a:pPr lvl="1" eaLnBrk="1" latinLnBrk="0" hangingPunct="1"/>
            <a:r>
              <a:rPr kumimoji="0" lang="he-IL" smtClean="0"/>
              <a:t>רמה שנייה</a:t>
            </a:r>
          </a:p>
          <a:p>
            <a:pPr lvl="2" eaLnBrk="1" latinLnBrk="0" hangingPunct="1"/>
            <a:r>
              <a:rPr kumimoji="0" lang="he-IL" smtClean="0"/>
              <a:t>רמה שלישית</a:t>
            </a:r>
          </a:p>
          <a:p>
            <a:pPr lvl="3" eaLnBrk="1" latinLnBrk="0" hangingPunct="1"/>
            <a:r>
              <a:rPr kumimoji="0" lang="he-IL" smtClean="0"/>
              <a:t>רמה רביעית</a:t>
            </a:r>
          </a:p>
          <a:p>
            <a:pPr lvl="4" eaLnBrk="1" latinLnBrk="0" hangingPunct="1"/>
            <a:r>
              <a:rPr kumimoji="0" lang="he-IL" smtClean="0"/>
              <a:t>רמה חמישית</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45161F21-E0BD-4525-AF77-78FA522B32D8}" type="datetimeFigureOut">
              <a:rPr lang="he-IL" smtClean="0"/>
              <a:t>כ"ח/אייר/תשע"ד</a:t>
            </a:fld>
            <a:endParaRPr lang="he-IL"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he-IL"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59890D05-568A-48B1-B2A6-4778B8867ED3}" type="slidenum">
              <a:rPr lang="he-IL" smtClean="0"/>
              <a:t>‹#›</a:t>
            </a:fld>
            <a:endParaRPr lang="he-IL"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1"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r" rtl="1"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r" rtl="1"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r" rtl="1"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r" rtl="1"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r" rtl="1"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r" rtl="1"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r" rtl="1"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r" rtl="1"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30.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1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71.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70.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80.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90.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00.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10.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20.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30.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611560" y="1196752"/>
            <a:ext cx="7851648" cy="2304256"/>
          </a:xfrm>
        </p:spPr>
        <p:txBody>
          <a:bodyPr>
            <a:noAutofit/>
            <a:scene3d>
              <a:camera prst="orthographicFront"/>
              <a:lightRig rig="freezing" dir="t">
                <a:rot lat="0" lon="0" rev="5640000"/>
              </a:lightRig>
            </a:scene3d>
            <a:sp3d extrusionH="57150" prstMaterial="flat">
              <a:bevelT w="69850" h="69850" prst="divot"/>
              <a:bevelB w="38100" h="38100" prst="relaxedInset"/>
              <a:contourClr>
                <a:schemeClr val="tx2"/>
              </a:contourClr>
            </a:sp3d>
          </a:bodyPr>
          <a:lstStyle/>
          <a:p>
            <a:pPr algn="ctr"/>
            <a:r>
              <a:rPr lang="en-US" sz="6600" dirty="0">
                <a:solidFill>
                  <a:schemeClr val="accent4">
                    <a:lumMod val="75000"/>
                  </a:schemeClr>
                </a:solidFill>
                <a:effectLst>
                  <a:outerShdw blurRad="50800" dist="38100" dir="10800000" algn="r" rotWithShape="0">
                    <a:prstClr val="black">
                      <a:alpha val="40000"/>
                    </a:prstClr>
                  </a:outerShdw>
                </a:effectLst>
              </a:rPr>
              <a:t>Seminar in Auctions </a:t>
            </a:r>
            <a:r>
              <a:rPr lang="en-US" sz="6600" dirty="0" smtClean="0">
                <a:solidFill>
                  <a:schemeClr val="accent4">
                    <a:lumMod val="75000"/>
                  </a:schemeClr>
                </a:solidFill>
                <a:effectLst>
                  <a:outerShdw blurRad="50800" dist="38100" dir="10800000" algn="r" rotWithShape="0">
                    <a:prstClr val="black">
                      <a:alpha val="40000"/>
                    </a:prstClr>
                  </a:outerShdw>
                </a:effectLst>
              </a:rPr>
              <a:t>&amp; </a:t>
            </a:r>
            <a:r>
              <a:rPr lang="en-US" sz="6600" dirty="0">
                <a:solidFill>
                  <a:schemeClr val="accent4">
                    <a:lumMod val="75000"/>
                  </a:schemeClr>
                </a:solidFill>
                <a:effectLst>
                  <a:outerShdw blurRad="50800" dist="38100" dir="10800000" algn="r" rotWithShape="0">
                    <a:prstClr val="black">
                      <a:alpha val="40000"/>
                    </a:prstClr>
                  </a:outerShdw>
                </a:effectLst>
              </a:rPr>
              <a:t>Mechanism Design</a:t>
            </a:r>
            <a:endParaRPr lang="he-IL" sz="6600" dirty="0">
              <a:solidFill>
                <a:schemeClr val="accent4">
                  <a:lumMod val="75000"/>
                </a:schemeClr>
              </a:solidFill>
              <a:effectLst>
                <a:outerShdw blurRad="50800" dist="38100" dir="10800000" algn="r" rotWithShape="0">
                  <a:prstClr val="black">
                    <a:alpha val="40000"/>
                  </a:prstClr>
                </a:outerShdw>
              </a:effectLst>
            </a:endParaRPr>
          </a:p>
        </p:txBody>
      </p:sp>
      <p:sp>
        <p:nvSpPr>
          <p:cNvPr id="3" name="כותרת משנה 2"/>
          <p:cNvSpPr>
            <a:spLocks noGrp="1"/>
          </p:cNvSpPr>
          <p:nvPr>
            <p:ph type="subTitle" idx="1"/>
          </p:nvPr>
        </p:nvSpPr>
        <p:spPr>
          <a:xfrm>
            <a:off x="251520" y="2852936"/>
            <a:ext cx="7854696" cy="3024336"/>
          </a:xfrm>
        </p:spPr>
        <p:txBody>
          <a:bodyPr>
            <a:normAutofit/>
          </a:bodyPr>
          <a:lstStyle/>
          <a:p>
            <a:pPr algn="l"/>
            <a:endParaRPr lang="en-US" dirty="0" smtClean="0"/>
          </a:p>
          <a:p>
            <a:pPr algn="l"/>
            <a:endParaRPr lang="en-US" dirty="0" smtClean="0"/>
          </a:p>
          <a:p>
            <a:pPr algn="l"/>
            <a:endParaRPr lang="he-IL" sz="2800" dirty="0" smtClean="0"/>
          </a:p>
          <a:p>
            <a:pPr algn="l"/>
            <a:r>
              <a:rPr lang="en-US" sz="2800" dirty="0" smtClean="0">
                <a:solidFill>
                  <a:schemeClr val="bg1"/>
                </a:solidFill>
              </a:rPr>
              <a:t>Presentation by Ofir Yakovian</a:t>
            </a:r>
          </a:p>
          <a:p>
            <a:pPr algn="l"/>
            <a:r>
              <a:rPr lang="en-US" sz="2800" dirty="0">
                <a:solidFill>
                  <a:schemeClr val="bg1"/>
                </a:solidFill>
              </a:rPr>
              <a:t>Supervised by Amos Fiat</a:t>
            </a:r>
          </a:p>
          <a:p>
            <a:pPr algn="l"/>
            <a:endParaRPr lang="en-US" sz="2800" dirty="0" smtClean="0">
              <a:solidFill>
                <a:schemeClr val="bg1"/>
              </a:solidFill>
            </a:endParaRPr>
          </a:p>
          <a:p>
            <a:pPr algn="l"/>
            <a:endParaRPr lang="he-IL" sz="2800" dirty="0" smtClean="0"/>
          </a:p>
          <a:p>
            <a:pPr algn="l"/>
            <a:endParaRPr lang="en-US" sz="2800" dirty="0"/>
          </a:p>
          <a:p>
            <a:pPr algn="l"/>
            <a:endParaRPr lang="he-IL" dirty="0"/>
          </a:p>
        </p:txBody>
      </p:sp>
      <p:pic>
        <p:nvPicPr>
          <p:cNvPr id="1026" name="Picture 2" descr="C:\Users\yakovian\Desktop\untitl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30897" y="4077072"/>
            <a:ext cx="2295525" cy="1990725"/>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39612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משנה 2"/>
          <p:cNvSpPr>
            <a:spLocks noGrp="1"/>
          </p:cNvSpPr>
          <p:nvPr>
            <p:ph type="subTitle" idx="1"/>
          </p:nvPr>
        </p:nvSpPr>
        <p:spPr>
          <a:xfrm>
            <a:off x="683568" y="1692250"/>
            <a:ext cx="7854696" cy="4176464"/>
          </a:xfrm>
        </p:spPr>
        <p:txBody>
          <a:bodyPr>
            <a:normAutofit/>
          </a:bodyPr>
          <a:lstStyle/>
          <a:p>
            <a:endParaRPr lang="he-IL" sz="2000" b="1" dirty="0" smtClean="0">
              <a:solidFill>
                <a:schemeClr val="accent3">
                  <a:lumMod val="60000"/>
                  <a:lumOff val="40000"/>
                </a:schemeClr>
              </a:solidFill>
              <a:latin typeface="+mj-lt"/>
              <a:cs typeface="+mj-cs"/>
            </a:endParaRPr>
          </a:p>
          <a:p>
            <a:endParaRPr lang="he-IL" sz="2000" b="1" dirty="0">
              <a:solidFill>
                <a:schemeClr val="accent3">
                  <a:lumMod val="60000"/>
                  <a:lumOff val="40000"/>
                </a:schemeClr>
              </a:solidFill>
              <a:latin typeface="+mj-lt"/>
              <a:cs typeface="+mj-cs"/>
            </a:endParaRPr>
          </a:p>
          <a:p>
            <a:endParaRPr lang="he-IL" sz="2000" b="1" dirty="0" smtClean="0">
              <a:solidFill>
                <a:schemeClr val="accent3">
                  <a:lumMod val="60000"/>
                  <a:lumOff val="40000"/>
                </a:schemeClr>
              </a:solidFill>
              <a:latin typeface="+mj-lt"/>
              <a:cs typeface="+mj-cs"/>
            </a:endParaRPr>
          </a:p>
          <a:p>
            <a:endParaRPr lang="he-IL" sz="2000" b="1" dirty="0">
              <a:solidFill>
                <a:schemeClr val="accent3">
                  <a:lumMod val="60000"/>
                  <a:lumOff val="40000"/>
                </a:schemeClr>
              </a:solidFill>
              <a:latin typeface="+mj-lt"/>
              <a:cs typeface="+mj-cs"/>
            </a:endParaRPr>
          </a:p>
          <a:p>
            <a:endParaRPr lang="he-IL" sz="2200" b="1" dirty="0" smtClean="0">
              <a:solidFill>
                <a:schemeClr val="accent3">
                  <a:lumMod val="60000"/>
                  <a:lumOff val="40000"/>
                </a:schemeClr>
              </a:solidFill>
              <a:latin typeface="+mj-lt"/>
              <a:cs typeface="+mj-cs"/>
            </a:endParaRPr>
          </a:p>
          <a:p>
            <a:r>
              <a:rPr lang="he-IL" sz="2200" b="1" dirty="0" smtClean="0">
                <a:latin typeface="+mj-lt"/>
                <a:cs typeface="+mj-cs"/>
              </a:rPr>
              <a:t>                                        </a:t>
            </a:r>
            <a:r>
              <a:rPr lang="he-IL" sz="2200" b="1" dirty="0" smtClean="0">
                <a:solidFill>
                  <a:schemeClr val="bg1"/>
                </a:solidFill>
                <a:latin typeface="+mj-lt"/>
                <a:cs typeface="+mj-cs"/>
              </a:rPr>
              <a:t>מהי אסטרטגיה דומיננטית בעבור מכירה </a:t>
            </a:r>
          </a:p>
          <a:p>
            <a:r>
              <a:rPr lang="he-IL" sz="2200" b="1" dirty="0">
                <a:solidFill>
                  <a:schemeClr val="bg1"/>
                </a:solidFill>
                <a:latin typeface="+mj-lt"/>
                <a:cs typeface="+mj-cs"/>
              </a:rPr>
              <a:t> </a:t>
            </a:r>
            <a:r>
              <a:rPr lang="he-IL" sz="2200" b="1" dirty="0" smtClean="0">
                <a:solidFill>
                  <a:schemeClr val="bg1"/>
                </a:solidFill>
                <a:latin typeface="+mj-lt"/>
                <a:cs typeface="+mj-cs"/>
              </a:rPr>
              <a:t>                                       פומבית מסוג </a:t>
            </a:r>
            <a:r>
              <a:rPr lang="en-US" sz="2200" b="1" dirty="0" smtClean="0">
                <a:solidFill>
                  <a:schemeClr val="bg1"/>
                </a:solidFill>
                <a:cs typeface="+mj-cs"/>
              </a:rPr>
              <a:t>Second-Price Auction</a:t>
            </a:r>
            <a:r>
              <a:rPr lang="he-IL" sz="2200" b="1" dirty="0" smtClean="0">
                <a:solidFill>
                  <a:schemeClr val="bg1"/>
                </a:solidFill>
                <a:cs typeface="+mj-cs"/>
              </a:rPr>
              <a:t> ?</a:t>
            </a:r>
            <a:endParaRPr lang="he-IL" sz="2200" dirty="0" smtClean="0">
              <a:solidFill>
                <a:schemeClr val="bg1"/>
              </a:solidFill>
              <a:latin typeface="+mj-lt"/>
              <a:cs typeface="+mj-cs"/>
            </a:endParaRPr>
          </a:p>
          <a:p>
            <a:endParaRPr lang="he-IL" dirty="0" smtClean="0"/>
          </a:p>
        </p:txBody>
      </p:sp>
      <p:sp>
        <p:nvSpPr>
          <p:cNvPr id="5" name="AutoShape 2" descr="data:image/jpeg;base64,/9j/4AAQSkZJRgABAQAAAQABAAD/2wCEAAkGBxQTEhQUExQWFRQXFhgYFxgXGBgWFxgYFBQXGhYVHBQYHCggGBolHBQXITEhJSkrLi4uFx8zODMsNygtLisBCgoKDg0OGhAQGywkICQsLCwwLCwsLCwsLCwsLCwsLCwsLCwsLCwsLCwsLCwsLCwsLCwsLCwsLCwsLCwsLCwsLP/AABEIALcBEwMBIgACEQEDEQH/xAAcAAABBAMBAAAAAAAAAAAAAAAGAAMEBQECBwj/xAA8EAABAwIEBAMGBQMDBAMAAAABAAIRAyEEEjFBBQZRYSJxgRMykaGx8AdCwdHhFFJiI3LxFSSCohZDkv/EABkBAAIDAQAAAAAAAAAAAAAAAAABAgMEBf/EACYRAAIDAAICAgMAAwEBAAAAAAABAgMREiEEMRNBIlFhMnGxIxT/2gAMAwEAAhEDEQA/AOfgrYFahbNCqGbSsynaWEe7RpPoptHgVd2jCjB6VqyEQUOUa7toVjhuQ6p1PyRxYagTYE8wI8wvIH9xKusHyTTb+WU+DDkcxp0idAT6KbR4ZVdowrreG5apt/KFYUuEMGwT4C5HI6PLtY/lhTafKlXddYZgGjZU3NWObQpZWx7R5ytHnunwQt0D+D8IaA8kSWtvPUqJX4cMxtBVxw2KWGcyo4y95DnnqRb6Qqj+qc+o/cAW+91g8qTjPIs6PiwTh2iKzCCeqnUOHMMSHCfgnaVQMbIi4m+3VWWEqtbh6lY3I91vrcxss8fJt3EWz8av9ERnLdN+j/jZVfG+ACi0uLotN0RcM4k2q2Q2JCDvxC4jJqNzTDWyPMwAO/XyW3xrvmTeejFfT8TwgcAfTxFT2ebKT7p2J6XRRU5VLSGl4DjoDqVybDPeXsayS5zhlj3hlMyuoYvGuBZ7V+ao1ouYkEbWVltkalrIV1Ox5Efq8o1VAr8p1+iJeG8z1AACQ7zH6q7w3MGaM1IGdwVGPkVSCVNkTmVTlSv0UStyrXGsCdJ3XaH46llJLSLLm3OuNfnoSQHZw9pF4A0aB1JgK78forxgliuUcT/aqbGcsYlv/wBZ9F193OEZQ+mwGPE2bzvdX3COIYXE2ENd/a6L+XVRhbXJ4mTnTZFa0eaq3D6rPeY4eiaDV6lxXK9J+rR8EN8U/Dig/wDIAr8KDgATjV1LF/haJ8JIUJ34YP2cfglg9OeBbhHFX8Nqw0dPoq3FckYpn5ZRgaDSSnYnhFan71Nw9FELSNUhmFhZSQB03BcjF13T5BE/DeSKbY8IRpSoNGyktCliI6UOG5bpt/KFY0uEMGwViAtwEBpEZgWjZOtww6J+EkANiiOi2FNOBIpga5VmEpSlIDDzAXHvxI4+GuBbd4d8J0XW8fim0qb6jzDWgkrzp+IXEBUr+ERfMR06BRa1onCWJhJwri4xGErZgJY9thqdLiddSoWFqFzjlJBAlUHK2LLarjc5maDt/COuG4UewqOIIc9sAkAAAaXWDyK+dh0/Gnxq3+leXmN53+AKeZUc1sSchkEddLLT2oksEWOo3splOnmygAXAj6lYJx98TbGXXZJ4PTyUnzAEFxP35rm3NGOp1HB7M0m9QH+4gCB5ZT8Ua82VDToMbTs5x8RiRAidfuy5viMM4mm0QS5xHWSXR/C6Xgx41f7OX5b5T0J/w84cGtrYx/5RkpbHM6Q5w8h9VOYS8lx6xr17ohxXCsmHo0WFuRjYBG7o8d/SZ6kKMzhMskGC2wb/AHf5LP5SlOW/SLvHcYRz7ZGozPvRYCPlCvcJixTdcSdegCbwnA3uFMtiYzk+dr9DEKSMKGkuIIDTpEzsfqskKp80iyyyLiTzis9Mmw/bqgjEYU+3fiHvPswT7Fs28Ih7/q0DrKkt4rV/qhQ1bVPQzTa333SBsPqFW8bx4e7wjwAw0HZrfd9dz3W67lUs+2V+LWrJcvpELEVyNTcwZ12/la0ccQQRI6Gb/wAJh7s1td7T0n5Jmp12CyxN1iOncr8+ObDK/ibpm/MPPqui4LGU6zA+m4Oaen0XmxmIIPfVFHLfMr8K4PDvD+Zp0I/futtXkSj1L0cy7x4vuHs7e6kOi1OHHRROCcZp4qkKlIyNxuD0KsJXQT3tHPfQwcM3otH4Jp2UyFiEwKfE8Dpu1aEOcV5BoVJ8AnsjpalAHHqv4XCTDjCS6/lCygDQUluAlKxmQRN0lhqySgYklgrEoAeYVq5Nhy2zSgBLMpt5WA5IBrieFFak+m7Rw+e3zXnDmLCH2tUPBFUF2bYACF6VXPPxH5KOIDq2Hj2keNsxmAG3dBJHGeXa5bXbeNR8ka4viFT2QYXSIPz28kA4jDVKNQBzXNdOhEFFhzPp6bX6hYfJ3U0dHxWuLiydys7McvSSZ3V7RbkcALmTrtO4Q9y2Cxxk20RDTqZSXm+wusM3sujTvH2VXP8AiiwU2h0Ag5tNTuhzknhBr4mjUd7rHyRIm0uFuhT/ADnjA6tYaNEz7u8qXyrFAPcLueS0OGmW0RI6z8QulV+Fa0581ymG2LpNzjoC4xNpJM/VbDDDbQgiN+w+KgUKxMXEx8/00V5SFrDt5xqq32yW4b08c2iC5zoEam1gDeT5IJ4xzq+q6oxghmVxc4mBGgv3P6KbzpjstKoA0HKWwzufzFvYSb/2of5XojEeOpTAYXudU6ECPZsaD5EAb5ldGqK7ZXzbeFmMNUp4f2lSDXqMD6jpIDKIdlpsEb1HAE+Q6Ifx9i1p7k9g4Nt30+qNuNBoNSq53vNqGmwb5WAieonMB0y9r8+xFcuv/i0D/wABHzgrLcm5ts6XjtRgkjD3xESD9j6LV9CYBdbzWuuWTM2Pa1vlb0KdxLmMHfQfEqn/AB6Lm+WsxWhvTZSaGDLqFWu9wAphsU3S0uz/AJx11mO6q8BjWmuHVCA1mZxGt2sOURuS6FFx3EBUfUcDlD3E5ZJABMho6x17LbTTi2RzL7k5fiXfLnOVfC1mupuPs8zS9gjK5rTdsRa269EcC4zSxdIVaLszTqN2mLtI6rygXiQ1va/Uyu3/AIMU30GvpP0qeMDoW2NvKFpXRifZ1IFYJSSUyIlhKVgoASSbL0kAZBTdR11sbJpzkCH2uWrymCSnJlADgfKxKxlWwagBLLSsSkEDMrKRFkO8S5op0XFrjBS0MLbH4iAQNVpw6m7LLjdDWH5ibUMhW2H4sIWWdyUvZvrobj6JHFOX8PiI9rTa4gyCRcHzQJzxSbQq0xTa0Z7GyOW8SBOq5d+J2MJqsI2Ua5xlLCVkJRj2X9LlN2QVKRBm5b56qp4hhTRs4GxRbylxOaDJOwVtjsLTrNh4BB33VE665vY9MsTml2efeYH/AOo46hFGFqBtNjZFmidjcfNVfOvBHUcYGkRTe4Fruo/Qq1p4QPuH7QB9Por7JPIpFMEk3pecIbMOMReI+RV4/ENY3M52UCCSesiB5lUnDnANaBPdVnOuMBpupufltJH9xEZR1FxM9koLlLCMmktB/jvEauIr1mUnD2byZt4spa3c6Tb4Il4Th/ZMp0Q61OC93V5iw6RIA8yeiBeXsQPbEnQFuW2kQ3foEdYerlDmtdcukE7OcCJgdBPrCstmo4h0x5ayFzDjC8CmweFjA0EdXZZ/9Z+JQ67h73XAA7G28a7ok9iA0y0l14M9O3p8lT1OInMWWFzDnEZWtk3I+9VQ05vpGj5FArKtJwIYBL9r2FrEnayrMQ7RwMi14OpJgRtopuKxNsshweBJBu4G5BI0mBbt2Ve/ElstAzMJ03JbYHzhaa6VFa/Zkt8hzeL0NV8OAWyIsc3UzME/EJmlhQfJPQ57r/O56KxpYSB5KU5qJXCDkxvCYaCMog6zuumfhViT/Vhr3/lMZjcnoEBUzHon6VQggglpBkEGCCNwVlV35GiXj9HpopKo5X4kK+GpvE+6AZ1zAQVbSt6erTC1giFpC3lZTEM+zSTqSYEWu/QLQsWzmSU4GoENhicY1bQkkBlKFs1q2ASGaNYtgEsygY7itOkQHvDZ690AWBXO/wAQ+ElxFRrZI1jojerjmiCJPkoOLx7XCC256qmd9cPbLoUWS7SOQ8FxmSplPVGdOqIspzeUqLqntCy5M9vNP47Chr2UWAAmC7sNvUn9VhsStnsTo1WOuPGRBNX2bS51vrPRDfF2UcT77dO90Rc2YUCtTpTNhmuR4nRlnaLHvCHatDKXBoBhxbaSDldEt3/K4rHa5wm+H10bqowsgnP7HMBjG0hkbIDTGs6bKxoczNJLTMiLee6GXVZJ2/WNCn8HhnOJcN/s3VUfJcW2ydnjRaxBLxTB0MWyKl8t2mYIKAsE4MxD6QJgEwVfvAZdz8vqh3GYqgKhcyS8i5Gi2eP5PPVjOddRxa/Rf4HGgWG+/qhTnGuPavG4PqPCJAO6hf8AW8h1m/lKgcXx2Z5e3Q7TMba7roVRaemKxr0a8MdlFzEmfmI9YXSOX8SwNLiM1vCY1m0fIfNcywrtJO+2un7BEvDuOClhi0Sao0O0TayL63NLCVM1H2W3M/E2Upbnu4Axq5xP5QJ1mb9kJHEsaBN93D5+8NdY+Crnue9xL7knU/H78k7TwuaZOgnXaP8AhWV1qC6KrJuQsfF4sPDAEAfAeqj0SYcd9B6/Tf4rau3ve1uxVvwnhoqAH/glOc1BaxQhyeDHD8MJB3I+BKsfZ2P3KdPDyx2UjxDUWiYnWdgsVHg/X7+IXMtscmdSqlRRGfb1Tbn3t6pwNJsP+VFxboNyLD789UQWvCyeJdnUPwm5gDahoPdAf7k6Zht6rrZp9F5OwvGzTe11PVpkeexXpbkzj7cVhKVUODnFoDwNQ8DxAhdKrkljOPdxctRblZlPSCmnU+iuKTXMktJSQBhrVubJEwouLxrKQBqGAUCJAErdoQzj+ZwHAUhm+nxV1Qa94BJyyNlFywsjDkTQUy/EdLpp9GC3U9bqTA6KtzZaqor32V9TGEDNltErlvH6xxWPaGu8Je0X7ESAF1LjlQChUJsMu2q5Fywc3FmC5AdaQbZWk+V1CLePWT4pNYjtJpAZWnRoCp6lBtSsSAcg12kjopGPqlxblN5v5Db6J7D04b3WW6PyPH6NFb4LfsZ5j4wMJhKlYgeACAb7gAKj5VcHUziariR75zWABuPQT8kz+JFH2tKlTkkCo1zmg6tkAz1AmY7K14dhg6gGO8IJvAi0aX+C0Lc/pVFLtsGsViw41XOIJcZbUMEG0N9C0m37IffVJFrO8LRMCZ1fNstx/wCxCMuI8MPsASQ1rGlpItGVpggbyco62shvB4WcOKjolznQLE5acNJ8xa3r1XMurkn3/s6tVkc6KSq3NAbqYb5dSr7iJ/pabWxLjDWtGpJ0EDU3Uflam04irUfBbRZMk2LnuIH0EKmq4t2Lxk5iG0znB6ZXeHsLi0quvxXY4x/f/CV1/BNv6/6RMXhahz1KxLAA4wQCSQSC0NHkQTt80GV8XL4uBoi/8QeKnM0UyYIJc6QS7PJA8gS6yCqOHLiu3GEKo4jhztnY9ZGc0lYpHQd9ekojw/CrAlYxvBJEixVf/wBME8Y/gn7Kiu0se5rrWkHrOhnoVJwm0m38JjEYAj3iZFgfLQJ7AH+/a0ASSrk1JdEFsX2S8VQOQOBDXEgROxBmPgmsPRzuDG62t1Wtete3oTaOikcBpDPmJvtdE5ZEI9suf/iwDQ7MQ70IAVhwfh/s4bPX9VY4SsAMs3Gv7qQGzHncjp+y5c7ZS6ZurrUe0VGLwli9kXnzOkqkqtcWiR9n9EYY17ScoiBqREdLlDvFb031G6NJvPvO2AbqYET0UIwlNpRRqVsYR2RXYvFEOOmYm5EBrQfLQCUO1cQ4lwtrE66SLHonsZWNSAwENy+Mm2Z0+Im/uiwA7FM0mAfp5rp1UqC/pzLr3Y/4N0aP19VacM4tVw7iaNR9M/4uIB8xoVBFQ+fQ/wApylhHONgrjOdq5A/En+oLaGJhtQ2a8aOPQjYrqFKp1XmrlXg7xVY4atcDHkV6JY4kDyEpoi+ieaYWEwHlYUhahtz4BcdAg3mLigqRlGYA6fqiPmAu9k4MtZc8BaXOaHeIXITREk42s1mWwEkFHvD8SDSaQdguP8w4s5RB3v8A+KM+W+LNqUGQ6CbX0hU3S44aqFuoMnV+60OK+CG6vEA05Xekaead/wCpTpER6krLK1ejYqmW/EaftaT2A+80ifouWcsPfT4mKdRzi4F0A+7GU6LoNHHgyub8armnxWk92mciRvmFreqK56nn6KpxySOnsxIzETAB+amtrfJCdbigIOreh7jVWnDMWSQNjER19VXKxfRbx6elRzFjy7HU6LTAy5nHfUW7CHn4K+weI/0xefCIg+hH0QbRrudi6zyWvIa4j+5t/dPw+qYZxd7WvpkZg4DKBq02g237dfJFl3x2JP8ARZRT8lba/YecVOagWC8ttsRuJ7W+SHMVg8lAFrrlsmdJeXe1d5yQPIDstuAY1poik55uyPFpABaIO2oWeYcePYwwAHLm0JsfEAI7gE6WClZxnDl/AgpQnx/oJ0MS4NqU2a1qtgd2sBbmPazz6KDx40cLhalJsurVSQ698gMAu3AIE5f8z3WDUYyq4ZnGm2wIgHM9wBvvYH0KGeOVs1V0nQ5elmwBv5/BW+LDjHkZ/Ns2fFFfiajnljScwAA++vmrvheBtMaqDwzBlxCL8DhsoA8lR5d+dIPHq3tjdLDwNE7UoNNirE4bY6xPp1TVXDka9r9Fx5Se6dWMItFNi+HAiNVRYjB+yJJbmHSdD36q84xj/Z+EHM46AXNgTZC+Jxr6hOeIg2n4aarpeErv8vr+mPy1Sln2V2LxGbffdSOH4k6bBQnsnZEPLeJovAoVgGH8r9JM6OOy6rXJYcrWnpfcO4o0tANj1/lXLcS0MJGnTsh7iuAGFc0ZgWuEgnb+FS43jr3+CnZu56rDPxm3iNVd6S7L9nEWPqiiXilTvneegkwPOIlD3Gcc2oGtpNeMheM0+HK95MAaiyiMp2NpO8673PZOZgIAg6yB2FvSVsrrUFiKbbHN6x04nMIho20A0AiTrNlDLJJ7qVQwb3wSLfCfRWuHwYAgt9YUbLlEIUuRV0cKYmFLw7CJT1dsGBsm2PJlZZXSka40KKDr8McLTqYkB7oyjMB/cQuw1mxcLzjw7GOovD2m4MiF2flXm5mKYGu8L430dGsFavHkswx+RBp6EV1hMmoktBnNOK0i+jUGhgwuL4PD1Kb3EkSSSSfNdxZcX13QDzhytUzPfQbLXC7eh7BP0JABxmrmFyOlk7ynxDLmpE3BkfqoGJw1QCPZut/ieqqy5zXh0EEKu6CnHC6mzhLTp2Bq557aqQ2oChjhHFxFgQSrFmMN7EjsCuPZVNP0deF0ZfYS8PM76II/EilFZtUbAEn/AGusinAY4eRVTztRNWlYaT8FLxm1NaUeRjXRKo4gVGMeLhzQR6og5cdmfJGhEDogLk7HF1EUz71M5fTZHnCcXl6XF03Xxk0yDs5R0HOGu/7vGsIuM3qHPsbeo9E3UwFiZJMz01PXyBWeF1g7iFcGYfTeW9LVGn9yrfFsOXT72UfJX/p3+ka/EnleL9lBTpljnbGbidbzqdjKexGNc2lLoHvakGfBAAHQAn4N6KQ5od72nT9fn81T8dZ4T0FiT/lv5fso1prpfZfY0+2Un9W1lOSbmSBFwTlDSCdg2/WVR1G53gAanbuVIx2JaW2Mi/QAC0D5D4q05PweZxdYnYFdWxquGI4i2c9ZacM4VlaLXO//ADorrAYPMTI623AH6wU/icNZoAGsEnabfqrLhtVrWN8ImOsFxsNJ6B1+4XG1WWdnUiuMOiJi8Ple6BmIa0iTMy0mPIwTHRCHFca4ktpmXQC4nRs6aXj0RDzfxA0KRDiC+CXbwT4iB5S0DyJXPxUcc7MuWq8jMZJIbEhsbE5lpr8aEpa/SK7PIlGOL2yPi60OaGOzOElzjdskXi2ik8P4C54zRbcmw+Cv+D8qmxeO8fepV2+hkaQBA/m36/BSu8rOoFdXjuT2XYG1OBtbefgq7G8LEHKiXGNiR5+X3qqh7I3/AHuqK757rZrn40MzCjxOLfVcwVXe40MH+0affZbuxGSQII+7qdLGul7A9h95uhjsdiER4DkKjUy1W13OpEyBAmJ0ldaqzmtOPdU6pZ9ATiaknXXzmNQp/B6ImT/wj/j/AC1Tqt8ADHtAAPUDYoL/AKUsdkiCLGbKNzaQVZJl3TLSBljT4rWpUAmxKg4eoWNJkA9NVMpvzAXm31WFrWdCPSK7EQbgaqPTpRc6dArF9AbzHXbX+VHxOKpsAE6fevmmot+ibkkuyHUJHr9yrfgGIqMgjTUHoR0VHUxk6QB3uo1TGvJEOtMT9StddTXsw23RfSO/cP5mpuptLjDov5i36JIB4DwGtUoU3+0b4gTc/wCRSVuyMnR2WkbXs5OOM26haPbFQza0g/URussf0v8AfRXFZCbhwW2a0uEi4F1U4jg9EuBcxsnaBqr72cOI63HnuoGIohvieZOoPVAA1i8AxhIDGjyCncDLQYyj4KVj6EkO2KjYaiQ5R+yX0WFWnSBdmY246IVxeEDszdjMItxFDOFXPwV0OKY02jmtHl7F0KvtKdPMDbUXRRgHVy0h9JzDF9EXYajIynX8p6LY0Cb/AJhYj+7yUZVRl2NTaOPsxRoYllZ35XR08Js5dFB9qJaRlInz6Kt4zyTTq1M4cWNPvNAmP2UjhXCX4dmVtQvbPhzWt0CzeTRz7XtGrx7+LxmlXBb+tusaoM50xmRhYGyXCCRtfX6o6xWNLCQ9pBHae+oXP+YiKjnPAkEyB22t6Kjx6Xz/AC+jVfc+HX2CNEHKZ0B8O+mp+iMfw6IOa4lC72ki7Yi0dL3WOE8QdQqBzbQdOutlsthzi0YIS4s7CWTNvT6JouyA9CD+m3wUfhuOFRrTPvX+ITfFqngdeMs/T+Vx41uMsZ04WcogXzHxA1KxGrabZI2zH3R6Ekx2VpyDwM1ne3fpm+JshqpSLgaQu91STH9zot5DT0XWOAUPY0GMBywOk99PNb7mq4KJmr2ybkEDuHgthkDwEA9C02J+BCCazySXOIAMxbqYg9DAn1RNg8a/M4EiQc3S8mNDFwY9FpjsGyoTUAAIa1kaCBMW/XyWeyr5EnE11y+NtSOd4jCwDEkHQ69wq6vRPTRE1Wm5heJkgiGxIixJPQ62VJVMGfr0B+sLNjRsT1A/xGnN43+CteVeOnDvFN8mk43n8rj+YdlFxtYearKmJmwgx9FuolPrEYfIjW/bOuG9tzc2280G8+AtLKrWgtMtJG5Ghn70S5U5jmKNUwDAa86jo39kVcRwVOqwsfBp9YIkxqOhXR1SRx8cJHLH4wlt2m+6w3irhYCPNWXEeW6oMU/GzYTBHxTdHlbEOBOUCNiRJVfxQLvnn+yI3iYcPG4z0Fvqq12LHS/yVkeBVbzSdO9k9heXaziA2kZNr2+qmsXorbb9lEGl5kq+5a4K6vWZTA1+Q6on4d+GtZxmq5rG9jm8x0R9wnhNDCMii2SdXn3ifPYKWEdJfDeGMpUmUxcNET16rKWd2w+aSWCC7HUszZAkjZRQ4QDJ001jtIVk12/x8uqg4uhlIe0SN9iO4UiLMjxDyuExiMMHODtNiDp3B6eaebUDd5n1Py2TjPIE6OHX+UwwqhDpZFvy9PQpn2MKxqUW02uIHh10m/lsU1QbnbJiYsRof2SY0Zw42W1XCpNbBuptBwNjqkMq/YJ5rZibOsGn91ZPw4KjuowgRCqUJ7EC/R5lR3YS4tDjPhPugdlZ5bAaiZhaltnfC/yIKAKZ2GsBsdZt81TcS4JSqZnOb4jDRrMCYE6Wk6ovfRuBpA0Ok7qDVoWHSfT4IGch49ynWpkhjC8DQtvaN43Q7U5ervcIpunYQu8VMPdx0ERA8MqDXwhytB1GgjUeYRg9AblvCV2NaKlJ3h0tJt5KPzTjyXBjbECTO58uwRyWFjjH5ho1xblKGOK8vuqPzNPjBk5jaw/uVTpjyUiasaWAJwCvGLYXTEwPM2XXgRlAC56OUK85mloAObX3b7DdGdPOxrQ4giYFxmsJkgLL5VE5tSiavGujDpj2MZnA6z9EwzEOaC2TBF+vRbYmr4ZCrH17RmvoTsAbH5SssFJHR1SRpzDijSaDDcz7PMk5sptE95vugjiNZzDDze/hBk+EwZjS4PwV1xnGED2mY5p8HwjNHa0IXdgnObmMtl0aSXWklbK6Ob5SMl3k8FwiRK9Y1DbwtED77qww2AAaAWnxuEOkzGVpdcWmM1v8gpLqTPZh5aLAOtYEiIOXpr6neVIp1nPwhzeJwiBoZc6YBJvcj47QVsjFI58pN9soa0Wk30PQe7c9YOa/YJzDccr07Cq4jo4lzR0MFN4zwkNI8WUZ+ku8uxF1GAtAF5n9P1QIPOV+I+2Z4iM4MHuIs6EShllzblRn/csOgbJ+WnzhdOwzwUiIwKat+EYG8xfYHQ+qfwmDBhxFpVpUZkIjQG0xoeykkJs0a/KLi0eHUNaf3UI1XOJLojYbkeQ6p6sTUfJcQ2Zjr3hOUJkAtudDa9/kVIXoabH9jv8A8z80lOMCxsekn90kYR0IWuyf7bmSdP4UgHcabj9lGmxI8TTAA6DqP2WZLZLfFp6aAx+yQ0N18NBzMEjcaH0IWtOq1sAEknYwT3+CmscDOU3Fj0n9EzXw4dtDvvZAzFM7fm3tZ3n3TdegYcG2Me6THwI1WGu9ndwi+0kHvdJmIEAn8xFp0t3uNEAaUxDfFt1N++mqww7gyOoUp1om8276Trvoo9HDlkwS4Xtof5RgiTSxHVOyCq41IdldA6Hr/KfmEh6POpdE25mxWzaycFQFAxiLz2j77ph9Pw6SZ8pU0tGxWjmJAQalIT57kfcKK+he2o+PaytHMWhYmIpquFsbWOvWyhVcDcWG0DqiI0BfumamG+/JAwfbhYmGiTM208k1Xwlo/IDJIF7i6IXYa87rU4S5MaoDAWqYY+87U2B28OxHkqziuAexpgC7ZtexE2/ZGpwAiNk0/AiIVcqoy9otjbOCxM4xWp53BxO4jX0HZV+Mqw+ZkbAbDT+F1TinJtKoczczDc+HSTvlP6IYxnIhm9S0AWbBj4qz0ivloHN/1HtBM08sQNAQdD30WcTiD7oJyibWjWI+Tfgi08uU2NytaR3GvnKg1eXHGRNj289vVA9BPFMzkuJM2Hy/RLC4ZziABJ+/4RbR5NcSBNvKLeZRLgOVxTEFvlGhjUk6kIFoMcu8ELTIEvd8B2lHXD+GFgBeTmnYWtrqpFJgbAaBlGnhg/unWuLiQBGVu2p03O90JEWyVWrtFt7aDaBue61czM7xAiBtoPjqm6eBmQS0WmbmYghsk6lTGmwdaSLCJKkIzh2HQgEgSDJ0Im59U7VOzdtxpPaVoKcCXWWKTjUOVgtpPXyG6NDDTI3c/qknhhqe4M72n5rCjowjNMtIjS8t81qy7czbFxk+nVJJSEbEAl0eGCPVOGtrnFpER3WEkDHXNt1HdRnYYflt2Nx/CSSQMYxVZwc0EQ0Hz2j6rYVfEZuJ8Pa37pJJiNheQ68E2N/K61LWkEGfPWO4OqSSAMsYQL3HUW+RWpdBvp1H7JJIaAckgTss+0SSURmPaJZwkkgDGYLUkLKSAGyQsFwSSQM1Lgm3O7JJIBjLyoz6YckkmIjnAtM2vMLQYJokZY6EJJIEa1iBr4hYafdlBxGIaC0NsJAJjQH6pJJgSzTYfsj6arLGMD3OEgEDKNyYuT+3dJJSwRK/ppufC34ntOyb/qWg5WC53KSSj9Eh5uEu32xPiuMptAnbe/VSKDS7KwkAgkggXsNyPJJJAGWG12gpJJKIz//Z"/>
          <p:cNvSpPr>
            <a:spLocks noChangeAspect="1" noChangeArrowheads="1"/>
          </p:cNvSpPr>
          <p:nvPr/>
        </p:nvSpPr>
        <p:spPr bwMode="auto">
          <a:xfrm>
            <a:off x="-61913" y="-136525"/>
            <a:ext cx="304801"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dirty="0"/>
          </a:p>
        </p:txBody>
      </p:sp>
      <p:sp>
        <p:nvSpPr>
          <p:cNvPr id="6" name="AutoShape 4" descr="data:image/jpeg;base64,/9j/4AAQSkZJRgABAQAAAQABAAD/2wCEAAkGBxQTEhQUExQWFRQXFhgYFxgXGBgWFxgYFBQXGhYVHBQYHCggGBolHBQXITEhJSkrLi4uFx8zODMsNygtLisBCgoKDg0OGhAQGywkICQsLCwwLCwsLCwsLCwsLCwsLCwsLCwsLCwsLCwsLCwsLCwsLCwsLCwsLCwsLCwsLCwsLP/AABEIALcBEwMBIgACEQEDEQH/xAAcAAABBAMBAAAAAAAAAAAAAAAGAAMEBQECBwj/xAA8EAABAwIEBAMGBQMDBAMAAAABAAIRAyEEEjFBBQZRYSJxgRMykaGx8AdCwdHhFFJiI3LxFSSCohZDkv/EABkBAAIDAQAAAAAAAAAAAAAAAAABAgMEBf/EACYRAAIDAAICAgMAAwEBAAAAAAABAgMREiEEMRNBIlFhMnGxIxT/2gAMAwEAAhEDEQA/AOfgrYFahbNCqGbSsynaWEe7RpPoptHgVd2jCjB6VqyEQUOUa7toVjhuQ6p1PyRxYagTYE8wI8wvIH9xKusHyTTb+WU+DDkcxp0idAT6KbR4ZVdowrreG5apt/KFYUuEMGwT4C5HI6PLtY/lhTafKlXddYZgGjZU3NWObQpZWx7R5ytHnunwQt0D+D8IaA8kSWtvPUqJX4cMxtBVxw2KWGcyo4y95DnnqRb6Qqj+qc+o/cAW+91g8qTjPIs6PiwTh2iKzCCeqnUOHMMSHCfgnaVQMbIi4m+3VWWEqtbh6lY3I91vrcxss8fJt3EWz8av9ERnLdN+j/jZVfG+ACi0uLotN0RcM4k2q2Q2JCDvxC4jJqNzTDWyPMwAO/XyW3xrvmTeejFfT8TwgcAfTxFT2ebKT7p2J6XRRU5VLSGl4DjoDqVybDPeXsayS5zhlj3hlMyuoYvGuBZ7V+ao1ouYkEbWVltkalrIV1Ox5Efq8o1VAr8p1+iJeG8z1AACQ7zH6q7w3MGaM1IGdwVGPkVSCVNkTmVTlSv0UStyrXGsCdJ3XaH46llJLSLLm3OuNfnoSQHZw9pF4A0aB1JgK78forxgliuUcT/aqbGcsYlv/wBZ9F193OEZQ+mwGPE2bzvdX3COIYXE2ENd/a6L+XVRhbXJ4mTnTZFa0eaq3D6rPeY4eiaDV6lxXK9J+rR8EN8U/Dig/wDIAr8KDgATjV1LF/haJ8JIUJ34YP2cfglg9OeBbhHFX8Nqw0dPoq3FckYpn5ZRgaDSSnYnhFan71Nw9FELSNUhmFhZSQB03BcjF13T5BE/DeSKbY8IRpSoNGyktCliI6UOG5bpt/KFY0uEMGwViAtwEBpEZgWjZOtww6J+EkANiiOi2FNOBIpga5VmEpSlIDDzAXHvxI4+GuBbd4d8J0XW8fim0qb6jzDWgkrzp+IXEBUr+ERfMR06BRa1onCWJhJwri4xGErZgJY9thqdLiddSoWFqFzjlJBAlUHK2LLarjc5maDt/COuG4UewqOIIc9sAkAAAaXWDyK+dh0/Gnxq3+leXmN53+AKeZUc1sSchkEddLLT2oksEWOo3splOnmygAXAj6lYJx98TbGXXZJ4PTyUnzAEFxP35rm3NGOp1HB7M0m9QH+4gCB5ZT8Ua82VDToMbTs5x8RiRAidfuy5viMM4mm0QS5xHWSXR/C6Xgx41f7OX5b5T0J/w84cGtrYx/5RkpbHM6Q5w8h9VOYS8lx6xr17ohxXCsmHo0WFuRjYBG7o8d/SZ6kKMzhMskGC2wb/AHf5LP5SlOW/SLvHcYRz7ZGozPvRYCPlCvcJixTdcSdegCbwnA3uFMtiYzk+dr9DEKSMKGkuIIDTpEzsfqskKp80iyyyLiTzis9Mmw/bqgjEYU+3fiHvPswT7Fs28Ih7/q0DrKkt4rV/qhQ1bVPQzTa333SBsPqFW8bx4e7wjwAw0HZrfd9dz3W67lUs+2V+LWrJcvpELEVyNTcwZ12/la0ccQQRI6Gb/wAJh7s1td7T0n5Jmp12CyxN1iOncr8+ObDK/ibpm/MPPqui4LGU6zA+m4Oaen0XmxmIIPfVFHLfMr8K4PDvD+Zp0I/futtXkSj1L0cy7x4vuHs7e6kOi1OHHRROCcZp4qkKlIyNxuD0KsJXQT3tHPfQwcM3otH4Jp2UyFiEwKfE8Dpu1aEOcV5BoVJ8AnsjpalAHHqv4XCTDjCS6/lCygDQUluAlKxmQRN0lhqySgYklgrEoAeYVq5Nhy2zSgBLMpt5WA5IBrieFFak+m7Rw+e3zXnDmLCH2tUPBFUF2bYACF6VXPPxH5KOIDq2Hj2keNsxmAG3dBJHGeXa5bXbeNR8ka4viFT2QYXSIPz28kA4jDVKNQBzXNdOhEFFhzPp6bX6hYfJ3U0dHxWuLiydys7McvSSZ3V7RbkcALmTrtO4Q9y2Cxxk20RDTqZSXm+wusM3sujTvH2VXP8AiiwU2h0Ag5tNTuhzknhBr4mjUd7rHyRIm0uFuhT/ADnjA6tYaNEz7u8qXyrFAPcLueS0OGmW0RI6z8QulV+Fa0581ymG2LpNzjoC4xNpJM/VbDDDbQgiN+w+KgUKxMXEx8/00V5SFrDt5xqq32yW4b08c2iC5zoEam1gDeT5IJ4xzq+q6oxghmVxc4mBGgv3P6KbzpjstKoA0HKWwzufzFvYSb/2of5XojEeOpTAYXudU6ECPZsaD5EAb5ldGqK7ZXzbeFmMNUp4f2lSDXqMD6jpIDKIdlpsEb1HAE+Q6Ifx9i1p7k9g4Nt30+qNuNBoNSq53vNqGmwb5WAieonMB0y9r8+xFcuv/i0D/wABHzgrLcm5ts6XjtRgkjD3xESD9j6LV9CYBdbzWuuWTM2Pa1vlb0KdxLmMHfQfEqn/AB6Lm+WsxWhvTZSaGDLqFWu9wAphsU3S0uz/AJx11mO6q8BjWmuHVCA1mZxGt2sOURuS6FFx3EBUfUcDlD3E5ZJABMho6x17LbTTi2RzL7k5fiXfLnOVfC1mupuPs8zS9gjK5rTdsRa269EcC4zSxdIVaLszTqN2mLtI6rygXiQ1va/Uyu3/AIMU30GvpP0qeMDoW2NvKFpXRifZ1IFYJSSUyIlhKVgoASSbL0kAZBTdR11sbJpzkCH2uWrymCSnJlADgfKxKxlWwagBLLSsSkEDMrKRFkO8S5op0XFrjBS0MLbH4iAQNVpw6m7LLjdDWH5ibUMhW2H4sIWWdyUvZvrobj6JHFOX8PiI9rTa4gyCRcHzQJzxSbQq0xTa0Z7GyOW8SBOq5d+J2MJqsI2Ua5xlLCVkJRj2X9LlN2QVKRBm5b56qp4hhTRs4GxRbylxOaDJOwVtjsLTrNh4BB33VE665vY9MsTml2efeYH/AOo46hFGFqBtNjZFmidjcfNVfOvBHUcYGkRTe4Fruo/Qq1p4QPuH7QB9Por7JPIpFMEk3pecIbMOMReI+RV4/ENY3M52UCCSesiB5lUnDnANaBPdVnOuMBpupufltJH9xEZR1FxM9koLlLCMmktB/jvEauIr1mUnD2byZt4spa3c6Tb4Il4Th/ZMp0Q61OC93V5iw6RIA8yeiBeXsQPbEnQFuW2kQ3foEdYerlDmtdcukE7OcCJgdBPrCstmo4h0x5ayFzDjC8CmweFjA0EdXZZ/9Z+JQ67h73XAA7G28a7ok9iA0y0l14M9O3p8lT1OInMWWFzDnEZWtk3I+9VQ05vpGj5FArKtJwIYBL9r2FrEnayrMQ7RwMi14OpJgRtopuKxNsshweBJBu4G5BI0mBbt2Ve/ElstAzMJ03JbYHzhaa6VFa/Zkt8hzeL0NV8OAWyIsc3UzME/EJmlhQfJPQ57r/O56KxpYSB5KU5qJXCDkxvCYaCMog6zuumfhViT/Vhr3/lMZjcnoEBUzHon6VQggglpBkEGCCNwVlV35GiXj9HpopKo5X4kK+GpvE+6AZ1zAQVbSt6erTC1giFpC3lZTEM+zSTqSYEWu/QLQsWzmSU4GoENhicY1bQkkBlKFs1q2ASGaNYtgEsygY7itOkQHvDZ690AWBXO/wAQ+ElxFRrZI1jojerjmiCJPkoOLx7XCC256qmd9cPbLoUWS7SOQ8FxmSplPVGdOqIspzeUqLqntCy5M9vNP47Chr2UWAAmC7sNvUn9VhsStnsTo1WOuPGRBNX2bS51vrPRDfF2UcT77dO90Rc2YUCtTpTNhmuR4nRlnaLHvCHatDKXBoBhxbaSDldEt3/K4rHa5wm+H10bqowsgnP7HMBjG0hkbIDTGs6bKxoczNJLTMiLee6GXVZJ2/WNCn8HhnOJcN/s3VUfJcW2ydnjRaxBLxTB0MWyKl8t2mYIKAsE4MxD6QJgEwVfvAZdz8vqh3GYqgKhcyS8i5Gi2eP5PPVjOddRxa/Rf4HGgWG+/qhTnGuPavG4PqPCJAO6hf8AW8h1m/lKgcXx2Z5e3Q7TMba7roVRaemKxr0a8MdlFzEmfmI9YXSOX8SwNLiM1vCY1m0fIfNcywrtJO+2un7BEvDuOClhi0Sao0O0TayL63NLCVM1H2W3M/E2Upbnu4Axq5xP5QJ1mb9kJHEsaBN93D5+8NdY+Crnue9xL7knU/H78k7TwuaZOgnXaP8AhWV1qC6KrJuQsfF4sPDAEAfAeqj0SYcd9B6/Tf4rau3ve1uxVvwnhoqAH/glOc1BaxQhyeDHD8MJB3I+BKsfZ2P3KdPDyx2UjxDUWiYnWdgsVHg/X7+IXMtscmdSqlRRGfb1Tbn3t6pwNJsP+VFxboNyLD789UQWvCyeJdnUPwm5gDahoPdAf7k6Zht6rrZp9F5OwvGzTe11PVpkeexXpbkzj7cVhKVUODnFoDwNQ8DxAhdKrkljOPdxctRblZlPSCmnU+iuKTXMktJSQBhrVubJEwouLxrKQBqGAUCJAErdoQzj+ZwHAUhm+nxV1Qa94BJyyNlFywsjDkTQUy/EdLpp9GC3U9bqTA6KtzZaqor32V9TGEDNltErlvH6xxWPaGu8Je0X7ESAF1LjlQChUJsMu2q5Fywc3FmC5AdaQbZWk+V1CLePWT4pNYjtJpAZWnRoCp6lBtSsSAcg12kjopGPqlxblN5v5Db6J7D04b3WW6PyPH6NFb4LfsZ5j4wMJhKlYgeACAb7gAKj5VcHUziariR75zWABuPQT8kz+JFH2tKlTkkCo1zmg6tkAz1AmY7K14dhg6gGO8IJvAi0aX+C0Lc/pVFLtsGsViw41XOIJcZbUMEG0N9C0m37IffVJFrO8LRMCZ1fNstx/wCxCMuI8MPsASQ1rGlpItGVpggbyco62shvB4WcOKjolznQLE5acNJ8xa3r1XMurkn3/s6tVkc6KSq3NAbqYb5dSr7iJ/pabWxLjDWtGpJ0EDU3Uflam04irUfBbRZMk2LnuIH0EKmq4t2Lxk5iG0znB6ZXeHsLi0quvxXY4x/f/CV1/BNv6/6RMXhahz1KxLAA4wQCSQSC0NHkQTt80GV8XL4uBoi/8QeKnM0UyYIJc6QS7PJA8gS6yCqOHLiu3GEKo4jhztnY9ZGc0lYpHQd9ekojw/CrAlYxvBJEixVf/wBME8Y/gn7Kiu0se5rrWkHrOhnoVJwm0m38JjEYAj3iZFgfLQJ7AH+/a0ASSrk1JdEFsX2S8VQOQOBDXEgROxBmPgmsPRzuDG62t1Wtete3oTaOikcBpDPmJvtdE5ZEI9suf/iwDQ7MQ70IAVhwfh/s4bPX9VY4SsAMs3Gv7qQGzHncjp+y5c7ZS6ZurrUe0VGLwli9kXnzOkqkqtcWiR9n9EYY17ScoiBqREdLlDvFb031G6NJvPvO2AbqYET0UIwlNpRRqVsYR2RXYvFEOOmYm5EBrQfLQCUO1cQ4lwtrE66SLHonsZWNSAwENy+Mm2Z0+Im/uiwA7FM0mAfp5rp1UqC/pzLr3Y/4N0aP19VacM4tVw7iaNR9M/4uIB8xoVBFQ+fQ/wApylhHONgrjOdq5A/En+oLaGJhtQ2a8aOPQjYrqFKp1XmrlXg7xVY4atcDHkV6JY4kDyEpoi+ieaYWEwHlYUhahtz4BcdAg3mLigqRlGYA6fqiPmAu9k4MtZc8BaXOaHeIXITREk42s1mWwEkFHvD8SDSaQdguP8w4s5RB3v8A+KM+W+LNqUGQ6CbX0hU3S44aqFuoMnV+60OK+CG6vEA05Xekaead/wCpTpER6krLK1ejYqmW/EaftaT2A+80ifouWcsPfT4mKdRzi4F0A+7GU6LoNHHgyub8armnxWk92mciRvmFreqK56nn6KpxySOnsxIzETAB+amtrfJCdbigIOreh7jVWnDMWSQNjER19VXKxfRbx6elRzFjy7HU6LTAy5nHfUW7CHn4K+weI/0xefCIg+hH0QbRrudi6zyWvIa4j+5t/dPw+qYZxd7WvpkZg4DKBq02g237dfJFl3x2JP8ARZRT8lba/YecVOagWC8ttsRuJ7W+SHMVg8lAFrrlsmdJeXe1d5yQPIDstuAY1poik55uyPFpABaIO2oWeYcePYwwAHLm0JsfEAI7gE6WClZxnDl/AgpQnx/oJ0MS4NqU2a1qtgd2sBbmPazz6KDx40cLhalJsurVSQ698gMAu3AIE5f8z3WDUYyq4ZnGm2wIgHM9wBvvYH0KGeOVs1V0nQ5elmwBv5/BW+LDjHkZ/Ns2fFFfiajnljScwAA++vmrvheBtMaqDwzBlxCL8DhsoA8lR5d+dIPHq3tjdLDwNE7UoNNirE4bY6xPp1TVXDka9r9Fx5Se6dWMItFNi+HAiNVRYjB+yJJbmHSdD36q84xj/Z+EHM46AXNgTZC+Jxr6hOeIg2n4aarpeErv8vr+mPy1Sln2V2LxGbffdSOH4k6bBQnsnZEPLeJovAoVgGH8r9JM6OOy6rXJYcrWnpfcO4o0tANj1/lXLcS0MJGnTsh7iuAGFc0ZgWuEgnb+FS43jr3+CnZu56rDPxm3iNVd6S7L9nEWPqiiXilTvneegkwPOIlD3Gcc2oGtpNeMheM0+HK95MAaiyiMp2NpO8673PZOZgIAg6yB2FvSVsrrUFiKbbHN6x04nMIho20A0AiTrNlDLJJ7qVQwb3wSLfCfRWuHwYAgt9YUbLlEIUuRV0cKYmFLw7CJT1dsGBsm2PJlZZXSka40KKDr8McLTqYkB7oyjMB/cQuw1mxcLzjw7GOovD2m4MiF2flXm5mKYGu8L430dGsFavHkswx+RBp6EV1hMmoktBnNOK0i+jUGhgwuL4PD1Kb3EkSSSSfNdxZcX13QDzhytUzPfQbLXC7eh7BP0JABxmrmFyOlk7ynxDLmpE3BkfqoGJw1QCPZut/ieqqy5zXh0EEKu6CnHC6mzhLTp2Bq557aqQ2oChjhHFxFgQSrFmMN7EjsCuPZVNP0deF0ZfYS8PM76II/EilFZtUbAEn/AGusinAY4eRVTztRNWlYaT8FLxm1NaUeRjXRKo4gVGMeLhzQR6og5cdmfJGhEDogLk7HF1EUz71M5fTZHnCcXl6XF03Xxk0yDs5R0HOGu/7vGsIuM3qHPsbeo9E3UwFiZJMz01PXyBWeF1g7iFcGYfTeW9LVGn9yrfFsOXT72UfJX/p3+ka/EnleL9lBTpljnbGbidbzqdjKexGNc2lLoHvakGfBAAHQAn4N6KQ5od72nT9fn81T8dZ4T0FiT/lv5fso1prpfZfY0+2Un9W1lOSbmSBFwTlDSCdg2/WVR1G53gAanbuVIx2JaW2Mi/QAC0D5D4q05PweZxdYnYFdWxquGI4i2c9ZacM4VlaLXO//ADorrAYPMTI623AH6wU/icNZoAGsEnabfqrLhtVrWN8ImOsFxsNJ6B1+4XG1WWdnUiuMOiJi8Ple6BmIa0iTMy0mPIwTHRCHFca4ktpmXQC4nRs6aXj0RDzfxA0KRDiC+CXbwT4iB5S0DyJXPxUcc7MuWq8jMZJIbEhsbE5lpr8aEpa/SK7PIlGOL2yPi60OaGOzOElzjdskXi2ik8P4C54zRbcmw+Cv+D8qmxeO8fepV2+hkaQBA/m36/BSu8rOoFdXjuT2XYG1OBtbefgq7G8LEHKiXGNiR5+X3qqh7I3/AHuqK757rZrn40MzCjxOLfVcwVXe40MH+0affZbuxGSQII+7qdLGul7A9h95uhjsdiER4DkKjUy1W13OpEyBAmJ0ldaqzmtOPdU6pZ9ATiaknXXzmNQp/B6ImT/wj/j/AC1Tqt8ADHtAAPUDYoL/AKUsdkiCLGbKNzaQVZJl3TLSBljT4rWpUAmxKg4eoWNJkA9NVMpvzAXm31WFrWdCPSK7EQbgaqPTpRc6dArF9AbzHXbX+VHxOKpsAE6fevmmot+ibkkuyHUJHr9yrfgGIqMgjTUHoR0VHUxk6QB3uo1TGvJEOtMT9StddTXsw23RfSO/cP5mpuptLjDov5i36JIB4DwGtUoU3+0b4gTc/wCRSVuyMnR2WkbXs5OOM26haPbFQza0g/URussf0v8AfRXFZCbhwW2a0uEi4F1U4jg9EuBcxsnaBqr72cOI63HnuoGIohvieZOoPVAA1i8AxhIDGjyCncDLQYyj4KVj6EkO2KjYaiQ5R+yX0WFWnSBdmY246IVxeEDszdjMItxFDOFXPwV0OKY02jmtHl7F0KvtKdPMDbUXRRgHVy0h9JzDF9EXYajIynX8p6LY0Cb/AJhYj+7yUZVRl2NTaOPsxRoYllZ35XR08Js5dFB9qJaRlInz6Kt4zyTTq1M4cWNPvNAmP2UjhXCX4dmVtQvbPhzWt0CzeTRz7XtGrx7+LxmlXBb+tusaoM50xmRhYGyXCCRtfX6o6xWNLCQ9pBHae+oXP+YiKjnPAkEyB22t6Kjx6Xz/AC+jVfc+HX2CNEHKZ0B8O+mp+iMfw6IOa4lC72ki7Yi0dL3WOE8QdQqBzbQdOutlsthzi0YIS4s7CWTNvT6JouyA9CD+m3wUfhuOFRrTPvX+ITfFqngdeMs/T+Vx41uMsZ04WcogXzHxA1KxGrabZI2zH3R6Ekx2VpyDwM1ne3fpm+JshqpSLgaQu91STH9zot5DT0XWOAUPY0GMBywOk99PNb7mq4KJmr2ybkEDuHgthkDwEA9C02J+BCCazySXOIAMxbqYg9DAn1RNg8a/M4EiQc3S8mNDFwY9FpjsGyoTUAAIa1kaCBMW/XyWeyr5EnE11y+NtSOd4jCwDEkHQ69wq6vRPTRE1Wm5heJkgiGxIixJPQ62VJVMGfr0B+sLNjRsT1A/xGnN43+CteVeOnDvFN8mk43n8rj+YdlFxtYearKmJmwgx9FuolPrEYfIjW/bOuG9tzc2280G8+AtLKrWgtMtJG5Ghn70S5U5jmKNUwDAa86jo39kVcRwVOqwsfBp9YIkxqOhXR1SRx8cJHLH4wlt2m+6w3irhYCPNWXEeW6oMU/GzYTBHxTdHlbEOBOUCNiRJVfxQLvnn+yI3iYcPG4z0Fvqq12LHS/yVkeBVbzSdO9k9heXaziA2kZNr2+qmsXorbb9lEGl5kq+5a4K6vWZTA1+Q6on4d+GtZxmq5rG9jm8x0R9wnhNDCMii2SdXn3ifPYKWEdJfDeGMpUmUxcNET16rKWd2w+aSWCC7HUszZAkjZRQ4QDJ001jtIVk12/x8uqg4uhlIe0SN9iO4UiLMjxDyuExiMMHODtNiDp3B6eaebUDd5n1Py2TjPIE6OHX+UwwqhDpZFvy9PQpn2MKxqUW02uIHh10m/lsU1QbnbJiYsRof2SY0Zw42W1XCpNbBuptBwNjqkMq/YJ5rZibOsGn91ZPw4KjuowgRCqUJ7EC/R5lR3YS4tDjPhPugdlZ5bAaiZhaltnfC/yIKAKZ2GsBsdZt81TcS4JSqZnOb4jDRrMCYE6Wk6ovfRuBpA0Ok7qDVoWHSfT4IGch49ynWpkhjC8DQtvaN43Q7U5ervcIpunYQu8VMPdx0ERA8MqDXwhytB1GgjUeYRg9AblvCV2NaKlJ3h0tJt5KPzTjyXBjbECTO58uwRyWFjjH5ho1xblKGOK8vuqPzNPjBk5jaw/uVTpjyUiasaWAJwCvGLYXTEwPM2XXgRlAC56OUK85mloAObX3b7DdGdPOxrQ4giYFxmsJkgLL5VE5tSiavGujDpj2MZnA6z9EwzEOaC2TBF+vRbYmr4ZCrH17RmvoTsAbH5SssFJHR1SRpzDijSaDDcz7PMk5sptE95vugjiNZzDDze/hBk+EwZjS4PwV1xnGED2mY5p8HwjNHa0IXdgnObmMtl0aSXWklbK6Ob5SMl3k8FwiRK9Y1DbwtED77qww2AAaAWnxuEOkzGVpdcWmM1v8gpLqTPZh5aLAOtYEiIOXpr6neVIp1nPwhzeJwiBoZc6YBJvcj47QVsjFI58pN9soa0Wk30PQe7c9YOa/YJzDccr07Cq4jo4lzR0MFN4zwkNI8WUZ+ku8uxF1GAtAF5n9P1QIPOV+I+2Z4iM4MHuIs6EShllzblRn/csOgbJ+WnzhdOwzwUiIwKat+EYG8xfYHQ+qfwmDBhxFpVpUZkIjQG0xoeykkJs0a/KLi0eHUNaf3UI1XOJLojYbkeQ6p6sTUfJcQ2Zjr3hOUJkAtudDa9/kVIXoabH9jv8A8z80lOMCxsekn90kYR0IWuyf7bmSdP4UgHcabj9lGmxI8TTAA6DqP2WZLZLfFp6aAx+yQ0N18NBzMEjcaH0IWtOq1sAEknYwT3+CmscDOU3Fj0n9EzXw4dtDvvZAzFM7fm3tZ3n3TdegYcG2Me6THwI1WGu9ndwi+0kHvdJmIEAn8xFp0t3uNEAaUxDfFt1N++mqww7gyOoUp1om8276Trvoo9HDlkwS4Xtof5RgiTSxHVOyCq41IdldA6Hr/KfmEh6POpdE25mxWzaycFQFAxiLz2j77ph9Pw6SZ8pU0tGxWjmJAQalIT57kfcKK+he2o+PaytHMWhYmIpquFsbWOvWyhVcDcWG0DqiI0BfumamG+/JAwfbhYmGiTM208k1Xwlo/IDJIF7i6IXYa87rU4S5MaoDAWqYY+87U2B28OxHkqziuAexpgC7ZtexE2/ZGpwAiNk0/AiIVcqoy9otjbOCxM4xWp53BxO4jX0HZV+Mqw+ZkbAbDT+F1TinJtKoczczDc+HSTvlP6IYxnIhm9S0AWbBj4qz0ivloHN/1HtBM08sQNAQdD30WcTiD7oJyibWjWI+Tfgi08uU2NytaR3GvnKg1eXHGRNj289vVA9BPFMzkuJM2Hy/RLC4ZziABJ+/4RbR5NcSBNvKLeZRLgOVxTEFvlGhjUk6kIFoMcu8ELTIEvd8B2lHXD+GFgBeTmnYWtrqpFJgbAaBlGnhg/unWuLiQBGVu2p03O90JEWyVWrtFt7aDaBue61czM7xAiBtoPjqm6eBmQS0WmbmYghsk6lTGmwdaSLCJKkIzh2HQgEgSDJ0Im59U7VOzdtxpPaVoKcCXWWKTjUOVgtpPXyG6NDDTI3c/qknhhqe4M72n5rCjowjNMtIjS8t81qy7czbFxk+nVJJSEbEAl0eGCPVOGtrnFpER3WEkDHXNt1HdRnYYflt2Nx/CSSQMYxVZwc0EQ0Hz2j6rYVfEZuJ8Pa37pJJiNheQ68E2N/K61LWkEGfPWO4OqSSAMsYQL3HUW+RWpdBvp1H7JJIaAckgTss+0SSURmPaJZwkkgDGYLUkLKSAGyQsFwSSQM1Lgm3O7JJIBjLyoz6YckkmIjnAtM2vMLQYJokZY6EJJIEa1iBr4hYafdlBxGIaC0NsJAJjQH6pJJgSzTYfsj6arLGMD3OEgEDKNyYuT+3dJJSwRK/ppufC34ntOyb/qWg5WC53KSSj9Eh5uEu32xPiuMptAnbe/VSKDS7KwkAgkggXsNyPJJJAGWG12gpJJKIz//Z"/>
          <p:cNvSpPr>
            <a:spLocks noChangeAspect="1" noChangeArrowheads="1"/>
          </p:cNvSpPr>
          <p:nvPr/>
        </p:nvSpPr>
        <p:spPr bwMode="auto">
          <a:xfrm>
            <a:off x="90487" y="15875"/>
            <a:ext cx="304801"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dirty="0"/>
          </a:p>
        </p:txBody>
      </p:sp>
      <p:sp>
        <p:nvSpPr>
          <p:cNvPr id="2" name="AutoShape 2" descr="data:image/jpeg;base64,/9j/4AAQSkZJRgABAQAAAQABAAD/2wCEAAkGBhAQDQ8QDxAQDQ8PDw8QEA4PEA4ODg8PFhAVFBQQFBIXGyYfFxkjGRQSHy8gJycpLCwsFh8xNTAqNiYrLSkBCQoKDgwOGg8PGi8kHyQwLCwtLykvLCwsLC4sLTQsLSwqLywsNSwpLC4sKSksKS0sLSwpLywpNSkpLCwpLCksKf/AABEIAOAA4QMBIgACEQEDEQH/xAAcAAEAAQUBAQAAAAAAAAAAAAAAAgEDBAUGBwj/xABBEAABAwIDBQUFBQcCBwEAAAABAAIDBBEFEiEGMUFRYQcTInGBFDJSkaEjQrHB0RUzQ1NicqIksjRUc4KSwvAI/8QAGwEBAAIDAQEAAAAAAAAAAAAAAAQFAgMGAQf/xAAxEQACAgECBQEHAwQDAAAAAAAAAQIDEQQFEiExQVGhYXGRscHR8CIyQiOB4fEGExT/2gAMAwEAAhEDEQA/APcUREAREQBERAEREARFRzgASSABvJ0AQFUXMYr2k4bT3BnEzhfwU470kjhmHhv5laKTtqpb+GmqHDme6aflmK1O6tdWWFe26uxZjW/l8z0RF53H21Un3qepaP6e5d/7BbrD+03DJrDv+5J4TtdHbpm936orq30Ys2zV1rMq3/bn8jqkVqmqmSMD43skY4XD2OD2kcwQrq2kBpp4YREQ8CIiAIiIAiIgCIiAIiIAiIgCIiAIiIAiIgCItBtjtbFh1OXus+Z9xDDfV7uZ5NHE/qsZSUVlm2qqd01XBZbK7WbY0+HRZpTnlcPsoGnxvPM/C3qfqvFtpNtauuce9kLItctPGS2IDr8Z6nruWrxLEpamZ807zJI83c4/RoHADksZVN18rHjsd/t+1VaSKk+c/Pj3ePmERFHLcIiIDMwzGKimfnp5pIHf0OIaf7m7neoXpWy3a+HFsWINDCbAVMYOS/8AWz7vmNOgXlKLbXbKvoyFqtBRqliyPPz3+P4j6hila9ocxwe1wBa5pBa4HcQVNeE7Cbevw+QRSkyUb3eJm8wk75GdObfzXuNNUskjbJG4PY9oc17TdrmncQVa1XKxcupwe4bfZop4fOL6P87l1ERbitCIiAIiIAiIgCIiAIiIAiIgCIiAIiIDAxzGoqOmfPKfCwaNHvPefdY3qSvnzaTHZa2qfPKdT4WtHuxsBNmN6C5+p4rqe1DaU1FY6FjvsaUlgsdHTW8bj5e6PI81waqdTbxy4V0R3+zbetNSrZL9cvRdl9X8OwREUYuwrM9axnvHXkNStjSbM4hWN/0VLJMNxl8EUQ3iwkeQ0nTgdFcqOxbGg3N7PHIfhbUQZv8AJwH1UmrTuSyyk1u7Qol/1wxnvnsaH9tx8nfILJp61khs03PLcfktbjWytbRECrppacHc5zbxk8hILtJ6XWBHGbra9PEhV7vbnLw0dOixaKdxFn+Ijc47/I8/NZShzg4PDOg0+ojfHij8Cq9H7Jtru7kFBMfs5STTk/ck1Lo/J28dfNebqrJC1wc0lrmkOa4Gxa4G4IPAr2ubhLiR5q9NDVVOqXf0fZn1Ii1OyuNitoYKjc57LPHKRpyvHzBW2V2mmso+Y2QlXJwl1XIIiL0wCIiAIiIAiIgCIiAIiIAiIgC120OKilo56g2HdRuIvxfuYPVxaPVbFaTbHZ04hQy0rZjTGQsPeBue2VwcBluL6gcVjLOHjqbaeBWR4/25Wfd3PmyuxsB+U3kNyXvvcl286ned6Q4hG7c6x5O8JW8x7sXxSmuY421sY+9TuGcDrG6x+V1w9RTvje5kjHRPbo5j2lj2nkWnUKC9PFLB1kN3slJyTTXjx9TpLrPwHCXVdXDTsuDK8AuH3Wb3u9GglcbFVPZ7riByvcfJe79juxtRCDX1jRE+SPLBEQRI1jiCZHg+6SAAByJ5rXHTNyXgkXbzCNUnjEscveel0VGyGKOKMZY4mNYxo4NAsFfRFaHDttvLLc9OyRjmSNbIxwIcx4DmuHIg714r2k9lTKUOrKFpFPe89OLnubn94z+jmOG/du9uUJoWva5jwHNcC1zSLhzSLEEeSxlHKNtNrqllHysCGBSglzX81e2twk0eIVNLe7YZSGE3/dEZmXPPKR8l1mxPZXUVLBNUuNJA6xaLXnkbb3g0+6Op16KBZBz/AErqddptRXp/6k5Yi0cii9ypOy7C42gOifMR9+SWS59GkD6K1XdlGGSNIYyWnd8Ucrnf4vuFh/5J+w3L/kGlzjEvfhfc1vYniN4KqnJJ7uRkrege2xA9WfUr0tefbC7GVGHYlMC4TUstO7LKBlOdsjMrXt4Gzn872XoKnUJqCUuxzG6SrnqZWVvKlh+gREW4rAiIgCIiAIiIAiIgCIiAIiIAiIgCwcUwSmqmZKmCKobykY11vInULORB0OJw7sewqnrGVUcT7x3LIHyOlhbJfSSzrkkcLkjjvAt2yIvEsGUpOXVhERemIRFbqKhsbHSPcGMY0ue9xs1rQLkk8rIEsnmWIbNMq9p6iaUB0NLHTOc0i7XzGLwNPQWvboOa7zv1yWzOKCdlRVAW9qqppBvByNIjjuOeRjVufalhBLGV3JWqlLj4JfxSXw6+ptO/Tv1qvak9pWZFNs2pWwhlzNv8/Nc2KlbXBZ82ccrFAbNERAEREAREQBERAEREAREQBERAEREAREQBERAERaTafa+mw+LNO673X7uFusjz5cB1Oi8bUVlmyuudslCCy2bWqq2RRukle2ONgu57iA1o5krxbb7tJdW3p6bNHSg+Jxu189jvI4M42+fJaPazbapxGT7Q93C0+CnafA3q74ndT6WXPquu1Dnyj0Ow27aI0Yst5y9F93+Lyei7A4iDSOjv4opHXF9bO8QP4/Irpfal5Ts/jHs02Y37t4yyAa2HB3p+q70VYIBBuDqCNxClaealDHgo9400qtQ59pc19fU3PtSqKla6gxCEOImaXg2t4i0D5LcuwqOVuankyH4H6j57x9VIKctCpXQ7MaiR3C7W+oFz+IWoGzTsv73xcsun4rpsHp2xwNY03LfeO67jvNkBmoiIAiIgCIiAIiIAiIgCIiAIiIAiIgCIiAIi021u0TaCjknNnP8AciZ8cp90eXE9AV42kss2V1ytmoQWW+Rq9udumUDO7jyyVb23aw+5E3+ZJ05DivDMTxKSoldJLI6V7jdz3m5cfyHIDQBTxOvfK98kjjJLK4ue87yT+A4W5LAVTba7H7DvtHoa9HDhXOT6v6L2FUuqItRNyVW4wDEKjvGQRMdUZ3ANhaLvHVvIeenko7NbLVOITd3Tt0bbvJXaRxNPFx4nTQDVe6bI7FU+GxWjHeTOH2lQ8DO/oPhb0HrdSaK5N8S5FNumtorg6prib7ePa/HzOArsFnieWSNyuFr6gjUX0I3qWHVkkYIze7qB04hdtWTMfK5xsbmw8hoFgVGBQy6+47mP0VmcSW8L2hzWBK6rCmglz9bkNG/S2p3LmcO2d7l97Nc34hz6hb6eUxBr2/dIzDgWn/4IDcorVPUB7Q5u4/TorqAIiIAiIgCIiAIiIAiIgCIiAIiIAiIgC8Z7Xcc72ubTNPgpWeIcDM8Bx87Nyj1K9lJtqdAF8zYviRqKmec3+2lfIAbXDSfCNOQsPRRNXLEUvJ0OwUqV0rH/ABXq/wDGTXzOu5QQnVUVedY3zKrodi9jpcSqcjSY4I7Onmt7reDG83nhy39Dzt19Ddm2DNpsJpwBZ87BUSHiXSAEX8m5R6LfRWpy5lZuesempzHq+S+5vMIwiGkgZBTsEcbBoBvJ4uceJPNZMwJY4DeWkDzsporTocM25PLPNH4lYkHQhXI8XHNZON4Oz2mUZb5nZhpr4tbfUrWybPf9vS+qHhsG44Rudb1Uxj2hDjcEG61DMEAOpJ9StxQ0kcbSMoOYWdcZiRyJPBAbPA8TykcWnePzXUA3FxxXJsxNjdAAPIBdFhUhdAxx43I8rmyAy0REAREQBERAEREAREQBERAEREAREQGu2jq+6oKuXf3dPM75MK+ZnSBrbuIAtx0X01j+Fe10k9NnMXfMLDIAHFoJF9OOmnqvHMX/APz9WG7oa6GY38LZmSQ2Hm3N+CjXVOxrwXm26+vSVyT/AHNnBNlB3EHyIUltK7sYxiHUU7Z+sEsbvWziCtC/ZnE43hhoq5ribNb7NUHMf6fDZ3oo707LSG7wfVepn0lP3kscf8yRjNN/icG/mvqaGMNa1o3NaGjyAsvGdguyGubPDU18jIGxSRytp22kme5rg7K8jwtGg3EnyXtKkUVuGclPumshqXHg7Z9QiK1VEiN+XfkdbzsbKSU5y2L1X2z38Cct+g0v9Fhmcc1cLQ9uvFYEuDtJ95w6BxsgLz6ho4qhqs2jBfm7gFjjDGDfd39xJSWoDfCNEB0uEbOU74mSyNdI83vd7slw4j3Rpw4romiwsNANABuAWu2d/wCEjvxzH/MrZIAiIgCIiAIiIAiIgCIiAIiIAiIgCIiALFxDE4aeMyTyshYN7nuDR5Dmei5PtB2+9hAgpw11U9uYucLsgZfRxHFx1sPU8j4tjWMzVMmaeV8zvieb26AbmjoFFs1Ci+Fc2Xmi2ed8FbY+GL6eX9l7fQ9bru22iY8tihnnaP4gDI2u6gON7eYCzcE7XcPqZBG/vKR7tGmcNERPLO0kD1tvXgyLQtRPJay2fTOOEmn5z+I+rwVVeX9jO1j5WvoJnFxhZ3lO4kk91cB0d+TSW26G24L1BToTU45Ry2p08tPY65f7CIizI5x80eR72jc17gPIE2Vh7llV5+2l/vd+KwpCgMOsnytJPALVQFz3XPHgr+LSXLW8zc+QU6KK5A5kBAekYbFkgibyjb87arJVGiwCqgCIiAIiIAiIgCIiAIqJdAVRRul0BJUuqXVLoCV1VQzJmQHzbtbiLpsSrHu3mplaOjWOLGj0a0LSkrpu03BjR4pMSCIqlzqiJ3A5jeRvmHE6ciFyscwcbXAdwG7N0HVVc62mzu6NVGUIrthYJqiKhK1Ew7Xshv8AtqK38qfN5ZP1svfF5v2R7GvpY31lQ0xzTtDIo3aPjhuCS4cC4gacABzsvRsysqIuMOZxe6XRt1Dcei5E7pdQzKEswa0uO4C63lYctXH7aX/qP/3FYExWTVyXe53xOc75m6wJ5ggNRO7NMemi2mFMvLEOb2f7gtXH7xW8wFl6mED4wfQa/kgO/RQzJmQE0UbpdASRRuiAkioqoAiIgIkqBchKtuKAnnUc6tkqBcgL/eKneLGLlF0iAyu9VO+WEZirb6g9UBa2k2fpsQpzBUszNvdj2nLJE/g9juB+h4ryDFewqsa//TVNPMy5sZu8geBwBDQ4E/JeuSVrhuafksZ+JPH3HFYuKZthdOCxFnnOCdiFRcGsrmxtG+OmaZXEcLSPsB/4lehYFsPh9G4PigD5Ra00zjK8HXVubRp1O4BP2pJ/LcpNxGT+W5eKEVzwZy1NslwuTx4zyOh79PaFo21j/hKutqHcrLMjm479a7GqvwBo4m58goCYrBxAOdqNbBAaasnV3CKAujmnf7rI3hg+J+U3Pp+J6KwaOSR1mscdbF2U5RrvJXQ1hZDSmNu7IWNHMnefrdAcZEPEum2XZ9vfkx35D81oI6Y5lv8AB5RC4udc3ZYAam9wfyQHW51XOtVBigdvFvW6zWSggEagoDIDlXMrIkVcyAvBykCrIcphyAugqoUAVIICSKiIC2VAhTIVLIC2Qolqu5VTKgLJYo5FkZVTKgMcxqJjWSWqmRAYpj6KJiCy+7VDGgMIwqJjWcYlTuUBgZFFyzzAqezBAamokGUgnL15LWHaCNhyuc0nmDcH9F0zqIHgsabA4X+9G13mAUBphtG22jgsHE8RMrPBZ8jToLgXHFb47I0h/gM9Mw/Aq7Bs1Ts9yJrfK6A4uOWpH8Bx8nM/VX21dR/y8nplP5rthhbBuCmKAckBxsdZUcKeX1ygfiuloJnCNocDcDXzvdbAUYUhSoCyJVNsiuinUhAgINerjSgiUxGgJNKuAqAapgICSKlkQFLJZSsiAjZUspogIWTKp2SyAgQqZVOyWQEMqZVOyWQFvKmVXLJZAWsirkVyyWQFrImRXbJZAWsiZFdsqWQEMqZVOyWQEMqrlU7JZAQyquVSsqoCGVVyqVkQFLKqrZEBRFVEB//Z"/>
          <p:cNvSpPr>
            <a:spLocks noChangeAspect="1" noChangeArrowheads="1"/>
          </p:cNvSpPr>
          <p:nvPr/>
        </p:nvSpPr>
        <p:spPr bwMode="auto">
          <a:xfrm>
            <a:off x="8923338"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dirty="0"/>
          </a:p>
        </p:txBody>
      </p:sp>
      <p:sp>
        <p:nvSpPr>
          <p:cNvPr id="4" name="AutoShape 2" descr="data:image/jpeg;base64,/9j/4AAQSkZJRgABAQAAAQABAAD/2wCEAAkGBhQSEBQUEBMUFBQWFBUUFhcQFBQUFhUWFhQVFRUUFRYXGyceFxkjGRQUHy8gIycpLCwsFR4xNTAqNSYrLCkBCQoKDgwOGg8PGi8jHCQsLC8yLCwsLCwsLSkqLCwsMDEsLCwsLCwtLikpLCksLCwsLCwsLCwsLCwsLCwsLCwsLP/AABEIAOEA4QMBIgACEQEDEQH/xAAcAAEAAQUBAQAAAAAAAAAAAAAABQECAwQGBwj/xABIEAABAwEFBAYGBgULBQAAAAABAAIDEQQFEiExBkFRYQcTInGBkTJCobHB0TNSYnLh8BQjVIKyFRc0U2NzkqLS4vEWNZOjwv/EABsBAQACAwEBAAAAAAAAAAAAAAAFBgIDBAcB/8QAMhEAAQMCBAMFCQADAQAAAAAAAQACAwQRBRIhMRNBUQYyYXGxFCKBkaHB0eHwQnLxUv/aAAwDAQACEQMRAD8A9xREREREREREREREREREREVCqqA2w2pbYbOZHCrz2Y2/WfSorwaBmTyXxxAFytkUbpXhjBclb97X5BZmY7RK2Nu7FqeTWjN3guMvHplszDSGKSXmaRt8K1PsXk96XrLaJTJO8vec6nQDg0eqOQWnVRr6xx7uiu1L2bha0GcknoNB+V6qem4Vyshw7/1wr/BRTN1dLdjlNJMcB/tBib/ibX2heIqtVrFXIF1ydn6NzbNBHiCfuvp6yW1krQ+J7XtOhYQ4HxCzL5w2d2lmscofC7KvaYScDxwcOPPUL3vZvaCO2Wds0Whyc06scNWn5713wziXzVSxLCZKI3vdh5/lSyIi6FDoiIiIiIiIiIiIiIiIiIiIiIiIiIiIiIiIiKhKIlVVRE20LGvw0JGhIUpFIHAEaHMLItI3WtkjXkhpV68V6YrxL7a2LdFEP8UhxH2Bvkval4dt3cVqnvG0PZZpnNLg1pEZoQ1jW1BGoy1XHV3yWCsfZ/IKrO8gWB367Lil1exOwn8oNkcJuq6tzW+hjrUVr6Qoov8A6Rtn7LP/AONy9M6IbrmgjtAnifGXPYR1jS2tGmtKrhgiLngOGitOK14ipi6B4zabEHmFG/zIH9r/APT/AL1w21uzv6FajAX9ZRrXYsOH0qmlKngvo5eF9Ln/AHN391F7iuiphYxl2hQ+C4lU1NTw5X3FjyC4xd/0PXo5lsfDqyWMupwcyhDvIkeS4Bdp0SMJvJtN0UpPIUA95C5IDaQKw4s0Oo5M3Re5oi1rdbREzE7wHFTgF15aSALlbKKOu6+WymlMJ4HOqkUII0K+NeHi7UREXxZIiIiIiIiIiIiIiIiIiIiIiIiIqFVVERc9Ps44vOFwwk1z1C3m3lHERFU5ACu7xUmtKW6Y3PxkZ+w94W3Pm0eubg5NY91upRY4ZCa1bShIGeo4rKtS6AbrHNKGtLnZAAknkMyudHSJd/7VH5P/ANKm71H6iX+7f/CV8xg+5ctROYrWCn8IwuOuDy9xFrbeK+gv5xLB+1M8n/6V5N0j3rFaLe6SB4kYY4xibWlQDXULllWi4Zal0jbEK1UOCxUcvFY4k2trZUovR+ha7ybRPLTJsYZXm91aDwZ7lwFisT5pGxxNL3uNGtbv+Q5r3/YrZkWGytjyLycchGheQBlyAAA7llSRlz83ILR2gq2RU5iB953opyaYMaXO0AqVFTyNtTC1ho5pr2lISDESxzewW6115UVtiu5kVcA13nVTLSG6815w8Oebf481oXTcro34nkZVAA581NK0FVqvjnFxuVlHG2NuVuyqiIsVsRERERERERERERERERERERERERQd93q9jw1hplUmgPHipxaVtutktC6tRvbkVmwgH3lpma5zbMOq1LvvV74nuIq5vtVblvF8mIPGlMwKeC3rJYmxtwtGXE6nvWYCnJfXObrYLFkbxlu7ZWWd7iO03Ca6Vr4rMoe8Np4IiQXYnfVj7Rr7lES7T2h/0UTYxxkNT5KLqMSpoO+7XoFJRUcrxe1h1Oi6S9foJf7t/wDCV8xhe+3ZPI/rG2maoewsADaUJqCRlmc1AjoWs/7RN5M+S52zNrmB8Pj5qwYTVw4cXtmO9tgT1XkIXsFj6HrIWsc6Sc1aCRiYBmAfq1Vj+hizgVNom8mH4KdveaSrP0aagazCRuJGVTlrSnksJJIqNpdP4aXF10V+K+0ljaR5G9za3RSVxbJWayf0eINdSheaueRzcfcFMgLiotprVH9IxsgG9uR9nyUtYNsoH5PJjd9vSv3h8aLop8SpZRZrreen6VdnpKkkvd73je/7U0XuxgYezTM10PCiip72kFowBvZqBSmvOqmGvBzBqOSrgGtFKtcFFPY47Gyg76vZ7H4WGlBUmgOvet65reZWEu1BpkrrddTJSC6oI3jLzWeyWRsbcLBQfnNZktLAANVrYyQSEk6LOiItS6UREREREREREREREREREREREREVEJUFf20PU0jiAfM7QfVHF3yWmaZkLC95sFsiidK7Kzdb16XxHAKyOzOjRm53cFzFrvCe0ekTFHuY30iPtOWKCyEuL5XY5DqTnTk3ktvIamnfkqLiONyTksi0b9SpmKnjh21d1/CwWawNZ6Lac9/mtgRrIxqyBirbnknVZukJOqyvtLLJZpLTKK4WkgbzuDRzJoPFePXzt/bLRIXGZ8banCyBxYGjvbQu7yvTukKAvuiTDWrcDjSujXitabqZ+C8PXocAEVPGyPYgHzJUvgVNFK180gu69tdbBdfcHSda4HNEjzPECMTZKF1NDhfrXvqvVTJHaIGWmDNrxXhloajcQcivnte5dHkZbdEWIUr1hHMOkdQpUNE9PIyXYAnyssccpIYA2aIWJNjbY7rM6Jalquxj9RnxGR81LGNRN531HEcJq528Npl3ncvPoi9zrM3UXC57nWZutWB89lNYXYmb2nMeXxC6m5dpo7Rl6En1Tv5tO9c/Ybyjm9A0O8OyPfz8Fr3jdde2zsvGeWVT8DzVgocXmpXZJNR0KymhZMcsos7r+V6ACrlyOzu1ZLhFacnaB5yqeDufNdbiV6pqllQzOwqDnp3wOyv/AOqqIi6FoRERERERERERERERERERERUKqtW8La2KN0j9GivfwA5lYucGgk7L6AXGwUbtFfvUtwR5yv8ARGtPtFc9Y7Hhq5xxPdm5x3neqWUOke6aX036D6rdwHgt5rV5zi2JOqpLDuhWCOMQMyDfmft5BYLZahFGXHdpzO4LlJpZbQ/RzjuDQSB4KWvcOnnbCzQCrjuHM9w966Cw2BsTcLBQb+JPElcLZG07ASLuPouxsradocRdx+gXJXdeT7M/C9rsO9rhQ97a712MVrY5mMOGHjw7+CpabNHKMMmE9+o5g7lEx7HtDwesdgxB2GmtNATX2rS+SGbV/un1XPLLFN7zvdd8wV1FneKFjwC11QQRUUORB5FcLffQ6HvxWOVrGn1JauDfuuGdOR812gVQ4jRd9Bjhp4xDK3M0ba2IXHBPNTuL4XWvvzB+C4K6+hl4kBtMzOrGZEQdV32ammEc9V3d5WhsMGGFowRNya3IUaMgPBXueTqSrSFtrceE0fCiZlad9bk+C+z1M1S8Onde3LYLmrdtVjGCzNcXuyrTMdw3nnotax7IPcKzPwE50Had4mq6eGxRx1LGNbXUgAe1ZBKOI81Ee18MZYRbx5roFVwxaAW8dyuGt90y2VweDUVyc3SvBw3fFdLYbQJYmvG8ZjgRkR5qTmgD2lrhUHIgrnrnjMM8kDtHdthO/wDI9rVsM3tEeveb6La6f2iP3u836j9K69LrxircnD28ipLZPaMkiCY9oZMJ1NPVPPgskkagb4sRB61mRGtOWh8F3YZiD6eQa6LEBtQzhP8AgehXo4VVEbOXwLRCCfTbk8c+PcVLr0mKRsjQ9uxVdkjdG8sduEREWxYIiIiIiIiIiIiIiIiKhK47aW2ddOIR6EdHP5u3Dwy8yuovG2CKJ7z6rSfHcPNcTdTCWl7s3SHET5/j5quY/WcGHht3PopTD4t5Ty0HmfwFvMCve4NaXHQAk+AqjQrbXDjYWfWIB+7WrvYCvPxqdV2XF9Vr3JZcLDI/05DjceAObQsltvFrRVxoNw3lZrVMGjgAKnwWvcV0dceulFa/RsOgAPpH8/BSVDRPr5tNvsvrnNAMsm39oo83u6lRC7DxNaedKLeu+9g/0TmNWldY2wmmo7ty56/9nSf1kQwyDPs5B/8Au96n6rs6BHeM3K1R1kMpyObl8b3+a3opQ4VH/CvUJdF4YxU66OHxU2qPLGY3WKwljMbrFVWKeYNHPcshNFCXpb8LS49zR7kijzmyRRl7rK6124DN7qcvkFqMvmMmlSO8LbujZzrKSWgF7nZhhyAG7Fz5aZqZmuCMtoYWU5AAjupmrjB2de+PM42K2vqqeI5NT4i1vgo6z2ulM6tPj5FY78s3ZZM30oiH5b2euPKpWlarIbK8UJdA40z1YeB+fx1l7K4FpaeFPA6qv1VM+ims4bfUL66wtLGbj+3WR4qKjTVak0a3IosLGt1o0CvcAFilauBrrHRa43arnrrthslq+wcnV+qTke8L0drqrzu/rNVocN2R7j+K6zZK39bZm1NXM7B8NPZRX/AKvO0xH4fdfcSjzxtnG+xU0iIrSoNERERERERERERERERc1tvOeqZGDnI8DwH4kLQiZQADcAPJX7SSYrbG3cyMupzNc/cjQvOsfmz1JbyGin4W5IGDrr8/0FkaFmAWNiytVcKxcVFXoMZbGNZHhvc0ZkrsbFAGMAApkAOQGg8lydjZitsQOgbIfHRTG119GzWerPTe7AzkSCSfAAr0Xs1TjgZhuSuLEpQxrQdgL/3yW/bL7gicGyysY47nOFfEblninbIzExzXNOhaQQe4heS4YWyxxzyYrRO4BrSXF7i40rQVJFa9o5ZHgpqyTSXbaKONYXEdYNaV0eOY9tCOBVvdTttZrveVdZWuJu5tm9VvXpZeoteWTZR4Yh/yD+8VMWZ9WjyWDbaKsMcjfVkaajg4a+YHmrrvdVp7/gvKu0NOIqgkDfVW3NxKdjzvt8v0slrfRvfkoWxWb9ItYb6kXaPDFuB/O5Sl4OoB4lNjYw2CSZ5pic5xJ3Nbx/zL52fpRNUC+w1TPwYHP57fP9XXSMYGhX1Xmd53lLbnPdVzLOypAGXZHrP99TkPataxW6azUlglMkepbixNcNDoSPEaL1UUptvr0VTNe0OtbTqvRL4u0SxuaRqPbud3grmrjmOFodq0lju8ZfBdbYrW2aJr2GrXtBHiNDzC5SJmG1TM/tGuH7wFfbVUrtNTgwiTmDZWOhfmY5vLdTJWvKFsLDKvPGrazdR1rhxNc07wQsGwlsLZnxn1hX95pz9hPkt2UKEu9/VW9lMgZAPB+XxVhwabhztPiPwu8N4kEkfhf5L0cK5WgK5emKsoiIiIiIiIiIiIiIiLiLe7Fb5q+qGtHdQFZmrXtP8ATrR+7/CFsNXlmKG9U/zVjtZrf9R6LMxZWrExZWqJK0OWpdZpb2A74ngedfgsfSE/tWUerjceVRhoPf7Vba5OqtMMu4Poe54ofipfbO6jNZXYRV8Z6xtNatGYHMivjRem9l5hwAOh9VGYwwvjBHNvoV837a3nNBfD5muLXxPjdEdaBrWlmWh7uZXW7IbV2i8G22S1ODiOpIo0Na2gcKNaMgOyFN37dLLys8cT5HMDHl5DAypcRQ4sQqRrTPf5Y7DckdjgFms1XOkcMRNC57jQCtNNwA71bI4XNlzHZV2SpY+AMG+i7yeTFczCf6uMZ56ODfgs92+ifD3Kt/QCG7mxDcI4xzNRU+wlXWCOjfzuyXmnatwMwt0+6tlLpSAHr9gta+jRhP2HLDbperuUUOb2Nb3435+yq2b5ZWM/dcPYrP0Xr7owtFXNYSN5xRuJy76e1beyTgJTf+1CxrgTRHL1+xXAXt0lfySRCIWzCWzl2bsOF9XBpdkatPaqNea47olvJ5nlgJrG6Nz8J0aQQKtG6oeQVP7VbI/yjFE+JzWzRtwdutHt1DSRodSDzK3dk9nhYLKeuZAZ8TiJYweswuA/VOeaYhUVy0ovRTG/jXVWE0Xs2Xn08V6V0ePP6GQTkJXgchkfeT5rWnzt81OMf8K39hbE6OxMxavLpKcA6mHzAB8VH2J/WWqeQadZQc8Iw1VR7VSAQEdXKw4UCIyT/wCfuFLFYZFmJWB5XmDV3NWtKudvM4LQ1w+y7yP4LopFzl9/St+6P4ipWhNpApOk73wK9PCqrW6BXL1gbKqoiIvqIiIiIiIiIiIiLhrcKW6cHeGkd2Fq2Gq3aNmG3NP146d5FfkqheYYuzJVPHirE05o2HwH00WZqyhYWlZWlQxWpy1r3snWROA1pUeGindn7zE8DXesBheODhr8/FRwUY5z7JN10YLonfSMG7mO5WDAcRFLKWP7pWD4+Mzh8xqPx8VJXrsFBM8vBdGTm7q8NCeNCMj3LLcmxkNmfjBc9+4vp2e4AAV5rYO08ZaDG17yRWgaRTvqrXX88tNIHVplUild1d6vUmNU7PcdKFDjD9c2SxUftTaOsmihbnhPWuHsaPetyNtAAoy6rK7G+SbOV5qcjQch4fBSq81xet9qqC4bclLPAa1sY5eqx2iPE0hYdjJsLZYTqx+IV+q7Q+a2lFWvFDO2aHN2j2D1mHWnct2B1opqgF2xQDiMdH128wrL62FcZDJY3hmI9pjiQAd5aQD5U+SturYB2MPtcmOhqGNqQeTid3IBdH/1BF6xcPvMePgs7L2iLS4SMwjMkmlO+q9QjxNkgsyQH46qBOHNDsxYVivq8hBA9+8CjRxcRkB+dyhbkshjhbi9I9o95zWrJaDbZw6hEEZ7IPru4keXd4lTBK867Q4gKiURsOjVONZwY+H/AJHU+HQKjisDysjisLyq00LNoWGQrnr2GKdrRr2R5kqfkKhbIzrLewbhI3/Ln8FLYezNKApGnOXM48gV6Q3RXK0K5eqhVVERF9RERERERERERERcvtvFRkUoHoPz7j+LR5rTY6oqN+a6e97F1sMjPrNy79R7QFxd0zEswn0mHCQeX5p4Kj9o6ciQSjYqco3Z4Lc2n6H9qTasjSsDSsoKqJC2ELMCqPZiyPo7+fLuVoKyArDZaSLKkr8IoAPALCy0uqtk0OqNiA3IHC2qAgDULK05KqtBVarSVqVUKoq1QL4Vpz2g1p71rPsjJRRzQDxCkJIgVRkIGi3tksNN1va8NGmhVtkbhbgwhuEUy0I4hZCVQlWucsCbm6w3N1RxWF5VzisTys2hbWhYLRJRpJ3Ala2xFmL7Q6Qj0Wk+Lj8qrBfloozDvcfYM/kum2LsPV2YOIzkJd4aN9gr4q1YDT55g7pr/fFb6h3CpXHm7RTwVURX5VtERERERERERERERERUIXF39ZOotXWaRy5Hk/8AOfmu0WlfF2tnidG7foeB3FR+IUgqoCznyXVSTcKS52Oh/vBc0CsjSo+xyOBMUuUjMjXeNx/PELeBXl8sZjcWu3CmnNsVmBV4csIKvBWghaiFlBVwcsQcrqrCy1EJabW2NuJ5oPfyA3rh9o+k+OzkjGGn6jRjk8Ro3xWj0iXzaA9sdmYXSPcY2up2Y8gS47gc9TpRYNkujVgHWSgSSE1dJKMWe/q2nn6xz9ysNLRU8MQnqTe+wC6Wx5RtrzJ2Hl1Kx2Dpmjc/tPe2v9awYfNhyXody7QMtDQQRUiowmrXDi07woC+Oj6GVhGBj/vNa137r2gEFeexmW6LQAS82R78ia4oXfPfwIHELeaWjr2EU3uv6Hn6L44Bwu6xHUCxHmOnivdKqhctG67w62MO36GnH8QQfFbRKrD2Fri07rnLC02KuLljc5C5WOKALMBHOWF7lc5yib4ttBgbqdabgd3eV0xRl7gAuiOPM6wWKyWY2u1Bo9EangwHM+J969IiZQUAoAKBQmyly9RFV4/WPoXfZG5qnV6VhVJ7PDruVF4hUCWTK3ut0H3VURFLKORERERERERERERERERUKqiIue2luIyUlhylYP8AGOB5/wDChLFbQ8cCMnA6grvCuY2g2cJd11mykHpNGj/x96rWMYTxxxYh73qpWkqgRwpD5Hp4HwWqCrgVo2O246gjC8atOVPwW0HKhvYWmxXe5pBsVmBV2JYg5XVWohayFr2i6o3uxOBrlWhoD3rcbkABkBlkrKpVfXOc4WJR13WBOyy4lDX9s8y0jtBprTEHirXUNRXmOKlKpVZRSOidmYbFGEsNwsF3WMRR4QamtSdM+7hktkuVhKoXL44lxuV9NyblXErGXKhctG8LzEeQzduHDmVkyMuNgs2MLjYKt4XgIxxcdB8TyW1sps+Xu/SJ6nOrAd5+ueXBWbObNOld11pBpq1p9bmR9Xku2a2miu+EYSGASyjyC56yqETTDEdeZ+wVQqoitag0REREREREREREREREREREREREVKKqIihr62bZP2h2JBo9uv73Fc1O6WznDaGGm6Rgq09670q2SMOFCAQdQcwVEV2Ew1euzuq7oK10Yyu1b6eRXFxTtcKtII5FZQVIW7YyNxxQkxO+zm3y3eCiZbmtke5so+yc/gqjU4FUxd0XHgpJk0MnddY9Dp+lmDlXEo+S3PZ9LDIzwPxVn8ux8T5KIfTSsNi1dAhcdhfy1UnjTEos37HxPl+Ko29HPyiie7uBPuRlNI42DV94DxuLealKrDPaWsFXEBYorptkvqiMfaIHzKk7BsM0HFaHmQ8BUDxOp9ilqfBKiU6iwWl0kMfff8BqfwoIWySc4bOwnn+cm+K6G49j2xkPno9+tNWtP/0eZU/ZrI2NuGNoa0bmiizK10WDw0+rtT9FHT4g54yRjK36n4oAqoim1GoiIiIiIiIiIiIiIiIiIiIiIiIiIiIiIiIiIiIrURF8KxSeiuck1PeURR9V3l3UmyouhsXoIiwpe8VlU7BbDVciKTXAiIiIiIiIiIiIiIiIiIiIiIiIv//Z"/>
          <p:cNvSpPr>
            <a:spLocks noChangeAspect="1" noChangeArrowheads="1"/>
          </p:cNvSpPr>
          <p:nvPr/>
        </p:nvSpPr>
        <p:spPr bwMode="auto">
          <a:xfrm>
            <a:off x="9075738"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dirty="0"/>
          </a:p>
        </p:txBody>
      </p:sp>
      <p:sp>
        <p:nvSpPr>
          <p:cNvPr id="7" name="AutoShape 4" descr="data:image/jpeg;base64,/9j/4AAQSkZJRgABAQAAAQABAAD/2wCEAAkGBhQSEBQUEBMUFBQWFBUUFhcQFBQUFhUWFhQVFRUUFRYXGyceFxkjGRQUHy8gIycpLCwsFR4xNTAqNSYrLCkBCQoKDgwOGg8PGi8jHCQsLC8yLCwsLCwsLSkqLCwsMDEsLCwsLCwtLikpLCksLCwsLCwsLCwsLCwsLCwsLCwsLP/AABEIAOEA4QMBIgACEQEDEQH/xAAcAAEAAQUBAQAAAAAAAAAAAAAABQECAwQGBwj/xABIEAABAwEFBAYGBgULBQAAAAABAAIDEQQFEiExBkFRYQcTInGBkTJCobHB0TNSYnLh8BQjVIKyFRc0U2NzkqLS4vEWNZOjwv/EABsBAQACAwEBAAAAAAAAAAAAAAAFBgIDBAcB/8QAMhEAAQMCBAMFCQADAQAAAAAAAQACAwQRBRIhMRNBUQYyYXGxFCKBkaHB0eHwQnLxUv/aAAwDAQACEQMRAD8A9xREREREREREREREREREREVCqqA2w2pbYbOZHCrz2Y2/WfSorwaBmTyXxxAFytkUbpXhjBclb97X5BZmY7RK2Nu7FqeTWjN3guMvHplszDSGKSXmaRt8K1PsXk96XrLaJTJO8vec6nQDg0eqOQWnVRr6xx7uiu1L2bha0GcknoNB+V6qem4Vyshw7/1wr/BRTN1dLdjlNJMcB/tBib/ibX2heIqtVrFXIF1ydn6NzbNBHiCfuvp6yW1krQ+J7XtOhYQ4HxCzL5w2d2lmscofC7KvaYScDxwcOPPUL3vZvaCO2Wds0Whyc06scNWn5713wziXzVSxLCZKI3vdh5/lSyIi6FDoiIiIiIiIiIiIiIiIiIiIiIiIiIiIiIiIiKhKIlVVRE20LGvw0JGhIUpFIHAEaHMLItI3WtkjXkhpV68V6YrxL7a2LdFEP8UhxH2Bvkval4dt3cVqnvG0PZZpnNLg1pEZoQ1jW1BGoy1XHV3yWCsfZ/IKrO8gWB367Lil1exOwn8oNkcJuq6tzW+hjrUVr6Qoov8A6Rtn7LP/AONy9M6IbrmgjtAnifGXPYR1jS2tGmtKrhgiLngOGitOK14ipi6B4zabEHmFG/zIH9r/APT/AL1w21uzv6FajAX9ZRrXYsOH0qmlKngvo5eF9Ln/AHN391F7iuiphYxl2hQ+C4lU1NTw5X3FjyC4xd/0PXo5lsfDqyWMupwcyhDvIkeS4Bdp0SMJvJtN0UpPIUA95C5IDaQKw4s0Oo5M3Re5oi1rdbREzE7wHFTgF15aSALlbKKOu6+WymlMJ4HOqkUII0K+NeHi7UREXxZIiIiIiIiIiIiIiIiIiIiIiIiIqFVVERc9Ps44vOFwwk1z1C3m3lHERFU5ACu7xUmtKW6Y3PxkZ+w94W3Pm0eubg5NY91upRY4ZCa1bShIGeo4rKtS6AbrHNKGtLnZAAknkMyudHSJd/7VH5P/ANKm71H6iX+7f/CV8xg+5ctROYrWCn8IwuOuDy9xFrbeK+gv5xLB+1M8n/6V5N0j3rFaLe6SB4kYY4xibWlQDXULllWi4Zal0jbEK1UOCxUcvFY4k2trZUovR+ha7ybRPLTJsYZXm91aDwZ7lwFisT5pGxxNL3uNGtbv+Q5r3/YrZkWGytjyLycchGheQBlyAAA7llSRlz83ILR2gq2RU5iB953opyaYMaXO0AqVFTyNtTC1ho5pr2lISDESxzewW6115UVtiu5kVcA13nVTLSG6815w8Oebf481oXTcro34nkZVAA581NK0FVqvjnFxuVlHG2NuVuyqiIsVsRERERERERERERERERERERERERQd93q9jw1hplUmgPHipxaVtutktC6tRvbkVmwgH3lpma5zbMOq1LvvV74nuIq5vtVblvF8mIPGlMwKeC3rJYmxtwtGXE6nvWYCnJfXObrYLFkbxlu7ZWWd7iO03Ca6Vr4rMoe8Np4IiQXYnfVj7Rr7lES7T2h/0UTYxxkNT5KLqMSpoO+7XoFJRUcrxe1h1Oi6S9foJf7t/wDCV8xhe+3ZPI/rG2maoewsADaUJqCRlmc1AjoWs/7RN5M+S52zNrmB8Pj5qwYTVw4cXtmO9tgT1XkIXsFj6HrIWsc6Sc1aCRiYBmAfq1Vj+hizgVNom8mH4KdveaSrP0aagazCRuJGVTlrSnksJJIqNpdP4aXF10V+K+0ljaR5G9za3RSVxbJWayf0eINdSheaueRzcfcFMgLiotprVH9IxsgG9uR9nyUtYNsoH5PJjd9vSv3h8aLop8SpZRZrreen6VdnpKkkvd73je/7U0XuxgYezTM10PCiip72kFowBvZqBSmvOqmGvBzBqOSrgGtFKtcFFPY47Gyg76vZ7H4WGlBUmgOvet65reZWEu1BpkrrddTJSC6oI3jLzWeyWRsbcLBQfnNZktLAANVrYyQSEk6LOiItS6UREREREREREREREREREREREREVEJUFf20PU0jiAfM7QfVHF3yWmaZkLC95sFsiidK7Kzdb16XxHAKyOzOjRm53cFzFrvCe0ekTFHuY30iPtOWKCyEuL5XY5DqTnTk3ktvIamnfkqLiONyTksi0b9SpmKnjh21d1/CwWawNZ6Lac9/mtgRrIxqyBirbnknVZukJOqyvtLLJZpLTKK4WkgbzuDRzJoPFePXzt/bLRIXGZ8banCyBxYGjvbQu7yvTukKAvuiTDWrcDjSujXitabqZ+C8PXocAEVPGyPYgHzJUvgVNFK180gu69tdbBdfcHSda4HNEjzPECMTZKF1NDhfrXvqvVTJHaIGWmDNrxXhloajcQcivnte5dHkZbdEWIUr1hHMOkdQpUNE9PIyXYAnyssccpIYA2aIWJNjbY7rM6Jalquxj9RnxGR81LGNRN531HEcJq528Npl3ncvPoi9zrM3UXC57nWZutWB89lNYXYmb2nMeXxC6m5dpo7Rl6En1Tv5tO9c/Ybyjm9A0O8OyPfz8Fr3jdde2zsvGeWVT8DzVgocXmpXZJNR0KymhZMcsos7r+V6ACrlyOzu1ZLhFacnaB5yqeDufNdbiV6pqllQzOwqDnp3wOyv/AOqqIi6FoRERERERERERERERERERERUKqtW8La2KN0j9GivfwA5lYucGgk7L6AXGwUbtFfvUtwR5yv8ARGtPtFc9Y7Hhq5xxPdm5x3neqWUOke6aX036D6rdwHgt5rV5zi2JOqpLDuhWCOMQMyDfmft5BYLZahFGXHdpzO4LlJpZbQ/RzjuDQSB4KWvcOnnbCzQCrjuHM9w966Cw2BsTcLBQb+JPElcLZG07ASLuPouxsradocRdx+gXJXdeT7M/C9rsO9rhQ97a712MVrY5mMOGHjw7+CpabNHKMMmE9+o5g7lEx7HtDwesdgxB2GmtNATX2rS+SGbV/un1XPLLFN7zvdd8wV1FneKFjwC11QQRUUORB5FcLffQ6HvxWOVrGn1JauDfuuGdOR812gVQ4jRd9Bjhp4xDK3M0ba2IXHBPNTuL4XWvvzB+C4K6+hl4kBtMzOrGZEQdV32ammEc9V3d5WhsMGGFowRNya3IUaMgPBXueTqSrSFtrceE0fCiZlad9bk+C+z1M1S8Onde3LYLmrdtVjGCzNcXuyrTMdw3nnotax7IPcKzPwE50Had4mq6eGxRx1LGNbXUgAe1ZBKOI81Ee18MZYRbx5roFVwxaAW8dyuGt90y2VweDUVyc3SvBw3fFdLYbQJYmvG8ZjgRkR5qTmgD2lrhUHIgrnrnjMM8kDtHdthO/wDI9rVsM3tEeveb6La6f2iP3u836j9K69LrxircnD28ipLZPaMkiCY9oZMJ1NPVPPgskkagb4sRB61mRGtOWh8F3YZiD6eQa6LEBtQzhP8AgehXo4VVEbOXwLRCCfTbk8c+PcVLr0mKRsjQ9uxVdkjdG8sduEREWxYIiIiIiIiIiIiIiIiKhK47aW2ddOIR6EdHP5u3Dwy8yuovG2CKJ7z6rSfHcPNcTdTCWl7s3SHET5/j5quY/WcGHht3PopTD4t5Ty0HmfwFvMCve4NaXHQAk+AqjQrbXDjYWfWIB+7WrvYCvPxqdV2XF9Vr3JZcLDI/05DjceAObQsltvFrRVxoNw3lZrVMGjgAKnwWvcV0dceulFa/RsOgAPpH8/BSVDRPr5tNvsvrnNAMsm39oo83u6lRC7DxNaedKLeu+9g/0TmNWldY2wmmo7ty56/9nSf1kQwyDPs5B/8Au96n6rs6BHeM3K1R1kMpyObl8b3+a3opQ4VH/CvUJdF4YxU66OHxU2qPLGY3WKwljMbrFVWKeYNHPcshNFCXpb8LS49zR7kijzmyRRl7rK6124DN7qcvkFqMvmMmlSO8LbujZzrKSWgF7nZhhyAG7Fz5aZqZmuCMtoYWU5AAjupmrjB2de+PM42K2vqqeI5NT4i1vgo6z2ulM6tPj5FY78s3ZZM30oiH5b2euPKpWlarIbK8UJdA40z1YeB+fx1l7K4FpaeFPA6qv1VM+ims4bfUL66wtLGbj+3WR4qKjTVak0a3IosLGt1o0CvcAFilauBrrHRa43arnrrthslq+wcnV+qTke8L0drqrzu/rNVocN2R7j+K6zZK39bZm1NXM7B8NPZRX/AKvO0xH4fdfcSjzxtnG+xU0iIrSoNERERERERERERERERc1tvOeqZGDnI8DwH4kLQiZQADcAPJX7SSYrbG3cyMupzNc/cjQvOsfmz1JbyGin4W5IGDrr8/0FkaFmAWNiytVcKxcVFXoMZbGNZHhvc0ZkrsbFAGMAApkAOQGg8lydjZitsQOgbIfHRTG119GzWerPTe7AzkSCSfAAr0Xs1TjgZhuSuLEpQxrQdgL/3yW/bL7gicGyysY47nOFfEblninbIzExzXNOhaQQe4heS4YWyxxzyYrRO4BrSXF7i40rQVJFa9o5ZHgpqyTSXbaKONYXEdYNaV0eOY9tCOBVvdTttZrveVdZWuJu5tm9VvXpZeoteWTZR4Yh/yD+8VMWZ9WjyWDbaKsMcjfVkaajg4a+YHmrrvdVp7/gvKu0NOIqgkDfVW3NxKdjzvt8v0slrfRvfkoWxWb9ItYb6kXaPDFuB/O5Sl4OoB4lNjYw2CSZ5pic5xJ3Nbx/zL52fpRNUC+w1TPwYHP57fP9XXSMYGhX1Xmd53lLbnPdVzLOypAGXZHrP99TkPataxW6azUlglMkepbixNcNDoSPEaL1UUptvr0VTNe0OtbTqvRL4u0SxuaRqPbud3grmrjmOFodq0lju8ZfBdbYrW2aJr2GrXtBHiNDzC5SJmG1TM/tGuH7wFfbVUrtNTgwiTmDZWOhfmY5vLdTJWvKFsLDKvPGrazdR1rhxNc07wQsGwlsLZnxn1hX95pz9hPkt2UKEu9/VW9lMgZAPB+XxVhwabhztPiPwu8N4kEkfhf5L0cK5WgK5emKsoiIiIiIiIiIiIiIiLiLe7Fb5q+qGtHdQFZmrXtP8ATrR+7/CFsNXlmKG9U/zVjtZrf9R6LMxZWrExZWqJK0OWpdZpb2A74ngedfgsfSE/tWUerjceVRhoPf7Vba5OqtMMu4Poe54ofipfbO6jNZXYRV8Z6xtNatGYHMivjRem9l5hwAOh9VGYwwvjBHNvoV837a3nNBfD5muLXxPjdEdaBrWlmWh7uZXW7IbV2i8G22S1ODiOpIo0Na2gcKNaMgOyFN37dLLys8cT5HMDHl5DAypcRQ4sQqRrTPf5Y7DckdjgFms1XOkcMRNC57jQCtNNwA71bI4XNlzHZV2SpY+AMG+i7yeTFczCf6uMZ56ODfgs92+ifD3Kt/QCG7mxDcI4xzNRU+wlXWCOjfzuyXmnatwMwt0+6tlLpSAHr9gta+jRhP2HLDbperuUUOb2Nb3435+yq2b5ZWM/dcPYrP0Xr7owtFXNYSN5xRuJy76e1beyTgJTf+1CxrgTRHL1+xXAXt0lfySRCIWzCWzl2bsOF9XBpdkatPaqNea47olvJ5nlgJrG6Nz8J0aQQKtG6oeQVP7VbI/yjFE+JzWzRtwdutHt1DSRodSDzK3dk9nhYLKeuZAZ8TiJYweswuA/VOeaYhUVy0ovRTG/jXVWE0Xs2Xn08V6V0ePP6GQTkJXgchkfeT5rWnzt81OMf8K39hbE6OxMxavLpKcA6mHzAB8VH2J/WWqeQadZQc8Iw1VR7VSAQEdXKw4UCIyT/wCfuFLFYZFmJWB5XmDV3NWtKudvM4LQ1w+y7yP4LopFzl9/St+6P4ipWhNpApOk73wK9PCqrW6BXL1gbKqoiIvqIiIiIiIiIiIiLhrcKW6cHeGkd2Fq2Gq3aNmG3NP146d5FfkqheYYuzJVPHirE05o2HwH00WZqyhYWlZWlQxWpy1r3snWROA1pUeGindn7zE8DXesBheODhr8/FRwUY5z7JN10YLonfSMG7mO5WDAcRFLKWP7pWD4+Mzh8xqPx8VJXrsFBM8vBdGTm7q8NCeNCMj3LLcmxkNmfjBc9+4vp2e4AAV5rYO08ZaDG17yRWgaRTvqrXX88tNIHVplUild1d6vUmNU7PcdKFDjD9c2SxUftTaOsmihbnhPWuHsaPetyNtAAoy6rK7G+SbOV5qcjQch4fBSq81xet9qqC4bclLPAa1sY5eqx2iPE0hYdjJsLZYTqx+IV+q7Q+a2lFWvFDO2aHN2j2D1mHWnct2B1opqgF2xQDiMdH128wrL62FcZDJY3hmI9pjiQAd5aQD5U+SturYB2MPtcmOhqGNqQeTid3IBdH/1BF6xcPvMePgs7L2iLS4SMwjMkmlO+q9QjxNkgsyQH46qBOHNDsxYVivq8hBA9+8CjRxcRkB+dyhbkshjhbi9I9o95zWrJaDbZw6hEEZ7IPru4keXd4lTBK867Q4gKiURsOjVONZwY+H/AJHU+HQKjisDysjisLyq00LNoWGQrnr2GKdrRr2R5kqfkKhbIzrLewbhI3/Ln8FLYezNKApGnOXM48gV6Q3RXK0K5eqhVVERF9RERERERERERERcvtvFRkUoHoPz7j+LR5rTY6oqN+a6e97F1sMjPrNy79R7QFxd0zEswn0mHCQeX5p4Kj9o6ciQSjYqco3Z4Lc2n6H9qTasjSsDSsoKqJC2ELMCqPZiyPo7+fLuVoKyArDZaSLKkr8IoAPALCy0uqtk0OqNiA3IHC2qAgDULK05KqtBVarSVqVUKoq1QL4Vpz2g1p71rPsjJRRzQDxCkJIgVRkIGi3tksNN1va8NGmhVtkbhbgwhuEUy0I4hZCVQlWucsCbm6w3N1RxWF5VzisTys2hbWhYLRJRpJ3Ala2xFmL7Q6Qj0Wk+Lj8qrBfloozDvcfYM/kum2LsPV2YOIzkJd4aN9gr4q1YDT55g7pr/fFb6h3CpXHm7RTwVURX5VtERERERERERERERERUIXF39ZOotXWaRy5Hk/8AOfmu0WlfF2tnidG7foeB3FR+IUgqoCznyXVSTcKS52Oh/vBc0CsjSo+xyOBMUuUjMjXeNx/PELeBXl8sZjcWu3CmnNsVmBV4csIKvBWghaiFlBVwcsQcrqrCy1EJabW2NuJ5oPfyA3rh9o+k+OzkjGGn6jRjk8Ro3xWj0iXzaA9sdmYXSPcY2up2Y8gS47gc9TpRYNkujVgHWSgSSE1dJKMWe/q2nn6xz9ysNLRU8MQnqTe+wC6Wx5RtrzJ2Hl1Kx2Dpmjc/tPe2v9awYfNhyXody7QMtDQQRUiowmrXDi07woC+Oj6GVhGBj/vNa137r2gEFeexmW6LQAS82R78ia4oXfPfwIHELeaWjr2EU3uv6Hn6L44Bwu6xHUCxHmOnivdKqhctG67w62MO36GnH8QQfFbRKrD2Fri07rnLC02KuLljc5C5WOKALMBHOWF7lc5yib4ttBgbqdabgd3eV0xRl7gAuiOPM6wWKyWY2u1Bo9EangwHM+J969IiZQUAoAKBQmyly9RFV4/WPoXfZG5qnV6VhVJ7PDruVF4hUCWTK3ut0H3VURFLKORERERERERERERERERUKqiIue2luIyUlhylYP8AGOB5/wDChLFbQ8cCMnA6grvCuY2g2cJd11mykHpNGj/x96rWMYTxxxYh73qpWkqgRwpD5Hp4HwWqCrgVo2O246gjC8atOVPwW0HKhvYWmxXe5pBsVmBV2JYg5XVWohayFr2i6o3uxOBrlWhoD3rcbkABkBlkrKpVfXOc4WJR13WBOyy4lDX9s8y0jtBprTEHirXUNRXmOKlKpVZRSOidmYbFGEsNwsF3WMRR4QamtSdM+7hktkuVhKoXL44lxuV9NyblXErGXKhctG8LzEeQzduHDmVkyMuNgs2MLjYKt4XgIxxcdB8TyW1sps+Xu/SJ6nOrAd5+ueXBWbObNOld11pBpq1p9bmR9Xku2a2miu+EYSGASyjyC56yqETTDEdeZ+wVQqoitag0REREREREREREREREREREREREVKKqIihr62bZP2h2JBo9uv73Fc1O6WznDaGGm6Rgq09670q2SMOFCAQdQcwVEV2Ew1euzuq7oK10Yyu1b6eRXFxTtcKtII5FZQVIW7YyNxxQkxO+zm3y3eCiZbmtke5so+yc/gqjU4FUxd0XHgpJk0MnddY9Dp+lmDlXEo+S3PZ9LDIzwPxVn8ux8T5KIfTSsNi1dAhcdhfy1UnjTEos37HxPl+Ko29HPyiie7uBPuRlNI42DV94DxuLealKrDPaWsFXEBYorptkvqiMfaIHzKk7BsM0HFaHmQ8BUDxOp9ilqfBKiU6iwWl0kMfff8BqfwoIWySc4bOwnn+cm+K6G49j2xkPno9+tNWtP/0eZU/ZrI2NuGNoa0bmiizK10WDw0+rtT9FHT4g54yRjK36n4oAqoim1GoiIiIiIiIiIiIiIiIiIiIiIiIiIiIiIiIiIiIrURF8KxSeiuck1PeURR9V3l3UmyouhsXoIiwpe8VlU7BbDVciKTXAiIiIiIiIiIiIiIiIiIiIiIiIv//Z"/>
          <p:cNvSpPr>
            <a:spLocks noChangeAspect="1" noChangeArrowheads="1"/>
          </p:cNvSpPr>
          <p:nvPr/>
        </p:nvSpPr>
        <p:spPr bwMode="auto">
          <a:xfrm>
            <a:off x="9228138"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dirty="0"/>
          </a:p>
        </p:txBody>
      </p:sp>
      <p:pic>
        <p:nvPicPr>
          <p:cNvPr id="4098" name="Picture 2" descr="https://encrypted-tbn2.gstatic.com/images?q=tbn:ANd9GcQwUXs0JXfR5A5nEFDZPROfCHCl8Yuu1MLrYc25uMU9PGtTD-r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6136" y="2708920"/>
            <a:ext cx="2143125" cy="2143125"/>
          </a:xfrm>
          <a:prstGeom prst="rect">
            <a:avLst/>
          </a:prstGeom>
          <a:noFill/>
          <a:ln>
            <a:solidFill>
              <a:srgbClr val="FF0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37848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משנה 2"/>
          <p:cNvSpPr>
            <a:spLocks noGrp="1"/>
          </p:cNvSpPr>
          <p:nvPr>
            <p:ph type="subTitle" idx="1"/>
          </p:nvPr>
        </p:nvSpPr>
        <p:spPr>
          <a:xfrm>
            <a:off x="545607" y="1916832"/>
            <a:ext cx="7854696" cy="4176464"/>
          </a:xfrm>
        </p:spPr>
        <p:txBody>
          <a:bodyPr>
            <a:normAutofit/>
          </a:bodyPr>
          <a:lstStyle/>
          <a:p>
            <a:r>
              <a:rPr lang="he-IL" b="1" u="sng" dirty="0" smtClean="0">
                <a:solidFill>
                  <a:srgbClr val="D8651E"/>
                </a:solidFill>
                <a:latin typeface="+mj-lt"/>
                <a:cs typeface="+mj-cs"/>
              </a:rPr>
              <a:t>הגדרה:</a:t>
            </a:r>
          </a:p>
          <a:p>
            <a:endParaRPr lang="he-IL" sz="2400" b="1" u="sng" dirty="0">
              <a:solidFill>
                <a:srgbClr val="FFFF00"/>
              </a:solidFill>
              <a:effectLst>
                <a:outerShdw blurRad="38100" dist="38100" dir="2700000" algn="tl">
                  <a:srgbClr val="000000">
                    <a:alpha val="43137"/>
                  </a:srgbClr>
                </a:outerShdw>
              </a:effectLst>
              <a:latin typeface="+mj-lt"/>
              <a:cs typeface="+mj-cs"/>
            </a:endParaRPr>
          </a:p>
          <a:p>
            <a:r>
              <a:rPr lang="he-IL" sz="2200" b="1" i="1" dirty="0" smtClean="0">
                <a:solidFill>
                  <a:schemeClr val="bg1"/>
                </a:solidFill>
                <a:effectLst>
                  <a:outerShdw blurRad="38100" dist="38100" dir="2700000" algn="tl">
                    <a:srgbClr val="000000">
                      <a:alpha val="43137"/>
                    </a:srgbClr>
                  </a:outerShdw>
                </a:effectLst>
                <a:latin typeface="+mj-lt"/>
                <a:cs typeface="+mj-cs"/>
              </a:rPr>
              <a:t>מכרז הגון</a:t>
            </a:r>
            <a:r>
              <a:rPr lang="he-IL" sz="2200" dirty="0" smtClean="0">
                <a:solidFill>
                  <a:schemeClr val="bg1"/>
                </a:solidFill>
                <a:effectLst>
                  <a:outerShdw blurRad="38100" dist="38100" dir="2700000" algn="tl">
                    <a:srgbClr val="000000">
                      <a:alpha val="43137"/>
                    </a:srgbClr>
                  </a:outerShdw>
                </a:effectLst>
                <a:latin typeface="+mj-lt"/>
                <a:cs typeface="+mj-cs"/>
              </a:rPr>
              <a:t>, </a:t>
            </a:r>
            <a:r>
              <a:rPr lang="he-IL" sz="2200" dirty="0" smtClean="0">
                <a:solidFill>
                  <a:schemeClr val="bg1"/>
                </a:solidFill>
                <a:latin typeface="+mj-lt"/>
                <a:cs typeface="+mj-cs"/>
              </a:rPr>
              <a:t>הנו מכירה פומבית שבה לכל סוכן </a:t>
            </a:r>
            <a:r>
              <a:rPr lang="en-US" sz="2200" dirty="0" smtClean="0">
                <a:solidFill>
                  <a:schemeClr val="bg1"/>
                </a:solidFill>
                <a:latin typeface="+mj-lt"/>
                <a:cs typeface="+mj-cs"/>
              </a:rPr>
              <a:t>i</a:t>
            </a:r>
            <a:r>
              <a:rPr lang="he-IL" sz="2200" dirty="0" smtClean="0">
                <a:solidFill>
                  <a:schemeClr val="bg1"/>
                </a:solidFill>
                <a:latin typeface="+mj-lt"/>
                <a:cs typeface="+mj-cs"/>
              </a:rPr>
              <a:t> , ולכל סט של ערכים של שאר המשתתפים, התועלת של הסוכן ה- </a:t>
            </a:r>
            <a:r>
              <a:rPr lang="en-US" sz="2200" dirty="0" smtClean="0">
                <a:solidFill>
                  <a:schemeClr val="bg1"/>
                </a:solidFill>
                <a:latin typeface="+mj-lt"/>
                <a:cs typeface="+mj-cs"/>
              </a:rPr>
              <a:t>i</a:t>
            </a:r>
            <a:r>
              <a:rPr lang="he-IL" sz="2200" dirty="0" smtClean="0">
                <a:solidFill>
                  <a:schemeClr val="bg1"/>
                </a:solidFill>
                <a:latin typeface="+mj-lt"/>
                <a:cs typeface="+mj-cs"/>
              </a:rPr>
              <a:t> מגיעה למקסימום בהימור הערך האמיתי שלו לפריט </a:t>
            </a:r>
            <a:r>
              <a:rPr lang="en-US" sz="2400" dirty="0" smtClean="0">
                <a:solidFill>
                  <a:schemeClr val="bg1"/>
                </a:solidFill>
                <a:latin typeface="+mj-lt"/>
                <a:cs typeface="+mj-cs"/>
              </a:rPr>
              <a:t>v</a:t>
            </a:r>
            <a:r>
              <a:rPr lang="en-US" sz="1200" dirty="0" smtClean="0">
                <a:solidFill>
                  <a:schemeClr val="bg1"/>
                </a:solidFill>
                <a:latin typeface="+mj-lt"/>
                <a:cs typeface="+mj-cs"/>
              </a:rPr>
              <a:t>i</a:t>
            </a:r>
            <a:r>
              <a:rPr lang="he-IL" sz="1200" dirty="0" smtClean="0">
                <a:solidFill>
                  <a:schemeClr val="bg1"/>
                </a:solidFill>
                <a:latin typeface="+mj-lt"/>
                <a:cs typeface="+mj-cs"/>
              </a:rPr>
              <a:t>.</a:t>
            </a:r>
          </a:p>
          <a:p>
            <a:endParaRPr lang="he-IL" sz="2000" b="1" dirty="0">
              <a:solidFill>
                <a:schemeClr val="accent3">
                  <a:lumMod val="60000"/>
                  <a:lumOff val="40000"/>
                </a:schemeClr>
              </a:solidFill>
              <a:latin typeface="+mj-lt"/>
              <a:cs typeface="+mj-cs"/>
            </a:endParaRPr>
          </a:p>
          <a:p>
            <a:r>
              <a:rPr lang="he-IL" b="1" u="sng" dirty="0" smtClean="0">
                <a:solidFill>
                  <a:srgbClr val="D8651E"/>
                </a:solidFill>
                <a:cs typeface="+mj-cs"/>
              </a:rPr>
              <a:t>מסקנה:</a:t>
            </a:r>
            <a:endParaRPr lang="he-IL" b="1" u="sng" dirty="0">
              <a:solidFill>
                <a:srgbClr val="D8651E"/>
              </a:solidFill>
              <a:cs typeface="+mj-cs"/>
            </a:endParaRPr>
          </a:p>
          <a:p>
            <a:endParaRPr lang="he-IL" sz="2000" dirty="0">
              <a:solidFill>
                <a:schemeClr val="accent3">
                  <a:lumMod val="60000"/>
                  <a:lumOff val="40000"/>
                </a:schemeClr>
              </a:solidFill>
              <a:latin typeface="+mj-lt"/>
              <a:cs typeface="+mj-cs"/>
            </a:endParaRPr>
          </a:p>
          <a:p>
            <a:r>
              <a:rPr lang="he-IL" sz="2200" dirty="0" smtClean="0">
                <a:solidFill>
                  <a:schemeClr val="bg1"/>
                </a:solidFill>
                <a:latin typeface="+mj-lt"/>
                <a:cs typeface="+mj-cs"/>
              </a:rPr>
              <a:t>מכרז </a:t>
            </a:r>
            <a:r>
              <a:rPr lang="en-US" sz="2200" dirty="0" smtClean="0">
                <a:solidFill>
                  <a:schemeClr val="bg1"/>
                </a:solidFill>
                <a:latin typeface="+mj-lt"/>
                <a:cs typeface="+mj-cs"/>
              </a:rPr>
              <a:t>Second-Price Auction</a:t>
            </a:r>
            <a:r>
              <a:rPr lang="he-IL" sz="2200" dirty="0" smtClean="0">
                <a:solidFill>
                  <a:schemeClr val="bg1"/>
                </a:solidFill>
                <a:latin typeface="+mj-lt"/>
                <a:cs typeface="+mj-cs"/>
              </a:rPr>
              <a:t> הנו מכרז הגון,</a:t>
            </a:r>
          </a:p>
          <a:p>
            <a:r>
              <a:rPr lang="he-IL" sz="2200" dirty="0" smtClean="0">
                <a:solidFill>
                  <a:schemeClr val="bg1"/>
                </a:solidFill>
                <a:latin typeface="+mj-lt"/>
                <a:cs typeface="+mj-cs"/>
              </a:rPr>
              <a:t>ואסטרטגיה דומיננטית בו היא לומר את האמת.</a:t>
            </a:r>
          </a:p>
          <a:p>
            <a:endParaRPr lang="he-IL" b="1" dirty="0" smtClean="0">
              <a:latin typeface="+mj-lt"/>
              <a:cs typeface="+mj-cs"/>
            </a:endParaRPr>
          </a:p>
          <a:p>
            <a:endParaRPr lang="he-IL" dirty="0">
              <a:latin typeface="+mj-lt"/>
              <a:cs typeface="+mj-cs"/>
            </a:endParaRPr>
          </a:p>
          <a:p>
            <a:endParaRPr lang="he-IL" dirty="0" smtClean="0">
              <a:latin typeface="+mj-lt"/>
              <a:cs typeface="+mj-cs"/>
            </a:endParaRPr>
          </a:p>
          <a:p>
            <a:endParaRPr lang="he-IL" dirty="0" smtClean="0"/>
          </a:p>
        </p:txBody>
      </p:sp>
      <p:sp>
        <p:nvSpPr>
          <p:cNvPr id="4" name="TextBox 3"/>
          <p:cNvSpPr txBox="1"/>
          <p:nvPr/>
        </p:nvSpPr>
        <p:spPr>
          <a:xfrm>
            <a:off x="242887" y="836712"/>
            <a:ext cx="6840760" cy="923330"/>
          </a:xfrm>
          <a:prstGeom prst="rect">
            <a:avLst/>
          </a:prstGeom>
          <a:noFill/>
        </p:spPr>
        <p:txBody>
          <a:bodyPr wrap="square" rtlCol="1">
            <a:spAutoFit/>
          </a:bodyPr>
          <a:lstStyle/>
          <a:p>
            <a:pPr rtl="0"/>
            <a:r>
              <a:rPr lang="en-US" sz="5400" b="1" dirty="0" smtClean="0">
                <a:solidFill>
                  <a:srgbClr val="0070C0"/>
                </a:solidFill>
                <a:effectLst>
                  <a:outerShdw blurRad="38100" dist="38100" dir="2700000" algn="tl">
                    <a:srgbClr val="000000">
                      <a:alpha val="43137"/>
                    </a:srgbClr>
                  </a:outerShdw>
                </a:effectLst>
                <a:latin typeface="+mj-lt"/>
              </a:rPr>
              <a:t>Truthful Auction</a:t>
            </a:r>
            <a:endParaRPr lang="he-IL" sz="5400" b="1" dirty="0">
              <a:solidFill>
                <a:srgbClr val="0070C0"/>
              </a:solidFill>
              <a:effectLst>
                <a:outerShdw blurRad="38100" dist="38100" dir="2700000" algn="tl">
                  <a:srgbClr val="000000">
                    <a:alpha val="43137"/>
                  </a:srgbClr>
                </a:outerShdw>
              </a:effectLst>
              <a:latin typeface="+mj-lt"/>
            </a:endParaRPr>
          </a:p>
        </p:txBody>
      </p:sp>
      <p:sp>
        <p:nvSpPr>
          <p:cNvPr id="5" name="AutoShape 2" descr="data:image/jpeg;base64,/9j/4AAQSkZJRgABAQAAAQABAAD/2wCEAAkGBxQTEhQUExQWFRQXFhgYFxgXGBgWFxgYFBQXGhYVHBQYHCggGBolHBQXITEhJSkrLi4uFx8zODMsNygtLisBCgoKDg0OGhAQGywkICQsLCwwLCwsLCwsLCwsLCwsLCwsLCwsLCwsLCwsLCwsLCwsLCwsLCwsLCwsLCwsLCwsLP/AABEIALcBEwMBIgACEQEDEQH/xAAcAAABBAMBAAAAAAAAAAAAAAAGAAMEBQECBwj/xAA8EAABAwIEBAMGBQMDBAMAAAABAAIRAyEEEjFBBQZRYSJxgRMykaGx8AdCwdHhFFJiI3LxFSSCohZDkv/EABkBAAIDAQAAAAAAAAAAAAAAAAABAgMEBf/EACYRAAIDAAICAgMAAwEBAAAAAAABAgMREiEEMRNBIlFhMnGxIxT/2gAMAwEAAhEDEQA/AOfgrYFahbNCqGbSsynaWEe7RpPoptHgVd2jCjB6VqyEQUOUa7toVjhuQ6p1PyRxYagTYE8wI8wvIH9xKusHyTTb+WU+DDkcxp0idAT6KbR4ZVdowrreG5apt/KFYUuEMGwT4C5HI6PLtY/lhTafKlXddYZgGjZU3NWObQpZWx7R5ytHnunwQt0D+D8IaA8kSWtvPUqJX4cMxtBVxw2KWGcyo4y95DnnqRb6Qqj+qc+o/cAW+91g8qTjPIs6PiwTh2iKzCCeqnUOHMMSHCfgnaVQMbIi4m+3VWWEqtbh6lY3I91vrcxss8fJt3EWz8av9ERnLdN+j/jZVfG+ACi0uLotN0RcM4k2q2Q2JCDvxC4jJqNzTDWyPMwAO/XyW3xrvmTeejFfT8TwgcAfTxFT2ebKT7p2J6XRRU5VLSGl4DjoDqVybDPeXsayS5zhlj3hlMyuoYvGuBZ7V+ao1ouYkEbWVltkalrIV1Ox5Efq8o1VAr8p1+iJeG8z1AACQ7zH6q7w3MGaM1IGdwVGPkVSCVNkTmVTlSv0UStyrXGsCdJ3XaH46llJLSLLm3OuNfnoSQHZw9pF4A0aB1JgK78forxgliuUcT/aqbGcsYlv/wBZ9F193OEZQ+mwGPE2bzvdX3COIYXE2ENd/a6L+XVRhbXJ4mTnTZFa0eaq3D6rPeY4eiaDV6lxXK9J+rR8EN8U/Dig/wDIAr8KDgATjV1LF/haJ8JIUJ34YP2cfglg9OeBbhHFX8Nqw0dPoq3FckYpn5ZRgaDSSnYnhFan71Nw9FELSNUhmFhZSQB03BcjF13T5BE/DeSKbY8IRpSoNGyktCliI6UOG5bpt/KFY0uEMGwViAtwEBpEZgWjZOtww6J+EkANiiOi2FNOBIpga5VmEpSlIDDzAXHvxI4+GuBbd4d8J0XW8fim0qb6jzDWgkrzp+IXEBUr+ERfMR06BRa1onCWJhJwri4xGErZgJY9thqdLiddSoWFqFzjlJBAlUHK2LLarjc5maDt/COuG4UewqOIIc9sAkAAAaXWDyK+dh0/Gnxq3+leXmN53+AKeZUc1sSchkEddLLT2oksEWOo3splOnmygAXAj6lYJx98TbGXXZJ4PTyUnzAEFxP35rm3NGOp1HB7M0m9QH+4gCB5ZT8Ua82VDToMbTs5x8RiRAidfuy5viMM4mm0QS5xHWSXR/C6Xgx41f7OX5b5T0J/w84cGtrYx/5RkpbHM6Q5w8h9VOYS8lx6xr17ohxXCsmHo0WFuRjYBG7o8d/SZ6kKMzhMskGC2wb/AHf5LP5SlOW/SLvHcYRz7ZGozPvRYCPlCvcJixTdcSdegCbwnA3uFMtiYzk+dr9DEKSMKGkuIIDTpEzsfqskKp80iyyyLiTzis9Mmw/bqgjEYU+3fiHvPswT7Fs28Ih7/q0DrKkt4rV/qhQ1bVPQzTa333SBsPqFW8bx4e7wjwAw0HZrfd9dz3W67lUs+2V+LWrJcvpELEVyNTcwZ12/la0ccQQRI6Gb/wAJh7s1td7T0n5Jmp12CyxN1iOncr8+ObDK/ibpm/MPPqui4LGU6zA+m4Oaen0XmxmIIPfVFHLfMr8K4PDvD+Zp0I/futtXkSj1L0cy7x4vuHs7e6kOi1OHHRROCcZp4qkKlIyNxuD0KsJXQT3tHPfQwcM3otH4Jp2UyFiEwKfE8Dpu1aEOcV5BoVJ8AnsjpalAHHqv4XCTDjCS6/lCygDQUluAlKxmQRN0lhqySgYklgrEoAeYVq5Nhy2zSgBLMpt5WA5IBrieFFak+m7Rw+e3zXnDmLCH2tUPBFUF2bYACF6VXPPxH5KOIDq2Hj2keNsxmAG3dBJHGeXa5bXbeNR8ka4viFT2QYXSIPz28kA4jDVKNQBzXNdOhEFFhzPp6bX6hYfJ3U0dHxWuLiydys7McvSSZ3V7RbkcALmTrtO4Q9y2Cxxk20RDTqZSXm+wusM3sujTvH2VXP8AiiwU2h0Ag5tNTuhzknhBr4mjUd7rHyRIm0uFuhT/ADnjA6tYaNEz7u8qXyrFAPcLueS0OGmW0RI6z8QulV+Fa0581ymG2LpNzjoC4xNpJM/VbDDDbQgiN+w+KgUKxMXEx8/00V5SFrDt5xqq32yW4b08c2iC5zoEam1gDeT5IJ4xzq+q6oxghmVxc4mBGgv3P6KbzpjstKoA0HKWwzufzFvYSb/2of5XojEeOpTAYXudU6ECPZsaD5EAb5ldGqK7ZXzbeFmMNUp4f2lSDXqMD6jpIDKIdlpsEb1HAE+Q6Ifx9i1p7k9g4Nt30+qNuNBoNSq53vNqGmwb5WAieonMB0y9r8+xFcuv/i0D/wABHzgrLcm5ts6XjtRgkjD3xESD9j6LV9CYBdbzWuuWTM2Pa1vlb0KdxLmMHfQfEqn/AB6Lm+WsxWhvTZSaGDLqFWu9wAphsU3S0uz/AJx11mO6q8BjWmuHVCA1mZxGt2sOURuS6FFx3EBUfUcDlD3E5ZJABMho6x17LbTTi2RzL7k5fiXfLnOVfC1mupuPs8zS9gjK5rTdsRa269EcC4zSxdIVaLszTqN2mLtI6rygXiQ1va/Uyu3/AIMU30GvpP0qeMDoW2NvKFpXRifZ1IFYJSSUyIlhKVgoASSbL0kAZBTdR11sbJpzkCH2uWrymCSnJlADgfKxKxlWwagBLLSsSkEDMrKRFkO8S5op0XFrjBS0MLbH4iAQNVpw6m7LLjdDWH5ibUMhW2H4sIWWdyUvZvrobj6JHFOX8PiI9rTa4gyCRcHzQJzxSbQq0xTa0Z7GyOW8SBOq5d+J2MJqsI2Ua5xlLCVkJRj2X9LlN2QVKRBm5b56qp4hhTRs4GxRbylxOaDJOwVtjsLTrNh4BB33VE665vY9MsTml2efeYH/AOo46hFGFqBtNjZFmidjcfNVfOvBHUcYGkRTe4Fruo/Qq1p4QPuH7QB9Por7JPIpFMEk3pecIbMOMReI+RV4/ENY3M52UCCSesiB5lUnDnANaBPdVnOuMBpupufltJH9xEZR1FxM9koLlLCMmktB/jvEauIr1mUnD2byZt4spa3c6Tb4Il4Th/ZMp0Q61OC93V5iw6RIA8yeiBeXsQPbEnQFuW2kQ3foEdYerlDmtdcukE7OcCJgdBPrCstmo4h0x5ayFzDjC8CmweFjA0EdXZZ/9Z+JQ67h73XAA7G28a7ok9iA0y0l14M9O3p8lT1OInMWWFzDnEZWtk3I+9VQ05vpGj5FArKtJwIYBL9r2FrEnayrMQ7RwMi14OpJgRtopuKxNsshweBJBu4G5BI0mBbt2Ve/ElstAzMJ03JbYHzhaa6VFa/Zkt8hzeL0NV8OAWyIsc3UzME/EJmlhQfJPQ57r/O56KxpYSB5KU5qJXCDkxvCYaCMog6zuumfhViT/Vhr3/lMZjcnoEBUzHon6VQggglpBkEGCCNwVlV35GiXj9HpopKo5X4kK+GpvE+6AZ1zAQVbSt6erTC1giFpC3lZTEM+zSTqSYEWu/QLQsWzmSU4GoENhicY1bQkkBlKFs1q2ASGaNYtgEsygY7itOkQHvDZ690AWBXO/wAQ+ElxFRrZI1jojerjmiCJPkoOLx7XCC256qmd9cPbLoUWS7SOQ8FxmSplPVGdOqIspzeUqLqntCy5M9vNP47Chr2UWAAmC7sNvUn9VhsStnsTo1WOuPGRBNX2bS51vrPRDfF2UcT77dO90Rc2YUCtTpTNhmuR4nRlnaLHvCHatDKXBoBhxbaSDldEt3/K4rHa5wm+H10bqowsgnP7HMBjG0hkbIDTGs6bKxoczNJLTMiLee6GXVZJ2/WNCn8HhnOJcN/s3VUfJcW2ydnjRaxBLxTB0MWyKl8t2mYIKAsE4MxD6QJgEwVfvAZdz8vqh3GYqgKhcyS8i5Gi2eP5PPVjOddRxa/Rf4HGgWG+/qhTnGuPavG4PqPCJAO6hf8AW8h1m/lKgcXx2Z5e3Q7TMba7roVRaemKxr0a8MdlFzEmfmI9YXSOX8SwNLiM1vCY1m0fIfNcywrtJO+2un7BEvDuOClhi0Sao0O0TayL63NLCVM1H2W3M/E2Upbnu4Axq5xP5QJ1mb9kJHEsaBN93D5+8NdY+Crnue9xL7knU/H78k7TwuaZOgnXaP8AhWV1qC6KrJuQsfF4sPDAEAfAeqj0SYcd9B6/Tf4rau3ve1uxVvwnhoqAH/glOc1BaxQhyeDHD8MJB3I+BKsfZ2P3KdPDyx2UjxDUWiYnWdgsVHg/X7+IXMtscmdSqlRRGfb1Tbn3t6pwNJsP+VFxboNyLD789UQWvCyeJdnUPwm5gDahoPdAf7k6Zht6rrZp9F5OwvGzTe11PVpkeexXpbkzj7cVhKVUODnFoDwNQ8DxAhdKrkljOPdxctRblZlPSCmnU+iuKTXMktJSQBhrVubJEwouLxrKQBqGAUCJAErdoQzj+ZwHAUhm+nxV1Qa94BJyyNlFywsjDkTQUy/EdLpp9GC3U9bqTA6KtzZaqor32V9TGEDNltErlvH6xxWPaGu8Je0X7ESAF1LjlQChUJsMu2q5Fywc3FmC5AdaQbZWk+V1CLePWT4pNYjtJpAZWnRoCp6lBtSsSAcg12kjopGPqlxblN5v5Db6J7D04b3WW6PyPH6NFb4LfsZ5j4wMJhKlYgeACAb7gAKj5VcHUziariR75zWABuPQT8kz+JFH2tKlTkkCo1zmg6tkAz1AmY7K14dhg6gGO8IJvAi0aX+C0Lc/pVFLtsGsViw41XOIJcZbUMEG0N9C0m37IffVJFrO8LRMCZ1fNstx/wCxCMuI8MPsASQ1rGlpItGVpggbyco62shvB4WcOKjolznQLE5acNJ8xa3r1XMurkn3/s6tVkc6KSq3NAbqYb5dSr7iJ/pabWxLjDWtGpJ0EDU3Uflam04irUfBbRZMk2LnuIH0EKmq4t2Lxk5iG0znB6ZXeHsLi0quvxXY4x/f/CV1/BNv6/6RMXhahz1KxLAA4wQCSQSC0NHkQTt80GV8XL4uBoi/8QeKnM0UyYIJc6QS7PJA8gS6yCqOHLiu3GEKo4jhztnY9ZGc0lYpHQd9ekojw/CrAlYxvBJEixVf/wBME8Y/gn7Kiu0se5rrWkHrOhnoVJwm0m38JjEYAj3iZFgfLQJ7AH+/a0ASSrk1JdEFsX2S8VQOQOBDXEgROxBmPgmsPRzuDG62t1Wtete3oTaOikcBpDPmJvtdE5ZEI9suf/iwDQ7MQ70IAVhwfh/s4bPX9VY4SsAMs3Gv7qQGzHncjp+y5c7ZS6ZurrUe0VGLwli9kXnzOkqkqtcWiR9n9EYY17ScoiBqREdLlDvFb031G6NJvPvO2AbqYET0UIwlNpRRqVsYR2RXYvFEOOmYm5EBrQfLQCUO1cQ4lwtrE66SLHonsZWNSAwENy+Mm2Z0+Im/uiwA7FM0mAfp5rp1UqC/pzLr3Y/4N0aP19VacM4tVw7iaNR9M/4uIB8xoVBFQ+fQ/wApylhHONgrjOdq5A/En+oLaGJhtQ2a8aOPQjYrqFKp1XmrlXg7xVY4atcDHkV6JY4kDyEpoi+ieaYWEwHlYUhahtz4BcdAg3mLigqRlGYA6fqiPmAu9k4MtZc8BaXOaHeIXITREk42s1mWwEkFHvD8SDSaQdguP8w4s5RB3v8A+KM+W+LNqUGQ6CbX0hU3S44aqFuoMnV+60OK+CG6vEA05Xekaead/wCpTpER6krLK1ejYqmW/EaftaT2A+80ifouWcsPfT4mKdRzi4F0A+7GU6LoNHHgyub8armnxWk92mciRvmFreqK56nn6KpxySOnsxIzETAB+amtrfJCdbigIOreh7jVWnDMWSQNjER19VXKxfRbx6elRzFjy7HU6LTAy5nHfUW7CHn4K+weI/0xefCIg+hH0QbRrudi6zyWvIa4j+5t/dPw+qYZxd7WvpkZg4DKBq02g237dfJFl3x2JP8ARZRT8lba/YecVOagWC8ttsRuJ7W+SHMVg8lAFrrlsmdJeXe1d5yQPIDstuAY1poik55uyPFpABaIO2oWeYcePYwwAHLm0JsfEAI7gE6WClZxnDl/AgpQnx/oJ0MS4NqU2a1qtgd2sBbmPazz6KDx40cLhalJsurVSQ698gMAu3AIE5f8z3WDUYyq4ZnGm2wIgHM9wBvvYH0KGeOVs1V0nQ5elmwBv5/BW+LDjHkZ/Ns2fFFfiajnljScwAA++vmrvheBtMaqDwzBlxCL8DhsoA8lR5d+dIPHq3tjdLDwNE7UoNNirE4bY6xPp1TVXDka9r9Fx5Se6dWMItFNi+HAiNVRYjB+yJJbmHSdD36q84xj/Z+EHM46AXNgTZC+Jxr6hOeIg2n4aarpeErv8vr+mPy1Sln2V2LxGbffdSOH4k6bBQnsnZEPLeJovAoVgGH8r9JM6OOy6rXJYcrWnpfcO4o0tANj1/lXLcS0MJGnTsh7iuAGFc0ZgWuEgnb+FS43jr3+CnZu56rDPxm3iNVd6S7L9nEWPqiiXilTvneegkwPOIlD3Gcc2oGtpNeMheM0+HK95MAaiyiMp2NpO8673PZOZgIAg6yB2FvSVsrrUFiKbbHN6x04nMIho20A0AiTrNlDLJJ7qVQwb3wSLfCfRWuHwYAgt9YUbLlEIUuRV0cKYmFLw7CJT1dsGBsm2PJlZZXSka40KKDr8McLTqYkB7oyjMB/cQuw1mxcLzjw7GOovD2m4MiF2flXm5mKYGu8L430dGsFavHkswx+RBp6EV1hMmoktBnNOK0i+jUGhgwuL4PD1Kb3EkSSSSfNdxZcX13QDzhytUzPfQbLXC7eh7BP0JABxmrmFyOlk7ynxDLmpE3BkfqoGJw1QCPZut/ieqqy5zXh0EEKu6CnHC6mzhLTp2Bq557aqQ2oChjhHFxFgQSrFmMN7EjsCuPZVNP0deF0ZfYS8PM76II/EilFZtUbAEn/AGusinAY4eRVTztRNWlYaT8FLxm1NaUeRjXRKo4gVGMeLhzQR6og5cdmfJGhEDogLk7HF1EUz71M5fTZHnCcXl6XF03Xxk0yDs5R0HOGu/7vGsIuM3qHPsbeo9E3UwFiZJMz01PXyBWeF1g7iFcGYfTeW9LVGn9yrfFsOXT72UfJX/p3+ka/EnleL9lBTpljnbGbidbzqdjKexGNc2lLoHvakGfBAAHQAn4N6KQ5od72nT9fn81T8dZ4T0FiT/lv5fso1prpfZfY0+2Un9W1lOSbmSBFwTlDSCdg2/WVR1G53gAanbuVIx2JaW2Mi/QAC0D5D4q05PweZxdYnYFdWxquGI4i2c9ZacM4VlaLXO//ADorrAYPMTI623AH6wU/icNZoAGsEnabfqrLhtVrWN8ImOsFxsNJ6B1+4XG1WWdnUiuMOiJi8Ple6BmIa0iTMy0mPIwTHRCHFca4ktpmXQC4nRs6aXj0RDzfxA0KRDiC+CXbwT4iB5S0DyJXPxUcc7MuWq8jMZJIbEhsbE5lpr8aEpa/SK7PIlGOL2yPi60OaGOzOElzjdskXi2ik8P4C54zRbcmw+Cv+D8qmxeO8fepV2+hkaQBA/m36/BSu8rOoFdXjuT2XYG1OBtbefgq7G8LEHKiXGNiR5+X3qqh7I3/AHuqK757rZrn40MzCjxOLfVcwVXe40MH+0affZbuxGSQII+7qdLGul7A9h95uhjsdiER4DkKjUy1W13OpEyBAmJ0ldaqzmtOPdU6pZ9ATiaknXXzmNQp/B6ImT/wj/j/AC1Tqt8ADHtAAPUDYoL/AKUsdkiCLGbKNzaQVZJl3TLSBljT4rWpUAmxKg4eoWNJkA9NVMpvzAXm31WFrWdCPSK7EQbgaqPTpRc6dArF9AbzHXbX+VHxOKpsAE6fevmmot+ibkkuyHUJHr9yrfgGIqMgjTUHoR0VHUxk6QB3uo1TGvJEOtMT9StddTXsw23RfSO/cP5mpuptLjDov5i36JIB4DwGtUoU3+0b4gTc/wCRSVuyMnR2WkbXs5OOM26haPbFQza0g/URussf0v8AfRXFZCbhwW2a0uEi4F1U4jg9EuBcxsnaBqr72cOI63HnuoGIohvieZOoPVAA1i8AxhIDGjyCncDLQYyj4KVj6EkO2KjYaiQ5R+yX0WFWnSBdmY246IVxeEDszdjMItxFDOFXPwV0OKY02jmtHl7F0KvtKdPMDbUXRRgHVy0h9JzDF9EXYajIynX8p6LY0Cb/AJhYj+7yUZVRl2NTaOPsxRoYllZ35XR08Js5dFB9qJaRlInz6Kt4zyTTq1M4cWNPvNAmP2UjhXCX4dmVtQvbPhzWt0CzeTRz7XtGrx7+LxmlXBb+tusaoM50xmRhYGyXCCRtfX6o6xWNLCQ9pBHae+oXP+YiKjnPAkEyB22t6Kjx6Xz/AC+jVfc+HX2CNEHKZ0B8O+mp+iMfw6IOa4lC72ki7Yi0dL3WOE8QdQqBzbQdOutlsthzi0YIS4s7CWTNvT6JouyA9CD+m3wUfhuOFRrTPvX+ITfFqngdeMs/T+Vx41uMsZ04WcogXzHxA1KxGrabZI2zH3R6Ekx2VpyDwM1ne3fpm+JshqpSLgaQu91STH9zot5DT0XWOAUPY0GMBywOk99PNb7mq4KJmr2ybkEDuHgthkDwEA9C02J+BCCazySXOIAMxbqYg9DAn1RNg8a/M4EiQc3S8mNDFwY9FpjsGyoTUAAIa1kaCBMW/XyWeyr5EnE11y+NtSOd4jCwDEkHQ69wq6vRPTRE1Wm5heJkgiGxIixJPQ62VJVMGfr0B+sLNjRsT1A/xGnN43+CteVeOnDvFN8mk43n8rj+YdlFxtYearKmJmwgx9FuolPrEYfIjW/bOuG9tzc2280G8+AtLKrWgtMtJG5Ghn70S5U5jmKNUwDAa86jo39kVcRwVOqwsfBp9YIkxqOhXR1SRx8cJHLH4wlt2m+6w3irhYCPNWXEeW6oMU/GzYTBHxTdHlbEOBOUCNiRJVfxQLvnn+yI3iYcPG4z0Fvqq12LHS/yVkeBVbzSdO9k9heXaziA2kZNr2+qmsXorbb9lEGl5kq+5a4K6vWZTA1+Q6on4d+GtZxmq5rG9jm8x0R9wnhNDCMii2SdXn3ifPYKWEdJfDeGMpUmUxcNET16rKWd2w+aSWCC7HUszZAkjZRQ4QDJ001jtIVk12/x8uqg4uhlIe0SN9iO4UiLMjxDyuExiMMHODtNiDp3B6eaebUDd5n1Py2TjPIE6OHX+UwwqhDpZFvy9PQpn2MKxqUW02uIHh10m/lsU1QbnbJiYsRof2SY0Zw42W1XCpNbBuptBwNjqkMq/YJ5rZibOsGn91ZPw4KjuowgRCqUJ7EC/R5lR3YS4tDjPhPugdlZ5bAaiZhaltnfC/yIKAKZ2GsBsdZt81TcS4JSqZnOb4jDRrMCYE6Wk6ovfRuBpA0Ok7qDVoWHSfT4IGch49ynWpkhjC8DQtvaN43Q7U5ervcIpunYQu8VMPdx0ERA8MqDXwhytB1GgjUeYRg9AblvCV2NaKlJ3h0tJt5KPzTjyXBjbECTO58uwRyWFjjH5ho1xblKGOK8vuqPzNPjBk5jaw/uVTpjyUiasaWAJwCvGLYXTEwPM2XXgRlAC56OUK85mloAObX3b7DdGdPOxrQ4giYFxmsJkgLL5VE5tSiavGujDpj2MZnA6z9EwzEOaC2TBF+vRbYmr4ZCrH17RmvoTsAbH5SssFJHR1SRpzDijSaDDcz7PMk5sptE95vugjiNZzDDze/hBk+EwZjS4PwV1xnGED2mY5p8HwjNHa0IXdgnObmMtl0aSXWklbK6Ob5SMl3k8FwiRK9Y1DbwtED77qww2AAaAWnxuEOkzGVpdcWmM1v8gpLqTPZh5aLAOtYEiIOXpr6neVIp1nPwhzeJwiBoZc6YBJvcj47QVsjFI58pN9soa0Wk30PQe7c9YOa/YJzDccr07Cq4jo4lzR0MFN4zwkNI8WUZ+ku8uxF1GAtAF5n9P1QIPOV+I+2Z4iM4MHuIs6EShllzblRn/csOgbJ+WnzhdOwzwUiIwKat+EYG8xfYHQ+qfwmDBhxFpVpUZkIjQG0xoeykkJs0a/KLi0eHUNaf3UI1XOJLojYbkeQ6p6sTUfJcQ2Zjr3hOUJkAtudDa9/kVIXoabH9jv8A8z80lOMCxsekn90kYR0IWuyf7bmSdP4UgHcabj9lGmxI8TTAA6DqP2WZLZLfFp6aAx+yQ0N18NBzMEjcaH0IWtOq1sAEknYwT3+CmscDOU3Fj0n9EzXw4dtDvvZAzFM7fm3tZ3n3TdegYcG2Me6THwI1WGu9ndwi+0kHvdJmIEAn8xFp0t3uNEAaUxDfFt1N++mqww7gyOoUp1om8276Trvoo9HDlkwS4Xtof5RgiTSxHVOyCq41IdldA6Hr/KfmEh6POpdE25mxWzaycFQFAxiLz2j77ph9Pw6SZ8pU0tGxWjmJAQalIT57kfcKK+he2o+PaytHMWhYmIpquFsbWOvWyhVcDcWG0DqiI0BfumamG+/JAwfbhYmGiTM208k1Xwlo/IDJIF7i6IXYa87rU4S5MaoDAWqYY+87U2B28OxHkqziuAexpgC7ZtexE2/ZGpwAiNk0/AiIVcqoy9otjbOCxM4xWp53BxO4jX0HZV+Mqw+ZkbAbDT+F1TinJtKoczczDc+HSTvlP6IYxnIhm9S0AWbBj4qz0ivloHN/1HtBM08sQNAQdD30WcTiD7oJyibWjWI+Tfgi08uU2NytaR3GvnKg1eXHGRNj289vVA9BPFMzkuJM2Hy/RLC4ZziABJ+/4RbR5NcSBNvKLeZRLgOVxTEFvlGhjUk6kIFoMcu8ELTIEvd8B2lHXD+GFgBeTmnYWtrqpFJgbAaBlGnhg/unWuLiQBGVu2p03O90JEWyVWrtFt7aDaBue61czM7xAiBtoPjqm6eBmQS0WmbmYghsk6lTGmwdaSLCJKkIzh2HQgEgSDJ0Im59U7VOzdtxpPaVoKcCXWWKTjUOVgtpPXyG6NDDTI3c/qknhhqe4M72n5rCjowjNMtIjS8t81qy7czbFxk+nVJJSEbEAl0eGCPVOGtrnFpER3WEkDHXNt1HdRnYYflt2Nx/CSSQMYxVZwc0EQ0Hz2j6rYVfEZuJ8Pa37pJJiNheQ68E2N/K61LWkEGfPWO4OqSSAMsYQL3HUW+RWpdBvp1H7JJIaAckgTss+0SSURmPaJZwkkgDGYLUkLKSAGyQsFwSSQM1Lgm3O7JJIBjLyoz6YckkmIjnAtM2vMLQYJokZY6EJJIEa1iBr4hYafdlBxGIaC0NsJAJjQH6pJJgSzTYfsj6arLGMD3OEgEDKNyYuT+3dJJSwRK/ppufC34ntOyb/qWg5WC53KSSj9Eh5uEu32xPiuMptAnbe/VSKDS7KwkAgkggXsNyPJJJAGWG12gpJJKIz//Z"/>
          <p:cNvSpPr>
            <a:spLocks noChangeAspect="1" noChangeArrowheads="1"/>
          </p:cNvSpPr>
          <p:nvPr/>
        </p:nvSpPr>
        <p:spPr bwMode="auto">
          <a:xfrm>
            <a:off x="-61913" y="-136525"/>
            <a:ext cx="304801"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dirty="0"/>
          </a:p>
        </p:txBody>
      </p:sp>
      <p:sp>
        <p:nvSpPr>
          <p:cNvPr id="6" name="AutoShape 4" descr="data:image/jpeg;base64,/9j/4AAQSkZJRgABAQAAAQABAAD/2wCEAAkGBxQTEhQUExQWFRQXFhgYFxgXGBgWFxgYFBQXGhYVHBQYHCggGBolHBQXITEhJSkrLi4uFx8zODMsNygtLisBCgoKDg0OGhAQGywkICQsLCwwLCwsLCwsLCwsLCwsLCwsLCwsLCwsLCwsLCwsLCwsLCwsLCwsLCwsLCwsLCwsLP/AABEIALcBEwMBIgACEQEDEQH/xAAcAAABBAMBAAAAAAAAAAAAAAAGAAMEBQECBwj/xAA8EAABAwIEBAMGBQMDBAMAAAABAAIRAyEEEjFBBQZRYSJxgRMykaGx8AdCwdHhFFJiI3LxFSSCohZDkv/EABkBAAIDAQAAAAAAAAAAAAAAAAABAgMEBf/EACYRAAIDAAICAgMAAwEBAAAAAAABAgMREiEEMRNBIlFhMnGxIxT/2gAMAwEAAhEDEQA/AOfgrYFahbNCqGbSsynaWEe7RpPoptHgVd2jCjB6VqyEQUOUa7toVjhuQ6p1PyRxYagTYE8wI8wvIH9xKusHyTTb+WU+DDkcxp0idAT6KbR4ZVdowrreG5apt/KFYUuEMGwT4C5HI6PLtY/lhTafKlXddYZgGjZU3NWObQpZWx7R5ytHnunwQt0D+D8IaA8kSWtvPUqJX4cMxtBVxw2KWGcyo4y95DnnqRb6Qqj+qc+o/cAW+91g8qTjPIs6PiwTh2iKzCCeqnUOHMMSHCfgnaVQMbIi4m+3VWWEqtbh6lY3I91vrcxss8fJt3EWz8av9ERnLdN+j/jZVfG+ACi0uLotN0RcM4k2q2Q2JCDvxC4jJqNzTDWyPMwAO/XyW3xrvmTeejFfT8TwgcAfTxFT2ebKT7p2J6XRRU5VLSGl4DjoDqVybDPeXsayS5zhlj3hlMyuoYvGuBZ7V+ao1ouYkEbWVltkalrIV1Ox5Efq8o1VAr8p1+iJeG8z1AACQ7zH6q7w3MGaM1IGdwVGPkVSCVNkTmVTlSv0UStyrXGsCdJ3XaH46llJLSLLm3OuNfnoSQHZw9pF4A0aB1JgK78forxgliuUcT/aqbGcsYlv/wBZ9F193OEZQ+mwGPE2bzvdX3COIYXE2ENd/a6L+XVRhbXJ4mTnTZFa0eaq3D6rPeY4eiaDV6lxXK9J+rR8EN8U/Dig/wDIAr8KDgATjV1LF/haJ8JIUJ34YP2cfglg9OeBbhHFX8Nqw0dPoq3FckYpn5ZRgaDSSnYnhFan71Nw9FELSNUhmFhZSQB03BcjF13T5BE/DeSKbY8IRpSoNGyktCliI6UOG5bpt/KFY0uEMGwViAtwEBpEZgWjZOtww6J+EkANiiOi2FNOBIpga5VmEpSlIDDzAXHvxI4+GuBbd4d8J0XW8fim0qb6jzDWgkrzp+IXEBUr+ERfMR06BRa1onCWJhJwri4xGErZgJY9thqdLiddSoWFqFzjlJBAlUHK2LLarjc5maDt/COuG4UewqOIIc9sAkAAAaXWDyK+dh0/Gnxq3+leXmN53+AKeZUc1sSchkEddLLT2oksEWOo3splOnmygAXAj6lYJx98TbGXXZJ4PTyUnzAEFxP35rm3NGOp1HB7M0m9QH+4gCB5ZT8Ua82VDToMbTs5x8RiRAidfuy5viMM4mm0QS5xHWSXR/C6Xgx41f7OX5b5T0J/w84cGtrYx/5RkpbHM6Q5w8h9VOYS8lx6xr17ohxXCsmHo0WFuRjYBG7o8d/SZ6kKMzhMskGC2wb/AHf5LP5SlOW/SLvHcYRz7ZGozPvRYCPlCvcJixTdcSdegCbwnA3uFMtiYzk+dr9DEKSMKGkuIIDTpEzsfqskKp80iyyyLiTzis9Mmw/bqgjEYU+3fiHvPswT7Fs28Ih7/q0DrKkt4rV/qhQ1bVPQzTa333SBsPqFW8bx4e7wjwAw0HZrfd9dz3W67lUs+2V+LWrJcvpELEVyNTcwZ12/la0ccQQRI6Gb/wAJh7s1td7T0n5Jmp12CyxN1iOncr8+ObDK/ibpm/MPPqui4LGU6zA+m4Oaen0XmxmIIPfVFHLfMr8K4PDvD+Zp0I/futtXkSj1L0cy7x4vuHs7e6kOi1OHHRROCcZp4qkKlIyNxuD0KsJXQT3tHPfQwcM3otH4Jp2UyFiEwKfE8Dpu1aEOcV5BoVJ8AnsjpalAHHqv4XCTDjCS6/lCygDQUluAlKxmQRN0lhqySgYklgrEoAeYVq5Nhy2zSgBLMpt5WA5IBrieFFak+m7Rw+e3zXnDmLCH2tUPBFUF2bYACF6VXPPxH5KOIDq2Hj2keNsxmAG3dBJHGeXa5bXbeNR8ka4viFT2QYXSIPz28kA4jDVKNQBzXNdOhEFFhzPp6bX6hYfJ3U0dHxWuLiydys7McvSSZ3V7RbkcALmTrtO4Q9y2Cxxk20RDTqZSXm+wusM3sujTvH2VXP8AiiwU2h0Ag5tNTuhzknhBr4mjUd7rHyRIm0uFuhT/ADnjA6tYaNEz7u8qXyrFAPcLueS0OGmW0RI6z8QulV+Fa0581ymG2LpNzjoC4xNpJM/VbDDDbQgiN+w+KgUKxMXEx8/00V5SFrDt5xqq32yW4b08c2iC5zoEam1gDeT5IJ4xzq+q6oxghmVxc4mBGgv3P6KbzpjstKoA0HKWwzufzFvYSb/2of5XojEeOpTAYXudU6ECPZsaD5EAb5ldGqK7ZXzbeFmMNUp4f2lSDXqMD6jpIDKIdlpsEb1HAE+Q6Ifx9i1p7k9g4Nt30+qNuNBoNSq53vNqGmwb5WAieonMB0y9r8+xFcuv/i0D/wABHzgrLcm5ts6XjtRgkjD3xESD9j6LV9CYBdbzWuuWTM2Pa1vlb0KdxLmMHfQfEqn/AB6Lm+WsxWhvTZSaGDLqFWu9wAphsU3S0uz/AJx11mO6q8BjWmuHVCA1mZxGt2sOURuS6FFx3EBUfUcDlD3E5ZJABMho6x17LbTTi2RzL7k5fiXfLnOVfC1mupuPs8zS9gjK5rTdsRa269EcC4zSxdIVaLszTqN2mLtI6rygXiQ1va/Uyu3/AIMU30GvpP0qeMDoW2NvKFpXRifZ1IFYJSSUyIlhKVgoASSbL0kAZBTdR11sbJpzkCH2uWrymCSnJlADgfKxKxlWwagBLLSsSkEDMrKRFkO8S5op0XFrjBS0MLbH4iAQNVpw6m7LLjdDWH5ibUMhW2H4sIWWdyUvZvrobj6JHFOX8PiI9rTa4gyCRcHzQJzxSbQq0xTa0Z7GyOW8SBOq5d+J2MJqsI2Ua5xlLCVkJRj2X9LlN2QVKRBm5b56qp4hhTRs4GxRbylxOaDJOwVtjsLTrNh4BB33VE665vY9MsTml2efeYH/AOo46hFGFqBtNjZFmidjcfNVfOvBHUcYGkRTe4Fruo/Qq1p4QPuH7QB9Por7JPIpFMEk3pecIbMOMReI+RV4/ENY3M52UCCSesiB5lUnDnANaBPdVnOuMBpupufltJH9xEZR1FxM9koLlLCMmktB/jvEauIr1mUnD2byZt4spa3c6Tb4Il4Th/ZMp0Q61OC93V5iw6RIA8yeiBeXsQPbEnQFuW2kQ3foEdYerlDmtdcukE7OcCJgdBPrCstmo4h0x5ayFzDjC8CmweFjA0EdXZZ/9Z+JQ67h73XAA7G28a7ok9iA0y0l14M9O3p8lT1OInMWWFzDnEZWtk3I+9VQ05vpGj5FArKtJwIYBL9r2FrEnayrMQ7RwMi14OpJgRtopuKxNsshweBJBu4G5BI0mBbt2Ve/ElstAzMJ03JbYHzhaa6VFa/Zkt8hzeL0NV8OAWyIsc3UzME/EJmlhQfJPQ57r/O56KxpYSB5KU5qJXCDkxvCYaCMog6zuumfhViT/Vhr3/lMZjcnoEBUzHon6VQggglpBkEGCCNwVlV35GiXj9HpopKo5X4kK+GpvE+6AZ1zAQVbSt6erTC1giFpC3lZTEM+zSTqSYEWu/QLQsWzmSU4GoENhicY1bQkkBlKFs1q2ASGaNYtgEsygY7itOkQHvDZ690AWBXO/wAQ+ElxFRrZI1jojerjmiCJPkoOLx7XCC256qmd9cPbLoUWS7SOQ8FxmSplPVGdOqIspzeUqLqntCy5M9vNP47Chr2UWAAmC7sNvUn9VhsStnsTo1WOuPGRBNX2bS51vrPRDfF2UcT77dO90Rc2YUCtTpTNhmuR4nRlnaLHvCHatDKXBoBhxbaSDldEt3/K4rHa5wm+H10bqowsgnP7HMBjG0hkbIDTGs6bKxoczNJLTMiLee6GXVZJ2/WNCn8HhnOJcN/s3VUfJcW2ydnjRaxBLxTB0MWyKl8t2mYIKAsE4MxD6QJgEwVfvAZdz8vqh3GYqgKhcyS8i5Gi2eP5PPVjOddRxa/Rf4HGgWG+/qhTnGuPavG4PqPCJAO6hf8AW8h1m/lKgcXx2Z5e3Q7TMba7roVRaemKxr0a8MdlFzEmfmI9YXSOX8SwNLiM1vCY1m0fIfNcywrtJO+2un7BEvDuOClhi0Sao0O0TayL63NLCVM1H2W3M/E2Upbnu4Axq5xP5QJ1mb9kJHEsaBN93D5+8NdY+Crnue9xL7knU/H78k7TwuaZOgnXaP8AhWV1qC6KrJuQsfF4sPDAEAfAeqj0SYcd9B6/Tf4rau3ve1uxVvwnhoqAH/glOc1BaxQhyeDHD8MJB3I+BKsfZ2P3KdPDyx2UjxDUWiYnWdgsVHg/X7+IXMtscmdSqlRRGfb1Tbn3t6pwNJsP+VFxboNyLD789UQWvCyeJdnUPwm5gDahoPdAf7k6Zht6rrZp9F5OwvGzTe11PVpkeexXpbkzj7cVhKVUODnFoDwNQ8DxAhdKrkljOPdxctRblZlPSCmnU+iuKTXMktJSQBhrVubJEwouLxrKQBqGAUCJAErdoQzj+ZwHAUhm+nxV1Qa94BJyyNlFywsjDkTQUy/EdLpp9GC3U9bqTA6KtzZaqor32V9TGEDNltErlvH6xxWPaGu8Je0X7ESAF1LjlQChUJsMu2q5Fywc3FmC5AdaQbZWk+V1CLePWT4pNYjtJpAZWnRoCp6lBtSsSAcg12kjopGPqlxblN5v5Db6J7D04b3WW6PyPH6NFb4LfsZ5j4wMJhKlYgeACAb7gAKj5VcHUziariR75zWABuPQT8kz+JFH2tKlTkkCo1zmg6tkAz1AmY7K14dhg6gGO8IJvAi0aX+C0Lc/pVFLtsGsViw41XOIJcZbUMEG0N9C0m37IffVJFrO8LRMCZ1fNstx/wCxCMuI8MPsASQ1rGlpItGVpggbyco62shvB4WcOKjolznQLE5acNJ8xa3r1XMurkn3/s6tVkc6KSq3NAbqYb5dSr7iJ/pabWxLjDWtGpJ0EDU3Uflam04irUfBbRZMk2LnuIH0EKmq4t2Lxk5iG0znB6ZXeHsLi0quvxXY4x/f/CV1/BNv6/6RMXhahz1KxLAA4wQCSQSC0NHkQTt80GV8XL4uBoi/8QeKnM0UyYIJc6QS7PJA8gS6yCqOHLiu3GEKo4jhztnY9ZGc0lYpHQd9ekojw/CrAlYxvBJEixVf/wBME8Y/gn7Kiu0se5rrWkHrOhnoVJwm0m38JjEYAj3iZFgfLQJ7AH+/a0ASSrk1JdEFsX2S8VQOQOBDXEgROxBmPgmsPRzuDG62t1Wtete3oTaOikcBpDPmJvtdE5ZEI9suf/iwDQ7MQ70IAVhwfh/s4bPX9VY4SsAMs3Gv7qQGzHncjp+y5c7ZS6ZurrUe0VGLwli9kXnzOkqkqtcWiR9n9EYY17ScoiBqREdLlDvFb031G6NJvPvO2AbqYET0UIwlNpRRqVsYR2RXYvFEOOmYm5EBrQfLQCUO1cQ4lwtrE66SLHonsZWNSAwENy+Mm2Z0+Im/uiwA7FM0mAfp5rp1UqC/pzLr3Y/4N0aP19VacM4tVw7iaNR9M/4uIB8xoVBFQ+fQ/wApylhHONgrjOdq5A/En+oLaGJhtQ2a8aOPQjYrqFKp1XmrlXg7xVY4atcDHkV6JY4kDyEpoi+ieaYWEwHlYUhahtz4BcdAg3mLigqRlGYA6fqiPmAu9k4MtZc8BaXOaHeIXITREk42s1mWwEkFHvD8SDSaQdguP8w4s5RB3v8A+KM+W+LNqUGQ6CbX0hU3S44aqFuoMnV+60OK+CG6vEA05Xekaead/wCpTpER6krLK1ejYqmW/EaftaT2A+80ifouWcsPfT4mKdRzi4F0A+7GU6LoNHHgyub8armnxWk92mciRvmFreqK56nn6KpxySOnsxIzETAB+amtrfJCdbigIOreh7jVWnDMWSQNjER19VXKxfRbx6elRzFjy7HU6LTAy5nHfUW7CHn4K+weI/0xefCIg+hH0QbRrudi6zyWvIa4j+5t/dPw+qYZxd7WvpkZg4DKBq02g237dfJFl3x2JP8ARZRT8lba/YecVOagWC8ttsRuJ7W+SHMVg8lAFrrlsmdJeXe1d5yQPIDstuAY1poik55uyPFpABaIO2oWeYcePYwwAHLm0JsfEAI7gE6WClZxnDl/AgpQnx/oJ0MS4NqU2a1qtgd2sBbmPazz6KDx40cLhalJsurVSQ698gMAu3AIE5f8z3WDUYyq4ZnGm2wIgHM9wBvvYH0KGeOVs1V0nQ5elmwBv5/BW+LDjHkZ/Ns2fFFfiajnljScwAA++vmrvheBtMaqDwzBlxCL8DhsoA8lR5d+dIPHq3tjdLDwNE7UoNNirE4bY6xPp1TVXDka9r9Fx5Se6dWMItFNi+HAiNVRYjB+yJJbmHSdD36q84xj/Z+EHM46AXNgTZC+Jxr6hOeIg2n4aarpeErv8vr+mPy1Sln2V2LxGbffdSOH4k6bBQnsnZEPLeJovAoVgGH8r9JM6OOy6rXJYcrWnpfcO4o0tANj1/lXLcS0MJGnTsh7iuAGFc0ZgWuEgnb+FS43jr3+CnZu56rDPxm3iNVd6S7L9nEWPqiiXilTvneegkwPOIlD3Gcc2oGtpNeMheM0+HK95MAaiyiMp2NpO8673PZOZgIAg6yB2FvSVsrrUFiKbbHN6x04nMIho20A0AiTrNlDLJJ7qVQwb3wSLfCfRWuHwYAgt9YUbLlEIUuRV0cKYmFLw7CJT1dsGBsm2PJlZZXSka40KKDr8McLTqYkB7oyjMB/cQuw1mxcLzjw7GOovD2m4MiF2flXm5mKYGu8L430dGsFavHkswx+RBp6EV1hMmoktBnNOK0i+jUGhgwuL4PD1Kb3EkSSSSfNdxZcX13QDzhytUzPfQbLXC7eh7BP0JABxmrmFyOlk7ynxDLmpE3BkfqoGJw1QCPZut/ieqqy5zXh0EEKu6CnHC6mzhLTp2Bq557aqQ2oChjhHFxFgQSrFmMN7EjsCuPZVNP0deF0ZfYS8PM76II/EilFZtUbAEn/AGusinAY4eRVTztRNWlYaT8FLxm1NaUeRjXRKo4gVGMeLhzQR6og5cdmfJGhEDogLk7HF1EUz71M5fTZHnCcXl6XF03Xxk0yDs5R0HOGu/7vGsIuM3qHPsbeo9E3UwFiZJMz01PXyBWeF1g7iFcGYfTeW9LVGn9yrfFsOXT72UfJX/p3+ka/EnleL9lBTpljnbGbidbzqdjKexGNc2lLoHvakGfBAAHQAn4N6KQ5od72nT9fn81T8dZ4T0FiT/lv5fso1prpfZfY0+2Un9W1lOSbmSBFwTlDSCdg2/WVR1G53gAanbuVIx2JaW2Mi/QAC0D5D4q05PweZxdYnYFdWxquGI4i2c9ZacM4VlaLXO//ADorrAYPMTI623AH6wU/icNZoAGsEnabfqrLhtVrWN8ImOsFxsNJ6B1+4XG1WWdnUiuMOiJi8Ple6BmIa0iTMy0mPIwTHRCHFca4ktpmXQC4nRs6aXj0RDzfxA0KRDiC+CXbwT4iB5S0DyJXPxUcc7MuWq8jMZJIbEhsbE5lpr8aEpa/SK7PIlGOL2yPi60OaGOzOElzjdskXi2ik8P4C54zRbcmw+Cv+D8qmxeO8fepV2+hkaQBA/m36/BSu8rOoFdXjuT2XYG1OBtbefgq7G8LEHKiXGNiR5+X3qqh7I3/AHuqK757rZrn40MzCjxOLfVcwVXe40MH+0affZbuxGSQII+7qdLGul7A9h95uhjsdiER4DkKjUy1W13OpEyBAmJ0ldaqzmtOPdU6pZ9ATiaknXXzmNQp/B6ImT/wj/j/AC1Tqt8ADHtAAPUDYoL/AKUsdkiCLGbKNzaQVZJl3TLSBljT4rWpUAmxKg4eoWNJkA9NVMpvzAXm31WFrWdCPSK7EQbgaqPTpRc6dArF9AbzHXbX+VHxOKpsAE6fevmmot+ibkkuyHUJHr9yrfgGIqMgjTUHoR0VHUxk6QB3uo1TGvJEOtMT9StddTXsw23RfSO/cP5mpuptLjDov5i36JIB4DwGtUoU3+0b4gTc/wCRSVuyMnR2WkbXs5OOM26haPbFQza0g/URussf0v8AfRXFZCbhwW2a0uEi4F1U4jg9EuBcxsnaBqr72cOI63HnuoGIohvieZOoPVAA1i8AxhIDGjyCncDLQYyj4KVj6EkO2KjYaiQ5R+yX0WFWnSBdmY246IVxeEDszdjMItxFDOFXPwV0OKY02jmtHl7F0KvtKdPMDbUXRRgHVy0h9JzDF9EXYajIynX8p6LY0Cb/AJhYj+7yUZVRl2NTaOPsxRoYllZ35XR08Js5dFB9qJaRlInz6Kt4zyTTq1M4cWNPvNAmP2UjhXCX4dmVtQvbPhzWt0CzeTRz7XtGrx7+LxmlXBb+tusaoM50xmRhYGyXCCRtfX6o6xWNLCQ9pBHae+oXP+YiKjnPAkEyB22t6Kjx6Xz/AC+jVfc+HX2CNEHKZ0B8O+mp+iMfw6IOa4lC72ki7Yi0dL3WOE8QdQqBzbQdOutlsthzi0YIS4s7CWTNvT6JouyA9CD+m3wUfhuOFRrTPvX+ITfFqngdeMs/T+Vx41uMsZ04WcogXzHxA1KxGrabZI2zH3R6Ekx2VpyDwM1ne3fpm+JshqpSLgaQu91STH9zot5DT0XWOAUPY0GMBywOk99PNb7mq4KJmr2ybkEDuHgthkDwEA9C02J+BCCazySXOIAMxbqYg9DAn1RNg8a/M4EiQc3S8mNDFwY9FpjsGyoTUAAIa1kaCBMW/XyWeyr5EnE11y+NtSOd4jCwDEkHQ69wq6vRPTRE1Wm5heJkgiGxIixJPQ62VJVMGfr0B+sLNjRsT1A/xGnN43+CteVeOnDvFN8mk43n8rj+YdlFxtYearKmJmwgx9FuolPrEYfIjW/bOuG9tzc2280G8+AtLKrWgtMtJG5Ghn70S5U5jmKNUwDAa86jo39kVcRwVOqwsfBp9YIkxqOhXR1SRx8cJHLH4wlt2m+6w3irhYCPNWXEeW6oMU/GzYTBHxTdHlbEOBOUCNiRJVfxQLvnn+yI3iYcPG4z0Fvqq12LHS/yVkeBVbzSdO9k9heXaziA2kZNr2+qmsXorbb9lEGl5kq+5a4K6vWZTA1+Q6on4d+GtZxmq5rG9jm8x0R9wnhNDCMii2SdXn3ifPYKWEdJfDeGMpUmUxcNET16rKWd2w+aSWCC7HUszZAkjZRQ4QDJ001jtIVk12/x8uqg4uhlIe0SN9iO4UiLMjxDyuExiMMHODtNiDp3B6eaebUDd5n1Py2TjPIE6OHX+UwwqhDpZFvy9PQpn2MKxqUW02uIHh10m/lsU1QbnbJiYsRof2SY0Zw42W1XCpNbBuptBwNjqkMq/YJ5rZibOsGn91ZPw4KjuowgRCqUJ7EC/R5lR3YS4tDjPhPugdlZ5bAaiZhaltnfC/yIKAKZ2GsBsdZt81TcS4JSqZnOb4jDRrMCYE6Wk6ovfRuBpA0Ok7qDVoWHSfT4IGch49ynWpkhjC8DQtvaN43Q7U5ervcIpunYQu8VMPdx0ERA8MqDXwhytB1GgjUeYRg9AblvCV2NaKlJ3h0tJt5KPzTjyXBjbECTO58uwRyWFjjH5ho1xblKGOK8vuqPzNPjBk5jaw/uVTpjyUiasaWAJwCvGLYXTEwPM2XXgRlAC56OUK85mloAObX3b7DdGdPOxrQ4giYFxmsJkgLL5VE5tSiavGujDpj2MZnA6z9EwzEOaC2TBF+vRbYmr4ZCrH17RmvoTsAbH5SssFJHR1SRpzDijSaDDcz7PMk5sptE95vugjiNZzDDze/hBk+EwZjS4PwV1xnGED2mY5p8HwjNHa0IXdgnObmMtl0aSXWklbK6Ob5SMl3k8FwiRK9Y1DbwtED77qww2AAaAWnxuEOkzGVpdcWmM1v8gpLqTPZh5aLAOtYEiIOXpr6neVIp1nPwhzeJwiBoZc6YBJvcj47QVsjFI58pN9soa0Wk30PQe7c9YOa/YJzDccr07Cq4jo4lzR0MFN4zwkNI8WUZ+ku8uxF1GAtAF5n9P1QIPOV+I+2Z4iM4MHuIs6EShllzblRn/csOgbJ+WnzhdOwzwUiIwKat+EYG8xfYHQ+qfwmDBhxFpVpUZkIjQG0xoeykkJs0a/KLi0eHUNaf3UI1XOJLojYbkeQ6p6sTUfJcQ2Zjr3hOUJkAtudDa9/kVIXoabH9jv8A8z80lOMCxsekn90kYR0IWuyf7bmSdP4UgHcabj9lGmxI8TTAA6DqP2WZLZLfFp6aAx+yQ0N18NBzMEjcaH0IWtOq1sAEknYwT3+CmscDOU3Fj0n9EzXw4dtDvvZAzFM7fm3tZ3n3TdegYcG2Me6THwI1WGu9ndwi+0kHvdJmIEAn8xFp0t3uNEAaUxDfFt1N++mqww7gyOoUp1om8276Trvoo9HDlkwS4Xtof5RgiTSxHVOyCq41IdldA6Hr/KfmEh6POpdE25mxWzaycFQFAxiLz2j77ph9Pw6SZ8pU0tGxWjmJAQalIT57kfcKK+he2o+PaytHMWhYmIpquFsbWOvWyhVcDcWG0DqiI0BfumamG+/JAwfbhYmGiTM208k1Xwlo/IDJIF7i6IXYa87rU4S5MaoDAWqYY+87U2B28OxHkqziuAexpgC7ZtexE2/ZGpwAiNk0/AiIVcqoy9otjbOCxM4xWp53BxO4jX0HZV+Mqw+ZkbAbDT+F1TinJtKoczczDc+HSTvlP6IYxnIhm9S0AWbBj4qz0ivloHN/1HtBM08sQNAQdD30WcTiD7oJyibWjWI+Tfgi08uU2NytaR3GvnKg1eXHGRNj289vVA9BPFMzkuJM2Hy/RLC4ZziABJ+/4RbR5NcSBNvKLeZRLgOVxTEFvlGhjUk6kIFoMcu8ELTIEvd8B2lHXD+GFgBeTmnYWtrqpFJgbAaBlGnhg/unWuLiQBGVu2p03O90JEWyVWrtFt7aDaBue61czM7xAiBtoPjqm6eBmQS0WmbmYghsk6lTGmwdaSLCJKkIzh2HQgEgSDJ0Im59U7VOzdtxpPaVoKcCXWWKTjUOVgtpPXyG6NDDTI3c/qknhhqe4M72n5rCjowjNMtIjS8t81qy7czbFxk+nVJJSEbEAl0eGCPVOGtrnFpER3WEkDHXNt1HdRnYYflt2Nx/CSSQMYxVZwc0EQ0Hz2j6rYVfEZuJ8Pa37pJJiNheQ68E2N/K61LWkEGfPWO4OqSSAMsYQL3HUW+RWpdBvp1H7JJIaAckgTss+0SSURmPaJZwkkgDGYLUkLKSAGyQsFwSSQM1Lgm3O7JJIBjLyoz6YckkmIjnAtM2vMLQYJokZY6EJJIEa1iBr4hYafdlBxGIaC0NsJAJjQH6pJJgSzTYfsj6arLGMD3OEgEDKNyYuT+3dJJSwRK/ppufC34ntOyb/qWg5WC53KSSj9Eh5uEu32xPiuMptAnbe/VSKDS7KwkAgkggXsNyPJJJAGWG12gpJJKIz//Z"/>
          <p:cNvSpPr>
            <a:spLocks noChangeAspect="1" noChangeArrowheads="1"/>
          </p:cNvSpPr>
          <p:nvPr/>
        </p:nvSpPr>
        <p:spPr bwMode="auto">
          <a:xfrm>
            <a:off x="90487" y="15875"/>
            <a:ext cx="304801"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dirty="0"/>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888" y="4365104"/>
            <a:ext cx="2400300" cy="1905000"/>
          </a:xfrm>
          <a:prstGeom prst="rect">
            <a:avLst/>
          </a:prstGeom>
          <a:noFill/>
          <a:ln w="952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1247069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כותרת משנה 2"/>
              <p:cNvSpPr>
                <a:spLocks noGrp="1"/>
              </p:cNvSpPr>
              <p:nvPr>
                <p:ph type="subTitle" idx="1"/>
              </p:nvPr>
            </p:nvSpPr>
            <p:spPr>
              <a:xfrm>
                <a:off x="395288" y="1916832"/>
                <a:ext cx="8425184" cy="4176464"/>
              </a:xfrm>
            </p:spPr>
            <p:txBody>
              <a:bodyPr>
                <a:normAutofit/>
              </a:bodyPr>
              <a:lstStyle/>
              <a:p>
                <a:pPr marL="342900" indent="-342900">
                  <a:buFont typeface="Arial" panose="020B0604020202020204" pitchFamily="34" charset="0"/>
                  <a:buChar char="•"/>
                </a:pPr>
                <a:r>
                  <a:rPr lang="en-US" sz="2000" b="1" dirty="0" smtClean="0">
                    <a:solidFill>
                      <a:schemeClr val="bg1"/>
                    </a:solidFill>
                    <a:latin typeface="+mj-lt"/>
                  </a:rPr>
                  <a:t>Allocation probabilities</a:t>
                </a:r>
                <a:r>
                  <a:rPr lang="he-IL" sz="2000" b="1" dirty="0" smtClean="0">
                    <a:solidFill>
                      <a:schemeClr val="bg1"/>
                    </a:solidFill>
                    <a:latin typeface="+mj-lt"/>
                  </a:rPr>
                  <a:t>:</a:t>
                </a:r>
              </a:p>
              <a:p>
                <a:pPr marL="457200" indent="-457200">
                  <a:buFont typeface="Arial" panose="020B0604020202020204" pitchFamily="34" charset="0"/>
                  <a:buChar char="•"/>
                </a:pPr>
                <a:endParaRPr lang="en-US" sz="2000" b="1" i="1" dirty="0" smtClean="0">
                  <a:solidFill>
                    <a:schemeClr val="bg1"/>
                  </a:solidFill>
                  <a:latin typeface="Cambria Math"/>
                  <a:cs typeface="+mj-cs"/>
                </a:endParaRPr>
              </a:p>
              <a:p>
                <a:pPr algn="l" rtl="0"/>
                <a14:m>
                  <m:oMathPara xmlns:m="http://schemas.openxmlformats.org/officeDocument/2006/math">
                    <m:oMathParaPr>
                      <m:jc m:val="centerGroup"/>
                    </m:oMathParaPr>
                    <m:oMath xmlns:m="http://schemas.openxmlformats.org/officeDocument/2006/math">
                      <m:sSub>
                        <m:sSubPr>
                          <m:ctrlPr>
                            <a:rPr lang="en-US" sz="1800" i="1" smtClean="0">
                              <a:solidFill>
                                <a:schemeClr val="bg1"/>
                              </a:solidFill>
                              <a:latin typeface="Cambria Math"/>
                              <a:cs typeface="+mj-cs"/>
                            </a:rPr>
                          </m:ctrlPr>
                        </m:sSubPr>
                        <m:e>
                          <m:r>
                            <a:rPr lang="en-US" sz="1800" b="0" i="1" smtClean="0">
                              <a:solidFill>
                                <a:schemeClr val="bg1"/>
                              </a:solidFill>
                              <a:latin typeface="Cambria Math"/>
                              <a:cs typeface="+mj-cs"/>
                            </a:rPr>
                            <m:t>𝑎</m:t>
                          </m:r>
                        </m:e>
                        <m:sub>
                          <m:r>
                            <a:rPr lang="en-US" sz="1800" b="0" i="1" smtClean="0">
                              <a:solidFill>
                                <a:schemeClr val="bg1"/>
                              </a:solidFill>
                              <a:latin typeface="Cambria Math"/>
                              <a:cs typeface="+mj-cs"/>
                            </a:rPr>
                            <m:t>𝑖</m:t>
                          </m:r>
                        </m:sub>
                      </m:sSub>
                      <m:d>
                        <m:dPr>
                          <m:begChr m:val="["/>
                          <m:endChr m:val="]"/>
                          <m:ctrlPr>
                            <a:rPr lang="en-US" sz="1800" i="1" smtClean="0">
                              <a:solidFill>
                                <a:schemeClr val="bg1"/>
                              </a:solidFill>
                              <a:latin typeface="Cambria Math"/>
                              <a:cs typeface="+mj-cs"/>
                            </a:rPr>
                          </m:ctrlPr>
                        </m:dPr>
                        <m:e>
                          <m:r>
                            <a:rPr lang="en-US" sz="1800" b="0" i="1" smtClean="0">
                              <a:solidFill>
                                <a:schemeClr val="bg1"/>
                              </a:solidFill>
                              <a:latin typeface="Cambria Math"/>
                              <a:cs typeface="+mj-cs"/>
                            </a:rPr>
                            <m:t>𝑏</m:t>
                          </m:r>
                        </m:e>
                      </m:d>
                      <m:r>
                        <a:rPr lang="en-US" sz="1800" b="0" i="1" smtClean="0">
                          <a:solidFill>
                            <a:schemeClr val="bg1"/>
                          </a:solidFill>
                          <a:latin typeface="Cambria Math"/>
                          <a:cs typeface="+mj-cs"/>
                        </a:rPr>
                        <m:t>=</m:t>
                      </m:r>
                      <m:r>
                        <a:rPr lang="en-US" sz="1800" b="0" i="1" smtClean="0">
                          <a:solidFill>
                            <a:schemeClr val="bg1"/>
                          </a:solidFill>
                          <a:latin typeface="Cambria Math"/>
                          <a:cs typeface="+mj-cs"/>
                        </a:rPr>
                        <m:t>𝑃</m:t>
                      </m:r>
                      <m:d>
                        <m:dPr>
                          <m:ctrlPr>
                            <a:rPr lang="en-US" sz="1800" i="1" smtClean="0">
                              <a:solidFill>
                                <a:schemeClr val="bg1"/>
                              </a:solidFill>
                              <a:latin typeface="Cambria Math"/>
                              <a:cs typeface="+mj-cs"/>
                            </a:rPr>
                          </m:ctrlPr>
                        </m:dPr>
                        <m:e>
                          <m:r>
                            <a:rPr lang="en-US" sz="1800" b="0" i="1" smtClean="0">
                              <a:solidFill>
                                <a:schemeClr val="bg1"/>
                              </a:solidFill>
                              <a:latin typeface="Cambria Math"/>
                              <a:cs typeface="+mj-cs"/>
                            </a:rPr>
                            <m:t> </m:t>
                          </m:r>
                          <m:r>
                            <a:rPr lang="en-US" sz="1800" b="0" i="1" smtClean="0">
                              <a:solidFill>
                                <a:schemeClr val="bg1"/>
                              </a:solidFill>
                              <a:latin typeface="Cambria Math"/>
                              <a:cs typeface="+mj-cs"/>
                            </a:rPr>
                            <m:t>𝑏𝑖𝑑𝑑𝑒𝑟</m:t>
                          </m:r>
                          <m:r>
                            <a:rPr lang="en-US" sz="1800" b="0" i="1" smtClean="0">
                              <a:solidFill>
                                <a:schemeClr val="bg1"/>
                              </a:solidFill>
                              <a:latin typeface="Cambria Math"/>
                              <a:cs typeface="+mj-cs"/>
                            </a:rPr>
                            <m:t> </m:t>
                          </m:r>
                          <m:r>
                            <a:rPr lang="en-US" sz="1800" b="0" i="1" smtClean="0">
                              <a:solidFill>
                                <a:schemeClr val="bg1"/>
                              </a:solidFill>
                              <a:latin typeface="Cambria Math"/>
                              <a:cs typeface="+mj-cs"/>
                            </a:rPr>
                            <m:t>𝑖</m:t>
                          </m:r>
                          <m:r>
                            <a:rPr lang="en-US" sz="1800" b="0" i="1" smtClean="0">
                              <a:solidFill>
                                <a:schemeClr val="bg1"/>
                              </a:solidFill>
                              <a:latin typeface="Cambria Math"/>
                              <a:cs typeface="+mj-cs"/>
                            </a:rPr>
                            <m:t> </m:t>
                          </m:r>
                          <m:r>
                            <a:rPr lang="en-US" sz="1800" b="0" i="1" smtClean="0">
                              <a:solidFill>
                                <a:schemeClr val="bg1"/>
                              </a:solidFill>
                              <a:latin typeface="Cambria Math"/>
                              <a:cs typeface="+mj-cs"/>
                            </a:rPr>
                            <m:t>𝑤𝑖𝑛𝑠</m:t>
                          </m:r>
                          <m:r>
                            <a:rPr lang="en-US" sz="1800" b="0" i="1" smtClean="0">
                              <a:solidFill>
                                <a:schemeClr val="bg1"/>
                              </a:solidFill>
                              <a:latin typeface="Cambria Math"/>
                              <a:cs typeface="+mj-cs"/>
                            </a:rPr>
                            <m:t> </m:t>
                          </m:r>
                          <m:r>
                            <a:rPr lang="en-US" sz="1800" b="0" i="1" smtClean="0">
                              <a:solidFill>
                                <a:schemeClr val="bg1"/>
                              </a:solidFill>
                              <a:latin typeface="Cambria Math"/>
                              <a:cs typeface="+mj-cs"/>
                            </a:rPr>
                            <m:t>𝑏𝑖𝑑𝑑𝑖𝑛𝑔</m:t>
                          </m:r>
                          <m:r>
                            <a:rPr lang="en-US" sz="1800" b="0" i="1" smtClean="0">
                              <a:solidFill>
                                <a:schemeClr val="bg1"/>
                              </a:solidFill>
                              <a:latin typeface="Cambria Math"/>
                              <a:cs typeface="+mj-cs"/>
                            </a:rPr>
                            <m:t> </m:t>
                          </m:r>
                          <m:r>
                            <a:rPr lang="en-US" sz="1800" b="0" i="1" smtClean="0">
                              <a:solidFill>
                                <a:schemeClr val="bg1"/>
                              </a:solidFill>
                              <a:latin typeface="Cambria Math"/>
                              <a:cs typeface="+mj-cs"/>
                            </a:rPr>
                            <m:t>𝑏</m:t>
                          </m:r>
                          <m:r>
                            <a:rPr lang="en-US" sz="1800" b="0" i="1" smtClean="0">
                              <a:solidFill>
                                <a:schemeClr val="bg1"/>
                              </a:solidFill>
                              <a:latin typeface="Cambria Math"/>
                              <a:cs typeface="+mj-cs"/>
                            </a:rPr>
                            <m:t> </m:t>
                          </m:r>
                          <m:r>
                            <a:rPr lang="en-US" sz="1800" b="0" i="1" smtClean="0">
                              <a:solidFill>
                                <a:schemeClr val="bg1"/>
                              </a:solidFill>
                              <a:latin typeface="Cambria Math"/>
                              <a:cs typeface="+mj-cs"/>
                            </a:rPr>
                            <m:t>𝑤</m:t>
                          </m:r>
                          <m:r>
                            <a:rPr lang="en-US" sz="1800" b="0" i="1" smtClean="0">
                              <a:solidFill>
                                <a:schemeClr val="bg1"/>
                              </a:solidFill>
                              <a:latin typeface="Cambria Math"/>
                              <a:cs typeface="+mj-cs"/>
                            </a:rPr>
                            <m:t>h</m:t>
                          </m:r>
                          <m:r>
                            <a:rPr lang="en-US" sz="1800" b="0" i="1" smtClean="0">
                              <a:solidFill>
                                <a:schemeClr val="bg1"/>
                              </a:solidFill>
                              <a:latin typeface="Cambria Math"/>
                              <a:cs typeface="+mj-cs"/>
                            </a:rPr>
                            <m:t>𝑒𝑛</m:t>
                          </m:r>
                          <m:r>
                            <a:rPr lang="en-US" sz="1800" b="0" i="1" smtClean="0">
                              <a:solidFill>
                                <a:schemeClr val="bg1"/>
                              </a:solidFill>
                              <a:latin typeface="Cambria Math"/>
                              <a:cs typeface="+mj-cs"/>
                            </a:rPr>
                            <m:t> </m:t>
                          </m:r>
                          <m:r>
                            <a:rPr lang="en-US" sz="1800" b="0" i="1" smtClean="0">
                              <a:solidFill>
                                <a:schemeClr val="bg1"/>
                              </a:solidFill>
                              <a:latin typeface="Cambria Math"/>
                              <a:cs typeface="+mj-cs"/>
                            </a:rPr>
                            <m:t>𝑜𝑡</m:t>
                          </m:r>
                          <m:r>
                            <a:rPr lang="en-US" sz="1800" b="0" i="1" smtClean="0">
                              <a:solidFill>
                                <a:schemeClr val="bg1"/>
                              </a:solidFill>
                              <a:latin typeface="Cambria Math"/>
                              <a:cs typeface="+mj-cs"/>
                            </a:rPr>
                            <m:t>h</m:t>
                          </m:r>
                          <m:r>
                            <a:rPr lang="en-US" sz="1800" b="0" i="1" smtClean="0">
                              <a:solidFill>
                                <a:schemeClr val="bg1"/>
                              </a:solidFill>
                              <a:latin typeface="Cambria Math"/>
                              <a:cs typeface="+mj-cs"/>
                            </a:rPr>
                            <m:t>𝑒𝑟</m:t>
                          </m:r>
                          <m:r>
                            <a:rPr lang="en-US" sz="1800" b="0" i="1" smtClean="0">
                              <a:solidFill>
                                <a:schemeClr val="bg1"/>
                              </a:solidFill>
                              <a:latin typeface="Cambria Math"/>
                              <a:cs typeface="+mj-cs"/>
                            </a:rPr>
                            <m:t> </m:t>
                          </m:r>
                          <m:r>
                            <a:rPr lang="en-US" sz="1800" b="0" i="1" smtClean="0">
                              <a:solidFill>
                                <a:schemeClr val="bg1"/>
                              </a:solidFill>
                              <a:latin typeface="Cambria Math"/>
                              <a:cs typeface="+mj-cs"/>
                            </a:rPr>
                            <m:t>𝑏𝑖𝑑𝑠</m:t>
                          </m:r>
                          <m:r>
                            <a:rPr lang="en-US" sz="1800" b="0" i="1" smtClean="0">
                              <a:solidFill>
                                <a:schemeClr val="bg1"/>
                              </a:solidFill>
                              <a:latin typeface="Cambria Math"/>
                              <a:cs typeface="+mj-cs"/>
                            </a:rPr>
                            <m:t> </m:t>
                          </m:r>
                          <m:r>
                            <a:rPr lang="en-US" sz="1800" b="0" i="1" smtClean="0">
                              <a:solidFill>
                                <a:schemeClr val="bg1"/>
                              </a:solidFill>
                              <a:latin typeface="Cambria Math"/>
                              <a:cs typeface="+mj-cs"/>
                            </a:rPr>
                            <m:t>𝑎𝑟𝑒</m:t>
                          </m:r>
                          <m:r>
                            <a:rPr lang="en-US" sz="1800" b="0" i="1" smtClean="0">
                              <a:solidFill>
                                <a:schemeClr val="bg1"/>
                              </a:solidFill>
                              <a:latin typeface="Cambria Math"/>
                              <a:cs typeface="+mj-cs"/>
                            </a:rPr>
                            <m:t> </m:t>
                          </m:r>
                          <m:sSub>
                            <m:sSubPr>
                              <m:ctrlPr>
                                <a:rPr lang="en-US" sz="1800" i="1" smtClean="0">
                                  <a:solidFill>
                                    <a:schemeClr val="bg1"/>
                                  </a:solidFill>
                                  <a:latin typeface="Cambria Math"/>
                                  <a:ea typeface="Cambria Math"/>
                                  <a:cs typeface="+mj-cs"/>
                                </a:rPr>
                              </m:ctrlPr>
                            </m:sSubPr>
                            <m:e>
                              <m:r>
                                <a:rPr lang="en-US" sz="1800" b="0" i="1" smtClean="0">
                                  <a:solidFill>
                                    <a:schemeClr val="bg1"/>
                                  </a:solidFill>
                                  <a:latin typeface="Cambria Math"/>
                                  <a:ea typeface="Cambria Math"/>
                                  <a:cs typeface="+mj-cs"/>
                                </a:rPr>
                                <m:t>𝛽</m:t>
                              </m:r>
                            </m:e>
                            <m:sub>
                              <m:r>
                                <a:rPr lang="en-US" sz="1800" b="0" i="1" smtClean="0">
                                  <a:solidFill>
                                    <a:schemeClr val="bg1"/>
                                  </a:solidFill>
                                  <a:latin typeface="Cambria Math"/>
                                  <a:ea typeface="Cambria Math"/>
                                  <a:cs typeface="+mj-cs"/>
                                </a:rPr>
                                <m:t>𝑗</m:t>
                              </m:r>
                            </m:sub>
                          </m:sSub>
                          <m:d>
                            <m:dPr>
                              <m:ctrlPr>
                                <a:rPr lang="en-US" sz="1800" i="1" smtClean="0">
                                  <a:solidFill>
                                    <a:schemeClr val="bg1"/>
                                  </a:solidFill>
                                  <a:latin typeface="Cambria Math"/>
                                  <a:ea typeface="Cambria Math"/>
                                  <a:cs typeface="+mj-cs"/>
                                </a:rPr>
                              </m:ctrlPr>
                            </m:dPr>
                            <m:e>
                              <m:sSub>
                                <m:sSubPr>
                                  <m:ctrlPr>
                                    <a:rPr lang="en-US" sz="1800" i="1" smtClean="0">
                                      <a:solidFill>
                                        <a:schemeClr val="bg1"/>
                                      </a:solidFill>
                                      <a:latin typeface="Cambria Math"/>
                                      <a:ea typeface="Cambria Math"/>
                                      <a:cs typeface="+mj-cs"/>
                                    </a:rPr>
                                  </m:ctrlPr>
                                </m:sSubPr>
                                <m:e>
                                  <m:r>
                                    <a:rPr lang="en-US" sz="1800" b="0" i="1" smtClean="0">
                                      <a:solidFill>
                                        <a:schemeClr val="bg1"/>
                                      </a:solidFill>
                                      <a:latin typeface="Cambria Math"/>
                                      <a:ea typeface="Cambria Math"/>
                                      <a:cs typeface="+mj-cs"/>
                                    </a:rPr>
                                    <m:t>𝑉</m:t>
                                  </m:r>
                                </m:e>
                                <m:sub>
                                  <m:r>
                                    <a:rPr lang="en-US" sz="1800" b="0" i="1" smtClean="0">
                                      <a:solidFill>
                                        <a:schemeClr val="bg1"/>
                                      </a:solidFill>
                                      <a:latin typeface="Cambria Math"/>
                                      <a:ea typeface="Cambria Math"/>
                                      <a:cs typeface="+mj-cs"/>
                                    </a:rPr>
                                    <m:t>𝑗</m:t>
                                  </m:r>
                                </m:sub>
                              </m:sSub>
                            </m:e>
                          </m:d>
                          <m:r>
                            <a:rPr lang="en-US" sz="1800" b="0" i="1" smtClean="0">
                              <a:solidFill>
                                <a:schemeClr val="bg1"/>
                              </a:solidFill>
                              <a:latin typeface="Cambria Math"/>
                              <a:ea typeface="Cambria Math"/>
                              <a:cs typeface="+mj-cs"/>
                            </a:rPr>
                            <m:t>, ∀</m:t>
                          </m:r>
                          <m:r>
                            <a:rPr lang="en-US" sz="1800" b="0" i="1" smtClean="0">
                              <a:solidFill>
                                <a:schemeClr val="bg1"/>
                              </a:solidFill>
                              <a:latin typeface="Cambria Math"/>
                              <a:ea typeface="Cambria Math"/>
                              <a:cs typeface="+mj-cs"/>
                            </a:rPr>
                            <m:t>𝑗</m:t>
                          </m:r>
                          <m:r>
                            <a:rPr lang="en-US" sz="1800" b="0" i="1" smtClean="0">
                              <a:solidFill>
                                <a:schemeClr val="bg1"/>
                              </a:solidFill>
                              <a:latin typeface="Cambria Math"/>
                              <a:ea typeface="Cambria Math"/>
                              <a:cs typeface="+mj-cs"/>
                            </a:rPr>
                            <m:t>≠</m:t>
                          </m:r>
                          <m:r>
                            <a:rPr lang="en-US" sz="1800" b="0" i="1" smtClean="0">
                              <a:solidFill>
                                <a:schemeClr val="bg1"/>
                              </a:solidFill>
                              <a:latin typeface="Cambria Math"/>
                              <a:ea typeface="Cambria Math"/>
                              <a:cs typeface="+mj-cs"/>
                            </a:rPr>
                            <m:t>𝑖</m:t>
                          </m:r>
                          <m:r>
                            <a:rPr lang="en-US" sz="1800" b="0" i="1" smtClean="0">
                              <a:solidFill>
                                <a:schemeClr val="bg1"/>
                              </a:solidFill>
                              <a:latin typeface="Cambria Math"/>
                              <a:ea typeface="Cambria Math"/>
                              <a:cs typeface="+mj-cs"/>
                            </a:rPr>
                            <m:t> </m:t>
                          </m:r>
                        </m:e>
                      </m:d>
                    </m:oMath>
                  </m:oMathPara>
                </a14:m>
                <a:endParaRPr lang="en-US" sz="1800" dirty="0" smtClean="0">
                  <a:solidFill>
                    <a:schemeClr val="bg1"/>
                  </a:solidFill>
                  <a:latin typeface="+mj-lt"/>
                  <a:ea typeface="Cambria Math"/>
                  <a:cs typeface="+mj-cs"/>
                </a:endParaRPr>
              </a:p>
              <a:p>
                <a:pPr marL="342900" indent="-342900" algn="r">
                  <a:buFont typeface="Arial" panose="020B0604020202020204" pitchFamily="34" charset="0"/>
                  <a:buChar char="•"/>
                </a:pPr>
                <a:endParaRPr lang="he-IL" sz="2000" b="1" dirty="0" smtClean="0">
                  <a:solidFill>
                    <a:schemeClr val="bg1"/>
                  </a:solidFill>
                  <a:latin typeface="+mj-lt"/>
                  <a:cs typeface="+mj-cs"/>
                </a:endParaRPr>
              </a:p>
              <a:p>
                <a:pPr marL="342900" indent="-342900">
                  <a:buFont typeface="Arial" panose="020B0604020202020204" pitchFamily="34" charset="0"/>
                  <a:buChar char="•"/>
                </a:pPr>
                <a:r>
                  <a:rPr lang="en-US" sz="2000" b="1" dirty="0" smtClean="0">
                    <a:solidFill>
                      <a:schemeClr val="bg1"/>
                    </a:solidFill>
                    <a:latin typeface="+mj-lt"/>
                    <a:cs typeface="+mj-cs"/>
                  </a:rPr>
                  <a:t>Expected payments</a:t>
                </a:r>
                <a:r>
                  <a:rPr lang="he-IL" sz="2000" b="1" dirty="0" smtClean="0">
                    <a:solidFill>
                      <a:schemeClr val="bg1"/>
                    </a:solidFill>
                    <a:latin typeface="+mj-lt"/>
                    <a:cs typeface="+mj-cs"/>
                  </a:rPr>
                  <a:t>:</a:t>
                </a:r>
              </a:p>
              <a:p>
                <a:pPr marL="342900" indent="-342900">
                  <a:buFont typeface="Arial" panose="020B0604020202020204" pitchFamily="34" charset="0"/>
                  <a:buChar char="•"/>
                </a:pPr>
                <a:endParaRPr lang="he-IL" sz="2000" b="1" dirty="0">
                  <a:solidFill>
                    <a:schemeClr val="bg1"/>
                  </a:solidFill>
                </a:endParaRPr>
              </a:p>
              <a:p>
                <a:pPr marL="342900" indent="-342900" algn="l" rtl="0">
                  <a:buFont typeface="Arial" panose="020B0604020202020204" pitchFamily="34" charset="0"/>
                  <a:buChar char="•"/>
                </a:pPr>
                <a14:m>
                  <m:oMath xmlns:m="http://schemas.openxmlformats.org/officeDocument/2006/math">
                    <m:sSub>
                      <m:sSubPr>
                        <m:ctrlPr>
                          <a:rPr lang="en-US" sz="1800" i="1" smtClean="0">
                            <a:solidFill>
                              <a:schemeClr val="bg1"/>
                            </a:solidFill>
                            <a:latin typeface="Cambria Math"/>
                          </a:rPr>
                        </m:ctrlPr>
                      </m:sSubPr>
                      <m:e>
                        <m:r>
                          <a:rPr lang="en-US" sz="1800" b="0" i="1" smtClean="0">
                            <a:solidFill>
                              <a:schemeClr val="bg1"/>
                            </a:solidFill>
                            <a:latin typeface="Cambria Math"/>
                          </a:rPr>
                          <m:t>𝑝</m:t>
                        </m:r>
                      </m:e>
                      <m:sub>
                        <m:r>
                          <a:rPr lang="en-US" sz="1800" b="0" i="1" smtClean="0">
                            <a:solidFill>
                              <a:schemeClr val="bg1"/>
                            </a:solidFill>
                            <a:latin typeface="Cambria Math"/>
                          </a:rPr>
                          <m:t>𝑖</m:t>
                        </m:r>
                      </m:sub>
                    </m:sSub>
                    <m:d>
                      <m:dPr>
                        <m:begChr m:val="["/>
                        <m:endChr m:val="]"/>
                        <m:ctrlPr>
                          <a:rPr lang="en-US" sz="1800" i="1" smtClean="0">
                            <a:solidFill>
                              <a:schemeClr val="bg1"/>
                            </a:solidFill>
                            <a:latin typeface="Cambria Math"/>
                          </a:rPr>
                        </m:ctrlPr>
                      </m:dPr>
                      <m:e>
                        <m:r>
                          <a:rPr lang="en-US" sz="1800" b="0" i="1" smtClean="0">
                            <a:solidFill>
                              <a:schemeClr val="bg1"/>
                            </a:solidFill>
                            <a:latin typeface="Cambria Math"/>
                          </a:rPr>
                          <m:t>𝑏</m:t>
                        </m:r>
                      </m:e>
                    </m:d>
                    <m:r>
                      <a:rPr lang="en-US" sz="1800" b="0" i="1" smtClean="0">
                        <a:solidFill>
                          <a:schemeClr val="bg1"/>
                        </a:solidFill>
                        <a:latin typeface="Cambria Math"/>
                      </a:rPr>
                      <m:t>=</m:t>
                    </m:r>
                    <m:r>
                      <a:rPr lang="en-US" sz="1800" b="0" i="1" smtClean="0">
                        <a:solidFill>
                          <a:schemeClr val="bg1"/>
                        </a:solidFill>
                        <a:latin typeface="Cambria Math"/>
                      </a:rPr>
                      <m:t>𝐸</m:t>
                    </m:r>
                    <m:r>
                      <a:rPr lang="en-US" sz="1800" b="0" i="1" smtClean="0">
                        <a:solidFill>
                          <a:schemeClr val="bg1"/>
                        </a:solidFill>
                        <a:latin typeface="Cambria Math"/>
                      </a:rPr>
                      <m:t>[ </m:t>
                    </m:r>
                    <m:r>
                      <a:rPr lang="en-US" sz="1800" b="0" i="1" smtClean="0">
                        <a:solidFill>
                          <a:schemeClr val="bg1"/>
                        </a:solidFill>
                        <a:latin typeface="Cambria Math"/>
                      </a:rPr>
                      <m:t>𝑝𝑎𝑦𝑚𝑒𝑛𝑡</m:t>
                    </m:r>
                    <m:r>
                      <a:rPr lang="en-US" sz="1800" b="0" i="1" smtClean="0">
                        <a:solidFill>
                          <a:schemeClr val="bg1"/>
                        </a:solidFill>
                        <a:latin typeface="Cambria Math"/>
                      </a:rPr>
                      <m:t> </m:t>
                    </m:r>
                    <m:r>
                      <a:rPr lang="en-US" sz="1800" b="0" i="1" smtClean="0">
                        <a:solidFill>
                          <a:schemeClr val="bg1"/>
                        </a:solidFill>
                        <a:latin typeface="Cambria Math"/>
                      </a:rPr>
                      <m:t>𝑜𝑓</m:t>
                    </m:r>
                    <m:r>
                      <a:rPr lang="en-US" sz="1800" b="0" i="1" smtClean="0">
                        <a:solidFill>
                          <a:schemeClr val="bg1"/>
                        </a:solidFill>
                        <a:latin typeface="Cambria Math"/>
                      </a:rPr>
                      <m:t> </m:t>
                    </m:r>
                    <m:r>
                      <a:rPr lang="en-US" sz="1800" b="0" i="1" smtClean="0">
                        <a:solidFill>
                          <a:schemeClr val="bg1"/>
                        </a:solidFill>
                        <a:latin typeface="Cambria Math"/>
                      </a:rPr>
                      <m:t>𝑏𝑖𝑑𝑑𝑒𝑟</m:t>
                    </m:r>
                    <m:r>
                      <a:rPr lang="en-US" sz="1800" b="0" i="1" smtClean="0">
                        <a:solidFill>
                          <a:schemeClr val="bg1"/>
                        </a:solidFill>
                        <a:latin typeface="Cambria Math"/>
                      </a:rPr>
                      <m:t> </m:t>
                    </m:r>
                    <m:r>
                      <a:rPr lang="en-US" sz="1800" b="0" i="1" smtClean="0">
                        <a:solidFill>
                          <a:schemeClr val="bg1"/>
                        </a:solidFill>
                        <a:latin typeface="Cambria Math"/>
                      </a:rPr>
                      <m:t>𝑖</m:t>
                    </m:r>
                    <m:r>
                      <a:rPr lang="en-US" sz="1800" b="0" i="1" smtClean="0">
                        <a:solidFill>
                          <a:schemeClr val="bg1"/>
                        </a:solidFill>
                        <a:latin typeface="Cambria Math"/>
                      </a:rPr>
                      <m:t> </m:t>
                    </m:r>
                    <m:r>
                      <a:rPr lang="en-US" sz="1800" b="0" i="1" smtClean="0">
                        <a:solidFill>
                          <a:schemeClr val="bg1"/>
                        </a:solidFill>
                        <a:latin typeface="Cambria Math"/>
                      </a:rPr>
                      <m:t>𝑏𝑖𝑑𝑑𝑖𝑛𝑔</m:t>
                    </m:r>
                    <m:r>
                      <a:rPr lang="en-US" sz="1800" b="0" i="1" smtClean="0">
                        <a:solidFill>
                          <a:schemeClr val="bg1"/>
                        </a:solidFill>
                        <a:latin typeface="Cambria Math"/>
                      </a:rPr>
                      <m:t> </m:t>
                    </m:r>
                    <m:r>
                      <a:rPr lang="en-US" sz="1800" b="0" i="1" smtClean="0">
                        <a:solidFill>
                          <a:schemeClr val="bg1"/>
                        </a:solidFill>
                        <a:latin typeface="Cambria Math"/>
                      </a:rPr>
                      <m:t>𝑏𝑤</m:t>
                    </m:r>
                    <m:r>
                      <a:rPr lang="en-US" sz="1800" b="0" i="1">
                        <a:solidFill>
                          <a:schemeClr val="bg1"/>
                        </a:solidFill>
                        <a:latin typeface="Cambria Math"/>
                      </a:rPr>
                      <m:t>h</m:t>
                    </m:r>
                    <m:r>
                      <a:rPr lang="en-US" sz="1800" b="0" i="1">
                        <a:solidFill>
                          <a:schemeClr val="bg1"/>
                        </a:solidFill>
                        <a:latin typeface="Cambria Math"/>
                      </a:rPr>
                      <m:t>𝑒𝑛</m:t>
                    </m:r>
                    <m:r>
                      <a:rPr lang="en-US" sz="1800" b="0" i="1">
                        <a:solidFill>
                          <a:schemeClr val="bg1"/>
                        </a:solidFill>
                        <a:latin typeface="Cambria Math"/>
                      </a:rPr>
                      <m:t> </m:t>
                    </m:r>
                    <m:r>
                      <a:rPr lang="en-US" sz="1800" b="0" i="1">
                        <a:solidFill>
                          <a:schemeClr val="bg1"/>
                        </a:solidFill>
                        <a:latin typeface="Cambria Math"/>
                      </a:rPr>
                      <m:t>𝑜𝑡</m:t>
                    </m:r>
                    <m:r>
                      <a:rPr lang="en-US" sz="1800" b="0" i="1">
                        <a:solidFill>
                          <a:schemeClr val="bg1"/>
                        </a:solidFill>
                        <a:latin typeface="Cambria Math"/>
                      </a:rPr>
                      <m:t>h</m:t>
                    </m:r>
                    <m:r>
                      <a:rPr lang="en-US" sz="1800" b="0" i="1">
                        <a:solidFill>
                          <a:schemeClr val="bg1"/>
                        </a:solidFill>
                        <a:latin typeface="Cambria Math"/>
                      </a:rPr>
                      <m:t>𝑒𝑟</m:t>
                    </m:r>
                    <m:r>
                      <a:rPr lang="en-US" sz="1800" b="0" i="1">
                        <a:solidFill>
                          <a:schemeClr val="bg1"/>
                        </a:solidFill>
                        <a:latin typeface="Cambria Math"/>
                      </a:rPr>
                      <m:t> </m:t>
                    </m:r>
                    <m:r>
                      <a:rPr lang="en-US" sz="1800" b="0" i="1">
                        <a:solidFill>
                          <a:schemeClr val="bg1"/>
                        </a:solidFill>
                        <a:latin typeface="Cambria Math"/>
                      </a:rPr>
                      <m:t>𝑏𝑖𝑑𝑠</m:t>
                    </m:r>
                    <m:r>
                      <a:rPr lang="en-US" sz="1800" b="0" i="1">
                        <a:solidFill>
                          <a:schemeClr val="bg1"/>
                        </a:solidFill>
                        <a:latin typeface="Cambria Math"/>
                      </a:rPr>
                      <m:t> </m:t>
                    </m:r>
                    <m:r>
                      <a:rPr lang="en-US" sz="1800" b="0" i="1">
                        <a:solidFill>
                          <a:schemeClr val="bg1"/>
                        </a:solidFill>
                        <a:latin typeface="Cambria Math"/>
                      </a:rPr>
                      <m:t>𝑎𝑟𝑒</m:t>
                    </m:r>
                    <m:r>
                      <a:rPr lang="en-US" sz="1800" b="0" i="1">
                        <a:solidFill>
                          <a:schemeClr val="bg1"/>
                        </a:solidFill>
                        <a:latin typeface="Cambria Math"/>
                      </a:rPr>
                      <m:t> </m:t>
                    </m:r>
                    <m:sSub>
                      <m:sSubPr>
                        <m:ctrlPr>
                          <a:rPr lang="en-US" sz="1800" i="1">
                            <a:solidFill>
                              <a:schemeClr val="bg1"/>
                            </a:solidFill>
                            <a:latin typeface="Cambria Math"/>
                            <a:ea typeface="Cambria Math"/>
                          </a:rPr>
                        </m:ctrlPr>
                      </m:sSubPr>
                      <m:e>
                        <m:r>
                          <a:rPr lang="en-US" sz="1800" b="0" i="1">
                            <a:solidFill>
                              <a:schemeClr val="bg1"/>
                            </a:solidFill>
                            <a:latin typeface="Cambria Math"/>
                            <a:ea typeface="Cambria Math"/>
                          </a:rPr>
                          <m:t>𝛽</m:t>
                        </m:r>
                      </m:e>
                      <m:sub>
                        <m:r>
                          <a:rPr lang="en-US" sz="1800" b="0" i="1">
                            <a:solidFill>
                              <a:schemeClr val="bg1"/>
                            </a:solidFill>
                            <a:latin typeface="Cambria Math"/>
                            <a:ea typeface="Cambria Math"/>
                          </a:rPr>
                          <m:t>𝑗</m:t>
                        </m:r>
                      </m:sub>
                    </m:sSub>
                    <m:d>
                      <m:dPr>
                        <m:ctrlPr>
                          <a:rPr lang="en-US" sz="1800" i="1">
                            <a:solidFill>
                              <a:schemeClr val="bg1"/>
                            </a:solidFill>
                            <a:latin typeface="Cambria Math"/>
                            <a:ea typeface="Cambria Math"/>
                          </a:rPr>
                        </m:ctrlPr>
                      </m:dPr>
                      <m:e>
                        <m:sSub>
                          <m:sSubPr>
                            <m:ctrlPr>
                              <a:rPr lang="en-US" sz="1800" i="1">
                                <a:solidFill>
                                  <a:schemeClr val="bg1"/>
                                </a:solidFill>
                                <a:latin typeface="Cambria Math"/>
                                <a:ea typeface="Cambria Math"/>
                              </a:rPr>
                            </m:ctrlPr>
                          </m:sSubPr>
                          <m:e>
                            <m:r>
                              <a:rPr lang="en-US" sz="1800" b="0" i="1">
                                <a:solidFill>
                                  <a:schemeClr val="bg1"/>
                                </a:solidFill>
                                <a:latin typeface="Cambria Math"/>
                                <a:ea typeface="Cambria Math"/>
                              </a:rPr>
                              <m:t>𝑉</m:t>
                            </m:r>
                          </m:e>
                          <m:sub>
                            <m:r>
                              <a:rPr lang="en-US" sz="1800" b="0" i="1">
                                <a:solidFill>
                                  <a:schemeClr val="bg1"/>
                                </a:solidFill>
                                <a:latin typeface="Cambria Math"/>
                                <a:ea typeface="Cambria Math"/>
                              </a:rPr>
                              <m:t>𝑗</m:t>
                            </m:r>
                          </m:sub>
                        </m:sSub>
                      </m:e>
                    </m:d>
                    <m:r>
                      <a:rPr lang="en-US" sz="1800" b="0" i="1">
                        <a:solidFill>
                          <a:schemeClr val="bg1"/>
                        </a:solidFill>
                        <a:latin typeface="Cambria Math"/>
                        <a:ea typeface="Cambria Math"/>
                      </a:rPr>
                      <m:t>, ∀</m:t>
                    </m:r>
                    <m:r>
                      <a:rPr lang="en-US" sz="1800" b="0" i="1">
                        <a:solidFill>
                          <a:schemeClr val="bg1"/>
                        </a:solidFill>
                        <a:latin typeface="Cambria Math"/>
                        <a:ea typeface="Cambria Math"/>
                      </a:rPr>
                      <m:t>𝑗</m:t>
                    </m:r>
                    <m:r>
                      <a:rPr lang="en-US" sz="1800" b="0" i="1">
                        <a:solidFill>
                          <a:schemeClr val="bg1"/>
                        </a:solidFill>
                        <a:latin typeface="Cambria Math"/>
                        <a:ea typeface="Cambria Math"/>
                      </a:rPr>
                      <m:t>≠</m:t>
                    </m:r>
                    <m:r>
                      <a:rPr lang="en-US" sz="1800" b="0" i="1">
                        <a:solidFill>
                          <a:schemeClr val="bg1"/>
                        </a:solidFill>
                        <a:latin typeface="Cambria Math"/>
                        <a:ea typeface="Cambria Math"/>
                      </a:rPr>
                      <m:t>𝑖</m:t>
                    </m:r>
                  </m:oMath>
                </a14:m>
                <a:r>
                  <a:rPr lang="en-US" sz="1800" dirty="0" smtClean="0">
                    <a:solidFill>
                      <a:schemeClr val="bg1"/>
                    </a:solidFill>
                    <a:latin typeface="+mj-lt"/>
                    <a:cs typeface="+mj-cs"/>
                  </a:rPr>
                  <a:t> ]</a:t>
                </a:r>
                <a:endParaRPr lang="he-IL" sz="1800" dirty="0" smtClean="0">
                  <a:solidFill>
                    <a:schemeClr val="bg1"/>
                  </a:solidFill>
                  <a:latin typeface="+mj-lt"/>
                  <a:cs typeface="+mj-cs"/>
                </a:endParaRPr>
              </a:p>
              <a:p>
                <a:pPr marL="457200" indent="-457200" algn="l" rtl="0">
                  <a:buFont typeface="Arial" panose="020B0604020202020204" pitchFamily="34" charset="0"/>
                  <a:buChar char="•"/>
                </a:pPr>
                <a:endParaRPr lang="he-IL" sz="2000" dirty="0" smtClean="0">
                  <a:latin typeface="+mj-lt"/>
                  <a:cs typeface="+mj-cs"/>
                </a:endParaRPr>
              </a:p>
              <a:p>
                <a:pPr marL="342900" indent="-342900">
                  <a:buFont typeface="Arial" panose="020B0604020202020204" pitchFamily="34" charset="0"/>
                  <a:buChar char="•"/>
                </a:pPr>
                <a:r>
                  <a:rPr lang="en-US" sz="2000" b="1" dirty="0" smtClean="0">
                    <a:solidFill>
                      <a:schemeClr val="bg1"/>
                    </a:solidFill>
                    <a:latin typeface="+mj-lt"/>
                    <a:cs typeface="+mj-cs"/>
                  </a:rPr>
                  <a:t>Expected utility</a:t>
                </a:r>
                <a:r>
                  <a:rPr lang="he-IL" sz="2000" b="1" dirty="0" smtClean="0">
                    <a:solidFill>
                      <a:schemeClr val="bg1"/>
                    </a:solidFill>
                    <a:latin typeface="+mj-lt"/>
                    <a:cs typeface="+mj-cs"/>
                  </a:rPr>
                  <a:t>:  </a:t>
                </a:r>
                <a:r>
                  <a:rPr lang="he-IL" sz="1800" dirty="0">
                    <a:solidFill>
                      <a:schemeClr val="bg1"/>
                    </a:solidFill>
                    <a:latin typeface="+mj-lt"/>
                    <a:cs typeface="+mj-cs"/>
                  </a:rPr>
                  <a:t> </a:t>
                </a:r>
                <a:r>
                  <a:rPr lang="he-IL" sz="1800" dirty="0" smtClean="0">
                    <a:solidFill>
                      <a:schemeClr val="bg1"/>
                    </a:solidFill>
                    <a:latin typeface="+mj-lt"/>
                    <a:cs typeface="+mj-cs"/>
                  </a:rPr>
                  <a:t>( לסוכן ה-</a:t>
                </a:r>
                <a:r>
                  <a:rPr lang="en-US" sz="1800" dirty="0" smtClean="0">
                    <a:solidFill>
                      <a:schemeClr val="bg1"/>
                    </a:solidFill>
                    <a:latin typeface="+mj-lt"/>
                    <a:cs typeface="+mj-cs"/>
                  </a:rPr>
                  <a:t>i</a:t>
                </a:r>
                <a:r>
                  <a:rPr lang="he-IL" sz="1800" dirty="0" smtClean="0">
                    <a:solidFill>
                      <a:schemeClr val="bg1"/>
                    </a:solidFill>
                    <a:latin typeface="+mj-lt"/>
                    <a:cs typeface="+mj-cs"/>
                  </a:rPr>
                  <a:t> בעל ערך </a:t>
                </a:r>
                <a:r>
                  <a:rPr lang="en-US" sz="2000" dirty="0" smtClean="0">
                    <a:solidFill>
                      <a:schemeClr val="bg1"/>
                    </a:solidFill>
                  </a:rPr>
                  <a:t>v</a:t>
                </a:r>
                <a:r>
                  <a:rPr lang="en-US" sz="1100" dirty="0" smtClean="0">
                    <a:solidFill>
                      <a:schemeClr val="bg1"/>
                    </a:solidFill>
                  </a:rPr>
                  <a:t>i</a:t>
                </a:r>
                <a:r>
                  <a:rPr lang="he-IL" sz="1100" dirty="0" smtClean="0">
                    <a:solidFill>
                      <a:schemeClr val="bg1"/>
                    </a:solidFill>
                  </a:rPr>
                  <a:t> </a:t>
                </a:r>
                <a:r>
                  <a:rPr lang="he-IL" sz="1800" dirty="0">
                    <a:solidFill>
                      <a:schemeClr val="bg1"/>
                    </a:solidFill>
                    <a:cs typeface="+mj-cs"/>
                  </a:rPr>
                  <a:t> </a:t>
                </a:r>
                <a:r>
                  <a:rPr lang="he-IL" sz="1800" dirty="0" smtClean="0">
                    <a:solidFill>
                      <a:schemeClr val="bg1"/>
                    </a:solidFill>
                    <a:cs typeface="+mj-cs"/>
                  </a:rPr>
                  <a:t>לפריט כשהוא משלם </a:t>
                </a:r>
                <a:r>
                  <a:rPr lang="en-US" sz="1800" dirty="0" smtClean="0">
                    <a:solidFill>
                      <a:schemeClr val="bg1"/>
                    </a:solidFill>
                    <a:cs typeface="+mj-cs"/>
                  </a:rPr>
                  <a:t>b</a:t>
                </a:r>
                <a:r>
                  <a:rPr lang="he-IL" sz="1800" dirty="0" smtClean="0">
                    <a:solidFill>
                      <a:schemeClr val="bg1"/>
                    </a:solidFill>
                    <a:cs typeface="+mj-cs"/>
                  </a:rPr>
                  <a:t> )</a:t>
                </a:r>
                <a:endParaRPr lang="he-IL" sz="2000" b="1" dirty="0" smtClean="0">
                  <a:solidFill>
                    <a:schemeClr val="bg1"/>
                  </a:solidFill>
                  <a:latin typeface="+mj-lt"/>
                  <a:cs typeface="+mj-cs"/>
                </a:endParaRPr>
              </a:p>
              <a:p>
                <a:pPr marL="342900" indent="-342900" algn="r">
                  <a:buFont typeface="Arial" panose="020B0604020202020204" pitchFamily="34" charset="0"/>
                  <a:buChar char="•"/>
                </a:pPr>
                <a:endParaRPr lang="he-IL" sz="2000" b="1" dirty="0">
                  <a:solidFill>
                    <a:schemeClr val="bg1"/>
                  </a:solidFill>
                  <a:latin typeface="+mj-lt"/>
                  <a:cs typeface="+mj-cs"/>
                </a:endParaRPr>
              </a:p>
              <a:p>
                <a:pPr algn="l" rtl="0"/>
                <a14:m>
                  <m:oMathPara xmlns:m="http://schemas.openxmlformats.org/officeDocument/2006/math">
                    <m:oMathParaPr>
                      <m:jc m:val="centerGroup"/>
                    </m:oMathParaPr>
                    <m:oMath xmlns:m="http://schemas.openxmlformats.org/officeDocument/2006/math">
                      <m:r>
                        <a:rPr lang="en-US" sz="1800" b="0" i="1" smtClean="0">
                          <a:solidFill>
                            <a:schemeClr val="bg1"/>
                          </a:solidFill>
                          <a:latin typeface="Cambria Math"/>
                          <a:cs typeface="+mj-cs"/>
                        </a:rPr>
                        <m:t>𝑢</m:t>
                      </m:r>
                      <m:d>
                        <m:dPr>
                          <m:begChr m:val="["/>
                          <m:endChr m:val="]"/>
                          <m:ctrlPr>
                            <a:rPr lang="en-US" sz="1800" i="1" smtClean="0">
                              <a:solidFill>
                                <a:schemeClr val="bg1"/>
                              </a:solidFill>
                              <a:latin typeface="Cambria Math"/>
                              <a:cs typeface="+mj-cs"/>
                            </a:rPr>
                          </m:ctrlPr>
                        </m:dPr>
                        <m:e>
                          <m:r>
                            <a:rPr lang="en-US" sz="1800" b="0" i="1" smtClean="0">
                              <a:solidFill>
                                <a:schemeClr val="bg1"/>
                              </a:solidFill>
                              <a:latin typeface="Cambria Math"/>
                              <a:cs typeface="+mj-cs"/>
                            </a:rPr>
                            <m:t>𝑏</m:t>
                          </m:r>
                        </m:e>
                        <m:e>
                          <m:r>
                            <a:rPr lang="en-US" sz="1800" b="0" i="1" smtClean="0">
                              <a:solidFill>
                                <a:schemeClr val="bg1"/>
                              </a:solidFill>
                              <a:latin typeface="Cambria Math"/>
                              <a:cs typeface="+mj-cs"/>
                            </a:rPr>
                            <m:t>𝑣𝑖</m:t>
                          </m:r>
                        </m:e>
                      </m:d>
                      <m:r>
                        <a:rPr lang="en-US" sz="1800" b="0" i="1" smtClean="0">
                          <a:solidFill>
                            <a:schemeClr val="bg1"/>
                          </a:solidFill>
                          <a:latin typeface="Cambria Math"/>
                          <a:cs typeface="+mj-cs"/>
                        </a:rPr>
                        <m:t>=</m:t>
                      </m:r>
                      <m:sSub>
                        <m:sSubPr>
                          <m:ctrlPr>
                            <a:rPr lang="en-US" sz="1800" i="1" smtClean="0">
                              <a:solidFill>
                                <a:schemeClr val="bg1"/>
                              </a:solidFill>
                              <a:latin typeface="Cambria Math"/>
                              <a:cs typeface="+mj-cs"/>
                            </a:rPr>
                          </m:ctrlPr>
                        </m:sSubPr>
                        <m:e>
                          <m:r>
                            <a:rPr lang="en-US" sz="1800" b="0" i="1" smtClean="0">
                              <a:solidFill>
                                <a:schemeClr val="bg1"/>
                              </a:solidFill>
                              <a:latin typeface="Cambria Math"/>
                              <a:cs typeface="+mj-cs"/>
                            </a:rPr>
                            <m:t>𝑣</m:t>
                          </m:r>
                        </m:e>
                        <m:sub>
                          <m:r>
                            <a:rPr lang="en-US" sz="1800" b="0" i="1" smtClean="0">
                              <a:solidFill>
                                <a:schemeClr val="bg1"/>
                              </a:solidFill>
                              <a:latin typeface="Cambria Math"/>
                              <a:cs typeface="+mj-cs"/>
                            </a:rPr>
                            <m:t>𝑖</m:t>
                          </m:r>
                        </m:sub>
                      </m:sSub>
                      <m:sSub>
                        <m:sSubPr>
                          <m:ctrlPr>
                            <a:rPr lang="en-US" sz="1800" i="1" smtClean="0">
                              <a:solidFill>
                                <a:schemeClr val="bg1"/>
                              </a:solidFill>
                              <a:latin typeface="Cambria Math"/>
                              <a:cs typeface="+mj-cs"/>
                            </a:rPr>
                          </m:ctrlPr>
                        </m:sSubPr>
                        <m:e>
                          <m:r>
                            <a:rPr lang="en-US" sz="1800" b="0" i="1" smtClean="0">
                              <a:solidFill>
                                <a:schemeClr val="bg1"/>
                              </a:solidFill>
                              <a:latin typeface="Cambria Math"/>
                              <a:cs typeface="+mj-cs"/>
                            </a:rPr>
                            <m:t>𝑎</m:t>
                          </m:r>
                        </m:e>
                        <m:sub>
                          <m:r>
                            <a:rPr lang="en-US" sz="1800" b="0" i="1" smtClean="0">
                              <a:solidFill>
                                <a:schemeClr val="bg1"/>
                              </a:solidFill>
                              <a:latin typeface="Cambria Math"/>
                              <a:cs typeface="+mj-cs"/>
                            </a:rPr>
                            <m:t>𝑖</m:t>
                          </m:r>
                        </m:sub>
                      </m:sSub>
                      <m:d>
                        <m:dPr>
                          <m:begChr m:val="["/>
                          <m:endChr m:val="]"/>
                          <m:ctrlPr>
                            <a:rPr lang="en-US" sz="1800" i="1" smtClean="0">
                              <a:solidFill>
                                <a:schemeClr val="bg1"/>
                              </a:solidFill>
                              <a:latin typeface="Cambria Math"/>
                              <a:cs typeface="+mj-cs"/>
                            </a:rPr>
                          </m:ctrlPr>
                        </m:dPr>
                        <m:e>
                          <m:r>
                            <a:rPr lang="en-US" sz="1800" b="0" i="1" smtClean="0">
                              <a:solidFill>
                                <a:schemeClr val="bg1"/>
                              </a:solidFill>
                              <a:latin typeface="Cambria Math"/>
                              <a:cs typeface="+mj-cs"/>
                            </a:rPr>
                            <m:t>𝑏</m:t>
                          </m:r>
                        </m:e>
                      </m:d>
                      <m:r>
                        <a:rPr lang="en-US" sz="1800" b="0" i="1" smtClean="0">
                          <a:solidFill>
                            <a:schemeClr val="bg1"/>
                          </a:solidFill>
                          <a:latin typeface="Cambria Math"/>
                          <a:cs typeface="+mj-cs"/>
                        </a:rPr>
                        <m:t>−</m:t>
                      </m:r>
                      <m:sSub>
                        <m:sSubPr>
                          <m:ctrlPr>
                            <a:rPr lang="en-US" sz="1800" i="1" smtClean="0">
                              <a:solidFill>
                                <a:schemeClr val="bg1"/>
                              </a:solidFill>
                              <a:latin typeface="Cambria Math"/>
                              <a:cs typeface="+mj-cs"/>
                            </a:rPr>
                          </m:ctrlPr>
                        </m:sSubPr>
                        <m:e>
                          <m:r>
                            <a:rPr lang="en-US" sz="1800" b="0" i="1" smtClean="0">
                              <a:solidFill>
                                <a:schemeClr val="bg1"/>
                              </a:solidFill>
                              <a:latin typeface="Cambria Math"/>
                              <a:cs typeface="+mj-cs"/>
                            </a:rPr>
                            <m:t>𝑝</m:t>
                          </m:r>
                        </m:e>
                        <m:sub>
                          <m:r>
                            <a:rPr lang="en-US" sz="1800" b="0" i="1" smtClean="0">
                              <a:solidFill>
                                <a:schemeClr val="bg1"/>
                              </a:solidFill>
                              <a:latin typeface="Cambria Math"/>
                              <a:cs typeface="+mj-cs"/>
                            </a:rPr>
                            <m:t>𝑖</m:t>
                          </m:r>
                        </m:sub>
                      </m:sSub>
                      <m:r>
                        <a:rPr lang="en-US" sz="1800" b="0" i="1" smtClean="0">
                          <a:solidFill>
                            <a:schemeClr val="bg1"/>
                          </a:solidFill>
                          <a:latin typeface="Cambria Math"/>
                          <a:cs typeface="+mj-cs"/>
                        </a:rPr>
                        <m:t>[</m:t>
                      </m:r>
                      <m:r>
                        <a:rPr lang="en-US" sz="1800" b="0" i="1" smtClean="0">
                          <a:solidFill>
                            <a:schemeClr val="bg1"/>
                          </a:solidFill>
                          <a:latin typeface="Cambria Math"/>
                          <a:cs typeface="+mj-cs"/>
                        </a:rPr>
                        <m:t>𝑏</m:t>
                      </m:r>
                      <m:r>
                        <a:rPr lang="en-US" sz="1800" b="0" i="1" smtClean="0">
                          <a:solidFill>
                            <a:schemeClr val="bg1"/>
                          </a:solidFill>
                          <a:latin typeface="Cambria Math"/>
                          <a:cs typeface="+mj-cs"/>
                        </a:rPr>
                        <m:t>]</m:t>
                      </m:r>
                    </m:oMath>
                  </m:oMathPara>
                </a14:m>
                <a:endParaRPr lang="he-IL" sz="1800" dirty="0">
                  <a:solidFill>
                    <a:schemeClr val="bg1"/>
                  </a:solidFill>
                  <a:latin typeface="+mj-lt"/>
                  <a:cs typeface="+mj-cs"/>
                </a:endParaRPr>
              </a:p>
              <a:p>
                <a:endParaRPr lang="he-IL" sz="2000" dirty="0" smtClean="0">
                  <a:latin typeface="+mj-lt"/>
                  <a:cs typeface="+mj-cs"/>
                </a:endParaRPr>
              </a:p>
              <a:p>
                <a:endParaRPr lang="he-IL" sz="2000" dirty="0" smtClean="0"/>
              </a:p>
            </p:txBody>
          </p:sp>
        </mc:Choice>
        <mc:Fallback xmlns="">
          <p:sp>
            <p:nvSpPr>
              <p:cNvPr id="3" name="כותרת משנה 2"/>
              <p:cNvSpPr>
                <a:spLocks noGrp="1" noRot="1" noChangeAspect="1" noMove="1" noResize="1" noEditPoints="1" noAdjustHandles="1" noChangeArrowheads="1" noChangeShapeType="1" noTextEdit="1"/>
              </p:cNvSpPr>
              <p:nvPr>
                <p:ph type="subTitle" idx="1"/>
              </p:nvPr>
            </p:nvSpPr>
            <p:spPr>
              <a:xfrm>
                <a:off x="395288" y="1916832"/>
                <a:ext cx="8425184" cy="4176464"/>
              </a:xfrm>
              <a:blipFill rotWithShape="1">
                <a:blip r:embed="rId2"/>
                <a:stretch>
                  <a:fillRect l="-1520" t="-875" r="-1447"/>
                </a:stretch>
              </a:blipFill>
            </p:spPr>
            <p:txBody>
              <a:bodyPr/>
              <a:lstStyle/>
              <a:p>
                <a:r>
                  <a:rPr lang="he-IL">
                    <a:noFill/>
                  </a:rPr>
                  <a:t> </a:t>
                </a:r>
              </a:p>
            </p:txBody>
          </p:sp>
        </mc:Fallback>
      </mc:AlternateContent>
      <p:sp>
        <p:nvSpPr>
          <p:cNvPr id="4" name="TextBox 3"/>
          <p:cNvSpPr txBox="1"/>
          <p:nvPr/>
        </p:nvSpPr>
        <p:spPr>
          <a:xfrm>
            <a:off x="-540568" y="796983"/>
            <a:ext cx="6840760" cy="923330"/>
          </a:xfrm>
          <a:prstGeom prst="rect">
            <a:avLst/>
          </a:prstGeom>
          <a:noFill/>
        </p:spPr>
        <p:txBody>
          <a:bodyPr wrap="square" rtlCol="1">
            <a:spAutoFit/>
          </a:bodyPr>
          <a:lstStyle/>
          <a:p>
            <a:pPr rtl="0"/>
            <a:r>
              <a:rPr lang="en-US" sz="5400" b="1" dirty="0" smtClean="0">
                <a:solidFill>
                  <a:srgbClr val="0070C0"/>
                </a:solidFill>
                <a:effectLst>
                  <a:outerShdw blurRad="38100" dist="38100" dir="2700000" algn="tl">
                    <a:srgbClr val="000000">
                      <a:alpha val="43137"/>
                    </a:srgbClr>
                  </a:outerShdw>
                </a:effectLst>
                <a:latin typeface="+mj-lt"/>
              </a:rPr>
              <a:t>Definitions</a:t>
            </a:r>
            <a:endParaRPr lang="he-IL" sz="5400" b="1" dirty="0">
              <a:solidFill>
                <a:srgbClr val="0070C0"/>
              </a:solidFill>
              <a:effectLst>
                <a:outerShdw blurRad="38100" dist="38100" dir="2700000" algn="tl">
                  <a:srgbClr val="000000">
                    <a:alpha val="43137"/>
                  </a:srgbClr>
                </a:outerShdw>
              </a:effectLst>
              <a:latin typeface="+mj-lt"/>
            </a:endParaRPr>
          </a:p>
        </p:txBody>
      </p:sp>
      <p:sp>
        <p:nvSpPr>
          <p:cNvPr id="5" name="AutoShape 2" descr="data:image/jpeg;base64,/9j/4AAQSkZJRgABAQAAAQABAAD/2wCEAAkGBxQTEhQUExQWFRQXFhgYFxgXGBgWFxgYFBQXGhYVHBQYHCggGBolHBQXITEhJSkrLi4uFx8zODMsNygtLisBCgoKDg0OGhAQGywkICQsLCwwLCwsLCwsLCwsLCwsLCwsLCwsLCwsLCwsLCwsLCwsLCwsLCwsLCwsLCwsLCwsLP/AABEIALcBEwMBIgACEQEDEQH/xAAcAAABBAMBAAAAAAAAAAAAAAAGAAMEBQECBwj/xAA8EAABAwIEBAMGBQMDBAMAAAABAAIRAyEEEjFBBQZRYSJxgRMykaGx8AdCwdHhFFJiI3LxFSSCohZDkv/EABkBAAIDAQAAAAAAAAAAAAAAAAABAgMEBf/EACYRAAIDAAICAgMAAwEBAAAAAAABAgMREiEEMRNBIlFhMnGxIxT/2gAMAwEAAhEDEQA/AOfgrYFahbNCqGbSsynaWEe7RpPoptHgVd2jCjB6VqyEQUOUa7toVjhuQ6p1PyRxYagTYE8wI8wvIH9xKusHyTTb+WU+DDkcxp0idAT6KbR4ZVdowrreG5apt/KFYUuEMGwT4C5HI6PLtY/lhTafKlXddYZgGjZU3NWObQpZWx7R5ytHnunwQt0D+D8IaA8kSWtvPUqJX4cMxtBVxw2KWGcyo4y95DnnqRb6Qqj+qc+o/cAW+91g8qTjPIs6PiwTh2iKzCCeqnUOHMMSHCfgnaVQMbIi4m+3VWWEqtbh6lY3I91vrcxss8fJt3EWz8av9ERnLdN+j/jZVfG+ACi0uLotN0RcM4k2q2Q2JCDvxC4jJqNzTDWyPMwAO/XyW3xrvmTeejFfT8TwgcAfTxFT2ebKT7p2J6XRRU5VLSGl4DjoDqVybDPeXsayS5zhlj3hlMyuoYvGuBZ7V+ao1ouYkEbWVltkalrIV1Ox5Efq8o1VAr8p1+iJeG8z1AACQ7zH6q7w3MGaM1IGdwVGPkVSCVNkTmVTlSv0UStyrXGsCdJ3XaH46llJLSLLm3OuNfnoSQHZw9pF4A0aB1JgK78forxgliuUcT/aqbGcsYlv/wBZ9F193OEZQ+mwGPE2bzvdX3COIYXE2ENd/a6L+XVRhbXJ4mTnTZFa0eaq3D6rPeY4eiaDV6lxXK9J+rR8EN8U/Dig/wDIAr8KDgATjV1LF/haJ8JIUJ34YP2cfglg9OeBbhHFX8Nqw0dPoq3FckYpn5ZRgaDSSnYnhFan71Nw9FELSNUhmFhZSQB03BcjF13T5BE/DeSKbY8IRpSoNGyktCliI6UOG5bpt/KFY0uEMGwViAtwEBpEZgWjZOtww6J+EkANiiOi2FNOBIpga5VmEpSlIDDzAXHvxI4+GuBbd4d8J0XW8fim0qb6jzDWgkrzp+IXEBUr+ERfMR06BRa1onCWJhJwri4xGErZgJY9thqdLiddSoWFqFzjlJBAlUHK2LLarjc5maDt/COuG4UewqOIIc9sAkAAAaXWDyK+dh0/Gnxq3+leXmN53+AKeZUc1sSchkEddLLT2oksEWOo3splOnmygAXAj6lYJx98TbGXXZJ4PTyUnzAEFxP35rm3NGOp1HB7M0m9QH+4gCB5ZT8Ua82VDToMbTs5x8RiRAidfuy5viMM4mm0QS5xHWSXR/C6Xgx41f7OX5b5T0J/w84cGtrYx/5RkpbHM6Q5w8h9VOYS8lx6xr17ohxXCsmHo0WFuRjYBG7o8d/SZ6kKMzhMskGC2wb/AHf5LP5SlOW/SLvHcYRz7ZGozPvRYCPlCvcJixTdcSdegCbwnA3uFMtiYzk+dr9DEKSMKGkuIIDTpEzsfqskKp80iyyyLiTzis9Mmw/bqgjEYU+3fiHvPswT7Fs28Ih7/q0DrKkt4rV/qhQ1bVPQzTa333SBsPqFW8bx4e7wjwAw0HZrfd9dz3W67lUs+2V+LWrJcvpELEVyNTcwZ12/la0ccQQRI6Gb/wAJh7s1td7T0n5Jmp12CyxN1iOncr8+ObDK/ibpm/MPPqui4LGU6zA+m4Oaen0XmxmIIPfVFHLfMr8K4PDvD+Zp0I/futtXkSj1L0cy7x4vuHs7e6kOi1OHHRROCcZp4qkKlIyNxuD0KsJXQT3tHPfQwcM3otH4Jp2UyFiEwKfE8Dpu1aEOcV5BoVJ8AnsjpalAHHqv4XCTDjCS6/lCygDQUluAlKxmQRN0lhqySgYklgrEoAeYVq5Nhy2zSgBLMpt5WA5IBrieFFak+m7Rw+e3zXnDmLCH2tUPBFUF2bYACF6VXPPxH5KOIDq2Hj2keNsxmAG3dBJHGeXa5bXbeNR8ka4viFT2QYXSIPz28kA4jDVKNQBzXNdOhEFFhzPp6bX6hYfJ3U0dHxWuLiydys7McvSSZ3V7RbkcALmTrtO4Q9y2Cxxk20RDTqZSXm+wusM3sujTvH2VXP8AiiwU2h0Ag5tNTuhzknhBr4mjUd7rHyRIm0uFuhT/ADnjA6tYaNEz7u8qXyrFAPcLueS0OGmW0RI6z8QulV+Fa0581ymG2LpNzjoC4xNpJM/VbDDDbQgiN+w+KgUKxMXEx8/00V5SFrDt5xqq32yW4b08c2iC5zoEam1gDeT5IJ4xzq+q6oxghmVxc4mBGgv3P6KbzpjstKoA0HKWwzufzFvYSb/2of5XojEeOpTAYXudU6ECPZsaD5EAb5ldGqK7ZXzbeFmMNUp4f2lSDXqMD6jpIDKIdlpsEb1HAE+Q6Ifx9i1p7k9g4Nt30+qNuNBoNSq53vNqGmwb5WAieonMB0y9r8+xFcuv/i0D/wABHzgrLcm5ts6XjtRgkjD3xESD9j6LV9CYBdbzWuuWTM2Pa1vlb0KdxLmMHfQfEqn/AB6Lm+WsxWhvTZSaGDLqFWu9wAphsU3S0uz/AJx11mO6q8BjWmuHVCA1mZxGt2sOURuS6FFx3EBUfUcDlD3E5ZJABMho6x17LbTTi2RzL7k5fiXfLnOVfC1mupuPs8zS9gjK5rTdsRa269EcC4zSxdIVaLszTqN2mLtI6rygXiQ1va/Uyu3/AIMU30GvpP0qeMDoW2NvKFpXRifZ1IFYJSSUyIlhKVgoASSbL0kAZBTdR11sbJpzkCH2uWrymCSnJlADgfKxKxlWwagBLLSsSkEDMrKRFkO8S5op0XFrjBS0MLbH4iAQNVpw6m7LLjdDWH5ibUMhW2H4sIWWdyUvZvrobj6JHFOX8PiI9rTa4gyCRcHzQJzxSbQq0xTa0Z7GyOW8SBOq5d+J2MJqsI2Ua5xlLCVkJRj2X9LlN2QVKRBm5b56qp4hhTRs4GxRbylxOaDJOwVtjsLTrNh4BB33VE665vY9MsTml2efeYH/AOo46hFGFqBtNjZFmidjcfNVfOvBHUcYGkRTe4Fruo/Qq1p4QPuH7QB9Por7JPIpFMEk3pecIbMOMReI+RV4/ENY3M52UCCSesiB5lUnDnANaBPdVnOuMBpupufltJH9xEZR1FxM9koLlLCMmktB/jvEauIr1mUnD2byZt4spa3c6Tb4Il4Th/ZMp0Q61OC93V5iw6RIA8yeiBeXsQPbEnQFuW2kQ3foEdYerlDmtdcukE7OcCJgdBPrCstmo4h0x5ayFzDjC8CmweFjA0EdXZZ/9Z+JQ67h73XAA7G28a7ok9iA0y0l14M9O3p8lT1OInMWWFzDnEZWtk3I+9VQ05vpGj5FArKtJwIYBL9r2FrEnayrMQ7RwMi14OpJgRtopuKxNsshweBJBu4G5BI0mBbt2Ve/ElstAzMJ03JbYHzhaa6VFa/Zkt8hzeL0NV8OAWyIsc3UzME/EJmlhQfJPQ57r/O56KxpYSB5KU5qJXCDkxvCYaCMog6zuumfhViT/Vhr3/lMZjcnoEBUzHon6VQggglpBkEGCCNwVlV35GiXj9HpopKo5X4kK+GpvE+6AZ1zAQVbSt6erTC1giFpC3lZTEM+zSTqSYEWu/QLQsWzmSU4GoENhicY1bQkkBlKFs1q2ASGaNYtgEsygY7itOkQHvDZ690AWBXO/wAQ+ElxFRrZI1jojerjmiCJPkoOLx7XCC256qmd9cPbLoUWS7SOQ8FxmSplPVGdOqIspzeUqLqntCy5M9vNP47Chr2UWAAmC7sNvUn9VhsStnsTo1WOuPGRBNX2bS51vrPRDfF2UcT77dO90Rc2YUCtTpTNhmuR4nRlnaLHvCHatDKXBoBhxbaSDldEt3/K4rHa5wm+H10bqowsgnP7HMBjG0hkbIDTGs6bKxoczNJLTMiLee6GXVZJ2/WNCn8HhnOJcN/s3VUfJcW2ydnjRaxBLxTB0MWyKl8t2mYIKAsE4MxD6QJgEwVfvAZdz8vqh3GYqgKhcyS8i5Gi2eP5PPVjOddRxa/Rf4HGgWG+/qhTnGuPavG4PqPCJAO6hf8AW8h1m/lKgcXx2Z5e3Q7TMba7roVRaemKxr0a8MdlFzEmfmI9YXSOX8SwNLiM1vCY1m0fIfNcywrtJO+2un7BEvDuOClhi0Sao0O0TayL63NLCVM1H2W3M/E2Upbnu4Axq5xP5QJ1mb9kJHEsaBN93D5+8NdY+Crnue9xL7knU/H78k7TwuaZOgnXaP8AhWV1qC6KrJuQsfF4sPDAEAfAeqj0SYcd9B6/Tf4rau3ve1uxVvwnhoqAH/glOc1BaxQhyeDHD8MJB3I+BKsfZ2P3KdPDyx2UjxDUWiYnWdgsVHg/X7+IXMtscmdSqlRRGfb1Tbn3t6pwNJsP+VFxboNyLD789UQWvCyeJdnUPwm5gDahoPdAf7k6Zht6rrZp9F5OwvGzTe11PVpkeexXpbkzj7cVhKVUODnFoDwNQ8DxAhdKrkljOPdxctRblZlPSCmnU+iuKTXMktJSQBhrVubJEwouLxrKQBqGAUCJAErdoQzj+ZwHAUhm+nxV1Qa94BJyyNlFywsjDkTQUy/EdLpp9GC3U9bqTA6KtzZaqor32V9TGEDNltErlvH6xxWPaGu8Je0X7ESAF1LjlQChUJsMu2q5Fywc3FmC5AdaQbZWk+V1CLePWT4pNYjtJpAZWnRoCp6lBtSsSAcg12kjopGPqlxblN5v5Db6J7D04b3WW6PyPH6NFb4LfsZ5j4wMJhKlYgeACAb7gAKj5VcHUziariR75zWABuPQT8kz+JFH2tKlTkkCo1zmg6tkAz1AmY7K14dhg6gGO8IJvAi0aX+C0Lc/pVFLtsGsViw41XOIJcZbUMEG0N9C0m37IffVJFrO8LRMCZ1fNstx/wCxCMuI8MPsASQ1rGlpItGVpggbyco62shvB4WcOKjolznQLE5acNJ8xa3r1XMurkn3/s6tVkc6KSq3NAbqYb5dSr7iJ/pabWxLjDWtGpJ0EDU3Uflam04irUfBbRZMk2LnuIH0EKmq4t2Lxk5iG0znB6ZXeHsLi0quvxXY4x/f/CV1/BNv6/6RMXhahz1KxLAA4wQCSQSC0NHkQTt80GV8XL4uBoi/8QeKnM0UyYIJc6QS7PJA8gS6yCqOHLiu3GEKo4jhztnY9ZGc0lYpHQd9ekojw/CrAlYxvBJEixVf/wBME8Y/gn7Kiu0se5rrWkHrOhnoVJwm0m38JjEYAj3iZFgfLQJ7AH+/a0ASSrk1JdEFsX2S8VQOQOBDXEgROxBmPgmsPRzuDG62t1Wtete3oTaOikcBpDPmJvtdE5ZEI9suf/iwDQ7MQ70IAVhwfh/s4bPX9VY4SsAMs3Gv7qQGzHncjp+y5c7ZS6ZurrUe0VGLwli9kXnzOkqkqtcWiR9n9EYY17ScoiBqREdLlDvFb031G6NJvPvO2AbqYET0UIwlNpRRqVsYR2RXYvFEOOmYm5EBrQfLQCUO1cQ4lwtrE66SLHonsZWNSAwENy+Mm2Z0+Im/uiwA7FM0mAfp5rp1UqC/pzLr3Y/4N0aP19VacM4tVw7iaNR9M/4uIB8xoVBFQ+fQ/wApylhHONgrjOdq5A/En+oLaGJhtQ2a8aOPQjYrqFKp1XmrlXg7xVY4atcDHkV6JY4kDyEpoi+ieaYWEwHlYUhahtz4BcdAg3mLigqRlGYA6fqiPmAu9k4MtZc8BaXOaHeIXITREk42s1mWwEkFHvD8SDSaQdguP8w4s5RB3v8A+KM+W+LNqUGQ6CbX0hU3S44aqFuoMnV+60OK+CG6vEA05Xekaead/wCpTpER6krLK1ejYqmW/EaftaT2A+80ifouWcsPfT4mKdRzi4F0A+7GU6LoNHHgyub8armnxWk92mciRvmFreqK56nn6KpxySOnsxIzETAB+amtrfJCdbigIOreh7jVWnDMWSQNjER19VXKxfRbx6elRzFjy7HU6LTAy5nHfUW7CHn4K+weI/0xefCIg+hH0QbRrudi6zyWvIa4j+5t/dPw+qYZxd7WvpkZg4DKBq02g237dfJFl3x2JP8ARZRT8lba/YecVOagWC8ttsRuJ7W+SHMVg8lAFrrlsmdJeXe1d5yQPIDstuAY1poik55uyPFpABaIO2oWeYcePYwwAHLm0JsfEAI7gE6WClZxnDl/AgpQnx/oJ0MS4NqU2a1qtgd2sBbmPazz6KDx40cLhalJsurVSQ698gMAu3AIE5f8z3WDUYyq4ZnGm2wIgHM9wBvvYH0KGeOVs1V0nQ5elmwBv5/BW+LDjHkZ/Ns2fFFfiajnljScwAA++vmrvheBtMaqDwzBlxCL8DhsoA8lR5d+dIPHq3tjdLDwNE7UoNNirE4bY6xPp1TVXDka9r9Fx5Se6dWMItFNi+HAiNVRYjB+yJJbmHSdD36q84xj/Z+EHM46AXNgTZC+Jxr6hOeIg2n4aarpeErv8vr+mPy1Sln2V2LxGbffdSOH4k6bBQnsnZEPLeJovAoVgGH8r9JM6OOy6rXJYcrWnpfcO4o0tANj1/lXLcS0MJGnTsh7iuAGFc0ZgWuEgnb+FS43jr3+CnZu56rDPxm3iNVd6S7L9nEWPqiiXilTvneegkwPOIlD3Gcc2oGtpNeMheM0+HK95MAaiyiMp2NpO8673PZOZgIAg6yB2FvSVsrrUFiKbbHN6x04nMIho20A0AiTrNlDLJJ7qVQwb3wSLfCfRWuHwYAgt9YUbLlEIUuRV0cKYmFLw7CJT1dsGBsm2PJlZZXSka40KKDr8McLTqYkB7oyjMB/cQuw1mxcLzjw7GOovD2m4MiF2flXm5mKYGu8L430dGsFavHkswx+RBp6EV1hMmoktBnNOK0i+jUGhgwuL4PD1Kb3EkSSSSfNdxZcX13QDzhytUzPfQbLXC7eh7BP0JABxmrmFyOlk7ynxDLmpE3BkfqoGJw1QCPZut/ieqqy5zXh0EEKu6CnHC6mzhLTp2Bq557aqQ2oChjhHFxFgQSrFmMN7EjsCuPZVNP0deF0ZfYS8PM76II/EilFZtUbAEn/AGusinAY4eRVTztRNWlYaT8FLxm1NaUeRjXRKo4gVGMeLhzQR6og5cdmfJGhEDogLk7HF1EUz71M5fTZHnCcXl6XF03Xxk0yDs5R0HOGu/7vGsIuM3qHPsbeo9E3UwFiZJMz01PXyBWeF1g7iFcGYfTeW9LVGn9yrfFsOXT72UfJX/p3+ka/EnleL9lBTpljnbGbidbzqdjKexGNc2lLoHvakGfBAAHQAn4N6KQ5od72nT9fn81T8dZ4T0FiT/lv5fso1prpfZfY0+2Un9W1lOSbmSBFwTlDSCdg2/WVR1G53gAanbuVIx2JaW2Mi/QAC0D5D4q05PweZxdYnYFdWxquGI4i2c9ZacM4VlaLXO//ADorrAYPMTI623AH6wU/icNZoAGsEnabfqrLhtVrWN8ImOsFxsNJ6B1+4XG1WWdnUiuMOiJi8Ple6BmIa0iTMy0mPIwTHRCHFca4ktpmXQC4nRs6aXj0RDzfxA0KRDiC+CXbwT4iB5S0DyJXPxUcc7MuWq8jMZJIbEhsbE5lpr8aEpa/SK7PIlGOL2yPi60OaGOzOElzjdskXi2ik8P4C54zRbcmw+Cv+D8qmxeO8fepV2+hkaQBA/m36/BSu8rOoFdXjuT2XYG1OBtbefgq7G8LEHKiXGNiR5+X3qqh7I3/AHuqK757rZrn40MzCjxOLfVcwVXe40MH+0affZbuxGSQII+7qdLGul7A9h95uhjsdiER4DkKjUy1W13OpEyBAmJ0ldaqzmtOPdU6pZ9ATiaknXXzmNQp/B6ImT/wj/j/AC1Tqt8ADHtAAPUDYoL/AKUsdkiCLGbKNzaQVZJl3TLSBljT4rWpUAmxKg4eoWNJkA9NVMpvzAXm31WFrWdCPSK7EQbgaqPTpRc6dArF9AbzHXbX+VHxOKpsAE6fevmmot+ibkkuyHUJHr9yrfgGIqMgjTUHoR0VHUxk6QB3uo1TGvJEOtMT9StddTXsw23RfSO/cP5mpuptLjDov5i36JIB4DwGtUoU3+0b4gTc/wCRSVuyMnR2WkbXs5OOM26haPbFQza0g/URussf0v8AfRXFZCbhwW2a0uEi4F1U4jg9EuBcxsnaBqr72cOI63HnuoGIohvieZOoPVAA1i8AxhIDGjyCncDLQYyj4KVj6EkO2KjYaiQ5R+yX0WFWnSBdmY246IVxeEDszdjMItxFDOFXPwV0OKY02jmtHl7F0KvtKdPMDbUXRRgHVy0h9JzDF9EXYajIynX8p6LY0Cb/AJhYj+7yUZVRl2NTaOPsxRoYllZ35XR08Js5dFB9qJaRlInz6Kt4zyTTq1M4cWNPvNAmP2UjhXCX4dmVtQvbPhzWt0CzeTRz7XtGrx7+LxmlXBb+tusaoM50xmRhYGyXCCRtfX6o6xWNLCQ9pBHae+oXP+YiKjnPAkEyB22t6Kjx6Xz/AC+jVfc+HX2CNEHKZ0B8O+mp+iMfw6IOa4lC72ki7Yi0dL3WOE8QdQqBzbQdOutlsthzi0YIS4s7CWTNvT6JouyA9CD+m3wUfhuOFRrTPvX+ITfFqngdeMs/T+Vx41uMsZ04WcogXzHxA1KxGrabZI2zH3R6Ekx2VpyDwM1ne3fpm+JshqpSLgaQu91STH9zot5DT0XWOAUPY0GMBywOk99PNb7mq4KJmr2ybkEDuHgthkDwEA9C02J+BCCazySXOIAMxbqYg9DAn1RNg8a/M4EiQc3S8mNDFwY9FpjsGyoTUAAIa1kaCBMW/XyWeyr5EnE11y+NtSOd4jCwDEkHQ69wq6vRPTRE1Wm5heJkgiGxIixJPQ62VJVMGfr0B+sLNjRsT1A/xGnN43+CteVeOnDvFN8mk43n8rj+YdlFxtYearKmJmwgx9FuolPrEYfIjW/bOuG9tzc2280G8+AtLKrWgtMtJG5Ghn70S5U5jmKNUwDAa86jo39kVcRwVOqwsfBp9YIkxqOhXR1SRx8cJHLH4wlt2m+6w3irhYCPNWXEeW6oMU/GzYTBHxTdHlbEOBOUCNiRJVfxQLvnn+yI3iYcPG4z0Fvqq12LHS/yVkeBVbzSdO9k9heXaziA2kZNr2+qmsXorbb9lEGl5kq+5a4K6vWZTA1+Q6on4d+GtZxmq5rG9jm8x0R9wnhNDCMii2SdXn3ifPYKWEdJfDeGMpUmUxcNET16rKWd2w+aSWCC7HUszZAkjZRQ4QDJ001jtIVk12/x8uqg4uhlIe0SN9iO4UiLMjxDyuExiMMHODtNiDp3B6eaebUDd5n1Py2TjPIE6OHX+UwwqhDpZFvy9PQpn2MKxqUW02uIHh10m/lsU1QbnbJiYsRof2SY0Zw42W1XCpNbBuptBwNjqkMq/YJ5rZibOsGn91ZPw4KjuowgRCqUJ7EC/R5lR3YS4tDjPhPugdlZ5bAaiZhaltnfC/yIKAKZ2GsBsdZt81TcS4JSqZnOb4jDRrMCYE6Wk6ovfRuBpA0Ok7qDVoWHSfT4IGch49ynWpkhjC8DQtvaN43Q7U5ervcIpunYQu8VMPdx0ERA8MqDXwhytB1GgjUeYRg9AblvCV2NaKlJ3h0tJt5KPzTjyXBjbECTO58uwRyWFjjH5ho1xblKGOK8vuqPzNPjBk5jaw/uVTpjyUiasaWAJwCvGLYXTEwPM2XXgRlAC56OUK85mloAObX3b7DdGdPOxrQ4giYFxmsJkgLL5VE5tSiavGujDpj2MZnA6z9EwzEOaC2TBF+vRbYmr4ZCrH17RmvoTsAbH5SssFJHR1SRpzDijSaDDcz7PMk5sptE95vugjiNZzDDze/hBk+EwZjS4PwV1xnGED2mY5p8HwjNHa0IXdgnObmMtl0aSXWklbK6Ob5SMl3k8FwiRK9Y1DbwtED77qww2AAaAWnxuEOkzGVpdcWmM1v8gpLqTPZh5aLAOtYEiIOXpr6neVIp1nPwhzeJwiBoZc6YBJvcj47QVsjFI58pN9soa0Wk30PQe7c9YOa/YJzDccr07Cq4jo4lzR0MFN4zwkNI8WUZ+ku8uxF1GAtAF5n9P1QIPOV+I+2Z4iM4MHuIs6EShllzblRn/csOgbJ+WnzhdOwzwUiIwKat+EYG8xfYHQ+qfwmDBhxFpVpUZkIjQG0xoeykkJs0a/KLi0eHUNaf3UI1XOJLojYbkeQ6p6sTUfJcQ2Zjr3hOUJkAtudDa9/kVIXoabH9jv8A8z80lOMCxsekn90kYR0IWuyf7bmSdP4UgHcabj9lGmxI8TTAA6DqP2WZLZLfFp6aAx+yQ0N18NBzMEjcaH0IWtOq1sAEknYwT3+CmscDOU3Fj0n9EzXw4dtDvvZAzFM7fm3tZ3n3TdegYcG2Me6THwI1WGu9ndwi+0kHvdJmIEAn8xFp0t3uNEAaUxDfFt1N++mqww7gyOoUp1om8276Trvoo9HDlkwS4Xtof5RgiTSxHVOyCq41IdldA6Hr/KfmEh6POpdE25mxWzaycFQFAxiLz2j77ph9Pw6SZ8pU0tGxWjmJAQalIT57kfcKK+he2o+PaytHMWhYmIpquFsbWOvWyhVcDcWG0DqiI0BfumamG+/JAwfbhYmGiTM208k1Xwlo/IDJIF7i6IXYa87rU4S5MaoDAWqYY+87U2B28OxHkqziuAexpgC7ZtexE2/ZGpwAiNk0/AiIVcqoy9otjbOCxM4xWp53BxO4jX0HZV+Mqw+ZkbAbDT+F1TinJtKoczczDc+HSTvlP6IYxnIhm9S0AWbBj4qz0ivloHN/1HtBM08sQNAQdD30WcTiD7oJyibWjWI+Tfgi08uU2NytaR3GvnKg1eXHGRNj289vVA9BPFMzkuJM2Hy/RLC4ZziABJ+/4RbR5NcSBNvKLeZRLgOVxTEFvlGhjUk6kIFoMcu8ELTIEvd8B2lHXD+GFgBeTmnYWtrqpFJgbAaBlGnhg/unWuLiQBGVu2p03O90JEWyVWrtFt7aDaBue61czM7xAiBtoPjqm6eBmQS0WmbmYghsk6lTGmwdaSLCJKkIzh2HQgEgSDJ0Im59U7VOzdtxpPaVoKcCXWWKTjUOVgtpPXyG6NDDTI3c/qknhhqe4M72n5rCjowjNMtIjS8t81qy7czbFxk+nVJJSEbEAl0eGCPVOGtrnFpER3WEkDHXNt1HdRnYYflt2Nx/CSSQMYxVZwc0EQ0Hz2j6rYVfEZuJ8Pa37pJJiNheQ68E2N/K61LWkEGfPWO4OqSSAMsYQL3HUW+RWpdBvp1H7JJIaAckgTss+0SSURmPaJZwkkgDGYLUkLKSAGyQsFwSSQM1Lgm3O7JJIBjLyoz6YckkmIjnAtM2vMLQYJokZY6EJJIEa1iBr4hYafdlBxGIaC0NsJAJjQH6pJJgSzTYfsj6arLGMD3OEgEDKNyYuT+3dJJSwRK/ppufC34ntOyb/qWg5WC53KSSj9Eh5uEu32xPiuMptAnbe/VSKDS7KwkAgkggXsNyPJJJAGWG12gpJJKIz//Z"/>
          <p:cNvSpPr>
            <a:spLocks noChangeAspect="1" noChangeArrowheads="1"/>
          </p:cNvSpPr>
          <p:nvPr/>
        </p:nvSpPr>
        <p:spPr bwMode="auto">
          <a:xfrm>
            <a:off x="-61913" y="-136525"/>
            <a:ext cx="304801"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dirty="0"/>
          </a:p>
        </p:txBody>
      </p:sp>
      <p:sp>
        <p:nvSpPr>
          <p:cNvPr id="6" name="AutoShape 4" descr="data:image/jpeg;base64,/9j/4AAQSkZJRgABAQAAAQABAAD/2wCEAAkGBxQTEhQUExQWFRQXFhgYFxgXGBgWFxgYFBQXGhYVHBQYHCggGBolHBQXITEhJSkrLi4uFx8zODMsNygtLisBCgoKDg0OGhAQGywkICQsLCwwLCwsLCwsLCwsLCwsLCwsLCwsLCwsLCwsLCwsLCwsLCwsLCwsLCwsLCwsLCwsLP/AABEIALcBEwMBIgACEQEDEQH/xAAcAAABBAMBAAAAAAAAAAAAAAAGAAMEBQECBwj/xAA8EAABAwIEBAMGBQMDBAMAAAABAAIRAyEEEjFBBQZRYSJxgRMykaGx8AdCwdHhFFJiI3LxFSSCohZDkv/EABkBAAIDAQAAAAAAAAAAAAAAAAABAgMEBf/EACYRAAIDAAICAgMAAwEBAAAAAAABAgMREiEEMRNBIlFhMnGxIxT/2gAMAwEAAhEDEQA/AOfgrYFahbNCqGbSsynaWEe7RpPoptHgVd2jCjB6VqyEQUOUa7toVjhuQ6p1PyRxYagTYE8wI8wvIH9xKusHyTTb+WU+DDkcxp0idAT6KbR4ZVdowrreG5apt/KFYUuEMGwT4C5HI6PLtY/lhTafKlXddYZgGjZU3NWObQpZWx7R5ytHnunwQt0D+D8IaA8kSWtvPUqJX4cMxtBVxw2KWGcyo4y95DnnqRb6Qqj+qc+o/cAW+91g8qTjPIs6PiwTh2iKzCCeqnUOHMMSHCfgnaVQMbIi4m+3VWWEqtbh6lY3I91vrcxss8fJt3EWz8av9ERnLdN+j/jZVfG+ACi0uLotN0RcM4k2q2Q2JCDvxC4jJqNzTDWyPMwAO/XyW3xrvmTeejFfT8TwgcAfTxFT2ebKT7p2J6XRRU5VLSGl4DjoDqVybDPeXsayS5zhlj3hlMyuoYvGuBZ7V+ao1ouYkEbWVltkalrIV1Ox5Efq8o1VAr8p1+iJeG8z1AACQ7zH6q7w3MGaM1IGdwVGPkVSCVNkTmVTlSv0UStyrXGsCdJ3XaH46llJLSLLm3OuNfnoSQHZw9pF4A0aB1JgK78forxgliuUcT/aqbGcsYlv/wBZ9F193OEZQ+mwGPE2bzvdX3COIYXE2ENd/a6L+XVRhbXJ4mTnTZFa0eaq3D6rPeY4eiaDV6lxXK9J+rR8EN8U/Dig/wDIAr8KDgATjV1LF/haJ8JIUJ34YP2cfglg9OeBbhHFX8Nqw0dPoq3FckYpn5ZRgaDSSnYnhFan71Nw9FELSNUhmFhZSQB03BcjF13T5BE/DeSKbY8IRpSoNGyktCliI6UOG5bpt/KFY0uEMGwViAtwEBpEZgWjZOtww6J+EkANiiOi2FNOBIpga5VmEpSlIDDzAXHvxI4+GuBbd4d8J0XW8fim0qb6jzDWgkrzp+IXEBUr+ERfMR06BRa1onCWJhJwri4xGErZgJY9thqdLiddSoWFqFzjlJBAlUHK2LLarjc5maDt/COuG4UewqOIIc9sAkAAAaXWDyK+dh0/Gnxq3+leXmN53+AKeZUc1sSchkEddLLT2oksEWOo3splOnmygAXAj6lYJx98TbGXXZJ4PTyUnzAEFxP35rm3NGOp1HB7M0m9QH+4gCB5ZT8Ua82VDToMbTs5x8RiRAidfuy5viMM4mm0QS5xHWSXR/C6Xgx41f7OX5b5T0J/w84cGtrYx/5RkpbHM6Q5w8h9VOYS8lx6xr17ohxXCsmHo0WFuRjYBG7o8d/SZ6kKMzhMskGC2wb/AHf5LP5SlOW/SLvHcYRz7ZGozPvRYCPlCvcJixTdcSdegCbwnA3uFMtiYzk+dr9DEKSMKGkuIIDTpEzsfqskKp80iyyyLiTzis9Mmw/bqgjEYU+3fiHvPswT7Fs28Ih7/q0DrKkt4rV/qhQ1bVPQzTa333SBsPqFW8bx4e7wjwAw0HZrfd9dz3W67lUs+2V+LWrJcvpELEVyNTcwZ12/la0ccQQRI6Gb/wAJh7s1td7T0n5Jmp12CyxN1iOncr8+ObDK/ibpm/MPPqui4LGU6zA+m4Oaen0XmxmIIPfVFHLfMr8K4PDvD+Zp0I/futtXkSj1L0cy7x4vuHs7e6kOi1OHHRROCcZp4qkKlIyNxuD0KsJXQT3tHPfQwcM3otH4Jp2UyFiEwKfE8Dpu1aEOcV5BoVJ8AnsjpalAHHqv4XCTDjCS6/lCygDQUluAlKxmQRN0lhqySgYklgrEoAeYVq5Nhy2zSgBLMpt5WA5IBrieFFak+m7Rw+e3zXnDmLCH2tUPBFUF2bYACF6VXPPxH5KOIDq2Hj2keNsxmAG3dBJHGeXa5bXbeNR8ka4viFT2QYXSIPz28kA4jDVKNQBzXNdOhEFFhzPp6bX6hYfJ3U0dHxWuLiydys7McvSSZ3V7RbkcALmTrtO4Q9y2Cxxk20RDTqZSXm+wusM3sujTvH2VXP8AiiwU2h0Ag5tNTuhzknhBr4mjUd7rHyRIm0uFuhT/ADnjA6tYaNEz7u8qXyrFAPcLueS0OGmW0RI6z8QulV+Fa0581ymG2LpNzjoC4xNpJM/VbDDDbQgiN+w+KgUKxMXEx8/00V5SFrDt5xqq32yW4b08c2iC5zoEam1gDeT5IJ4xzq+q6oxghmVxc4mBGgv3P6KbzpjstKoA0HKWwzufzFvYSb/2of5XojEeOpTAYXudU6ECPZsaD5EAb5ldGqK7ZXzbeFmMNUp4f2lSDXqMD6jpIDKIdlpsEb1HAE+Q6Ifx9i1p7k9g4Nt30+qNuNBoNSq53vNqGmwb5WAieonMB0y9r8+xFcuv/i0D/wABHzgrLcm5ts6XjtRgkjD3xESD9j6LV9CYBdbzWuuWTM2Pa1vlb0KdxLmMHfQfEqn/AB6Lm+WsxWhvTZSaGDLqFWu9wAphsU3S0uz/AJx11mO6q8BjWmuHVCA1mZxGt2sOURuS6FFx3EBUfUcDlD3E5ZJABMho6x17LbTTi2RzL7k5fiXfLnOVfC1mupuPs8zS9gjK5rTdsRa269EcC4zSxdIVaLszTqN2mLtI6rygXiQ1va/Uyu3/AIMU30GvpP0qeMDoW2NvKFpXRifZ1IFYJSSUyIlhKVgoASSbL0kAZBTdR11sbJpzkCH2uWrymCSnJlADgfKxKxlWwagBLLSsSkEDMrKRFkO8S5op0XFrjBS0MLbH4iAQNVpw6m7LLjdDWH5ibUMhW2H4sIWWdyUvZvrobj6JHFOX8PiI9rTa4gyCRcHzQJzxSbQq0xTa0Z7GyOW8SBOq5d+J2MJqsI2Ua5xlLCVkJRj2X9LlN2QVKRBm5b56qp4hhTRs4GxRbylxOaDJOwVtjsLTrNh4BB33VE665vY9MsTml2efeYH/AOo46hFGFqBtNjZFmidjcfNVfOvBHUcYGkRTe4Fruo/Qq1p4QPuH7QB9Por7JPIpFMEk3pecIbMOMReI+RV4/ENY3M52UCCSesiB5lUnDnANaBPdVnOuMBpupufltJH9xEZR1FxM9koLlLCMmktB/jvEauIr1mUnD2byZt4spa3c6Tb4Il4Th/ZMp0Q61OC93V5iw6RIA8yeiBeXsQPbEnQFuW2kQ3foEdYerlDmtdcukE7OcCJgdBPrCstmo4h0x5ayFzDjC8CmweFjA0EdXZZ/9Z+JQ67h73XAA7G28a7ok9iA0y0l14M9O3p8lT1OInMWWFzDnEZWtk3I+9VQ05vpGj5FArKtJwIYBL9r2FrEnayrMQ7RwMi14OpJgRtopuKxNsshweBJBu4G5BI0mBbt2Ve/ElstAzMJ03JbYHzhaa6VFa/Zkt8hzeL0NV8OAWyIsc3UzME/EJmlhQfJPQ57r/O56KxpYSB5KU5qJXCDkxvCYaCMog6zuumfhViT/Vhr3/lMZjcnoEBUzHon6VQggglpBkEGCCNwVlV35GiXj9HpopKo5X4kK+GpvE+6AZ1zAQVbSt6erTC1giFpC3lZTEM+zSTqSYEWu/QLQsWzmSU4GoENhicY1bQkkBlKFs1q2ASGaNYtgEsygY7itOkQHvDZ690AWBXO/wAQ+ElxFRrZI1jojerjmiCJPkoOLx7XCC256qmd9cPbLoUWS7SOQ8FxmSplPVGdOqIspzeUqLqntCy5M9vNP47Chr2UWAAmC7sNvUn9VhsStnsTo1WOuPGRBNX2bS51vrPRDfF2UcT77dO90Rc2YUCtTpTNhmuR4nRlnaLHvCHatDKXBoBhxbaSDldEt3/K4rHa5wm+H10bqowsgnP7HMBjG0hkbIDTGs6bKxoczNJLTMiLee6GXVZJ2/WNCn8HhnOJcN/s3VUfJcW2ydnjRaxBLxTB0MWyKl8t2mYIKAsE4MxD6QJgEwVfvAZdz8vqh3GYqgKhcyS8i5Gi2eP5PPVjOddRxa/Rf4HGgWG+/qhTnGuPavG4PqPCJAO6hf8AW8h1m/lKgcXx2Z5e3Q7TMba7roVRaemKxr0a8MdlFzEmfmI9YXSOX8SwNLiM1vCY1m0fIfNcywrtJO+2un7BEvDuOClhi0Sao0O0TayL63NLCVM1H2W3M/E2Upbnu4Axq5xP5QJ1mb9kJHEsaBN93D5+8NdY+Crnue9xL7knU/H78k7TwuaZOgnXaP8AhWV1qC6KrJuQsfF4sPDAEAfAeqj0SYcd9B6/Tf4rau3ve1uxVvwnhoqAH/glOc1BaxQhyeDHD8MJB3I+BKsfZ2P3KdPDyx2UjxDUWiYnWdgsVHg/X7+IXMtscmdSqlRRGfb1Tbn3t6pwNJsP+VFxboNyLD789UQWvCyeJdnUPwm5gDahoPdAf7k6Zht6rrZp9F5OwvGzTe11PVpkeexXpbkzj7cVhKVUODnFoDwNQ8DxAhdKrkljOPdxctRblZlPSCmnU+iuKTXMktJSQBhrVubJEwouLxrKQBqGAUCJAErdoQzj+ZwHAUhm+nxV1Qa94BJyyNlFywsjDkTQUy/EdLpp9GC3U9bqTA6KtzZaqor32V9TGEDNltErlvH6xxWPaGu8Je0X7ESAF1LjlQChUJsMu2q5Fywc3FmC5AdaQbZWk+V1CLePWT4pNYjtJpAZWnRoCp6lBtSsSAcg12kjopGPqlxblN5v5Db6J7D04b3WW6PyPH6NFb4LfsZ5j4wMJhKlYgeACAb7gAKj5VcHUziariR75zWABuPQT8kz+JFH2tKlTkkCo1zmg6tkAz1AmY7K14dhg6gGO8IJvAi0aX+C0Lc/pVFLtsGsViw41XOIJcZbUMEG0N9C0m37IffVJFrO8LRMCZ1fNstx/wCxCMuI8MPsASQ1rGlpItGVpggbyco62shvB4WcOKjolznQLE5acNJ8xa3r1XMurkn3/s6tVkc6KSq3NAbqYb5dSr7iJ/pabWxLjDWtGpJ0EDU3Uflam04irUfBbRZMk2LnuIH0EKmq4t2Lxk5iG0znB6ZXeHsLi0quvxXY4x/f/CV1/BNv6/6RMXhahz1KxLAA4wQCSQSC0NHkQTt80GV8XL4uBoi/8QeKnM0UyYIJc6QS7PJA8gS6yCqOHLiu3GEKo4jhztnY9ZGc0lYpHQd9ekojw/CrAlYxvBJEixVf/wBME8Y/gn7Kiu0se5rrWkHrOhnoVJwm0m38JjEYAj3iZFgfLQJ7AH+/a0ASSrk1JdEFsX2S8VQOQOBDXEgROxBmPgmsPRzuDG62t1Wtete3oTaOikcBpDPmJvtdE5ZEI9suf/iwDQ7MQ70IAVhwfh/s4bPX9VY4SsAMs3Gv7qQGzHncjp+y5c7ZS6ZurrUe0VGLwli9kXnzOkqkqtcWiR9n9EYY17ScoiBqREdLlDvFb031G6NJvPvO2AbqYET0UIwlNpRRqVsYR2RXYvFEOOmYm5EBrQfLQCUO1cQ4lwtrE66SLHonsZWNSAwENy+Mm2Z0+Im/uiwA7FM0mAfp5rp1UqC/pzLr3Y/4N0aP19VacM4tVw7iaNR9M/4uIB8xoVBFQ+fQ/wApylhHONgrjOdq5A/En+oLaGJhtQ2a8aOPQjYrqFKp1XmrlXg7xVY4atcDHkV6JY4kDyEpoi+ieaYWEwHlYUhahtz4BcdAg3mLigqRlGYA6fqiPmAu9k4MtZc8BaXOaHeIXITREk42s1mWwEkFHvD8SDSaQdguP8w4s5RB3v8A+KM+W+LNqUGQ6CbX0hU3S44aqFuoMnV+60OK+CG6vEA05Xekaead/wCpTpER6krLK1ejYqmW/EaftaT2A+80ifouWcsPfT4mKdRzi4F0A+7GU6LoNHHgyub8armnxWk92mciRvmFreqK56nn6KpxySOnsxIzETAB+amtrfJCdbigIOreh7jVWnDMWSQNjER19VXKxfRbx6elRzFjy7HU6LTAy5nHfUW7CHn4K+weI/0xefCIg+hH0QbRrudi6zyWvIa4j+5t/dPw+qYZxd7WvpkZg4DKBq02g237dfJFl3x2JP8ARZRT8lba/YecVOagWC8ttsRuJ7W+SHMVg8lAFrrlsmdJeXe1d5yQPIDstuAY1poik55uyPFpABaIO2oWeYcePYwwAHLm0JsfEAI7gE6WClZxnDl/AgpQnx/oJ0MS4NqU2a1qtgd2sBbmPazz6KDx40cLhalJsurVSQ698gMAu3AIE5f8z3WDUYyq4ZnGm2wIgHM9wBvvYH0KGeOVs1V0nQ5elmwBv5/BW+LDjHkZ/Ns2fFFfiajnljScwAA++vmrvheBtMaqDwzBlxCL8DhsoA8lR5d+dIPHq3tjdLDwNE7UoNNirE4bY6xPp1TVXDka9r9Fx5Se6dWMItFNi+HAiNVRYjB+yJJbmHSdD36q84xj/Z+EHM46AXNgTZC+Jxr6hOeIg2n4aarpeErv8vr+mPy1Sln2V2LxGbffdSOH4k6bBQnsnZEPLeJovAoVgGH8r9JM6OOy6rXJYcrWnpfcO4o0tANj1/lXLcS0MJGnTsh7iuAGFc0ZgWuEgnb+FS43jr3+CnZu56rDPxm3iNVd6S7L9nEWPqiiXilTvneegkwPOIlD3Gcc2oGtpNeMheM0+HK95MAaiyiMp2NpO8673PZOZgIAg6yB2FvSVsrrUFiKbbHN6x04nMIho20A0AiTrNlDLJJ7qVQwb3wSLfCfRWuHwYAgt9YUbLlEIUuRV0cKYmFLw7CJT1dsGBsm2PJlZZXSka40KKDr8McLTqYkB7oyjMB/cQuw1mxcLzjw7GOovD2m4MiF2flXm5mKYGu8L430dGsFavHkswx+RBp6EV1hMmoktBnNOK0i+jUGhgwuL4PD1Kb3EkSSSSfNdxZcX13QDzhytUzPfQbLXC7eh7BP0JABxmrmFyOlk7ynxDLmpE3BkfqoGJw1QCPZut/ieqqy5zXh0EEKu6CnHC6mzhLTp2Bq557aqQ2oChjhHFxFgQSrFmMN7EjsCuPZVNP0deF0ZfYS8PM76II/EilFZtUbAEn/AGusinAY4eRVTztRNWlYaT8FLxm1NaUeRjXRKo4gVGMeLhzQR6og5cdmfJGhEDogLk7HF1EUz71M5fTZHnCcXl6XF03Xxk0yDs5R0HOGu/7vGsIuM3qHPsbeo9E3UwFiZJMz01PXyBWeF1g7iFcGYfTeW9LVGn9yrfFsOXT72UfJX/p3+ka/EnleL9lBTpljnbGbidbzqdjKexGNc2lLoHvakGfBAAHQAn4N6KQ5od72nT9fn81T8dZ4T0FiT/lv5fso1prpfZfY0+2Un9W1lOSbmSBFwTlDSCdg2/WVR1G53gAanbuVIx2JaW2Mi/QAC0D5D4q05PweZxdYnYFdWxquGI4i2c9ZacM4VlaLXO//ADorrAYPMTI623AH6wU/icNZoAGsEnabfqrLhtVrWN8ImOsFxsNJ6B1+4XG1WWdnUiuMOiJi8Ple6BmIa0iTMy0mPIwTHRCHFca4ktpmXQC4nRs6aXj0RDzfxA0KRDiC+CXbwT4iB5S0DyJXPxUcc7MuWq8jMZJIbEhsbE5lpr8aEpa/SK7PIlGOL2yPi60OaGOzOElzjdskXi2ik8P4C54zRbcmw+Cv+D8qmxeO8fepV2+hkaQBA/m36/BSu8rOoFdXjuT2XYG1OBtbefgq7G8LEHKiXGNiR5+X3qqh7I3/AHuqK757rZrn40MzCjxOLfVcwVXe40MH+0affZbuxGSQII+7qdLGul7A9h95uhjsdiER4DkKjUy1W13OpEyBAmJ0ldaqzmtOPdU6pZ9ATiaknXXzmNQp/B6ImT/wj/j/AC1Tqt8ADHtAAPUDYoL/AKUsdkiCLGbKNzaQVZJl3TLSBljT4rWpUAmxKg4eoWNJkA9NVMpvzAXm31WFrWdCPSK7EQbgaqPTpRc6dArF9AbzHXbX+VHxOKpsAE6fevmmot+ibkkuyHUJHr9yrfgGIqMgjTUHoR0VHUxk6QB3uo1TGvJEOtMT9StddTXsw23RfSO/cP5mpuptLjDov5i36JIB4DwGtUoU3+0b4gTc/wCRSVuyMnR2WkbXs5OOM26haPbFQza0g/URussf0v8AfRXFZCbhwW2a0uEi4F1U4jg9EuBcxsnaBqr72cOI63HnuoGIohvieZOoPVAA1i8AxhIDGjyCncDLQYyj4KVj6EkO2KjYaiQ5R+yX0WFWnSBdmY246IVxeEDszdjMItxFDOFXPwV0OKY02jmtHl7F0KvtKdPMDbUXRRgHVy0h9JzDF9EXYajIynX8p6LY0Cb/AJhYj+7yUZVRl2NTaOPsxRoYllZ35XR08Js5dFB9qJaRlInz6Kt4zyTTq1M4cWNPvNAmP2UjhXCX4dmVtQvbPhzWt0CzeTRz7XtGrx7+LxmlXBb+tusaoM50xmRhYGyXCCRtfX6o6xWNLCQ9pBHae+oXP+YiKjnPAkEyB22t6Kjx6Xz/AC+jVfc+HX2CNEHKZ0B8O+mp+iMfw6IOa4lC72ki7Yi0dL3WOE8QdQqBzbQdOutlsthzi0YIS4s7CWTNvT6JouyA9CD+m3wUfhuOFRrTPvX+ITfFqngdeMs/T+Vx41uMsZ04WcogXzHxA1KxGrabZI2zH3R6Ekx2VpyDwM1ne3fpm+JshqpSLgaQu91STH9zot5DT0XWOAUPY0GMBywOk99PNb7mq4KJmr2ybkEDuHgthkDwEA9C02J+BCCazySXOIAMxbqYg9DAn1RNg8a/M4EiQc3S8mNDFwY9FpjsGyoTUAAIa1kaCBMW/XyWeyr5EnE11y+NtSOd4jCwDEkHQ69wq6vRPTRE1Wm5heJkgiGxIixJPQ62VJVMGfr0B+sLNjRsT1A/xGnN43+CteVeOnDvFN8mk43n8rj+YdlFxtYearKmJmwgx9FuolPrEYfIjW/bOuG9tzc2280G8+AtLKrWgtMtJG5Ghn70S5U5jmKNUwDAa86jo39kVcRwVOqwsfBp9YIkxqOhXR1SRx8cJHLH4wlt2m+6w3irhYCPNWXEeW6oMU/GzYTBHxTdHlbEOBOUCNiRJVfxQLvnn+yI3iYcPG4z0Fvqq12LHS/yVkeBVbzSdO9k9heXaziA2kZNr2+qmsXorbb9lEGl5kq+5a4K6vWZTA1+Q6on4d+GtZxmq5rG9jm8x0R9wnhNDCMii2SdXn3ifPYKWEdJfDeGMpUmUxcNET16rKWd2w+aSWCC7HUszZAkjZRQ4QDJ001jtIVk12/x8uqg4uhlIe0SN9iO4UiLMjxDyuExiMMHODtNiDp3B6eaebUDd5n1Py2TjPIE6OHX+UwwqhDpZFvy9PQpn2MKxqUW02uIHh10m/lsU1QbnbJiYsRof2SY0Zw42W1XCpNbBuptBwNjqkMq/YJ5rZibOsGn91ZPw4KjuowgRCqUJ7EC/R5lR3YS4tDjPhPugdlZ5bAaiZhaltnfC/yIKAKZ2GsBsdZt81TcS4JSqZnOb4jDRrMCYE6Wk6ovfRuBpA0Ok7qDVoWHSfT4IGch49ynWpkhjC8DQtvaN43Q7U5ervcIpunYQu8VMPdx0ERA8MqDXwhytB1GgjUeYRg9AblvCV2NaKlJ3h0tJt5KPzTjyXBjbECTO58uwRyWFjjH5ho1xblKGOK8vuqPzNPjBk5jaw/uVTpjyUiasaWAJwCvGLYXTEwPM2XXgRlAC56OUK85mloAObX3b7DdGdPOxrQ4giYFxmsJkgLL5VE5tSiavGujDpj2MZnA6z9EwzEOaC2TBF+vRbYmr4ZCrH17RmvoTsAbH5SssFJHR1SRpzDijSaDDcz7PMk5sptE95vugjiNZzDDze/hBk+EwZjS4PwV1xnGED2mY5p8HwjNHa0IXdgnObmMtl0aSXWklbK6Ob5SMl3k8FwiRK9Y1DbwtED77qww2AAaAWnxuEOkzGVpdcWmM1v8gpLqTPZh5aLAOtYEiIOXpr6neVIp1nPwhzeJwiBoZc6YBJvcj47QVsjFI58pN9soa0Wk30PQe7c9YOa/YJzDccr07Cq4jo4lzR0MFN4zwkNI8WUZ+ku8uxF1GAtAF5n9P1QIPOV+I+2Z4iM4MHuIs6EShllzblRn/csOgbJ+WnzhdOwzwUiIwKat+EYG8xfYHQ+qfwmDBhxFpVpUZkIjQG0xoeykkJs0a/KLi0eHUNaf3UI1XOJLojYbkeQ6p6sTUfJcQ2Zjr3hOUJkAtudDa9/kVIXoabH9jv8A8z80lOMCxsekn90kYR0IWuyf7bmSdP4UgHcabj9lGmxI8TTAA6DqP2WZLZLfFp6aAx+yQ0N18NBzMEjcaH0IWtOq1sAEknYwT3+CmscDOU3Fj0n9EzXw4dtDvvZAzFM7fm3tZ3n3TdegYcG2Me6THwI1WGu9ndwi+0kHvdJmIEAn8xFp0t3uNEAaUxDfFt1N++mqww7gyOoUp1om8276Trvoo9HDlkwS4Xtof5RgiTSxHVOyCq41IdldA6Hr/KfmEh6POpdE25mxWzaycFQFAxiLz2j77ph9Pw6SZ8pU0tGxWjmJAQalIT57kfcKK+he2o+PaytHMWhYmIpquFsbWOvWyhVcDcWG0DqiI0BfumamG+/JAwfbhYmGiTM208k1Xwlo/IDJIF7i6IXYa87rU4S5MaoDAWqYY+87U2B28OxHkqziuAexpgC7ZtexE2/ZGpwAiNk0/AiIVcqoy9otjbOCxM4xWp53BxO4jX0HZV+Mqw+ZkbAbDT+F1TinJtKoczczDc+HSTvlP6IYxnIhm9S0AWbBj4qz0ivloHN/1HtBM08sQNAQdD30WcTiD7oJyibWjWI+Tfgi08uU2NytaR3GvnKg1eXHGRNj289vVA9BPFMzkuJM2Hy/RLC4ZziABJ+/4RbR5NcSBNvKLeZRLgOVxTEFvlGhjUk6kIFoMcu8ELTIEvd8B2lHXD+GFgBeTmnYWtrqpFJgbAaBlGnhg/unWuLiQBGVu2p03O90JEWyVWrtFt7aDaBue61czM7xAiBtoPjqm6eBmQS0WmbmYghsk6lTGmwdaSLCJKkIzh2HQgEgSDJ0Im59U7VOzdtxpPaVoKcCXWWKTjUOVgtpPXyG6NDDTI3c/qknhhqe4M72n5rCjowjNMtIjS8t81qy7czbFxk+nVJJSEbEAl0eGCPVOGtrnFpER3WEkDHXNt1HdRnYYflt2Nx/CSSQMYxVZwc0EQ0Hz2j6rYVfEZuJ8Pa37pJJiNheQ68E2N/K61LWkEGfPWO4OqSSAMsYQL3HUW+RWpdBvp1H7JJIaAckgTss+0SSURmPaJZwkkgDGYLUkLKSAGyQsFwSSQM1Lgm3O7JJIBjLyoz6YckkmIjnAtM2vMLQYJokZY6EJJIEa1iBr4hYafdlBxGIaC0NsJAJjQH6pJJgSzTYfsj6arLGMD3OEgEDKNyYuT+3dJJSwRK/ppufC34ntOyb/qWg5WC53KSSj9Eh5uEu32xPiuMptAnbe/VSKDS7KwkAgkggXsNyPJJJAGWG12gpJJKIz//Z"/>
          <p:cNvSpPr>
            <a:spLocks noChangeAspect="1" noChangeArrowheads="1"/>
          </p:cNvSpPr>
          <p:nvPr/>
        </p:nvSpPr>
        <p:spPr bwMode="auto">
          <a:xfrm>
            <a:off x="90487" y="15875"/>
            <a:ext cx="304801"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dirty="0"/>
          </a:p>
        </p:txBody>
      </p:sp>
    </p:spTree>
    <p:extLst>
      <p:ext uri="{BB962C8B-B14F-4D97-AF65-F5344CB8AC3E}">
        <p14:creationId xmlns:p14="http://schemas.microsoft.com/office/powerpoint/2010/main" val="9576441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כותרת משנה 2"/>
              <p:cNvSpPr>
                <a:spLocks noGrp="1"/>
              </p:cNvSpPr>
              <p:nvPr>
                <p:ph type="subTitle" idx="1"/>
              </p:nvPr>
            </p:nvSpPr>
            <p:spPr>
              <a:xfrm>
                <a:off x="395288" y="1916832"/>
                <a:ext cx="8425184" cy="4176464"/>
              </a:xfrm>
            </p:spPr>
            <p:txBody>
              <a:bodyPr>
                <a:normAutofit/>
              </a:bodyPr>
              <a:lstStyle/>
              <a:p>
                <a:pPr marL="342900" indent="-342900" algn="l" rtl="0">
                  <a:lnSpc>
                    <a:spcPct val="200000"/>
                  </a:lnSpc>
                  <a:buFont typeface="Arial" panose="020B0604020202020204" pitchFamily="34" charset="0"/>
                  <a:buChar char="•"/>
                </a:pPr>
                <a14:m>
                  <m:oMath xmlns:m="http://schemas.openxmlformats.org/officeDocument/2006/math">
                    <m:sSub>
                      <m:sSubPr>
                        <m:ctrlPr>
                          <a:rPr lang="en-US" sz="2000" b="0" i="1" smtClean="0">
                            <a:solidFill>
                              <a:schemeClr val="bg1"/>
                            </a:solidFill>
                            <a:latin typeface="Cambria Math"/>
                            <a:cs typeface="+mj-cs"/>
                          </a:rPr>
                        </m:ctrlPr>
                      </m:sSubPr>
                      <m:e>
                        <m:r>
                          <a:rPr lang="en-US" sz="2000" b="0" i="1" smtClean="0">
                            <a:solidFill>
                              <a:schemeClr val="bg1"/>
                            </a:solidFill>
                            <a:latin typeface="Cambria Math"/>
                            <a:cs typeface="+mj-cs"/>
                          </a:rPr>
                          <m:t>𝑎</m:t>
                        </m:r>
                      </m:e>
                      <m:sub>
                        <m:r>
                          <a:rPr lang="en-US" sz="2000" b="0" i="1" smtClean="0">
                            <a:solidFill>
                              <a:schemeClr val="bg1"/>
                            </a:solidFill>
                            <a:latin typeface="Cambria Math"/>
                            <a:cs typeface="+mj-cs"/>
                          </a:rPr>
                          <m:t>𝑖</m:t>
                        </m:r>
                      </m:sub>
                    </m:sSub>
                    <m:d>
                      <m:dPr>
                        <m:ctrlPr>
                          <a:rPr lang="en-US" sz="2000" b="0" i="1" smtClean="0">
                            <a:solidFill>
                              <a:schemeClr val="bg1"/>
                            </a:solidFill>
                            <a:latin typeface="Cambria Math"/>
                            <a:cs typeface="+mj-cs"/>
                          </a:rPr>
                        </m:ctrlPr>
                      </m:dPr>
                      <m:e>
                        <m:r>
                          <a:rPr lang="en-US" sz="2000" b="0" i="1" smtClean="0">
                            <a:solidFill>
                              <a:schemeClr val="bg1"/>
                            </a:solidFill>
                            <a:latin typeface="Cambria Math"/>
                            <a:cs typeface="+mj-cs"/>
                          </a:rPr>
                          <m:t>𝑤</m:t>
                        </m:r>
                      </m:e>
                    </m:d>
                    <m:r>
                      <a:rPr lang="en-US" sz="2000" b="0" i="1" smtClean="0">
                        <a:solidFill>
                          <a:schemeClr val="bg1"/>
                        </a:solidFill>
                        <a:latin typeface="Cambria Math"/>
                        <a:cs typeface="+mj-cs"/>
                      </a:rPr>
                      <m:t>:=</m:t>
                    </m:r>
                    <m:sSub>
                      <m:sSubPr>
                        <m:ctrlPr>
                          <a:rPr lang="en-US" sz="2000" b="0" i="1" smtClean="0">
                            <a:solidFill>
                              <a:schemeClr val="bg1"/>
                            </a:solidFill>
                            <a:latin typeface="Cambria Math"/>
                            <a:cs typeface="+mj-cs"/>
                          </a:rPr>
                        </m:ctrlPr>
                      </m:sSubPr>
                      <m:e>
                        <m:r>
                          <a:rPr lang="en-US" sz="2000" b="0" i="1" smtClean="0">
                            <a:solidFill>
                              <a:schemeClr val="bg1"/>
                            </a:solidFill>
                            <a:latin typeface="Cambria Math"/>
                            <a:cs typeface="+mj-cs"/>
                          </a:rPr>
                          <m:t>𝑎</m:t>
                        </m:r>
                      </m:e>
                      <m:sub>
                        <m:r>
                          <a:rPr lang="en-US" sz="2000" b="0" i="1" smtClean="0">
                            <a:solidFill>
                              <a:schemeClr val="bg1"/>
                            </a:solidFill>
                            <a:latin typeface="Cambria Math"/>
                            <a:cs typeface="+mj-cs"/>
                          </a:rPr>
                          <m:t>𝑖</m:t>
                        </m:r>
                      </m:sub>
                    </m:sSub>
                    <m:d>
                      <m:dPr>
                        <m:begChr m:val="["/>
                        <m:endChr m:val="]"/>
                        <m:ctrlPr>
                          <a:rPr lang="en-US" sz="2000" b="0" i="1" smtClean="0">
                            <a:solidFill>
                              <a:schemeClr val="bg1"/>
                            </a:solidFill>
                            <a:latin typeface="Cambria Math"/>
                            <a:ea typeface="Cambria Math"/>
                            <a:cs typeface="+mj-cs"/>
                          </a:rPr>
                        </m:ctrlPr>
                      </m:dPr>
                      <m:e>
                        <m:sSub>
                          <m:sSubPr>
                            <m:ctrlPr>
                              <a:rPr lang="en-US" sz="2000" b="0" i="1" smtClean="0">
                                <a:solidFill>
                                  <a:schemeClr val="bg1"/>
                                </a:solidFill>
                                <a:latin typeface="Cambria Math"/>
                                <a:ea typeface="Cambria Math"/>
                                <a:cs typeface="+mj-cs"/>
                              </a:rPr>
                            </m:ctrlPr>
                          </m:sSubPr>
                          <m:e>
                            <m:r>
                              <a:rPr lang="en-US" sz="2000" b="0" i="1" smtClean="0">
                                <a:solidFill>
                                  <a:schemeClr val="bg1"/>
                                </a:solidFill>
                                <a:latin typeface="Cambria Math"/>
                                <a:ea typeface="Cambria Math"/>
                                <a:cs typeface="+mj-cs"/>
                              </a:rPr>
                              <m:t>𝛽</m:t>
                            </m:r>
                          </m:e>
                          <m:sub>
                            <m:r>
                              <a:rPr lang="en-US" sz="2000" b="0" i="1" smtClean="0">
                                <a:solidFill>
                                  <a:schemeClr val="bg1"/>
                                </a:solidFill>
                                <a:latin typeface="Cambria Math"/>
                                <a:ea typeface="Cambria Math"/>
                                <a:cs typeface="+mj-cs"/>
                              </a:rPr>
                              <m:t>𝑖</m:t>
                            </m:r>
                          </m:sub>
                        </m:sSub>
                        <m:d>
                          <m:dPr>
                            <m:ctrlPr>
                              <a:rPr lang="en-US" sz="2000" b="0" i="1" smtClean="0">
                                <a:solidFill>
                                  <a:schemeClr val="bg1"/>
                                </a:solidFill>
                                <a:latin typeface="Cambria Math"/>
                                <a:ea typeface="Cambria Math"/>
                                <a:cs typeface="+mj-cs"/>
                              </a:rPr>
                            </m:ctrlPr>
                          </m:dPr>
                          <m:e>
                            <m:r>
                              <a:rPr lang="en-US" sz="2000" b="0" i="1" smtClean="0">
                                <a:solidFill>
                                  <a:schemeClr val="bg1"/>
                                </a:solidFill>
                                <a:latin typeface="Cambria Math"/>
                                <a:ea typeface="Cambria Math"/>
                                <a:cs typeface="+mj-cs"/>
                              </a:rPr>
                              <m:t>𝑤</m:t>
                            </m:r>
                          </m:e>
                        </m:d>
                      </m:e>
                    </m:d>
                  </m:oMath>
                </a14:m>
                <a:endParaRPr lang="en-US" sz="2000" b="0" dirty="0" smtClean="0">
                  <a:solidFill>
                    <a:schemeClr val="bg1"/>
                  </a:solidFill>
                  <a:latin typeface="+mj-lt"/>
                  <a:ea typeface="Cambria Math"/>
                  <a:cs typeface="+mj-cs"/>
                </a:endParaRPr>
              </a:p>
              <a:p>
                <a:pPr marL="342900" indent="-342900" algn="l" rtl="0">
                  <a:lnSpc>
                    <a:spcPct val="200000"/>
                  </a:lnSpc>
                  <a:buFont typeface="Arial" panose="020B0604020202020204" pitchFamily="34" charset="0"/>
                  <a:buChar char="•"/>
                </a:pPr>
                <a14:m>
                  <m:oMath xmlns:m="http://schemas.openxmlformats.org/officeDocument/2006/math">
                    <m:sSub>
                      <m:sSubPr>
                        <m:ctrlPr>
                          <a:rPr lang="en-US" sz="2000" b="0" i="1" smtClean="0">
                            <a:solidFill>
                              <a:schemeClr val="bg1"/>
                            </a:solidFill>
                            <a:latin typeface="Cambria Math"/>
                            <a:cs typeface="+mj-cs"/>
                          </a:rPr>
                        </m:ctrlPr>
                      </m:sSubPr>
                      <m:e>
                        <m:r>
                          <a:rPr lang="en-US" sz="2000" b="0" i="1" smtClean="0">
                            <a:solidFill>
                              <a:schemeClr val="bg1"/>
                            </a:solidFill>
                            <a:latin typeface="Cambria Math"/>
                            <a:cs typeface="+mj-cs"/>
                          </a:rPr>
                          <m:t>𝑝</m:t>
                        </m:r>
                      </m:e>
                      <m:sub>
                        <m:r>
                          <a:rPr lang="en-US" sz="2000" b="0" i="1" smtClean="0">
                            <a:solidFill>
                              <a:schemeClr val="bg1"/>
                            </a:solidFill>
                            <a:latin typeface="Cambria Math"/>
                            <a:cs typeface="+mj-cs"/>
                          </a:rPr>
                          <m:t>𝑖</m:t>
                        </m:r>
                      </m:sub>
                    </m:sSub>
                    <m:d>
                      <m:dPr>
                        <m:ctrlPr>
                          <a:rPr lang="en-US" sz="2000" b="0" i="1" smtClean="0">
                            <a:solidFill>
                              <a:schemeClr val="bg1"/>
                            </a:solidFill>
                            <a:latin typeface="Cambria Math"/>
                            <a:cs typeface="+mj-cs"/>
                          </a:rPr>
                        </m:ctrlPr>
                      </m:dPr>
                      <m:e>
                        <m:r>
                          <a:rPr lang="en-US" sz="2000" b="0" i="1" smtClean="0">
                            <a:solidFill>
                              <a:schemeClr val="bg1"/>
                            </a:solidFill>
                            <a:latin typeface="Cambria Math"/>
                            <a:cs typeface="+mj-cs"/>
                          </a:rPr>
                          <m:t>𝑤</m:t>
                        </m:r>
                      </m:e>
                    </m:d>
                    <m:r>
                      <a:rPr lang="en-US" sz="2000" b="0" i="1" smtClean="0">
                        <a:solidFill>
                          <a:schemeClr val="bg1"/>
                        </a:solidFill>
                        <a:latin typeface="Cambria Math"/>
                        <a:cs typeface="+mj-cs"/>
                      </a:rPr>
                      <m:t>:=</m:t>
                    </m:r>
                    <m:sSub>
                      <m:sSubPr>
                        <m:ctrlPr>
                          <a:rPr lang="en-US" sz="2000" b="0" i="1" smtClean="0">
                            <a:solidFill>
                              <a:schemeClr val="bg1"/>
                            </a:solidFill>
                            <a:latin typeface="Cambria Math"/>
                            <a:cs typeface="+mj-cs"/>
                          </a:rPr>
                        </m:ctrlPr>
                      </m:sSubPr>
                      <m:e>
                        <m:r>
                          <a:rPr lang="en-US" sz="2000" b="0" i="1" smtClean="0">
                            <a:solidFill>
                              <a:schemeClr val="bg1"/>
                            </a:solidFill>
                            <a:latin typeface="Cambria Math"/>
                            <a:cs typeface="+mj-cs"/>
                          </a:rPr>
                          <m:t>𝑝</m:t>
                        </m:r>
                      </m:e>
                      <m:sub>
                        <m:r>
                          <a:rPr lang="en-US" sz="2000" b="0" i="1" smtClean="0">
                            <a:solidFill>
                              <a:schemeClr val="bg1"/>
                            </a:solidFill>
                            <a:latin typeface="Cambria Math"/>
                            <a:cs typeface="+mj-cs"/>
                          </a:rPr>
                          <m:t>𝑖</m:t>
                        </m:r>
                      </m:sub>
                    </m:sSub>
                    <m:d>
                      <m:dPr>
                        <m:begChr m:val="["/>
                        <m:endChr m:val="]"/>
                        <m:ctrlPr>
                          <a:rPr lang="en-US" sz="2000" b="0" i="1" smtClean="0">
                            <a:solidFill>
                              <a:schemeClr val="bg1"/>
                            </a:solidFill>
                            <a:latin typeface="Cambria Math"/>
                            <a:ea typeface="Cambria Math"/>
                            <a:cs typeface="+mj-cs"/>
                          </a:rPr>
                        </m:ctrlPr>
                      </m:dPr>
                      <m:e>
                        <m:sSub>
                          <m:sSubPr>
                            <m:ctrlPr>
                              <a:rPr lang="en-US" sz="2000" i="1">
                                <a:solidFill>
                                  <a:schemeClr val="bg1"/>
                                </a:solidFill>
                                <a:latin typeface="Cambria Math"/>
                                <a:ea typeface="Cambria Math"/>
                              </a:rPr>
                            </m:ctrlPr>
                          </m:sSubPr>
                          <m:e>
                            <m:r>
                              <a:rPr lang="en-US" sz="2000" i="1">
                                <a:solidFill>
                                  <a:schemeClr val="bg1"/>
                                </a:solidFill>
                                <a:latin typeface="Cambria Math"/>
                                <a:ea typeface="Cambria Math"/>
                              </a:rPr>
                              <m:t>𝛽</m:t>
                            </m:r>
                          </m:e>
                          <m:sub>
                            <m:r>
                              <a:rPr lang="en-US" sz="2000" i="1">
                                <a:solidFill>
                                  <a:schemeClr val="bg1"/>
                                </a:solidFill>
                                <a:latin typeface="Cambria Math"/>
                                <a:ea typeface="Cambria Math"/>
                              </a:rPr>
                              <m:t>𝑖</m:t>
                            </m:r>
                          </m:sub>
                        </m:sSub>
                        <m:d>
                          <m:dPr>
                            <m:ctrlPr>
                              <a:rPr lang="en-US" sz="2000" b="0" i="1" smtClean="0">
                                <a:solidFill>
                                  <a:schemeClr val="bg1"/>
                                </a:solidFill>
                                <a:latin typeface="Cambria Math"/>
                                <a:ea typeface="Cambria Math"/>
                              </a:rPr>
                            </m:ctrlPr>
                          </m:dPr>
                          <m:e>
                            <m:r>
                              <a:rPr lang="en-US" sz="2000" b="0" i="1" smtClean="0">
                                <a:solidFill>
                                  <a:schemeClr val="bg1"/>
                                </a:solidFill>
                                <a:latin typeface="Cambria Math"/>
                                <a:ea typeface="Cambria Math"/>
                              </a:rPr>
                              <m:t>𝑤</m:t>
                            </m:r>
                          </m:e>
                        </m:d>
                      </m:e>
                    </m:d>
                  </m:oMath>
                </a14:m>
                <a:endParaRPr lang="en-US" sz="2000" b="0" dirty="0" smtClean="0">
                  <a:solidFill>
                    <a:schemeClr val="bg1"/>
                  </a:solidFill>
                  <a:latin typeface="+mj-lt"/>
                  <a:ea typeface="Cambria Math"/>
                </a:endParaRPr>
              </a:p>
              <a:p>
                <a:pPr marL="342900" indent="-342900" algn="l" rtl="0">
                  <a:lnSpc>
                    <a:spcPct val="200000"/>
                  </a:lnSpc>
                  <a:buFont typeface="Arial" panose="020B0604020202020204" pitchFamily="34" charset="0"/>
                  <a:buChar char="•"/>
                </a:pPr>
                <a14:m>
                  <m:oMath xmlns:m="http://schemas.openxmlformats.org/officeDocument/2006/math">
                    <m:sSub>
                      <m:sSubPr>
                        <m:ctrlPr>
                          <a:rPr lang="en-US" sz="2000" b="0" i="1" smtClean="0">
                            <a:solidFill>
                              <a:schemeClr val="bg1"/>
                            </a:solidFill>
                            <a:latin typeface="Cambria Math"/>
                            <a:cs typeface="+mj-cs"/>
                          </a:rPr>
                        </m:ctrlPr>
                      </m:sSubPr>
                      <m:e>
                        <m:r>
                          <a:rPr lang="en-US" sz="2000" b="0" i="1" smtClean="0">
                            <a:solidFill>
                              <a:schemeClr val="bg1"/>
                            </a:solidFill>
                            <a:latin typeface="Cambria Math"/>
                            <a:cs typeface="+mj-cs"/>
                          </a:rPr>
                          <m:t>𝑢</m:t>
                        </m:r>
                      </m:e>
                      <m:sub>
                        <m:r>
                          <a:rPr lang="en-US" sz="2000" b="0" i="1" smtClean="0">
                            <a:solidFill>
                              <a:schemeClr val="bg1"/>
                            </a:solidFill>
                            <a:latin typeface="Cambria Math"/>
                            <a:cs typeface="+mj-cs"/>
                          </a:rPr>
                          <m:t>𝑖</m:t>
                        </m:r>
                      </m:sub>
                    </m:sSub>
                    <m:d>
                      <m:dPr>
                        <m:ctrlPr>
                          <a:rPr lang="en-US" sz="2000" b="0" i="1" smtClean="0">
                            <a:solidFill>
                              <a:schemeClr val="bg1"/>
                            </a:solidFill>
                            <a:latin typeface="Cambria Math"/>
                            <a:cs typeface="+mj-cs"/>
                          </a:rPr>
                        </m:ctrlPr>
                      </m:dPr>
                      <m:e>
                        <m:r>
                          <a:rPr lang="en-US" sz="2000" b="0" i="1" smtClean="0">
                            <a:solidFill>
                              <a:schemeClr val="bg1"/>
                            </a:solidFill>
                            <a:latin typeface="Cambria Math"/>
                            <a:cs typeface="+mj-cs"/>
                          </a:rPr>
                          <m:t>𝑤</m:t>
                        </m:r>
                      </m:e>
                      <m:e>
                        <m:sSub>
                          <m:sSubPr>
                            <m:ctrlPr>
                              <a:rPr lang="en-US" sz="2000" b="0" i="1" smtClean="0">
                                <a:solidFill>
                                  <a:schemeClr val="bg1"/>
                                </a:solidFill>
                                <a:latin typeface="Cambria Math"/>
                                <a:cs typeface="+mj-cs"/>
                              </a:rPr>
                            </m:ctrlPr>
                          </m:sSubPr>
                          <m:e>
                            <m:r>
                              <a:rPr lang="en-US" sz="2000" b="0" i="1" smtClean="0">
                                <a:solidFill>
                                  <a:schemeClr val="bg1"/>
                                </a:solidFill>
                                <a:latin typeface="Cambria Math"/>
                                <a:cs typeface="+mj-cs"/>
                              </a:rPr>
                              <m:t>𝑣</m:t>
                            </m:r>
                          </m:e>
                          <m:sub>
                            <m:r>
                              <a:rPr lang="en-US" sz="2000" b="0" i="1" smtClean="0">
                                <a:solidFill>
                                  <a:schemeClr val="bg1"/>
                                </a:solidFill>
                                <a:latin typeface="Cambria Math"/>
                                <a:cs typeface="+mj-cs"/>
                              </a:rPr>
                              <m:t>𝑖</m:t>
                            </m:r>
                          </m:sub>
                        </m:sSub>
                      </m:e>
                    </m:d>
                    <m:r>
                      <a:rPr lang="en-US" sz="2000" b="0" i="1" smtClean="0">
                        <a:solidFill>
                          <a:schemeClr val="bg1"/>
                        </a:solidFill>
                        <a:latin typeface="Cambria Math"/>
                        <a:cs typeface="+mj-cs"/>
                      </a:rPr>
                      <m:t>:=</m:t>
                    </m:r>
                    <m:sSub>
                      <m:sSubPr>
                        <m:ctrlPr>
                          <a:rPr lang="en-US" sz="2000" b="0" i="1" smtClean="0">
                            <a:solidFill>
                              <a:schemeClr val="bg1"/>
                            </a:solidFill>
                            <a:latin typeface="Cambria Math"/>
                            <a:cs typeface="+mj-cs"/>
                          </a:rPr>
                        </m:ctrlPr>
                      </m:sSubPr>
                      <m:e>
                        <m:r>
                          <a:rPr lang="en-US" sz="2000" b="0" i="1" smtClean="0">
                            <a:solidFill>
                              <a:schemeClr val="bg1"/>
                            </a:solidFill>
                            <a:latin typeface="Cambria Math"/>
                            <a:cs typeface="+mj-cs"/>
                          </a:rPr>
                          <m:t>𝑢</m:t>
                        </m:r>
                      </m:e>
                      <m:sub>
                        <m:r>
                          <a:rPr lang="en-US" sz="2000" b="0" i="1" smtClean="0">
                            <a:solidFill>
                              <a:schemeClr val="bg1"/>
                            </a:solidFill>
                            <a:latin typeface="Cambria Math"/>
                            <a:cs typeface="+mj-cs"/>
                          </a:rPr>
                          <m:t>𝑖</m:t>
                        </m:r>
                      </m:sub>
                    </m:sSub>
                    <m:d>
                      <m:dPr>
                        <m:begChr m:val="["/>
                        <m:endChr m:val="]"/>
                        <m:ctrlPr>
                          <a:rPr lang="en-US" sz="2000" b="0" i="1" smtClean="0">
                            <a:solidFill>
                              <a:schemeClr val="bg1"/>
                            </a:solidFill>
                            <a:latin typeface="Cambria Math"/>
                            <a:ea typeface="Cambria Math"/>
                            <a:cs typeface="+mj-cs"/>
                          </a:rPr>
                        </m:ctrlPr>
                      </m:dPr>
                      <m:e>
                        <m:sSub>
                          <m:sSubPr>
                            <m:ctrlPr>
                              <a:rPr lang="en-US" sz="2000" i="1">
                                <a:solidFill>
                                  <a:schemeClr val="bg1"/>
                                </a:solidFill>
                                <a:latin typeface="Cambria Math"/>
                                <a:ea typeface="Cambria Math"/>
                              </a:rPr>
                            </m:ctrlPr>
                          </m:sSubPr>
                          <m:e>
                            <m:r>
                              <a:rPr lang="en-US" sz="2000" i="1">
                                <a:solidFill>
                                  <a:schemeClr val="bg1"/>
                                </a:solidFill>
                                <a:latin typeface="Cambria Math"/>
                                <a:ea typeface="Cambria Math"/>
                              </a:rPr>
                              <m:t>𝛽</m:t>
                            </m:r>
                          </m:e>
                          <m:sub>
                            <m:r>
                              <a:rPr lang="en-US" sz="2000" i="1">
                                <a:solidFill>
                                  <a:schemeClr val="bg1"/>
                                </a:solidFill>
                                <a:latin typeface="Cambria Math"/>
                                <a:ea typeface="Cambria Math"/>
                              </a:rPr>
                              <m:t>𝑖</m:t>
                            </m:r>
                          </m:sub>
                        </m:sSub>
                        <m:d>
                          <m:dPr>
                            <m:ctrlPr>
                              <a:rPr lang="en-US" sz="2000" i="1">
                                <a:solidFill>
                                  <a:schemeClr val="bg1"/>
                                </a:solidFill>
                                <a:latin typeface="Cambria Math"/>
                                <a:ea typeface="Cambria Math"/>
                              </a:rPr>
                            </m:ctrlPr>
                          </m:dPr>
                          <m:e>
                            <m:r>
                              <a:rPr lang="en-US" sz="2000" i="1">
                                <a:solidFill>
                                  <a:schemeClr val="bg1"/>
                                </a:solidFill>
                                <a:latin typeface="Cambria Math"/>
                                <a:ea typeface="Cambria Math"/>
                              </a:rPr>
                              <m:t>𝑤</m:t>
                            </m:r>
                          </m:e>
                        </m:d>
                        <m:r>
                          <a:rPr lang="en-US" sz="2000" b="0" i="0" smtClean="0">
                            <a:solidFill>
                              <a:schemeClr val="bg1"/>
                            </a:solidFill>
                            <a:latin typeface="Cambria Math"/>
                            <a:ea typeface="Cambria Math"/>
                          </a:rPr>
                          <m:t>|</m:t>
                        </m:r>
                        <m:sSub>
                          <m:sSubPr>
                            <m:ctrlPr>
                              <a:rPr lang="en-US" sz="2000" b="0" i="1" smtClean="0">
                                <a:solidFill>
                                  <a:schemeClr val="bg1"/>
                                </a:solidFill>
                                <a:latin typeface="Cambria Math"/>
                                <a:ea typeface="Cambria Math"/>
                              </a:rPr>
                            </m:ctrlPr>
                          </m:sSubPr>
                          <m:e>
                            <m:r>
                              <m:rPr>
                                <m:sty m:val="p"/>
                              </m:rPr>
                              <a:rPr lang="en-US" sz="2000" b="0" i="0" smtClean="0">
                                <a:solidFill>
                                  <a:schemeClr val="bg1"/>
                                </a:solidFill>
                                <a:latin typeface="Cambria Math"/>
                                <a:ea typeface="Cambria Math"/>
                              </a:rPr>
                              <m:t>v</m:t>
                            </m:r>
                          </m:e>
                          <m:sub>
                            <m:r>
                              <m:rPr>
                                <m:sty m:val="p"/>
                              </m:rPr>
                              <a:rPr lang="en-US" sz="2000" b="0" i="0" smtClean="0">
                                <a:solidFill>
                                  <a:schemeClr val="bg1"/>
                                </a:solidFill>
                                <a:latin typeface="Cambria Math"/>
                                <a:ea typeface="Cambria Math"/>
                              </a:rPr>
                              <m:t>i</m:t>
                            </m:r>
                          </m:sub>
                        </m:sSub>
                      </m:e>
                    </m:d>
                  </m:oMath>
                </a14:m>
                <a:endParaRPr lang="en-US" sz="2000" b="0" dirty="0" smtClean="0">
                  <a:solidFill>
                    <a:schemeClr val="bg1"/>
                  </a:solidFill>
                  <a:latin typeface="+mj-lt"/>
                  <a:ea typeface="Cambria Math"/>
                </a:endParaRPr>
              </a:p>
              <a:p>
                <a:pPr algn="l" rtl="0"/>
                <a:endParaRPr lang="en-US" sz="2000" b="0" dirty="0" smtClean="0">
                  <a:solidFill>
                    <a:schemeClr val="bg1"/>
                  </a:solidFill>
                  <a:latin typeface="+mj-lt"/>
                  <a:ea typeface="Cambria Math"/>
                </a:endParaRPr>
              </a:p>
              <a:p>
                <a:pPr marL="342900" indent="-342900" algn="l" rtl="0">
                  <a:buFont typeface="Arial" panose="020B0604020202020204" pitchFamily="34" charset="0"/>
                  <a:buChar char="•"/>
                </a:pPr>
                <a:endParaRPr lang="he-IL" sz="2000" dirty="0" smtClean="0">
                  <a:solidFill>
                    <a:schemeClr val="bg1"/>
                  </a:solidFill>
                  <a:latin typeface="+mj-lt"/>
                  <a:cs typeface="+mj-cs"/>
                </a:endParaRPr>
              </a:p>
              <a:p>
                <a:r>
                  <a:rPr lang="he-IL" sz="2000" dirty="0" smtClean="0">
                    <a:solidFill>
                      <a:schemeClr val="bg1"/>
                    </a:solidFill>
                    <a:cs typeface="+mj-cs"/>
                  </a:rPr>
                  <a:t>המוטיבציה לסימונים הללו תובהר בהמשך.</a:t>
                </a:r>
                <a:endParaRPr lang="he-IL" sz="2400" dirty="0" smtClean="0">
                  <a:solidFill>
                    <a:schemeClr val="bg1"/>
                  </a:solidFill>
                  <a:cs typeface="+mj-cs"/>
                </a:endParaRPr>
              </a:p>
            </p:txBody>
          </p:sp>
        </mc:Choice>
        <mc:Fallback xmlns="">
          <p:sp>
            <p:nvSpPr>
              <p:cNvPr id="3" name="כותרת משנה 2"/>
              <p:cNvSpPr>
                <a:spLocks noGrp="1" noRot="1" noChangeAspect="1" noMove="1" noResize="1" noEditPoints="1" noAdjustHandles="1" noChangeArrowheads="1" noChangeShapeType="1" noTextEdit="1"/>
              </p:cNvSpPr>
              <p:nvPr>
                <p:ph type="subTitle" idx="1"/>
              </p:nvPr>
            </p:nvSpPr>
            <p:spPr>
              <a:xfrm>
                <a:off x="395288" y="1916832"/>
                <a:ext cx="8425184" cy="4176464"/>
              </a:xfrm>
              <a:blipFill rotWithShape="1">
                <a:blip r:embed="rId2"/>
                <a:stretch>
                  <a:fillRect l="-1664" r="-1592"/>
                </a:stretch>
              </a:blipFill>
            </p:spPr>
            <p:txBody>
              <a:bodyPr/>
              <a:lstStyle/>
              <a:p>
                <a:r>
                  <a:rPr lang="he-IL">
                    <a:noFill/>
                  </a:rPr>
                  <a:t> </a:t>
                </a:r>
              </a:p>
            </p:txBody>
          </p:sp>
        </mc:Fallback>
      </mc:AlternateContent>
      <p:sp>
        <p:nvSpPr>
          <p:cNvPr id="4" name="TextBox 3"/>
          <p:cNvSpPr txBox="1"/>
          <p:nvPr/>
        </p:nvSpPr>
        <p:spPr>
          <a:xfrm>
            <a:off x="-684584" y="804610"/>
            <a:ext cx="6840760" cy="923330"/>
          </a:xfrm>
          <a:prstGeom prst="rect">
            <a:avLst/>
          </a:prstGeom>
          <a:noFill/>
        </p:spPr>
        <p:txBody>
          <a:bodyPr wrap="square" rtlCol="1">
            <a:spAutoFit/>
          </a:bodyPr>
          <a:lstStyle/>
          <a:p>
            <a:pPr rtl="0"/>
            <a:r>
              <a:rPr lang="he-IL" sz="5400" b="1" dirty="0" smtClean="0">
                <a:solidFill>
                  <a:srgbClr val="0070C0"/>
                </a:solidFill>
                <a:effectLst>
                  <a:outerShdw blurRad="38100" dist="38100" dir="2700000" algn="tl">
                    <a:srgbClr val="000000">
                      <a:alpha val="43137"/>
                    </a:srgbClr>
                  </a:outerShdw>
                </a:effectLst>
                <a:latin typeface="+mj-lt"/>
              </a:rPr>
              <a:t>סימונים</a:t>
            </a:r>
            <a:endParaRPr lang="he-IL" sz="5400" b="1" dirty="0">
              <a:solidFill>
                <a:srgbClr val="0070C0"/>
              </a:solidFill>
              <a:effectLst>
                <a:outerShdw blurRad="38100" dist="38100" dir="2700000" algn="tl">
                  <a:srgbClr val="000000">
                    <a:alpha val="43137"/>
                  </a:srgbClr>
                </a:outerShdw>
              </a:effectLst>
              <a:latin typeface="+mj-lt"/>
            </a:endParaRPr>
          </a:p>
        </p:txBody>
      </p:sp>
      <p:sp>
        <p:nvSpPr>
          <p:cNvPr id="5" name="AutoShape 2" descr="data:image/jpeg;base64,/9j/4AAQSkZJRgABAQAAAQABAAD/2wCEAAkGBxQTEhQUExQWFRQXFhgYFxgXGBgWFxgYFBQXGhYVHBQYHCggGBolHBQXITEhJSkrLi4uFx8zODMsNygtLisBCgoKDg0OGhAQGywkICQsLCwwLCwsLCwsLCwsLCwsLCwsLCwsLCwsLCwsLCwsLCwsLCwsLCwsLCwsLCwsLCwsLP/AABEIALcBEwMBIgACEQEDEQH/xAAcAAABBAMBAAAAAAAAAAAAAAAGAAMEBQECBwj/xAA8EAABAwIEBAMGBQMDBAMAAAABAAIRAyEEEjFBBQZRYSJxgRMykaGx8AdCwdHhFFJiI3LxFSSCohZDkv/EABkBAAIDAQAAAAAAAAAAAAAAAAABAgMEBf/EACYRAAIDAAICAgMAAwEBAAAAAAABAgMREiEEMRNBIlFhMnGxIxT/2gAMAwEAAhEDEQA/AOfgrYFahbNCqGbSsynaWEe7RpPoptHgVd2jCjB6VqyEQUOUa7toVjhuQ6p1PyRxYagTYE8wI8wvIH9xKusHyTTb+WU+DDkcxp0idAT6KbR4ZVdowrreG5apt/KFYUuEMGwT4C5HI6PLtY/lhTafKlXddYZgGjZU3NWObQpZWx7R5ytHnunwQt0D+D8IaA8kSWtvPUqJX4cMxtBVxw2KWGcyo4y95DnnqRb6Qqj+qc+o/cAW+91g8qTjPIs6PiwTh2iKzCCeqnUOHMMSHCfgnaVQMbIi4m+3VWWEqtbh6lY3I91vrcxss8fJt3EWz8av9ERnLdN+j/jZVfG+ACi0uLotN0RcM4k2q2Q2JCDvxC4jJqNzTDWyPMwAO/XyW3xrvmTeejFfT8TwgcAfTxFT2ebKT7p2J6XRRU5VLSGl4DjoDqVybDPeXsayS5zhlj3hlMyuoYvGuBZ7V+ao1ouYkEbWVltkalrIV1Ox5Efq8o1VAr8p1+iJeG8z1AACQ7zH6q7w3MGaM1IGdwVGPkVSCVNkTmVTlSv0UStyrXGsCdJ3XaH46llJLSLLm3OuNfnoSQHZw9pF4A0aB1JgK78forxgliuUcT/aqbGcsYlv/wBZ9F193OEZQ+mwGPE2bzvdX3COIYXE2ENd/a6L+XVRhbXJ4mTnTZFa0eaq3D6rPeY4eiaDV6lxXK9J+rR8EN8U/Dig/wDIAr8KDgATjV1LF/haJ8JIUJ34YP2cfglg9OeBbhHFX8Nqw0dPoq3FckYpn5ZRgaDSSnYnhFan71Nw9FELSNUhmFhZSQB03BcjF13T5BE/DeSKbY8IRpSoNGyktCliI6UOG5bpt/KFY0uEMGwViAtwEBpEZgWjZOtww6J+EkANiiOi2FNOBIpga5VmEpSlIDDzAXHvxI4+GuBbd4d8J0XW8fim0qb6jzDWgkrzp+IXEBUr+ERfMR06BRa1onCWJhJwri4xGErZgJY9thqdLiddSoWFqFzjlJBAlUHK2LLarjc5maDt/COuG4UewqOIIc9sAkAAAaXWDyK+dh0/Gnxq3+leXmN53+AKeZUc1sSchkEddLLT2oksEWOo3splOnmygAXAj6lYJx98TbGXXZJ4PTyUnzAEFxP35rm3NGOp1HB7M0m9QH+4gCB5ZT8Ua82VDToMbTs5x8RiRAidfuy5viMM4mm0QS5xHWSXR/C6Xgx41f7OX5b5T0J/w84cGtrYx/5RkpbHM6Q5w8h9VOYS8lx6xr17ohxXCsmHo0WFuRjYBG7o8d/SZ6kKMzhMskGC2wb/AHf5LP5SlOW/SLvHcYRz7ZGozPvRYCPlCvcJixTdcSdegCbwnA3uFMtiYzk+dr9DEKSMKGkuIIDTpEzsfqskKp80iyyyLiTzis9Mmw/bqgjEYU+3fiHvPswT7Fs28Ih7/q0DrKkt4rV/qhQ1bVPQzTa333SBsPqFW8bx4e7wjwAw0HZrfd9dz3W67lUs+2V+LWrJcvpELEVyNTcwZ12/la0ccQQRI6Gb/wAJh7s1td7T0n5Jmp12CyxN1iOncr8+ObDK/ibpm/MPPqui4LGU6zA+m4Oaen0XmxmIIPfVFHLfMr8K4PDvD+Zp0I/futtXkSj1L0cy7x4vuHs7e6kOi1OHHRROCcZp4qkKlIyNxuD0KsJXQT3tHPfQwcM3otH4Jp2UyFiEwKfE8Dpu1aEOcV5BoVJ8AnsjpalAHHqv4XCTDjCS6/lCygDQUluAlKxmQRN0lhqySgYklgrEoAeYVq5Nhy2zSgBLMpt5WA5IBrieFFak+m7Rw+e3zXnDmLCH2tUPBFUF2bYACF6VXPPxH5KOIDq2Hj2keNsxmAG3dBJHGeXa5bXbeNR8ka4viFT2QYXSIPz28kA4jDVKNQBzXNdOhEFFhzPp6bX6hYfJ3U0dHxWuLiydys7McvSSZ3V7RbkcALmTrtO4Q9y2Cxxk20RDTqZSXm+wusM3sujTvH2VXP8AiiwU2h0Ag5tNTuhzknhBr4mjUd7rHyRIm0uFuhT/ADnjA6tYaNEz7u8qXyrFAPcLueS0OGmW0RI6z8QulV+Fa0581ymG2LpNzjoC4xNpJM/VbDDDbQgiN+w+KgUKxMXEx8/00V5SFrDt5xqq32yW4b08c2iC5zoEam1gDeT5IJ4xzq+q6oxghmVxc4mBGgv3P6KbzpjstKoA0HKWwzufzFvYSb/2of5XojEeOpTAYXudU6ECPZsaD5EAb5ldGqK7ZXzbeFmMNUp4f2lSDXqMD6jpIDKIdlpsEb1HAE+Q6Ifx9i1p7k9g4Nt30+qNuNBoNSq53vNqGmwb5WAieonMB0y9r8+xFcuv/i0D/wABHzgrLcm5ts6XjtRgkjD3xESD9j6LV9CYBdbzWuuWTM2Pa1vlb0KdxLmMHfQfEqn/AB6Lm+WsxWhvTZSaGDLqFWu9wAphsU3S0uz/AJx11mO6q8BjWmuHVCA1mZxGt2sOURuS6FFx3EBUfUcDlD3E5ZJABMho6x17LbTTi2RzL7k5fiXfLnOVfC1mupuPs8zS9gjK5rTdsRa269EcC4zSxdIVaLszTqN2mLtI6rygXiQ1va/Uyu3/AIMU30GvpP0qeMDoW2NvKFpXRifZ1IFYJSSUyIlhKVgoASSbL0kAZBTdR11sbJpzkCH2uWrymCSnJlADgfKxKxlWwagBLLSsSkEDMrKRFkO8S5op0XFrjBS0MLbH4iAQNVpw6m7LLjdDWH5ibUMhW2H4sIWWdyUvZvrobj6JHFOX8PiI9rTa4gyCRcHzQJzxSbQq0xTa0Z7GyOW8SBOq5d+J2MJqsI2Ua5xlLCVkJRj2X9LlN2QVKRBm5b56qp4hhTRs4GxRbylxOaDJOwVtjsLTrNh4BB33VE665vY9MsTml2efeYH/AOo46hFGFqBtNjZFmidjcfNVfOvBHUcYGkRTe4Fruo/Qq1p4QPuH7QB9Por7JPIpFMEk3pecIbMOMReI+RV4/ENY3M52UCCSesiB5lUnDnANaBPdVnOuMBpupufltJH9xEZR1FxM9koLlLCMmktB/jvEauIr1mUnD2byZt4spa3c6Tb4Il4Th/ZMp0Q61OC93V5iw6RIA8yeiBeXsQPbEnQFuW2kQ3foEdYerlDmtdcukE7OcCJgdBPrCstmo4h0x5ayFzDjC8CmweFjA0EdXZZ/9Z+JQ67h73XAA7G28a7ok9iA0y0l14M9O3p8lT1OInMWWFzDnEZWtk3I+9VQ05vpGj5FArKtJwIYBL9r2FrEnayrMQ7RwMi14OpJgRtopuKxNsshweBJBu4G5BI0mBbt2Ve/ElstAzMJ03JbYHzhaa6VFa/Zkt8hzeL0NV8OAWyIsc3UzME/EJmlhQfJPQ57r/O56KxpYSB5KU5qJXCDkxvCYaCMog6zuumfhViT/Vhr3/lMZjcnoEBUzHon6VQggglpBkEGCCNwVlV35GiXj9HpopKo5X4kK+GpvE+6AZ1zAQVbSt6erTC1giFpC3lZTEM+zSTqSYEWu/QLQsWzmSU4GoENhicY1bQkkBlKFs1q2ASGaNYtgEsygY7itOkQHvDZ690AWBXO/wAQ+ElxFRrZI1jojerjmiCJPkoOLx7XCC256qmd9cPbLoUWS7SOQ8FxmSplPVGdOqIspzeUqLqntCy5M9vNP47Chr2UWAAmC7sNvUn9VhsStnsTo1WOuPGRBNX2bS51vrPRDfF2UcT77dO90Rc2YUCtTpTNhmuR4nRlnaLHvCHatDKXBoBhxbaSDldEt3/K4rHa5wm+H10bqowsgnP7HMBjG0hkbIDTGs6bKxoczNJLTMiLee6GXVZJ2/WNCn8HhnOJcN/s3VUfJcW2ydnjRaxBLxTB0MWyKl8t2mYIKAsE4MxD6QJgEwVfvAZdz8vqh3GYqgKhcyS8i5Gi2eP5PPVjOddRxa/Rf4HGgWG+/qhTnGuPavG4PqPCJAO6hf8AW8h1m/lKgcXx2Z5e3Q7TMba7roVRaemKxr0a8MdlFzEmfmI9YXSOX8SwNLiM1vCY1m0fIfNcywrtJO+2un7BEvDuOClhi0Sao0O0TayL63NLCVM1H2W3M/E2Upbnu4Axq5xP5QJ1mb9kJHEsaBN93D5+8NdY+Crnue9xL7knU/H78k7TwuaZOgnXaP8AhWV1qC6KrJuQsfF4sPDAEAfAeqj0SYcd9B6/Tf4rau3ve1uxVvwnhoqAH/glOc1BaxQhyeDHD8MJB3I+BKsfZ2P3KdPDyx2UjxDUWiYnWdgsVHg/X7+IXMtscmdSqlRRGfb1Tbn3t6pwNJsP+VFxboNyLD789UQWvCyeJdnUPwm5gDahoPdAf7k6Zht6rrZp9F5OwvGzTe11PVpkeexXpbkzj7cVhKVUODnFoDwNQ8DxAhdKrkljOPdxctRblZlPSCmnU+iuKTXMktJSQBhrVubJEwouLxrKQBqGAUCJAErdoQzj+ZwHAUhm+nxV1Qa94BJyyNlFywsjDkTQUy/EdLpp9GC3U9bqTA6KtzZaqor32V9TGEDNltErlvH6xxWPaGu8Je0X7ESAF1LjlQChUJsMu2q5Fywc3FmC5AdaQbZWk+V1CLePWT4pNYjtJpAZWnRoCp6lBtSsSAcg12kjopGPqlxblN5v5Db6J7D04b3WW6PyPH6NFb4LfsZ5j4wMJhKlYgeACAb7gAKj5VcHUziariR75zWABuPQT8kz+JFH2tKlTkkCo1zmg6tkAz1AmY7K14dhg6gGO8IJvAi0aX+C0Lc/pVFLtsGsViw41XOIJcZbUMEG0N9C0m37IffVJFrO8LRMCZ1fNstx/wCxCMuI8MPsASQ1rGlpItGVpggbyco62shvB4WcOKjolznQLE5acNJ8xa3r1XMurkn3/s6tVkc6KSq3NAbqYb5dSr7iJ/pabWxLjDWtGpJ0EDU3Uflam04irUfBbRZMk2LnuIH0EKmq4t2Lxk5iG0znB6ZXeHsLi0quvxXY4x/f/CV1/BNv6/6RMXhahz1KxLAA4wQCSQSC0NHkQTt80GV8XL4uBoi/8QeKnM0UyYIJc6QS7PJA8gS6yCqOHLiu3GEKo4jhztnY9ZGc0lYpHQd9ekojw/CrAlYxvBJEixVf/wBME8Y/gn7Kiu0se5rrWkHrOhnoVJwm0m38JjEYAj3iZFgfLQJ7AH+/a0ASSrk1JdEFsX2S8VQOQOBDXEgROxBmPgmsPRzuDG62t1Wtete3oTaOikcBpDPmJvtdE5ZEI9suf/iwDQ7MQ70IAVhwfh/s4bPX9VY4SsAMs3Gv7qQGzHncjp+y5c7ZS6ZurrUe0VGLwli9kXnzOkqkqtcWiR9n9EYY17ScoiBqREdLlDvFb031G6NJvPvO2AbqYET0UIwlNpRRqVsYR2RXYvFEOOmYm5EBrQfLQCUO1cQ4lwtrE66SLHonsZWNSAwENy+Mm2Z0+Im/uiwA7FM0mAfp5rp1UqC/pzLr3Y/4N0aP19VacM4tVw7iaNR9M/4uIB8xoVBFQ+fQ/wApylhHONgrjOdq5A/En+oLaGJhtQ2a8aOPQjYrqFKp1XmrlXg7xVY4atcDHkV6JY4kDyEpoi+ieaYWEwHlYUhahtz4BcdAg3mLigqRlGYA6fqiPmAu9k4MtZc8BaXOaHeIXITREk42s1mWwEkFHvD8SDSaQdguP8w4s5RB3v8A+KM+W+LNqUGQ6CbX0hU3S44aqFuoMnV+60OK+CG6vEA05Xekaead/wCpTpER6krLK1ejYqmW/EaftaT2A+80ifouWcsPfT4mKdRzi4F0A+7GU6LoNHHgyub8armnxWk92mciRvmFreqK56nn6KpxySOnsxIzETAB+amtrfJCdbigIOreh7jVWnDMWSQNjER19VXKxfRbx6elRzFjy7HU6LTAy5nHfUW7CHn4K+weI/0xefCIg+hH0QbRrudi6zyWvIa4j+5t/dPw+qYZxd7WvpkZg4DKBq02g237dfJFl3x2JP8ARZRT8lba/YecVOagWC8ttsRuJ7W+SHMVg8lAFrrlsmdJeXe1d5yQPIDstuAY1poik55uyPFpABaIO2oWeYcePYwwAHLm0JsfEAI7gE6WClZxnDl/AgpQnx/oJ0MS4NqU2a1qtgd2sBbmPazz6KDx40cLhalJsurVSQ698gMAu3AIE5f8z3WDUYyq4ZnGm2wIgHM9wBvvYH0KGeOVs1V0nQ5elmwBv5/BW+LDjHkZ/Ns2fFFfiajnljScwAA++vmrvheBtMaqDwzBlxCL8DhsoA8lR5d+dIPHq3tjdLDwNE7UoNNirE4bY6xPp1TVXDka9r9Fx5Se6dWMItFNi+HAiNVRYjB+yJJbmHSdD36q84xj/Z+EHM46AXNgTZC+Jxr6hOeIg2n4aarpeErv8vr+mPy1Sln2V2LxGbffdSOH4k6bBQnsnZEPLeJovAoVgGH8r9JM6OOy6rXJYcrWnpfcO4o0tANj1/lXLcS0MJGnTsh7iuAGFc0ZgWuEgnb+FS43jr3+CnZu56rDPxm3iNVd6S7L9nEWPqiiXilTvneegkwPOIlD3Gcc2oGtpNeMheM0+HK95MAaiyiMp2NpO8673PZOZgIAg6yB2FvSVsrrUFiKbbHN6x04nMIho20A0AiTrNlDLJJ7qVQwb3wSLfCfRWuHwYAgt9YUbLlEIUuRV0cKYmFLw7CJT1dsGBsm2PJlZZXSka40KKDr8McLTqYkB7oyjMB/cQuw1mxcLzjw7GOovD2m4MiF2flXm5mKYGu8L430dGsFavHkswx+RBp6EV1hMmoktBnNOK0i+jUGhgwuL4PD1Kb3EkSSSSfNdxZcX13QDzhytUzPfQbLXC7eh7BP0JABxmrmFyOlk7ynxDLmpE3BkfqoGJw1QCPZut/ieqqy5zXh0EEKu6CnHC6mzhLTp2Bq557aqQ2oChjhHFxFgQSrFmMN7EjsCuPZVNP0deF0ZfYS8PM76II/EilFZtUbAEn/AGusinAY4eRVTztRNWlYaT8FLxm1NaUeRjXRKo4gVGMeLhzQR6og5cdmfJGhEDogLk7HF1EUz71M5fTZHnCcXl6XF03Xxk0yDs5R0HOGu/7vGsIuM3qHPsbeo9E3UwFiZJMz01PXyBWeF1g7iFcGYfTeW9LVGn9yrfFsOXT72UfJX/p3+ka/EnleL9lBTpljnbGbidbzqdjKexGNc2lLoHvakGfBAAHQAn4N6KQ5od72nT9fn81T8dZ4T0FiT/lv5fso1prpfZfY0+2Un9W1lOSbmSBFwTlDSCdg2/WVR1G53gAanbuVIx2JaW2Mi/QAC0D5D4q05PweZxdYnYFdWxquGI4i2c9ZacM4VlaLXO//ADorrAYPMTI623AH6wU/icNZoAGsEnabfqrLhtVrWN8ImOsFxsNJ6B1+4XG1WWdnUiuMOiJi8Ple6BmIa0iTMy0mPIwTHRCHFca4ktpmXQC4nRs6aXj0RDzfxA0KRDiC+CXbwT4iB5S0DyJXPxUcc7MuWq8jMZJIbEhsbE5lpr8aEpa/SK7PIlGOL2yPi60OaGOzOElzjdskXi2ik8P4C54zRbcmw+Cv+D8qmxeO8fepV2+hkaQBA/m36/BSu8rOoFdXjuT2XYG1OBtbefgq7G8LEHKiXGNiR5+X3qqh7I3/AHuqK757rZrn40MzCjxOLfVcwVXe40MH+0affZbuxGSQII+7qdLGul7A9h95uhjsdiER4DkKjUy1W13OpEyBAmJ0ldaqzmtOPdU6pZ9ATiaknXXzmNQp/B6ImT/wj/j/AC1Tqt8ADHtAAPUDYoL/AKUsdkiCLGbKNzaQVZJl3TLSBljT4rWpUAmxKg4eoWNJkA9NVMpvzAXm31WFrWdCPSK7EQbgaqPTpRc6dArF9AbzHXbX+VHxOKpsAE6fevmmot+ibkkuyHUJHr9yrfgGIqMgjTUHoR0VHUxk6QB3uo1TGvJEOtMT9StddTXsw23RfSO/cP5mpuptLjDov5i36JIB4DwGtUoU3+0b4gTc/wCRSVuyMnR2WkbXs5OOM26haPbFQza0g/URussf0v8AfRXFZCbhwW2a0uEi4F1U4jg9EuBcxsnaBqr72cOI63HnuoGIohvieZOoPVAA1i8AxhIDGjyCncDLQYyj4KVj6EkO2KjYaiQ5R+yX0WFWnSBdmY246IVxeEDszdjMItxFDOFXPwV0OKY02jmtHl7F0KvtKdPMDbUXRRgHVy0h9JzDF9EXYajIynX8p6LY0Cb/AJhYj+7yUZVRl2NTaOPsxRoYllZ35XR08Js5dFB9qJaRlInz6Kt4zyTTq1M4cWNPvNAmP2UjhXCX4dmVtQvbPhzWt0CzeTRz7XtGrx7+LxmlXBb+tusaoM50xmRhYGyXCCRtfX6o6xWNLCQ9pBHae+oXP+YiKjnPAkEyB22t6Kjx6Xz/AC+jVfc+HX2CNEHKZ0B8O+mp+iMfw6IOa4lC72ki7Yi0dL3WOE8QdQqBzbQdOutlsthzi0YIS4s7CWTNvT6JouyA9CD+m3wUfhuOFRrTPvX+ITfFqngdeMs/T+Vx41uMsZ04WcogXzHxA1KxGrabZI2zH3R6Ekx2VpyDwM1ne3fpm+JshqpSLgaQu91STH9zot5DT0XWOAUPY0GMBywOk99PNb7mq4KJmr2ybkEDuHgthkDwEA9C02J+BCCazySXOIAMxbqYg9DAn1RNg8a/M4EiQc3S8mNDFwY9FpjsGyoTUAAIa1kaCBMW/XyWeyr5EnE11y+NtSOd4jCwDEkHQ69wq6vRPTRE1Wm5heJkgiGxIixJPQ62VJVMGfr0B+sLNjRsT1A/xGnN43+CteVeOnDvFN8mk43n8rj+YdlFxtYearKmJmwgx9FuolPrEYfIjW/bOuG9tzc2280G8+AtLKrWgtMtJG5Ghn70S5U5jmKNUwDAa86jo39kVcRwVOqwsfBp9YIkxqOhXR1SRx8cJHLH4wlt2m+6w3irhYCPNWXEeW6oMU/GzYTBHxTdHlbEOBOUCNiRJVfxQLvnn+yI3iYcPG4z0Fvqq12LHS/yVkeBVbzSdO9k9heXaziA2kZNr2+qmsXorbb9lEGl5kq+5a4K6vWZTA1+Q6on4d+GtZxmq5rG9jm8x0R9wnhNDCMii2SdXn3ifPYKWEdJfDeGMpUmUxcNET16rKWd2w+aSWCC7HUszZAkjZRQ4QDJ001jtIVk12/x8uqg4uhlIe0SN9iO4UiLMjxDyuExiMMHODtNiDp3B6eaebUDd5n1Py2TjPIE6OHX+UwwqhDpZFvy9PQpn2MKxqUW02uIHh10m/lsU1QbnbJiYsRof2SY0Zw42W1XCpNbBuptBwNjqkMq/YJ5rZibOsGn91ZPw4KjuowgRCqUJ7EC/R5lR3YS4tDjPhPugdlZ5bAaiZhaltnfC/yIKAKZ2GsBsdZt81TcS4JSqZnOb4jDRrMCYE6Wk6ovfRuBpA0Ok7qDVoWHSfT4IGch49ynWpkhjC8DQtvaN43Q7U5ervcIpunYQu8VMPdx0ERA8MqDXwhytB1GgjUeYRg9AblvCV2NaKlJ3h0tJt5KPzTjyXBjbECTO58uwRyWFjjH5ho1xblKGOK8vuqPzNPjBk5jaw/uVTpjyUiasaWAJwCvGLYXTEwPM2XXgRlAC56OUK85mloAObX3b7DdGdPOxrQ4giYFxmsJkgLL5VE5tSiavGujDpj2MZnA6z9EwzEOaC2TBF+vRbYmr4ZCrH17RmvoTsAbH5SssFJHR1SRpzDijSaDDcz7PMk5sptE95vugjiNZzDDze/hBk+EwZjS4PwV1xnGED2mY5p8HwjNHa0IXdgnObmMtl0aSXWklbK6Ob5SMl3k8FwiRK9Y1DbwtED77qww2AAaAWnxuEOkzGVpdcWmM1v8gpLqTPZh5aLAOtYEiIOXpr6neVIp1nPwhzeJwiBoZc6YBJvcj47QVsjFI58pN9soa0Wk30PQe7c9YOa/YJzDccr07Cq4jo4lzR0MFN4zwkNI8WUZ+ku8uxF1GAtAF5n9P1QIPOV+I+2Z4iM4MHuIs6EShllzblRn/csOgbJ+WnzhdOwzwUiIwKat+EYG8xfYHQ+qfwmDBhxFpVpUZkIjQG0xoeykkJs0a/KLi0eHUNaf3UI1XOJLojYbkeQ6p6sTUfJcQ2Zjr3hOUJkAtudDa9/kVIXoabH9jv8A8z80lOMCxsekn90kYR0IWuyf7bmSdP4UgHcabj9lGmxI8TTAA6DqP2WZLZLfFp6aAx+yQ0N18NBzMEjcaH0IWtOq1sAEknYwT3+CmscDOU3Fj0n9EzXw4dtDvvZAzFM7fm3tZ3n3TdegYcG2Me6THwI1WGu9ndwi+0kHvdJmIEAn8xFp0t3uNEAaUxDfFt1N++mqww7gyOoUp1om8276Trvoo9HDlkwS4Xtof5RgiTSxHVOyCq41IdldA6Hr/KfmEh6POpdE25mxWzaycFQFAxiLz2j77ph9Pw6SZ8pU0tGxWjmJAQalIT57kfcKK+he2o+PaytHMWhYmIpquFsbWOvWyhVcDcWG0DqiI0BfumamG+/JAwfbhYmGiTM208k1Xwlo/IDJIF7i6IXYa87rU4S5MaoDAWqYY+87U2B28OxHkqziuAexpgC7ZtexE2/ZGpwAiNk0/AiIVcqoy9otjbOCxM4xWp53BxO4jX0HZV+Mqw+ZkbAbDT+F1TinJtKoczczDc+HSTvlP6IYxnIhm9S0AWbBj4qz0ivloHN/1HtBM08sQNAQdD30WcTiD7oJyibWjWI+Tfgi08uU2NytaR3GvnKg1eXHGRNj289vVA9BPFMzkuJM2Hy/RLC4ZziABJ+/4RbR5NcSBNvKLeZRLgOVxTEFvlGhjUk6kIFoMcu8ELTIEvd8B2lHXD+GFgBeTmnYWtrqpFJgbAaBlGnhg/unWuLiQBGVu2p03O90JEWyVWrtFt7aDaBue61czM7xAiBtoPjqm6eBmQS0WmbmYghsk6lTGmwdaSLCJKkIzh2HQgEgSDJ0Im59U7VOzdtxpPaVoKcCXWWKTjUOVgtpPXyG6NDDTI3c/qknhhqe4M72n5rCjowjNMtIjS8t81qy7czbFxk+nVJJSEbEAl0eGCPVOGtrnFpER3WEkDHXNt1HdRnYYflt2Nx/CSSQMYxVZwc0EQ0Hz2j6rYVfEZuJ8Pa37pJJiNheQ68E2N/K61LWkEGfPWO4OqSSAMsYQL3HUW+RWpdBvp1H7JJIaAckgTss+0SSURmPaJZwkkgDGYLUkLKSAGyQsFwSSQM1Lgm3O7JJIBjLyoz6YckkmIjnAtM2vMLQYJokZY6EJJIEa1iBr4hYafdlBxGIaC0NsJAJjQH6pJJgSzTYfsj6arLGMD3OEgEDKNyYuT+3dJJSwRK/ppufC34ntOyb/qWg5WC53KSSj9Eh5uEu32xPiuMptAnbe/VSKDS7KwkAgkggXsNyPJJJAGWG12gpJJKIz//Z"/>
          <p:cNvSpPr>
            <a:spLocks noChangeAspect="1" noChangeArrowheads="1"/>
          </p:cNvSpPr>
          <p:nvPr/>
        </p:nvSpPr>
        <p:spPr bwMode="auto">
          <a:xfrm>
            <a:off x="-61913" y="-136525"/>
            <a:ext cx="304801"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dirty="0"/>
          </a:p>
        </p:txBody>
      </p:sp>
      <p:sp>
        <p:nvSpPr>
          <p:cNvPr id="6" name="AutoShape 4" descr="data:image/jpeg;base64,/9j/4AAQSkZJRgABAQAAAQABAAD/2wCEAAkGBxQTEhQUExQWFRQXFhgYFxgXGBgWFxgYFBQXGhYVHBQYHCggGBolHBQXITEhJSkrLi4uFx8zODMsNygtLisBCgoKDg0OGhAQGywkICQsLCwwLCwsLCwsLCwsLCwsLCwsLCwsLCwsLCwsLCwsLCwsLCwsLCwsLCwsLCwsLCwsLP/AABEIALcBEwMBIgACEQEDEQH/xAAcAAABBAMBAAAAAAAAAAAAAAAGAAMEBQECBwj/xAA8EAABAwIEBAMGBQMDBAMAAAABAAIRAyEEEjFBBQZRYSJxgRMykaGx8AdCwdHhFFJiI3LxFSSCohZDkv/EABkBAAIDAQAAAAAAAAAAAAAAAAABAgMEBf/EACYRAAIDAAICAgMAAwEBAAAAAAABAgMREiEEMRNBIlFhMnGxIxT/2gAMAwEAAhEDEQA/AOfgrYFahbNCqGbSsynaWEe7RpPoptHgVd2jCjB6VqyEQUOUa7toVjhuQ6p1PyRxYagTYE8wI8wvIH9xKusHyTTb+WU+DDkcxp0idAT6KbR4ZVdowrreG5apt/KFYUuEMGwT4C5HI6PLtY/lhTafKlXddYZgGjZU3NWObQpZWx7R5ytHnunwQt0D+D8IaA8kSWtvPUqJX4cMxtBVxw2KWGcyo4y95DnnqRb6Qqj+qc+o/cAW+91g8qTjPIs6PiwTh2iKzCCeqnUOHMMSHCfgnaVQMbIi4m+3VWWEqtbh6lY3I91vrcxss8fJt3EWz8av9ERnLdN+j/jZVfG+ACi0uLotN0RcM4k2q2Q2JCDvxC4jJqNzTDWyPMwAO/XyW3xrvmTeejFfT8TwgcAfTxFT2ebKT7p2J6XRRU5VLSGl4DjoDqVybDPeXsayS5zhlj3hlMyuoYvGuBZ7V+ao1ouYkEbWVltkalrIV1Ox5Efq8o1VAr8p1+iJeG8z1AACQ7zH6q7w3MGaM1IGdwVGPkVSCVNkTmVTlSv0UStyrXGsCdJ3XaH46llJLSLLm3OuNfnoSQHZw9pF4A0aB1JgK78forxgliuUcT/aqbGcsYlv/wBZ9F193OEZQ+mwGPE2bzvdX3COIYXE2ENd/a6L+XVRhbXJ4mTnTZFa0eaq3D6rPeY4eiaDV6lxXK9J+rR8EN8U/Dig/wDIAr8KDgATjV1LF/haJ8JIUJ34YP2cfglg9OeBbhHFX8Nqw0dPoq3FckYpn5ZRgaDSSnYnhFan71Nw9FELSNUhmFhZSQB03BcjF13T5BE/DeSKbY8IRpSoNGyktCliI6UOG5bpt/KFY0uEMGwViAtwEBpEZgWjZOtww6J+EkANiiOi2FNOBIpga5VmEpSlIDDzAXHvxI4+GuBbd4d8J0XW8fim0qb6jzDWgkrzp+IXEBUr+ERfMR06BRa1onCWJhJwri4xGErZgJY9thqdLiddSoWFqFzjlJBAlUHK2LLarjc5maDt/COuG4UewqOIIc9sAkAAAaXWDyK+dh0/Gnxq3+leXmN53+AKeZUc1sSchkEddLLT2oksEWOo3splOnmygAXAj6lYJx98TbGXXZJ4PTyUnzAEFxP35rm3NGOp1HB7M0m9QH+4gCB5ZT8Ua82VDToMbTs5x8RiRAidfuy5viMM4mm0QS5xHWSXR/C6Xgx41f7OX5b5T0J/w84cGtrYx/5RkpbHM6Q5w8h9VOYS8lx6xr17ohxXCsmHo0WFuRjYBG7o8d/SZ6kKMzhMskGC2wb/AHf5LP5SlOW/SLvHcYRz7ZGozPvRYCPlCvcJixTdcSdegCbwnA3uFMtiYzk+dr9DEKSMKGkuIIDTpEzsfqskKp80iyyyLiTzis9Mmw/bqgjEYU+3fiHvPswT7Fs28Ih7/q0DrKkt4rV/qhQ1bVPQzTa333SBsPqFW8bx4e7wjwAw0HZrfd9dz3W67lUs+2V+LWrJcvpELEVyNTcwZ12/la0ccQQRI6Gb/wAJh7s1td7T0n5Jmp12CyxN1iOncr8+ObDK/ibpm/MPPqui4LGU6zA+m4Oaen0XmxmIIPfVFHLfMr8K4PDvD+Zp0I/futtXkSj1L0cy7x4vuHs7e6kOi1OHHRROCcZp4qkKlIyNxuD0KsJXQT3tHPfQwcM3otH4Jp2UyFiEwKfE8Dpu1aEOcV5BoVJ8AnsjpalAHHqv4XCTDjCS6/lCygDQUluAlKxmQRN0lhqySgYklgrEoAeYVq5Nhy2zSgBLMpt5WA5IBrieFFak+m7Rw+e3zXnDmLCH2tUPBFUF2bYACF6VXPPxH5KOIDq2Hj2keNsxmAG3dBJHGeXa5bXbeNR8ka4viFT2QYXSIPz28kA4jDVKNQBzXNdOhEFFhzPp6bX6hYfJ3U0dHxWuLiydys7McvSSZ3V7RbkcALmTrtO4Q9y2Cxxk20RDTqZSXm+wusM3sujTvH2VXP8AiiwU2h0Ag5tNTuhzknhBr4mjUd7rHyRIm0uFuhT/ADnjA6tYaNEz7u8qXyrFAPcLueS0OGmW0RI6z8QulV+Fa0581ymG2LpNzjoC4xNpJM/VbDDDbQgiN+w+KgUKxMXEx8/00V5SFrDt5xqq32yW4b08c2iC5zoEam1gDeT5IJ4xzq+q6oxghmVxc4mBGgv3P6KbzpjstKoA0HKWwzufzFvYSb/2of5XojEeOpTAYXudU6ECPZsaD5EAb5ldGqK7ZXzbeFmMNUp4f2lSDXqMD6jpIDKIdlpsEb1HAE+Q6Ifx9i1p7k9g4Nt30+qNuNBoNSq53vNqGmwb5WAieonMB0y9r8+xFcuv/i0D/wABHzgrLcm5ts6XjtRgkjD3xESD9j6LV9CYBdbzWuuWTM2Pa1vlb0KdxLmMHfQfEqn/AB6Lm+WsxWhvTZSaGDLqFWu9wAphsU3S0uz/AJx11mO6q8BjWmuHVCA1mZxGt2sOURuS6FFx3EBUfUcDlD3E5ZJABMho6x17LbTTi2RzL7k5fiXfLnOVfC1mupuPs8zS9gjK5rTdsRa269EcC4zSxdIVaLszTqN2mLtI6rygXiQ1va/Uyu3/AIMU30GvpP0qeMDoW2NvKFpXRifZ1IFYJSSUyIlhKVgoASSbL0kAZBTdR11sbJpzkCH2uWrymCSnJlADgfKxKxlWwagBLLSsSkEDMrKRFkO8S5op0XFrjBS0MLbH4iAQNVpw6m7LLjdDWH5ibUMhW2H4sIWWdyUvZvrobj6JHFOX8PiI9rTa4gyCRcHzQJzxSbQq0xTa0Z7GyOW8SBOq5d+J2MJqsI2Ua5xlLCVkJRj2X9LlN2QVKRBm5b56qp4hhTRs4GxRbylxOaDJOwVtjsLTrNh4BB33VE665vY9MsTml2efeYH/AOo46hFGFqBtNjZFmidjcfNVfOvBHUcYGkRTe4Fruo/Qq1p4QPuH7QB9Por7JPIpFMEk3pecIbMOMReI+RV4/ENY3M52UCCSesiB5lUnDnANaBPdVnOuMBpupufltJH9xEZR1FxM9koLlLCMmktB/jvEauIr1mUnD2byZt4spa3c6Tb4Il4Th/ZMp0Q61OC93V5iw6RIA8yeiBeXsQPbEnQFuW2kQ3foEdYerlDmtdcukE7OcCJgdBPrCstmo4h0x5ayFzDjC8CmweFjA0EdXZZ/9Z+JQ67h73XAA7G28a7ok9iA0y0l14M9O3p8lT1OInMWWFzDnEZWtk3I+9VQ05vpGj5FArKtJwIYBL9r2FrEnayrMQ7RwMi14OpJgRtopuKxNsshweBJBu4G5BI0mBbt2Ve/ElstAzMJ03JbYHzhaa6VFa/Zkt8hzeL0NV8OAWyIsc3UzME/EJmlhQfJPQ57r/O56KxpYSB5KU5qJXCDkxvCYaCMog6zuumfhViT/Vhr3/lMZjcnoEBUzHon6VQggglpBkEGCCNwVlV35GiXj9HpopKo5X4kK+GpvE+6AZ1zAQVbSt6erTC1giFpC3lZTEM+zSTqSYEWu/QLQsWzmSU4GoENhicY1bQkkBlKFs1q2ASGaNYtgEsygY7itOkQHvDZ690AWBXO/wAQ+ElxFRrZI1jojerjmiCJPkoOLx7XCC256qmd9cPbLoUWS7SOQ8FxmSplPVGdOqIspzeUqLqntCy5M9vNP47Chr2UWAAmC7sNvUn9VhsStnsTo1WOuPGRBNX2bS51vrPRDfF2UcT77dO90Rc2YUCtTpTNhmuR4nRlnaLHvCHatDKXBoBhxbaSDldEt3/K4rHa5wm+H10bqowsgnP7HMBjG0hkbIDTGs6bKxoczNJLTMiLee6GXVZJ2/WNCn8HhnOJcN/s3VUfJcW2ydnjRaxBLxTB0MWyKl8t2mYIKAsE4MxD6QJgEwVfvAZdz8vqh3GYqgKhcyS8i5Gi2eP5PPVjOddRxa/Rf4HGgWG+/qhTnGuPavG4PqPCJAO6hf8AW8h1m/lKgcXx2Z5e3Q7TMba7roVRaemKxr0a8MdlFzEmfmI9YXSOX8SwNLiM1vCY1m0fIfNcywrtJO+2un7BEvDuOClhi0Sao0O0TayL63NLCVM1H2W3M/E2Upbnu4Axq5xP5QJ1mb9kJHEsaBN93D5+8NdY+Crnue9xL7knU/H78k7TwuaZOgnXaP8AhWV1qC6KrJuQsfF4sPDAEAfAeqj0SYcd9B6/Tf4rau3ve1uxVvwnhoqAH/glOc1BaxQhyeDHD8MJB3I+BKsfZ2P3KdPDyx2UjxDUWiYnWdgsVHg/X7+IXMtscmdSqlRRGfb1Tbn3t6pwNJsP+VFxboNyLD789UQWvCyeJdnUPwm5gDahoPdAf7k6Zht6rrZp9F5OwvGzTe11PVpkeexXpbkzj7cVhKVUODnFoDwNQ8DxAhdKrkljOPdxctRblZlPSCmnU+iuKTXMktJSQBhrVubJEwouLxrKQBqGAUCJAErdoQzj+ZwHAUhm+nxV1Qa94BJyyNlFywsjDkTQUy/EdLpp9GC3U9bqTA6KtzZaqor32V9TGEDNltErlvH6xxWPaGu8Je0X7ESAF1LjlQChUJsMu2q5Fywc3FmC5AdaQbZWk+V1CLePWT4pNYjtJpAZWnRoCp6lBtSsSAcg12kjopGPqlxblN5v5Db6J7D04b3WW6PyPH6NFb4LfsZ5j4wMJhKlYgeACAb7gAKj5VcHUziariR75zWABuPQT8kz+JFH2tKlTkkCo1zmg6tkAz1AmY7K14dhg6gGO8IJvAi0aX+C0Lc/pVFLtsGsViw41XOIJcZbUMEG0N9C0m37IffVJFrO8LRMCZ1fNstx/wCxCMuI8MPsASQ1rGlpItGVpggbyco62shvB4WcOKjolznQLE5acNJ8xa3r1XMurkn3/s6tVkc6KSq3NAbqYb5dSr7iJ/pabWxLjDWtGpJ0EDU3Uflam04irUfBbRZMk2LnuIH0EKmq4t2Lxk5iG0znB6ZXeHsLi0quvxXY4x/f/CV1/BNv6/6RMXhahz1KxLAA4wQCSQSC0NHkQTt80GV8XL4uBoi/8QeKnM0UyYIJc6QS7PJA8gS6yCqOHLiu3GEKo4jhztnY9ZGc0lYpHQd9ekojw/CrAlYxvBJEixVf/wBME8Y/gn7Kiu0se5rrWkHrOhnoVJwm0m38JjEYAj3iZFgfLQJ7AH+/a0ASSrk1JdEFsX2S8VQOQOBDXEgROxBmPgmsPRzuDG62t1Wtete3oTaOikcBpDPmJvtdE5ZEI9suf/iwDQ7MQ70IAVhwfh/s4bPX9VY4SsAMs3Gv7qQGzHncjp+y5c7ZS6ZurrUe0VGLwli9kXnzOkqkqtcWiR9n9EYY17ScoiBqREdLlDvFb031G6NJvPvO2AbqYET0UIwlNpRRqVsYR2RXYvFEOOmYm5EBrQfLQCUO1cQ4lwtrE66SLHonsZWNSAwENy+Mm2Z0+Im/uiwA7FM0mAfp5rp1UqC/pzLr3Y/4N0aP19VacM4tVw7iaNR9M/4uIB8xoVBFQ+fQ/wApylhHONgrjOdq5A/En+oLaGJhtQ2a8aOPQjYrqFKp1XmrlXg7xVY4atcDHkV6JY4kDyEpoi+ieaYWEwHlYUhahtz4BcdAg3mLigqRlGYA6fqiPmAu9k4MtZc8BaXOaHeIXITREk42s1mWwEkFHvD8SDSaQdguP8w4s5RB3v8A+KM+W+LNqUGQ6CbX0hU3S44aqFuoMnV+60OK+CG6vEA05Xekaead/wCpTpER6krLK1ejYqmW/EaftaT2A+80ifouWcsPfT4mKdRzi4F0A+7GU6LoNHHgyub8armnxWk92mciRvmFreqK56nn6KpxySOnsxIzETAB+amtrfJCdbigIOreh7jVWnDMWSQNjER19VXKxfRbx6elRzFjy7HU6LTAy5nHfUW7CHn4K+weI/0xefCIg+hH0QbRrudi6zyWvIa4j+5t/dPw+qYZxd7WvpkZg4DKBq02g237dfJFl3x2JP8ARZRT8lba/YecVOagWC8ttsRuJ7W+SHMVg8lAFrrlsmdJeXe1d5yQPIDstuAY1poik55uyPFpABaIO2oWeYcePYwwAHLm0JsfEAI7gE6WClZxnDl/AgpQnx/oJ0MS4NqU2a1qtgd2sBbmPazz6KDx40cLhalJsurVSQ698gMAu3AIE5f8z3WDUYyq4ZnGm2wIgHM9wBvvYH0KGeOVs1V0nQ5elmwBv5/BW+LDjHkZ/Ns2fFFfiajnljScwAA++vmrvheBtMaqDwzBlxCL8DhsoA8lR5d+dIPHq3tjdLDwNE7UoNNirE4bY6xPp1TVXDka9r9Fx5Se6dWMItFNi+HAiNVRYjB+yJJbmHSdD36q84xj/Z+EHM46AXNgTZC+Jxr6hOeIg2n4aarpeErv8vr+mPy1Sln2V2LxGbffdSOH4k6bBQnsnZEPLeJovAoVgGH8r9JM6OOy6rXJYcrWnpfcO4o0tANj1/lXLcS0MJGnTsh7iuAGFc0ZgWuEgnb+FS43jr3+CnZu56rDPxm3iNVd6S7L9nEWPqiiXilTvneegkwPOIlD3Gcc2oGtpNeMheM0+HK95MAaiyiMp2NpO8673PZOZgIAg6yB2FvSVsrrUFiKbbHN6x04nMIho20A0AiTrNlDLJJ7qVQwb3wSLfCfRWuHwYAgt9YUbLlEIUuRV0cKYmFLw7CJT1dsGBsm2PJlZZXSka40KKDr8McLTqYkB7oyjMB/cQuw1mxcLzjw7GOovD2m4MiF2flXm5mKYGu8L430dGsFavHkswx+RBp6EV1hMmoktBnNOK0i+jUGhgwuL4PD1Kb3EkSSSSfNdxZcX13QDzhytUzPfQbLXC7eh7BP0JABxmrmFyOlk7ynxDLmpE3BkfqoGJw1QCPZut/ieqqy5zXh0EEKu6CnHC6mzhLTp2Bq557aqQ2oChjhHFxFgQSrFmMN7EjsCuPZVNP0deF0ZfYS8PM76II/EilFZtUbAEn/AGusinAY4eRVTztRNWlYaT8FLxm1NaUeRjXRKo4gVGMeLhzQR6og5cdmfJGhEDogLk7HF1EUz71M5fTZHnCcXl6XF03Xxk0yDs5R0HOGu/7vGsIuM3qHPsbeo9E3UwFiZJMz01PXyBWeF1g7iFcGYfTeW9LVGn9yrfFsOXT72UfJX/p3+ka/EnleL9lBTpljnbGbidbzqdjKexGNc2lLoHvakGfBAAHQAn4N6KQ5od72nT9fn81T8dZ4T0FiT/lv5fso1prpfZfY0+2Un9W1lOSbmSBFwTlDSCdg2/WVR1G53gAanbuVIx2JaW2Mi/QAC0D5D4q05PweZxdYnYFdWxquGI4i2c9ZacM4VlaLXO//ADorrAYPMTI623AH6wU/icNZoAGsEnabfqrLhtVrWN8ImOsFxsNJ6B1+4XG1WWdnUiuMOiJi8Ple6BmIa0iTMy0mPIwTHRCHFca4ktpmXQC4nRs6aXj0RDzfxA0KRDiC+CXbwT4iB5S0DyJXPxUcc7MuWq8jMZJIbEhsbE5lpr8aEpa/SK7PIlGOL2yPi60OaGOzOElzjdskXi2ik8P4C54zRbcmw+Cv+D8qmxeO8fepV2+hkaQBA/m36/BSu8rOoFdXjuT2XYG1OBtbefgq7G8LEHKiXGNiR5+X3qqh7I3/AHuqK757rZrn40MzCjxOLfVcwVXe40MH+0affZbuxGSQII+7qdLGul7A9h95uhjsdiER4DkKjUy1W13OpEyBAmJ0ldaqzmtOPdU6pZ9ATiaknXXzmNQp/B6ImT/wj/j/AC1Tqt8ADHtAAPUDYoL/AKUsdkiCLGbKNzaQVZJl3TLSBljT4rWpUAmxKg4eoWNJkA9NVMpvzAXm31WFrWdCPSK7EQbgaqPTpRc6dArF9AbzHXbX+VHxOKpsAE6fevmmot+ibkkuyHUJHr9yrfgGIqMgjTUHoR0VHUxk6QB3uo1TGvJEOtMT9StddTXsw23RfSO/cP5mpuptLjDov5i36JIB4DwGtUoU3+0b4gTc/wCRSVuyMnR2WkbXs5OOM26haPbFQza0g/URussf0v8AfRXFZCbhwW2a0uEi4F1U4jg9EuBcxsnaBqr72cOI63HnuoGIohvieZOoPVAA1i8AxhIDGjyCncDLQYyj4KVj6EkO2KjYaiQ5R+yX0WFWnSBdmY246IVxeEDszdjMItxFDOFXPwV0OKY02jmtHl7F0KvtKdPMDbUXRRgHVy0h9JzDF9EXYajIynX8p6LY0Cb/AJhYj+7yUZVRl2NTaOPsxRoYllZ35XR08Js5dFB9qJaRlInz6Kt4zyTTq1M4cWNPvNAmP2UjhXCX4dmVtQvbPhzWt0CzeTRz7XtGrx7+LxmlXBb+tusaoM50xmRhYGyXCCRtfX6o6xWNLCQ9pBHae+oXP+YiKjnPAkEyB22t6Kjx6Xz/AC+jVfc+HX2CNEHKZ0B8O+mp+iMfw6IOa4lC72ki7Yi0dL3WOE8QdQqBzbQdOutlsthzi0YIS4s7CWTNvT6JouyA9CD+m3wUfhuOFRrTPvX+ITfFqngdeMs/T+Vx41uMsZ04WcogXzHxA1KxGrabZI2zH3R6Ekx2VpyDwM1ne3fpm+JshqpSLgaQu91STH9zot5DT0XWOAUPY0GMBywOk99PNb7mq4KJmr2ybkEDuHgthkDwEA9C02J+BCCazySXOIAMxbqYg9DAn1RNg8a/M4EiQc3S8mNDFwY9FpjsGyoTUAAIa1kaCBMW/XyWeyr5EnE11y+NtSOd4jCwDEkHQ69wq6vRPTRE1Wm5heJkgiGxIixJPQ62VJVMGfr0B+sLNjRsT1A/xGnN43+CteVeOnDvFN8mk43n8rj+YdlFxtYearKmJmwgx9FuolPrEYfIjW/bOuG9tzc2280G8+AtLKrWgtMtJG5Ghn70S5U5jmKNUwDAa86jo39kVcRwVOqwsfBp9YIkxqOhXR1SRx8cJHLH4wlt2m+6w3irhYCPNWXEeW6oMU/GzYTBHxTdHlbEOBOUCNiRJVfxQLvnn+yI3iYcPG4z0Fvqq12LHS/yVkeBVbzSdO9k9heXaziA2kZNr2+qmsXorbb9lEGl5kq+5a4K6vWZTA1+Q6on4d+GtZxmq5rG9jm8x0R9wnhNDCMii2SdXn3ifPYKWEdJfDeGMpUmUxcNET16rKWd2w+aSWCC7HUszZAkjZRQ4QDJ001jtIVk12/x8uqg4uhlIe0SN9iO4UiLMjxDyuExiMMHODtNiDp3B6eaebUDd5n1Py2TjPIE6OHX+UwwqhDpZFvy9PQpn2MKxqUW02uIHh10m/lsU1QbnbJiYsRof2SY0Zw42W1XCpNbBuptBwNjqkMq/YJ5rZibOsGn91ZPw4KjuowgRCqUJ7EC/R5lR3YS4tDjPhPugdlZ5bAaiZhaltnfC/yIKAKZ2GsBsdZt81TcS4JSqZnOb4jDRrMCYE6Wk6ovfRuBpA0Ok7qDVoWHSfT4IGch49ynWpkhjC8DQtvaN43Q7U5ervcIpunYQu8VMPdx0ERA8MqDXwhytB1GgjUeYRg9AblvCV2NaKlJ3h0tJt5KPzTjyXBjbECTO58uwRyWFjjH5ho1xblKGOK8vuqPzNPjBk5jaw/uVTpjyUiasaWAJwCvGLYXTEwPM2XXgRlAC56OUK85mloAObX3b7DdGdPOxrQ4giYFxmsJkgLL5VE5tSiavGujDpj2MZnA6z9EwzEOaC2TBF+vRbYmr4ZCrH17RmvoTsAbH5SssFJHR1SRpzDijSaDDcz7PMk5sptE95vugjiNZzDDze/hBk+EwZjS4PwV1xnGED2mY5p8HwjNHa0IXdgnObmMtl0aSXWklbK6Ob5SMl3k8FwiRK9Y1DbwtED77qww2AAaAWnxuEOkzGVpdcWmM1v8gpLqTPZh5aLAOtYEiIOXpr6neVIp1nPwhzeJwiBoZc6YBJvcj47QVsjFI58pN9soa0Wk30PQe7c9YOa/YJzDccr07Cq4jo4lzR0MFN4zwkNI8WUZ+ku8uxF1GAtAF5n9P1QIPOV+I+2Z4iM4MHuIs6EShllzblRn/csOgbJ+WnzhdOwzwUiIwKat+EYG8xfYHQ+qfwmDBhxFpVpUZkIjQG0xoeykkJs0a/KLi0eHUNaf3UI1XOJLojYbkeQ6p6sTUfJcQ2Zjr3hOUJkAtudDa9/kVIXoabH9jv8A8z80lOMCxsekn90kYR0IWuyf7bmSdP4UgHcabj9lGmxI8TTAA6DqP2WZLZLfFp6aAx+yQ0N18NBzMEjcaH0IWtOq1sAEknYwT3+CmscDOU3Fj0n9EzXw4dtDvvZAzFM7fm3tZ3n3TdegYcG2Me6THwI1WGu9ndwi+0kHvdJmIEAn8xFp0t3uNEAaUxDfFt1N++mqww7gyOoUp1om8276Trvoo9HDlkwS4Xtof5RgiTSxHVOyCq41IdldA6Hr/KfmEh6POpdE25mxWzaycFQFAxiLz2j77ph9Pw6SZ8pU0tGxWjmJAQalIT57kfcKK+he2o+PaytHMWhYmIpquFsbWOvWyhVcDcWG0DqiI0BfumamG+/JAwfbhYmGiTM208k1Xwlo/IDJIF7i6IXYa87rU4S5MaoDAWqYY+87U2B28OxHkqziuAexpgC7ZtexE2/ZGpwAiNk0/AiIVcqoy9otjbOCxM4xWp53BxO4jX0HZV+Mqw+ZkbAbDT+F1TinJtKoczczDc+HSTvlP6IYxnIhm9S0AWbBj4qz0ivloHN/1HtBM08sQNAQdD30WcTiD7oJyibWjWI+Tfgi08uU2NytaR3GvnKg1eXHGRNj289vVA9BPFMzkuJM2Hy/RLC4ZziABJ+/4RbR5NcSBNvKLeZRLgOVxTEFvlGhjUk6kIFoMcu8ELTIEvd8B2lHXD+GFgBeTmnYWtrqpFJgbAaBlGnhg/unWuLiQBGVu2p03O90JEWyVWrtFt7aDaBue61czM7xAiBtoPjqm6eBmQS0WmbmYghsk6lTGmwdaSLCJKkIzh2HQgEgSDJ0Im59U7VOzdtxpPaVoKcCXWWKTjUOVgtpPXyG6NDDTI3c/qknhhqe4M72n5rCjowjNMtIjS8t81qy7czbFxk+nVJJSEbEAl0eGCPVOGtrnFpER3WEkDHXNt1HdRnYYflt2Nx/CSSQMYxVZwc0EQ0Hz2j6rYVfEZuJ8Pa37pJJiNheQ68E2N/K61LWkEGfPWO4OqSSAMsYQL3HUW+RWpdBvp1H7JJIaAckgTss+0SSURmPaJZwkkgDGYLUkLKSAGyQsFwSSQM1Lgm3O7JJIBjLyoz6YckkmIjnAtM2vMLQYJokZY6EJJIEa1iBr4hYafdlBxGIaC0NsJAJjQH6pJJgSzTYfsj6arLGMD3OEgEDKNyYuT+3dJJSwRK/ppufC34ntOyb/qWg5WC53KSSj9Eh5uEu32xPiuMptAnbe/VSKDS7KwkAgkggXsNyPJJJAGWG12gpJJKIz//Z"/>
          <p:cNvSpPr>
            <a:spLocks noChangeAspect="1" noChangeArrowheads="1"/>
          </p:cNvSpPr>
          <p:nvPr/>
        </p:nvSpPr>
        <p:spPr bwMode="auto">
          <a:xfrm>
            <a:off x="90487" y="15875"/>
            <a:ext cx="304801"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dirty="0"/>
          </a:p>
        </p:txBody>
      </p:sp>
    </p:spTree>
    <p:extLst>
      <p:ext uri="{BB962C8B-B14F-4D97-AF65-F5344CB8AC3E}">
        <p14:creationId xmlns:p14="http://schemas.microsoft.com/office/powerpoint/2010/main" val="24155042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כותרת משנה 2"/>
              <p:cNvSpPr>
                <a:spLocks noGrp="1"/>
              </p:cNvSpPr>
              <p:nvPr>
                <p:ph type="subTitle" idx="1"/>
              </p:nvPr>
            </p:nvSpPr>
            <p:spPr>
              <a:xfrm>
                <a:off x="395288" y="1298377"/>
                <a:ext cx="8425184" cy="4176464"/>
              </a:xfrm>
            </p:spPr>
            <p:txBody>
              <a:bodyPr>
                <a:normAutofit/>
              </a:bodyPr>
              <a:lstStyle/>
              <a:p>
                <a:endParaRPr lang="he-IL" sz="2000" dirty="0" smtClean="0">
                  <a:solidFill>
                    <a:schemeClr val="bg1"/>
                  </a:solidFill>
                  <a:latin typeface="+mj-lt"/>
                  <a:cs typeface="+mj-cs"/>
                </a:endParaRPr>
              </a:p>
              <a:p>
                <a:r>
                  <a:rPr lang="he-IL" sz="2400" b="1" u="sng" dirty="0">
                    <a:solidFill>
                      <a:srgbClr val="D8651E"/>
                    </a:solidFill>
                    <a:cs typeface="+mj-cs"/>
                  </a:rPr>
                  <a:t>הגדרה:</a:t>
                </a:r>
              </a:p>
              <a:p>
                <a:endParaRPr lang="he-IL" sz="2000" dirty="0">
                  <a:solidFill>
                    <a:schemeClr val="bg1"/>
                  </a:solidFill>
                  <a:latin typeface="+mj-lt"/>
                  <a:cs typeface="+mj-cs"/>
                </a:endParaRPr>
              </a:p>
              <a:p>
                <a:r>
                  <a:rPr lang="he-IL" sz="2000" dirty="0" smtClean="0">
                    <a:solidFill>
                      <a:schemeClr val="bg1"/>
                    </a:solidFill>
                    <a:latin typeface="+mj-lt"/>
                    <a:cs typeface="+mj-cs"/>
                  </a:rPr>
                  <a:t>נאמר שפונקציות האסטרטגיה  </a:t>
                </a:r>
                <a14:m>
                  <m:oMath xmlns:m="http://schemas.openxmlformats.org/officeDocument/2006/math">
                    <m:d>
                      <m:dPr>
                        <m:ctrlPr>
                          <a:rPr lang="en-US" sz="2000" b="0" i="1" smtClean="0">
                            <a:solidFill>
                              <a:schemeClr val="bg1"/>
                            </a:solidFill>
                            <a:latin typeface="Cambria Math"/>
                            <a:ea typeface="Cambria Math"/>
                            <a:cs typeface="+mj-cs"/>
                          </a:rPr>
                        </m:ctrlPr>
                      </m:dPr>
                      <m:e>
                        <m:sSub>
                          <m:sSubPr>
                            <m:ctrlPr>
                              <a:rPr lang="en-US" sz="2000" b="0" i="1" smtClean="0">
                                <a:solidFill>
                                  <a:schemeClr val="bg1"/>
                                </a:solidFill>
                                <a:latin typeface="Cambria Math"/>
                                <a:ea typeface="Cambria Math"/>
                                <a:cs typeface="+mj-cs"/>
                              </a:rPr>
                            </m:ctrlPr>
                          </m:sSubPr>
                          <m:e>
                            <m:r>
                              <a:rPr lang="en-US" sz="2000" b="0" i="1" smtClean="0">
                                <a:solidFill>
                                  <a:schemeClr val="bg1"/>
                                </a:solidFill>
                                <a:latin typeface="Cambria Math"/>
                                <a:ea typeface="Cambria Math"/>
                                <a:cs typeface="+mj-cs"/>
                              </a:rPr>
                              <m:t>𝛽</m:t>
                            </m:r>
                          </m:e>
                          <m:sub>
                            <m:r>
                              <a:rPr lang="en-US" sz="2000" b="0" i="1" smtClean="0">
                                <a:solidFill>
                                  <a:schemeClr val="bg1"/>
                                </a:solidFill>
                                <a:latin typeface="Cambria Math"/>
                                <a:ea typeface="Cambria Math"/>
                                <a:cs typeface="+mj-cs"/>
                              </a:rPr>
                              <m:t>1</m:t>
                            </m:r>
                          </m:sub>
                        </m:sSub>
                        <m:r>
                          <a:rPr lang="en-US" sz="2000" b="0" i="1" smtClean="0">
                            <a:solidFill>
                              <a:schemeClr val="bg1"/>
                            </a:solidFill>
                            <a:latin typeface="Cambria Math"/>
                            <a:ea typeface="Cambria Math"/>
                            <a:cs typeface="+mj-cs"/>
                          </a:rPr>
                          <m:t>, </m:t>
                        </m:r>
                        <m:sSub>
                          <m:sSubPr>
                            <m:ctrlPr>
                              <a:rPr lang="en-US" sz="2000" b="0" i="1" smtClean="0">
                                <a:solidFill>
                                  <a:schemeClr val="bg1"/>
                                </a:solidFill>
                                <a:latin typeface="Cambria Math"/>
                                <a:ea typeface="Cambria Math"/>
                                <a:cs typeface="+mj-cs"/>
                              </a:rPr>
                            </m:ctrlPr>
                          </m:sSubPr>
                          <m:e>
                            <m:r>
                              <a:rPr lang="en-US" sz="2000" b="0" i="1" smtClean="0">
                                <a:solidFill>
                                  <a:schemeClr val="bg1"/>
                                </a:solidFill>
                                <a:latin typeface="Cambria Math"/>
                                <a:ea typeface="Cambria Math"/>
                                <a:cs typeface="+mj-cs"/>
                              </a:rPr>
                              <m:t>𝛽</m:t>
                            </m:r>
                          </m:e>
                          <m:sub>
                            <m:r>
                              <a:rPr lang="en-US" sz="2000" b="0" i="1" smtClean="0">
                                <a:solidFill>
                                  <a:schemeClr val="bg1"/>
                                </a:solidFill>
                                <a:latin typeface="Cambria Math"/>
                                <a:ea typeface="Cambria Math"/>
                                <a:cs typeface="+mj-cs"/>
                              </a:rPr>
                              <m:t>2</m:t>
                            </m:r>
                          </m:sub>
                        </m:sSub>
                        <m:r>
                          <a:rPr lang="en-US" sz="2000" b="0" i="1" smtClean="0">
                            <a:solidFill>
                              <a:schemeClr val="bg1"/>
                            </a:solidFill>
                            <a:latin typeface="Cambria Math"/>
                            <a:ea typeface="Cambria Math"/>
                            <a:cs typeface="+mj-cs"/>
                          </a:rPr>
                          <m:t>, ……, </m:t>
                        </m:r>
                        <m:sSub>
                          <m:sSubPr>
                            <m:ctrlPr>
                              <a:rPr lang="en-US" sz="2000" b="0" i="1" smtClean="0">
                                <a:solidFill>
                                  <a:schemeClr val="bg1"/>
                                </a:solidFill>
                                <a:latin typeface="Cambria Math"/>
                                <a:ea typeface="Cambria Math"/>
                                <a:cs typeface="+mj-cs"/>
                              </a:rPr>
                            </m:ctrlPr>
                          </m:sSubPr>
                          <m:e>
                            <m:r>
                              <a:rPr lang="en-US" sz="2000" b="0" i="1" smtClean="0">
                                <a:solidFill>
                                  <a:schemeClr val="bg1"/>
                                </a:solidFill>
                                <a:latin typeface="Cambria Math"/>
                                <a:ea typeface="Cambria Math"/>
                                <a:cs typeface="+mj-cs"/>
                              </a:rPr>
                              <m:t>𝛽</m:t>
                            </m:r>
                          </m:e>
                          <m:sub>
                            <m:r>
                              <a:rPr lang="en-US" sz="2000" b="0" i="1" smtClean="0">
                                <a:solidFill>
                                  <a:schemeClr val="bg1"/>
                                </a:solidFill>
                                <a:latin typeface="Cambria Math"/>
                                <a:ea typeface="Cambria Math"/>
                                <a:cs typeface="+mj-cs"/>
                              </a:rPr>
                              <m:t>𝑛</m:t>
                            </m:r>
                          </m:sub>
                        </m:sSub>
                      </m:e>
                    </m:d>
                  </m:oMath>
                </a14:m>
                <a:r>
                  <a:rPr lang="he-IL" sz="2000" dirty="0" smtClean="0">
                    <a:solidFill>
                      <a:schemeClr val="bg1"/>
                    </a:solidFill>
                    <a:latin typeface="+mj-lt"/>
                    <a:cs typeface="+mj-cs"/>
                  </a:rPr>
                  <a:t> נמצאות  </a:t>
                </a:r>
                <a:r>
                  <a:rPr lang="he-IL" sz="2000" b="1" i="1" dirty="0" smtClean="0">
                    <a:solidFill>
                      <a:schemeClr val="bg1"/>
                    </a:solidFill>
                    <a:effectLst>
                      <a:outerShdw blurRad="38100" dist="38100" dir="2700000" algn="tl">
                        <a:srgbClr val="000000">
                          <a:alpha val="43137"/>
                        </a:srgbClr>
                      </a:outerShdw>
                    </a:effectLst>
                    <a:latin typeface="+mj-lt"/>
                    <a:cs typeface="+mj-cs"/>
                  </a:rPr>
                  <a:t>בשיווי-משקל </a:t>
                </a:r>
              </a:p>
              <a:p>
                <a:r>
                  <a:rPr lang="en-US" sz="2000" b="1" i="1" dirty="0" smtClean="0">
                    <a:solidFill>
                      <a:schemeClr val="bg1"/>
                    </a:solidFill>
                    <a:effectLst>
                      <a:outerShdw blurRad="38100" dist="38100" dir="2700000" algn="tl">
                        <a:srgbClr val="000000">
                          <a:alpha val="43137"/>
                        </a:srgbClr>
                      </a:outerShdw>
                    </a:effectLst>
                    <a:latin typeface="+mj-lt"/>
                    <a:cs typeface="+mj-cs"/>
                  </a:rPr>
                  <a:t>Bayes – Nash</a:t>
                </a:r>
                <a:r>
                  <a:rPr lang="he-IL" sz="2000" dirty="0" smtClean="0">
                    <a:solidFill>
                      <a:schemeClr val="bg1"/>
                    </a:solidFill>
                    <a:latin typeface="+mj-lt"/>
                    <a:cs typeface="+mj-cs"/>
                  </a:rPr>
                  <a:t>  אם לכל </a:t>
                </a:r>
                <a:r>
                  <a:rPr lang="en-US" sz="2000" dirty="0" smtClean="0">
                    <a:solidFill>
                      <a:schemeClr val="bg1"/>
                    </a:solidFill>
                    <a:latin typeface="+mj-lt"/>
                    <a:cs typeface="+mj-cs"/>
                  </a:rPr>
                  <a:t>i</a:t>
                </a:r>
                <a:r>
                  <a:rPr lang="he-IL" sz="2000" dirty="0" smtClean="0">
                    <a:solidFill>
                      <a:schemeClr val="bg1"/>
                    </a:solidFill>
                    <a:latin typeface="+mj-lt"/>
                    <a:cs typeface="+mj-cs"/>
                  </a:rPr>
                  <a:t>  ולכל  </a:t>
                </a:r>
                <a:r>
                  <a:rPr lang="en-US" sz="2800" dirty="0" smtClean="0">
                    <a:solidFill>
                      <a:schemeClr val="bg1"/>
                    </a:solidFill>
                  </a:rPr>
                  <a:t>v</a:t>
                </a:r>
                <a:r>
                  <a:rPr lang="en-US" sz="1400" dirty="0" smtClean="0">
                    <a:solidFill>
                      <a:schemeClr val="bg1"/>
                    </a:solidFill>
                  </a:rPr>
                  <a:t>i</a:t>
                </a:r>
                <a:r>
                  <a:rPr lang="he-IL" sz="1400" dirty="0">
                    <a:solidFill>
                      <a:schemeClr val="bg1"/>
                    </a:solidFill>
                  </a:rPr>
                  <a:t> </a:t>
                </a:r>
                <a:r>
                  <a:rPr lang="he-IL" sz="2000" dirty="0" smtClean="0">
                    <a:solidFill>
                      <a:schemeClr val="bg1"/>
                    </a:solidFill>
                    <a:cs typeface="+mj-cs"/>
                  </a:rPr>
                  <a:t>מתקיים,</a:t>
                </a:r>
              </a:p>
              <a:p>
                <a:endParaRPr lang="he-IL" sz="2000" dirty="0">
                  <a:solidFill>
                    <a:schemeClr val="bg1"/>
                  </a:solidFill>
                  <a:latin typeface="+mj-lt"/>
                  <a:cs typeface="+mj-cs"/>
                </a:endParaRPr>
              </a:p>
              <a:p>
                <a:pPr/>
                <a14:m>
                  <m:oMathPara xmlns:m="http://schemas.openxmlformats.org/officeDocument/2006/math">
                    <m:oMathParaPr>
                      <m:jc m:val="centerGroup"/>
                    </m:oMathParaPr>
                    <m:oMath xmlns:m="http://schemas.openxmlformats.org/officeDocument/2006/math">
                      <m:r>
                        <a:rPr lang="en-US" sz="1800" b="0" i="1" smtClean="0">
                          <a:solidFill>
                            <a:schemeClr val="bg1"/>
                          </a:solidFill>
                          <a:latin typeface="Cambria Math"/>
                          <a:cs typeface="+mj-cs"/>
                        </a:rPr>
                        <m:t>𝑏</m:t>
                      </m:r>
                      <m:r>
                        <a:rPr lang="en-US" sz="1800" b="0" i="1" smtClean="0">
                          <a:solidFill>
                            <a:schemeClr val="bg1"/>
                          </a:solidFill>
                          <a:latin typeface="Cambria Math"/>
                          <a:ea typeface="Cambria Math"/>
                          <a:cs typeface="+mj-cs"/>
                        </a:rPr>
                        <m:t>→</m:t>
                      </m:r>
                      <m:sSub>
                        <m:sSubPr>
                          <m:ctrlPr>
                            <a:rPr lang="en-US" sz="1800" b="0" i="1" smtClean="0">
                              <a:solidFill>
                                <a:schemeClr val="bg1"/>
                              </a:solidFill>
                              <a:latin typeface="Cambria Math"/>
                              <a:ea typeface="Cambria Math"/>
                              <a:cs typeface="+mj-cs"/>
                            </a:rPr>
                          </m:ctrlPr>
                        </m:sSubPr>
                        <m:e>
                          <m:r>
                            <a:rPr lang="en-US" sz="1800" b="0" i="1" smtClean="0">
                              <a:solidFill>
                                <a:schemeClr val="bg1"/>
                              </a:solidFill>
                              <a:latin typeface="Cambria Math"/>
                              <a:ea typeface="Cambria Math"/>
                              <a:cs typeface="+mj-cs"/>
                            </a:rPr>
                            <m:t>𝑢</m:t>
                          </m:r>
                        </m:e>
                        <m:sub>
                          <m:r>
                            <a:rPr lang="en-US" sz="1800" b="0" i="1" smtClean="0">
                              <a:solidFill>
                                <a:schemeClr val="bg1"/>
                              </a:solidFill>
                              <a:latin typeface="Cambria Math"/>
                              <a:ea typeface="Cambria Math"/>
                              <a:cs typeface="+mj-cs"/>
                            </a:rPr>
                            <m:t>𝑖</m:t>
                          </m:r>
                        </m:sub>
                      </m:sSub>
                      <m:d>
                        <m:dPr>
                          <m:begChr m:val="["/>
                          <m:endChr m:val="]"/>
                          <m:ctrlPr>
                            <a:rPr lang="en-US" sz="1800" b="0" i="1" smtClean="0">
                              <a:solidFill>
                                <a:schemeClr val="bg1"/>
                              </a:solidFill>
                              <a:latin typeface="Cambria Math"/>
                              <a:ea typeface="Cambria Math"/>
                              <a:cs typeface="+mj-cs"/>
                            </a:rPr>
                          </m:ctrlPr>
                        </m:dPr>
                        <m:e>
                          <m:r>
                            <a:rPr lang="en-US" sz="1800" b="0" i="1" smtClean="0">
                              <a:solidFill>
                                <a:schemeClr val="bg1"/>
                              </a:solidFill>
                              <a:latin typeface="Cambria Math"/>
                              <a:ea typeface="Cambria Math"/>
                              <a:cs typeface="+mj-cs"/>
                            </a:rPr>
                            <m:t>𝑏</m:t>
                          </m:r>
                        </m:e>
                        <m:e>
                          <m:sSub>
                            <m:sSubPr>
                              <m:ctrlPr>
                                <a:rPr lang="en-US" sz="1800" b="0" i="1" smtClean="0">
                                  <a:solidFill>
                                    <a:schemeClr val="bg1"/>
                                  </a:solidFill>
                                  <a:latin typeface="Cambria Math"/>
                                  <a:ea typeface="Cambria Math"/>
                                  <a:cs typeface="+mj-cs"/>
                                </a:rPr>
                              </m:ctrlPr>
                            </m:sSubPr>
                            <m:e>
                              <m:r>
                                <a:rPr lang="en-US" sz="1800" b="0" i="1" smtClean="0">
                                  <a:solidFill>
                                    <a:schemeClr val="bg1"/>
                                  </a:solidFill>
                                  <a:latin typeface="Cambria Math"/>
                                  <a:ea typeface="Cambria Math"/>
                                  <a:cs typeface="+mj-cs"/>
                                </a:rPr>
                                <m:t>𝑣</m:t>
                              </m:r>
                            </m:e>
                            <m:sub>
                              <m:r>
                                <a:rPr lang="en-US" sz="1800" b="0" i="1" smtClean="0">
                                  <a:solidFill>
                                    <a:schemeClr val="bg1"/>
                                  </a:solidFill>
                                  <a:latin typeface="Cambria Math"/>
                                  <a:ea typeface="Cambria Math"/>
                                  <a:cs typeface="+mj-cs"/>
                                </a:rPr>
                                <m:t>𝑖</m:t>
                              </m:r>
                            </m:sub>
                          </m:sSub>
                        </m:e>
                      </m:d>
                      <m:r>
                        <a:rPr lang="en-US" sz="1800" b="0" i="1" smtClean="0">
                          <a:solidFill>
                            <a:schemeClr val="bg1"/>
                          </a:solidFill>
                          <a:latin typeface="Cambria Math"/>
                          <a:ea typeface="Cambria Math"/>
                          <a:cs typeface="+mj-cs"/>
                        </a:rPr>
                        <m:t> </m:t>
                      </m:r>
                      <m:r>
                        <a:rPr lang="en-US" sz="1800" b="0" i="1" smtClean="0">
                          <a:solidFill>
                            <a:schemeClr val="bg1"/>
                          </a:solidFill>
                          <a:latin typeface="Cambria Math"/>
                          <a:ea typeface="Cambria Math"/>
                          <a:cs typeface="+mj-cs"/>
                        </a:rPr>
                        <m:t>𝑖𝑠</m:t>
                      </m:r>
                      <m:r>
                        <a:rPr lang="en-US" sz="1800" b="0" i="1" smtClean="0">
                          <a:solidFill>
                            <a:schemeClr val="bg1"/>
                          </a:solidFill>
                          <a:latin typeface="Cambria Math"/>
                          <a:ea typeface="Cambria Math"/>
                          <a:cs typeface="+mj-cs"/>
                        </a:rPr>
                        <m:t> </m:t>
                      </m:r>
                      <m:r>
                        <a:rPr lang="en-US" sz="1800" b="0" i="1" smtClean="0">
                          <a:solidFill>
                            <a:schemeClr val="bg1"/>
                          </a:solidFill>
                          <a:latin typeface="Cambria Math"/>
                          <a:ea typeface="Cambria Math"/>
                          <a:cs typeface="+mj-cs"/>
                        </a:rPr>
                        <m:t>𝑚𝑎𝑥𝑖𝑚𝑖𝑧𝑒𝑑</m:t>
                      </m:r>
                      <m:r>
                        <a:rPr lang="en-US" sz="1800" b="0" i="1" smtClean="0">
                          <a:solidFill>
                            <a:schemeClr val="bg1"/>
                          </a:solidFill>
                          <a:latin typeface="Cambria Math"/>
                          <a:ea typeface="Cambria Math"/>
                          <a:cs typeface="+mj-cs"/>
                        </a:rPr>
                        <m:t> </m:t>
                      </m:r>
                      <m:r>
                        <a:rPr lang="en-US" sz="1800" b="0" i="1" smtClean="0">
                          <a:solidFill>
                            <a:schemeClr val="bg1"/>
                          </a:solidFill>
                          <a:latin typeface="Cambria Math"/>
                          <a:ea typeface="Cambria Math"/>
                          <a:cs typeface="+mj-cs"/>
                        </a:rPr>
                        <m:t>𝑎𝑡</m:t>
                      </m:r>
                      <m:r>
                        <a:rPr lang="en-US" sz="1800" b="0" i="1" smtClean="0">
                          <a:solidFill>
                            <a:schemeClr val="bg1"/>
                          </a:solidFill>
                          <a:latin typeface="Cambria Math"/>
                          <a:ea typeface="Cambria Math"/>
                          <a:cs typeface="+mj-cs"/>
                        </a:rPr>
                        <m:t>  </m:t>
                      </m:r>
                      <m:r>
                        <a:rPr lang="en-US" sz="1800" b="0" i="1" smtClean="0">
                          <a:solidFill>
                            <a:schemeClr val="bg1"/>
                          </a:solidFill>
                          <a:latin typeface="Cambria Math"/>
                          <a:ea typeface="Cambria Math"/>
                          <a:cs typeface="+mj-cs"/>
                        </a:rPr>
                        <m:t>𝑏</m:t>
                      </m:r>
                      <m:r>
                        <a:rPr lang="en-US" sz="1800" b="0" i="1" smtClean="0">
                          <a:solidFill>
                            <a:schemeClr val="bg1"/>
                          </a:solidFill>
                          <a:latin typeface="Cambria Math"/>
                          <a:ea typeface="Cambria Math"/>
                          <a:cs typeface="+mj-cs"/>
                        </a:rPr>
                        <m:t>= </m:t>
                      </m:r>
                      <m:sSub>
                        <m:sSubPr>
                          <m:ctrlPr>
                            <a:rPr lang="en-US" sz="1800" b="0" i="1" smtClean="0">
                              <a:solidFill>
                                <a:schemeClr val="bg1"/>
                              </a:solidFill>
                              <a:latin typeface="Cambria Math"/>
                              <a:ea typeface="Cambria Math"/>
                              <a:cs typeface="+mj-cs"/>
                            </a:rPr>
                          </m:ctrlPr>
                        </m:sSubPr>
                        <m:e>
                          <m:r>
                            <a:rPr lang="en-US" sz="1800" b="0" i="1" smtClean="0">
                              <a:solidFill>
                                <a:schemeClr val="bg1"/>
                              </a:solidFill>
                              <a:latin typeface="Cambria Math"/>
                              <a:ea typeface="Cambria Math"/>
                              <a:cs typeface="+mj-cs"/>
                            </a:rPr>
                            <m:t>𝛽</m:t>
                          </m:r>
                        </m:e>
                        <m:sub>
                          <m:r>
                            <a:rPr lang="en-US" sz="1800" b="0" i="1" smtClean="0">
                              <a:solidFill>
                                <a:schemeClr val="bg1"/>
                              </a:solidFill>
                              <a:latin typeface="Cambria Math"/>
                              <a:ea typeface="Cambria Math"/>
                              <a:cs typeface="+mj-cs"/>
                            </a:rPr>
                            <m:t>𝑖</m:t>
                          </m:r>
                        </m:sub>
                      </m:sSub>
                      <m:r>
                        <a:rPr lang="en-US" sz="1800" b="0" i="1" smtClean="0">
                          <a:solidFill>
                            <a:schemeClr val="bg1"/>
                          </a:solidFill>
                          <a:latin typeface="Cambria Math"/>
                          <a:ea typeface="Cambria Math"/>
                          <a:cs typeface="+mj-cs"/>
                        </a:rPr>
                        <m:t>(</m:t>
                      </m:r>
                      <m:sSub>
                        <m:sSubPr>
                          <m:ctrlPr>
                            <a:rPr lang="en-US" sz="1800" b="0" i="1" smtClean="0">
                              <a:solidFill>
                                <a:schemeClr val="bg1"/>
                              </a:solidFill>
                              <a:latin typeface="Cambria Math"/>
                              <a:ea typeface="Cambria Math"/>
                              <a:cs typeface="+mj-cs"/>
                            </a:rPr>
                          </m:ctrlPr>
                        </m:sSubPr>
                        <m:e>
                          <m:r>
                            <a:rPr lang="en-US" sz="1800" b="0" i="1" smtClean="0">
                              <a:solidFill>
                                <a:schemeClr val="bg1"/>
                              </a:solidFill>
                              <a:latin typeface="Cambria Math"/>
                              <a:ea typeface="Cambria Math"/>
                              <a:cs typeface="+mj-cs"/>
                            </a:rPr>
                            <m:t>𝑣</m:t>
                          </m:r>
                        </m:e>
                        <m:sub>
                          <m:r>
                            <a:rPr lang="en-US" sz="1800" b="0" i="1" smtClean="0">
                              <a:solidFill>
                                <a:schemeClr val="bg1"/>
                              </a:solidFill>
                              <a:latin typeface="Cambria Math"/>
                              <a:ea typeface="Cambria Math"/>
                              <a:cs typeface="+mj-cs"/>
                            </a:rPr>
                            <m:t>𝑖</m:t>
                          </m:r>
                        </m:sub>
                      </m:sSub>
                      <m:r>
                        <a:rPr lang="en-US" sz="1800" b="0" i="1" smtClean="0">
                          <a:solidFill>
                            <a:schemeClr val="bg1"/>
                          </a:solidFill>
                          <a:latin typeface="Cambria Math"/>
                          <a:ea typeface="Cambria Math"/>
                          <a:cs typeface="+mj-cs"/>
                        </a:rPr>
                        <m:t>) </m:t>
                      </m:r>
                    </m:oMath>
                  </m:oMathPara>
                </a14:m>
                <a:endParaRPr lang="he-IL" sz="1800" dirty="0" smtClean="0">
                  <a:solidFill>
                    <a:schemeClr val="bg1"/>
                  </a:solidFill>
                  <a:latin typeface="+mj-lt"/>
                  <a:cs typeface="+mj-cs"/>
                </a:endParaRPr>
              </a:p>
              <a:p>
                <a:endParaRPr lang="he-IL" sz="2000" dirty="0">
                  <a:solidFill>
                    <a:schemeClr val="bg1"/>
                  </a:solidFill>
                  <a:latin typeface="+mj-lt"/>
                  <a:cs typeface="+mj-cs"/>
                </a:endParaRPr>
              </a:p>
              <a:p>
                <a:r>
                  <a:rPr lang="he-IL" sz="2000" dirty="0" smtClean="0">
                    <a:solidFill>
                      <a:schemeClr val="bg1"/>
                    </a:solidFill>
                    <a:latin typeface="+mj-lt"/>
                    <a:cs typeface="+mj-cs"/>
                  </a:rPr>
                  <a:t>אינטואיטיבית, המשמעות היא שלאף אחד לא משתלם להחליף את אסטרטגיית ההימור שלו, ולמעשה הימור על פיה ימקסם את התועלת שלו.</a:t>
                </a:r>
                <a:endParaRPr lang="he-IL" sz="2400" dirty="0">
                  <a:solidFill>
                    <a:schemeClr val="bg1"/>
                  </a:solidFill>
                  <a:cs typeface="+mj-cs"/>
                </a:endParaRPr>
              </a:p>
            </p:txBody>
          </p:sp>
        </mc:Choice>
        <mc:Fallback xmlns="">
          <p:sp>
            <p:nvSpPr>
              <p:cNvPr id="3" name="כותרת משנה 2"/>
              <p:cNvSpPr>
                <a:spLocks noGrp="1" noRot="1" noChangeAspect="1" noMove="1" noResize="1" noEditPoints="1" noAdjustHandles="1" noChangeArrowheads="1" noChangeShapeType="1" noTextEdit="1"/>
              </p:cNvSpPr>
              <p:nvPr>
                <p:ph type="subTitle" idx="1"/>
              </p:nvPr>
            </p:nvSpPr>
            <p:spPr>
              <a:xfrm>
                <a:off x="395288" y="1298377"/>
                <a:ext cx="8425184" cy="4176464"/>
              </a:xfrm>
              <a:blipFill rotWithShape="1">
                <a:blip r:embed="rId2"/>
                <a:stretch>
                  <a:fillRect l="-1447" r="-2098"/>
                </a:stretch>
              </a:blipFill>
            </p:spPr>
            <p:txBody>
              <a:bodyPr/>
              <a:lstStyle/>
              <a:p>
                <a:r>
                  <a:rPr lang="he-IL">
                    <a:noFill/>
                  </a:rPr>
                  <a:t> </a:t>
                </a:r>
              </a:p>
            </p:txBody>
          </p:sp>
        </mc:Fallback>
      </mc:AlternateContent>
      <p:sp>
        <p:nvSpPr>
          <p:cNvPr id="4" name="TextBox 3"/>
          <p:cNvSpPr txBox="1"/>
          <p:nvPr/>
        </p:nvSpPr>
        <p:spPr>
          <a:xfrm>
            <a:off x="395288" y="836712"/>
            <a:ext cx="7704856" cy="923330"/>
          </a:xfrm>
          <a:prstGeom prst="rect">
            <a:avLst/>
          </a:prstGeom>
          <a:noFill/>
        </p:spPr>
        <p:txBody>
          <a:bodyPr wrap="square" rtlCol="1">
            <a:spAutoFit/>
          </a:bodyPr>
          <a:lstStyle/>
          <a:p>
            <a:pPr rtl="0"/>
            <a:r>
              <a:rPr lang="en-US" sz="5400" b="1" dirty="0" smtClean="0">
                <a:solidFill>
                  <a:srgbClr val="0070C0"/>
                </a:solidFill>
                <a:effectLst>
                  <a:outerShdw blurRad="38100" dist="38100" dir="2700000" algn="tl">
                    <a:srgbClr val="000000">
                      <a:alpha val="43137"/>
                    </a:srgbClr>
                  </a:outerShdw>
                </a:effectLst>
                <a:latin typeface="+mj-lt"/>
              </a:rPr>
              <a:t>Bayes-Nash Equilibrium</a:t>
            </a:r>
            <a:endParaRPr lang="he-IL" sz="5400" b="1" dirty="0">
              <a:solidFill>
                <a:srgbClr val="0070C0"/>
              </a:solidFill>
              <a:effectLst>
                <a:outerShdw blurRad="38100" dist="38100" dir="2700000" algn="tl">
                  <a:srgbClr val="000000">
                    <a:alpha val="43137"/>
                  </a:srgbClr>
                </a:outerShdw>
              </a:effectLst>
              <a:latin typeface="+mj-lt"/>
            </a:endParaRPr>
          </a:p>
        </p:txBody>
      </p:sp>
      <p:sp>
        <p:nvSpPr>
          <p:cNvPr id="5" name="AutoShape 2" descr="data:image/jpeg;base64,/9j/4AAQSkZJRgABAQAAAQABAAD/2wCEAAkGBxQTEhQUExQWFRQXFhgYFxgXGBgWFxgYFBQXGhYVHBQYHCggGBolHBQXITEhJSkrLi4uFx8zODMsNygtLisBCgoKDg0OGhAQGywkICQsLCwwLCwsLCwsLCwsLCwsLCwsLCwsLCwsLCwsLCwsLCwsLCwsLCwsLCwsLCwsLCwsLP/AABEIALcBEwMBIgACEQEDEQH/xAAcAAABBAMBAAAAAAAAAAAAAAAGAAMEBQECBwj/xAA8EAABAwIEBAMGBQMDBAMAAAABAAIRAyEEEjFBBQZRYSJxgRMykaGx8AdCwdHhFFJiI3LxFSSCohZDkv/EABkBAAIDAQAAAAAAAAAAAAAAAAABAgMEBf/EACYRAAIDAAICAgMAAwEBAAAAAAABAgMREiEEMRNBIlFhMnGxIxT/2gAMAwEAAhEDEQA/AOfgrYFahbNCqGbSsynaWEe7RpPoptHgVd2jCjB6VqyEQUOUa7toVjhuQ6p1PyRxYagTYE8wI8wvIH9xKusHyTTb+WU+DDkcxp0idAT6KbR4ZVdowrreG5apt/KFYUuEMGwT4C5HI6PLtY/lhTafKlXddYZgGjZU3NWObQpZWx7R5ytHnunwQt0D+D8IaA8kSWtvPUqJX4cMxtBVxw2KWGcyo4y95DnnqRb6Qqj+qc+o/cAW+91g8qTjPIs6PiwTh2iKzCCeqnUOHMMSHCfgnaVQMbIi4m+3VWWEqtbh6lY3I91vrcxss8fJt3EWz8av9ERnLdN+j/jZVfG+ACi0uLotN0RcM4k2q2Q2JCDvxC4jJqNzTDWyPMwAO/XyW3xrvmTeejFfT8TwgcAfTxFT2ebKT7p2J6XRRU5VLSGl4DjoDqVybDPeXsayS5zhlj3hlMyuoYvGuBZ7V+ao1ouYkEbWVltkalrIV1Ox5Efq8o1VAr8p1+iJeG8z1AACQ7zH6q7w3MGaM1IGdwVGPkVSCVNkTmVTlSv0UStyrXGsCdJ3XaH46llJLSLLm3OuNfnoSQHZw9pF4A0aB1JgK78forxgliuUcT/aqbGcsYlv/wBZ9F193OEZQ+mwGPE2bzvdX3COIYXE2ENd/a6L+XVRhbXJ4mTnTZFa0eaq3D6rPeY4eiaDV6lxXK9J+rR8EN8U/Dig/wDIAr8KDgATjV1LF/haJ8JIUJ34YP2cfglg9OeBbhHFX8Nqw0dPoq3FckYpn5ZRgaDSSnYnhFan71Nw9FELSNUhmFhZSQB03BcjF13T5BE/DeSKbY8IRpSoNGyktCliI6UOG5bpt/KFY0uEMGwViAtwEBpEZgWjZOtww6J+EkANiiOi2FNOBIpga5VmEpSlIDDzAXHvxI4+GuBbd4d8J0XW8fim0qb6jzDWgkrzp+IXEBUr+ERfMR06BRa1onCWJhJwri4xGErZgJY9thqdLiddSoWFqFzjlJBAlUHK2LLarjc5maDt/COuG4UewqOIIc9sAkAAAaXWDyK+dh0/Gnxq3+leXmN53+AKeZUc1sSchkEddLLT2oksEWOo3splOnmygAXAj6lYJx98TbGXXZJ4PTyUnzAEFxP35rm3NGOp1HB7M0m9QH+4gCB5ZT8Ua82VDToMbTs5x8RiRAidfuy5viMM4mm0QS5xHWSXR/C6Xgx41f7OX5b5T0J/w84cGtrYx/5RkpbHM6Q5w8h9VOYS8lx6xr17ohxXCsmHo0WFuRjYBG7o8d/SZ6kKMzhMskGC2wb/AHf5LP5SlOW/SLvHcYRz7ZGozPvRYCPlCvcJixTdcSdegCbwnA3uFMtiYzk+dr9DEKSMKGkuIIDTpEzsfqskKp80iyyyLiTzis9Mmw/bqgjEYU+3fiHvPswT7Fs28Ih7/q0DrKkt4rV/qhQ1bVPQzTa333SBsPqFW8bx4e7wjwAw0HZrfd9dz3W67lUs+2V+LWrJcvpELEVyNTcwZ12/la0ccQQRI6Gb/wAJh7s1td7T0n5Jmp12CyxN1iOncr8+ObDK/ibpm/MPPqui4LGU6zA+m4Oaen0XmxmIIPfVFHLfMr8K4PDvD+Zp0I/futtXkSj1L0cy7x4vuHs7e6kOi1OHHRROCcZp4qkKlIyNxuD0KsJXQT3tHPfQwcM3otH4Jp2UyFiEwKfE8Dpu1aEOcV5BoVJ8AnsjpalAHHqv4XCTDjCS6/lCygDQUluAlKxmQRN0lhqySgYklgrEoAeYVq5Nhy2zSgBLMpt5WA5IBrieFFak+m7Rw+e3zXnDmLCH2tUPBFUF2bYACF6VXPPxH5KOIDq2Hj2keNsxmAG3dBJHGeXa5bXbeNR8ka4viFT2QYXSIPz28kA4jDVKNQBzXNdOhEFFhzPp6bX6hYfJ3U0dHxWuLiydys7McvSSZ3V7RbkcALmTrtO4Q9y2Cxxk20RDTqZSXm+wusM3sujTvH2VXP8AiiwU2h0Ag5tNTuhzknhBr4mjUd7rHyRIm0uFuhT/ADnjA6tYaNEz7u8qXyrFAPcLueS0OGmW0RI6z8QulV+Fa0581ymG2LpNzjoC4xNpJM/VbDDDbQgiN+w+KgUKxMXEx8/00V5SFrDt5xqq32yW4b08c2iC5zoEam1gDeT5IJ4xzq+q6oxghmVxc4mBGgv3P6KbzpjstKoA0HKWwzufzFvYSb/2of5XojEeOpTAYXudU6ECPZsaD5EAb5ldGqK7ZXzbeFmMNUp4f2lSDXqMD6jpIDKIdlpsEb1HAE+Q6Ifx9i1p7k9g4Nt30+qNuNBoNSq53vNqGmwb5WAieonMB0y9r8+xFcuv/i0D/wABHzgrLcm5ts6XjtRgkjD3xESD9j6LV9CYBdbzWuuWTM2Pa1vlb0KdxLmMHfQfEqn/AB6Lm+WsxWhvTZSaGDLqFWu9wAphsU3S0uz/AJx11mO6q8BjWmuHVCA1mZxGt2sOURuS6FFx3EBUfUcDlD3E5ZJABMho6x17LbTTi2RzL7k5fiXfLnOVfC1mupuPs8zS9gjK5rTdsRa269EcC4zSxdIVaLszTqN2mLtI6rygXiQ1va/Uyu3/AIMU30GvpP0qeMDoW2NvKFpXRifZ1IFYJSSUyIlhKVgoASSbL0kAZBTdR11sbJpzkCH2uWrymCSnJlADgfKxKxlWwagBLLSsSkEDMrKRFkO8S5op0XFrjBS0MLbH4iAQNVpw6m7LLjdDWH5ibUMhW2H4sIWWdyUvZvrobj6JHFOX8PiI9rTa4gyCRcHzQJzxSbQq0xTa0Z7GyOW8SBOq5d+J2MJqsI2Ua5xlLCVkJRj2X9LlN2QVKRBm5b56qp4hhTRs4GxRbylxOaDJOwVtjsLTrNh4BB33VE665vY9MsTml2efeYH/AOo46hFGFqBtNjZFmidjcfNVfOvBHUcYGkRTe4Fruo/Qq1p4QPuH7QB9Por7JPIpFMEk3pecIbMOMReI+RV4/ENY3M52UCCSesiB5lUnDnANaBPdVnOuMBpupufltJH9xEZR1FxM9koLlLCMmktB/jvEauIr1mUnD2byZt4spa3c6Tb4Il4Th/ZMp0Q61OC93V5iw6RIA8yeiBeXsQPbEnQFuW2kQ3foEdYerlDmtdcukE7OcCJgdBPrCstmo4h0x5ayFzDjC8CmweFjA0EdXZZ/9Z+JQ67h73XAA7G28a7ok9iA0y0l14M9O3p8lT1OInMWWFzDnEZWtk3I+9VQ05vpGj5FArKtJwIYBL9r2FrEnayrMQ7RwMi14OpJgRtopuKxNsshweBJBu4G5BI0mBbt2Ve/ElstAzMJ03JbYHzhaa6VFa/Zkt8hzeL0NV8OAWyIsc3UzME/EJmlhQfJPQ57r/O56KxpYSB5KU5qJXCDkxvCYaCMog6zuumfhViT/Vhr3/lMZjcnoEBUzHon6VQggglpBkEGCCNwVlV35GiXj9HpopKo5X4kK+GpvE+6AZ1zAQVbSt6erTC1giFpC3lZTEM+zSTqSYEWu/QLQsWzmSU4GoENhicY1bQkkBlKFs1q2ASGaNYtgEsygY7itOkQHvDZ690AWBXO/wAQ+ElxFRrZI1jojerjmiCJPkoOLx7XCC256qmd9cPbLoUWS7SOQ8FxmSplPVGdOqIspzeUqLqntCy5M9vNP47Chr2UWAAmC7sNvUn9VhsStnsTo1WOuPGRBNX2bS51vrPRDfF2UcT77dO90Rc2YUCtTpTNhmuR4nRlnaLHvCHatDKXBoBhxbaSDldEt3/K4rHa5wm+H10bqowsgnP7HMBjG0hkbIDTGs6bKxoczNJLTMiLee6GXVZJ2/WNCn8HhnOJcN/s3VUfJcW2ydnjRaxBLxTB0MWyKl8t2mYIKAsE4MxD6QJgEwVfvAZdz8vqh3GYqgKhcyS8i5Gi2eP5PPVjOddRxa/Rf4HGgWG+/qhTnGuPavG4PqPCJAO6hf8AW8h1m/lKgcXx2Z5e3Q7TMba7roVRaemKxr0a8MdlFzEmfmI9YXSOX8SwNLiM1vCY1m0fIfNcywrtJO+2un7BEvDuOClhi0Sao0O0TayL63NLCVM1H2W3M/E2Upbnu4Axq5xP5QJ1mb9kJHEsaBN93D5+8NdY+Crnue9xL7knU/H78k7TwuaZOgnXaP8AhWV1qC6KrJuQsfF4sPDAEAfAeqj0SYcd9B6/Tf4rau3ve1uxVvwnhoqAH/glOc1BaxQhyeDHD8MJB3I+BKsfZ2P3KdPDyx2UjxDUWiYnWdgsVHg/X7+IXMtscmdSqlRRGfb1Tbn3t6pwNJsP+VFxboNyLD789UQWvCyeJdnUPwm5gDahoPdAf7k6Zht6rrZp9F5OwvGzTe11PVpkeexXpbkzj7cVhKVUODnFoDwNQ8DxAhdKrkljOPdxctRblZlPSCmnU+iuKTXMktJSQBhrVubJEwouLxrKQBqGAUCJAErdoQzj+ZwHAUhm+nxV1Qa94BJyyNlFywsjDkTQUy/EdLpp9GC3U9bqTA6KtzZaqor32V9TGEDNltErlvH6xxWPaGu8Je0X7ESAF1LjlQChUJsMu2q5Fywc3FmC5AdaQbZWk+V1CLePWT4pNYjtJpAZWnRoCp6lBtSsSAcg12kjopGPqlxblN5v5Db6J7D04b3WW6PyPH6NFb4LfsZ5j4wMJhKlYgeACAb7gAKj5VcHUziariR75zWABuPQT8kz+JFH2tKlTkkCo1zmg6tkAz1AmY7K14dhg6gGO8IJvAi0aX+C0Lc/pVFLtsGsViw41XOIJcZbUMEG0N9C0m37IffVJFrO8LRMCZ1fNstx/wCxCMuI8MPsASQ1rGlpItGVpggbyco62shvB4WcOKjolznQLE5acNJ8xa3r1XMurkn3/s6tVkc6KSq3NAbqYb5dSr7iJ/pabWxLjDWtGpJ0EDU3Uflam04irUfBbRZMk2LnuIH0EKmq4t2Lxk5iG0znB6ZXeHsLi0quvxXY4x/f/CV1/BNv6/6RMXhahz1KxLAA4wQCSQSC0NHkQTt80GV8XL4uBoi/8QeKnM0UyYIJc6QS7PJA8gS6yCqOHLiu3GEKo4jhztnY9ZGc0lYpHQd9ekojw/CrAlYxvBJEixVf/wBME8Y/gn7Kiu0se5rrWkHrOhnoVJwm0m38JjEYAj3iZFgfLQJ7AH+/a0ASSrk1JdEFsX2S8VQOQOBDXEgROxBmPgmsPRzuDG62t1Wtete3oTaOikcBpDPmJvtdE5ZEI9suf/iwDQ7MQ70IAVhwfh/s4bPX9VY4SsAMs3Gv7qQGzHncjp+y5c7ZS6ZurrUe0VGLwli9kXnzOkqkqtcWiR9n9EYY17ScoiBqREdLlDvFb031G6NJvPvO2AbqYET0UIwlNpRRqVsYR2RXYvFEOOmYm5EBrQfLQCUO1cQ4lwtrE66SLHonsZWNSAwENy+Mm2Z0+Im/uiwA7FM0mAfp5rp1UqC/pzLr3Y/4N0aP19VacM4tVw7iaNR9M/4uIB8xoVBFQ+fQ/wApylhHONgrjOdq5A/En+oLaGJhtQ2a8aOPQjYrqFKp1XmrlXg7xVY4atcDHkV6JY4kDyEpoi+ieaYWEwHlYUhahtz4BcdAg3mLigqRlGYA6fqiPmAu9k4MtZc8BaXOaHeIXITREk42s1mWwEkFHvD8SDSaQdguP8w4s5RB3v8A+KM+W+LNqUGQ6CbX0hU3S44aqFuoMnV+60OK+CG6vEA05Xekaead/wCpTpER6krLK1ejYqmW/EaftaT2A+80ifouWcsPfT4mKdRzi4F0A+7GU6LoNHHgyub8armnxWk92mciRvmFreqK56nn6KpxySOnsxIzETAB+amtrfJCdbigIOreh7jVWnDMWSQNjER19VXKxfRbx6elRzFjy7HU6LTAy5nHfUW7CHn4K+weI/0xefCIg+hH0QbRrudi6zyWvIa4j+5t/dPw+qYZxd7WvpkZg4DKBq02g237dfJFl3x2JP8ARZRT8lba/YecVOagWC8ttsRuJ7W+SHMVg8lAFrrlsmdJeXe1d5yQPIDstuAY1poik55uyPFpABaIO2oWeYcePYwwAHLm0JsfEAI7gE6WClZxnDl/AgpQnx/oJ0MS4NqU2a1qtgd2sBbmPazz6KDx40cLhalJsurVSQ698gMAu3AIE5f8z3WDUYyq4ZnGm2wIgHM9wBvvYH0KGeOVs1V0nQ5elmwBv5/BW+LDjHkZ/Ns2fFFfiajnljScwAA++vmrvheBtMaqDwzBlxCL8DhsoA8lR5d+dIPHq3tjdLDwNE7UoNNirE4bY6xPp1TVXDka9r9Fx5Se6dWMItFNi+HAiNVRYjB+yJJbmHSdD36q84xj/Z+EHM46AXNgTZC+Jxr6hOeIg2n4aarpeErv8vr+mPy1Sln2V2LxGbffdSOH4k6bBQnsnZEPLeJovAoVgGH8r9JM6OOy6rXJYcrWnpfcO4o0tANj1/lXLcS0MJGnTsh7iuAGFc0ZgWuEgnb+FS43jr3+CnZu56rDPxm3iNVd6S7L9nEWPqiiXilTvneegkwPOIlD3Gcc2oGtpNeMheM0+HK95MAaiyiMp2NpO8673PZOZgIAg6yB2FvSVsrrUFiKbbHN6x04nMIho20A0AiTrNlDLJJ7qVQwb3wSLfCfRWuHwYAgt9YUbLlEIUuRV0cKYmFLw7CJT1dsGBsm2PJlZZXSka40KKDr8McLTqYkB7oyjMB/cQuw1mxcLzjw7GOovD2m4MiF2flXm5mKYGu8L430dGsFavHkswx+RBp6EV1hMmoktBnNOK0i+jUGhgwuL4PD1Kb3EkSSSSfNdxZcX13QDzhytUzPfQbLXC7eh7BP0JABxmrmFyOlk7ynxDLmpE3BkfqoGJw1QCPZut/ieqqy5zXh0EEKu6CnHC6mzhLTp2Bq557aqQ2oChjhHFxFgQSrFmMN7EjsCuPZVNP0deF0ZfYS8PM76II/EilFZtUbAEn/AGusinAY4eRVTztRNWlYaT8FLxm1NaUeRjXRKo4gVGMeLhzQR6og5cdmfJGhEDogLk7HF1EUz71M5fTZHnCcXl6XF03Xxk0yDs5R0HOGu/7vGsIuM3qHPsbeo9E3UwFiZJMz01PXyBWeF1g7iFcGYfTeW9LVGn9yrfFsOXT72UfJX/p3+ka/EnleL9lBTpljnbGbidbzqdjKexGNc2lLoHvakGfBAAHQAn4N6KQ5od72nT9fn81T8dZ4T0FiT/lv5fso1prpfZfY0+2Un9W1lOSbmSBFwTlDSCdg2/WVR1G53gAanbuVIx2JaW2Mi/QAC0D5D4q05PweZxdYnYFdWxquGI4i2c9ZacM4VlaLXO//ADorrAYPMTI623AH6wU/icNZoAGsEnabfqrLhtVrWN8ImOsFxsNJ6B1+4XG1WWdnUiuMOiJi8Ple6BmIa0iTMy0mPIwTHRCHFca4ktpmXQC4nRs6aXj0RDzfxA0KRDiC+CXbwT4iB5S0DyJXPxUcc7MuWq8jMZJIbEhsbE5lpr8aEpa/SK7PIlGOL2yPi60OaGOzOElzjdskXi2ik8P4C54zRbcmw+Cv+D8qmxeO8fepV2+hkaQBA/m36/BSu8rOoFdXjuT2XYG1OBtbefgq7G8LEHKiXGNiR5+X3qqh7I3/AHuqK757rZrn40MzCjxOLfVcwVXe40MH+0affZbuxGSQII+7qdLGul7A9h95uhjsdiER4DkKjUy1W13OpEyBAmJ0ldaqzmtOPdU6pZ9ATiaknXXzmNQp/B6ImT/wj/j/AC1Tqt8ADHtAAPUDYoL/AKUsdkiCLGbKNzaQVZJl3TLSBljT4rWpUAmxKg4eoWNJkA9NVMpvzAXm31WFrWdCPSK7EQbgaqPTpRc6dArF9AbzHXbX+VHxOKpsAE6fevmmot+ibkkuyHUJHr9yrfgGIqMgjTUHoR0VHUxk6QB3uo1TGvJEOtMT9StddTXsw23RfSO/cP5mpuptLjDov5i36JIB4DwGtUoU3+0b4gTc/wCRSVuyMnR2WkbXs5OOM26haPbFQza0g/URussf0v8AfRXFZCbhwW2a0uEi4F1U4jg9EuBcxsnaBqr72cOI63HnuoGIohvieZOoPVAA1i8AxhIDGjyCncDLQYyj4KVj6EkO2KjYaiQ5R+yX0WFWnSBdmY246IVxeEDszdjMItxFDOFXPwV0OKY02jmtHl7F0KvtKdPMDbUXRRgHVy0h9JzDF9EXYajIynX8p6LY0Cb/AJhYj+7yUZVRl2NTaOPsxRoYllZ35XR08Js5dFB9qJaRlInz6Kt4zyTTq1M4cWNPvNAmP2UjhXCX4dmVtQvbPhzWt0CzeTRz7XtGrx7+LxmlXBb+tusaoM50xmRhYGyXCCRtfX6o6xWNLCQ9pBHae+oXP+YiKjnPAkEyB22t6Kjx6Xz/AC+jVfc+HX2CNEHKZ0B8O+mp+iMfw6IOa4lC72ki7Yi0dL3WOE8QdQqBzbQdOutlsthzi0YIS4s7CWTNvT6JouyA9CD+m3wUfhuOFRrTPvX+ITfFqngdeMs/T+Vx41uMsZ04WcogXzHxA1KxGrabZI2zH3R6Ekx2VpyDwM1ne3fpm+JshqpSLgaQu91STH9zot5DT0XWOAUPY0GMBywOk99PNb7mq4KJmr2ybkEDuHgthkDwEA9C02J+BCCazySXOIAMxbqYg9DAn1RNg8a/M4EiQc3S8mNDFwY9FpjsGyoTUAAIa1kaCBMW/XyWeyr5EnE11y+NtSOd4jCwDEkHQ69wq6vRPTRE1Wm5heJkgiGxIixJPQ62VJVMGfr0B+sLNjRsT1A/xGnN43+CteVeOnDvFN8mk43n8rj+YdlFxtYearKmJmwgx9FuolPrEYfIjW/bOuG9tzc2280G8+AtLKrWgtMtJG5Ghn70S5U5jmKNUwDAa86jo39kVcRwVOqwsfBp9YIkxqOhXR1SRx8cJHLH4wlt2m+6w3irhYCPNWXEeW6oMU/GzYTBHxTdHlbEOBOUCNiRJVfxQLvnn+yI3iYcPG4z0Fvqq12LHS/yVkeBVbzSdO9k9heXaziA2kZNr2+qmsXorbb9lEGl5kq+5a4K6vWZTA1+Q6on4d+GtZxmq5rG9jm8x0R9wnhNDCMii2SdXn3ifPYKWEdJfDeGMpUmUxcNET16rKWd2w+aSWCC7HUszZAkjZRQ4QDJ001jtIVk12/x8uqg4uhlIe0SN9iO4UiLMjxDyuExiMMHODtNiDp3B6eaebUDd5n1Py2TjPIE6OHX+UwwqhDpZFvy9PQpn2MKxqUW02uIHh10m/lsU1QbnbJiYsRof2SY0Zw42W1XCpNbBuptBwNjqkMq/YJ5rZibOsGn91ZPw4KjuowgRCqUJ7EC/R5lR3YS4tDjPhPugdlZ5bAaiZhaltnfC/yIKAKZ2GsBsdZt81TcS4JSqZnOb4jDRrMCYE6Wk6ovfRuBpA0Ok7qDVoWHSfT4IGch49ynWpkhjC8DQtvaN43Q7U5ervcIpunYQu8VMPdx0ERA8MqDXwhytB1GgjUeYRg9AblvCV2NaKlJ3h0tJt5KPzTjyXBjbECTO58uwRyWFjjH5ho1xblKGOK8vuqPzNPjBk5jaw/uVTpjyUiasaWAJwCvGLYXTEwPM2XXgRlAC56OUK85mloAObX3b7DdGdPOxrQ4giYFxmsJkgLL5VE5tSiavGujDpj2MZnA6z9EwzEOaC2TBF+vRbYmr4ZCrH17RmvoTsAbH5SssFJHR1SRpzDijSaDDcz7PMk5sptE95vugjiNZzDDze/hBk+EwZjS4PwV1xnGED2mY5p8HwjNHa0IXdgnObmMtl0aSXWklbK6Ob5SMl3k8FwiRK9Y1DbwtED77qww2AAaAWnxuEOkzGVpdcWmM1v8gpLqTPZh5aLAOtYEiIOXpr6neVIp1nPwhzeJwiBoZc6YBJvcj47QVsjFI58pN9soa0Wk30PQe7c9YOa/YJzDccr07Cq4jo4lzR0MFN4zwkNI8WUZ+ku8uxF1GAtAF5n9P1QIPOV+I+2Z4iM4MHuIs6EShllzblRn/csOgbJ+WnzhdOwzwUiIwKat+EYG8xfYHQ+qfwmDBhxFpVpUZkIjQG0xoeykkJs0a/KLi0eHUNaf3UI1XOJLojYbkeQ6p6sTUfJcQ2Zjr3hOUJkAtudDa9/kVIXoabH9jv8A8z80lOMCxsekn90kYR0IWuyf7bmSdP4UgHcabj9lGmxI8TTAA6DqP2WZLZLfFp6aAx+yQ0N18NBzMEjcaH0IWtOq1sAEknYwT3+CmscDOU3Fj0n9EzXw4dtDvvZAzFM7fm3tZ3n3TdegYcG2Me6THwI1WGu9ndwi+0kHvdJmIEAn8xFp0t3uNEAaUxDfFt1N++mqww7gyOoUp1om8276Trvoo9HDlkwS4Xtof5RgiTSxHVOyCq41IdldA6Hr/KfmEh6POpdE25mxWzaycFQFAxiLz2j77ph9Pw6SZ8pU0tGxWjmJAQalIT57kfcKK+he2o+PaytHMWhYmIpquFsbWOvWyhVcDcWG0DqiI0BfumamG+/JAwfbhYmGiTM208k1Xwlo/IDJIF7i6IXYa87rU4S5MaoDAWqYY+87U2B28OxHkqziuAexpgC7ZtexE2/ZGpwAiNk0/AiIVcqoy9otjbOCxM4xWp53BxO4jX0HZV+Mqw+ZkbAbDT+F1TinJtKoczczDc+HSTvlP6IYxnIhm9S0AWbBj4qz0ivloHN/1HtBM08sQNAQdD30WcTiD7oJyibWjWI+Tfgi08uU2NytaR3GvnKg1eXHGRNj289vVA9BPFMzkuJM2Hy/RLC4ZziABJ+/4RbR5NcSBNvKLeZRLgOVxTEFvlGhjUk6kIFoMcu8ELTIEvd8B2lHXD+GFgBeTmnYWtrqpFJgbAaBlGnhg/unWuLiQBGVu2p03O90JEWyVWrtFt7aDaBue61czM7xAiBtoPjqm6eBmQS0WmbmYghsk6lTGmwdaSLCJKkIzh2HQgEgSDJ0Im59U7VOzdtxpPaVoKcCXWWKTjUOVgtpPXyG6NDDTI3c/qknhhqe4M72n5rCjowjNMtIjS8t81qy7czbFxk+nVJJSEbEAl0eGCPVOGtrnFpER3WEkDHXNt1HdRnYYflt2Nx/CSSQMYxVZwc0EQ0Hz2j6rYVfEZuJ8Pa37pJJiNheQ68E2N/K61LWkEGfPWO4OqSSAMsYQL3HUW+RWpdBvp1H7JJIaAckgTss+0SSURmPaJZwkkgDGYLUkLKSAGyQsFwSSQM1Lgm3O7JJIBjLyoz6YckkmIjnAtM2vMLQYJokZY6EJJIEa1iBr4hYafdlBxGIaC0NsJAJjQH6pJJgSzTYfsj6arLGMD3OEgEDKNyYuT+3dJJSwRK/ppufC34ntOyb/qWg5WC53KSSj9Eh5uEu32xPiuMptAnbe/VSKDS7KwkAgkggXsNyPJJJAGWG12gpJJKIz//Z"/>
          <p:cNvSpPr>
            <a:spLocks noChangeAspect="1" noChangeArrowheads="1"/>
          </p:cNvSpPr>
          <p:nvPr/>
        </p:nvSpPr>
        <p:spPr bwMode="auto">
          <a:xfrm>
            <a:off x="-61913" y="-136525"/>
            <a:ext cx="304801"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dirty="0"/>
          </a:p>
        </p:txBody>
      </p:sp>
      <p:sp>
        <p:nvSpPr>
          <p:cNvPr id="6" name="AutoShape 4" descr="data:image/jpeg;base64,/9j/4AAQSkZJRgABAQAAAQABAAD/2wCEAAkGBxQTEhQUExQWFRQXFhgYFxgXGBgWFxgYFBQXGhYVHBQYHCggGBolHBQXITEhJSkrLi4uFx8zODMsNygtLisBCgoKDg0OGhAQGywkICQsLCwwLCwsLCwsLCwsLCwsLCwsLCwsLCwsLCwsLCwsLCwsLCwsLCwsLCwsLCwsLCwsLP/AABEIALcBEwMBIgACEQEDEQH/xAAcAAABBAMBAAAAAAAAAAAAAAAGAAMEBQECBwj/xAA8EAABAwIEBAMGBQMDBAMAAAABAAIRAyEEEjFBBQZRYSJxgRMykaGx8AdCwdHhFFJiI3LxFSSCohZDkv/EABkBAAIDAQAAAAAAAAAAAAAAAAABAgMEBf/EACYRAAIDAAICAgMAAwEBAAAAAAABAgMREiEEMRNBIlFhMnGxIxT/2gAMAwEAAhEDEQA/AOfgrYFahbNCqGbSsynaWEe7RpPoptHgVd2jCjB6VqyEQUOUa7toVjhuQ6p1PyRxYagTYE8wI8wvIH9xKusHyTTb+WU+DDkcxp0idAT6KbR4ZVdowrreG5apt/KFYUuEMGwT4C5HI6PLtY/lhTafKlXddYZgGjZU3NWObQpZWx7R5ytHnunwQt0D+D8IaA8kSWtvPUqJX4cMxtBVxw2KWGcyo4y95DnnqRb6Qqj+qc+o/cAW+91g8qTjPIs6PiwTh2iKzCCeqnUOHMMSHCfgnaVQMbIi4m+3VWWEqtbh6lY3I91vrcxss8fJt3EWz8av9ERnLdN+j/jZVfG+ACi0uLotN0RcM4k2q2Q2JCDvxC4jJqNzTDWyPMwAO/XyW3xrvmTeejFfT8TwgcAfTxFT2ebKT7p2J6XRRU5VLSGl4DjoDqVybDPeXsayS5zhlj3hlMyuoYvGuBZ7V+ao1ouYkEbWVltkalrIV1Ox5Efq8o1VAr8p1+iJeG8z1AACQ7zH6q7w3MGaM1IGdwVGPkVSCVNkTmVTlSv0UStyrXGsCdJ3XaH46llJLSLLm3OuNfnoSQHZw9pF4A0aB1JgK78forxgliuUcT/aqbGcsYlv/wBZ9F193OEZQ+mwGPE2bzvdX3COIYXE2ENd/a6L+XVRhbXJ4mTnTZFa0eaq3D6rPeY4eiaDV6lxXK9J+rR8EN8U/Dig/wDIAr8KDgATjV1LF/haJ8JIUJ34YP2cfglg9OeBbhHFX8Nqw0dPoq3FckYpn5ZRgaDSSnYnhFan71Nw9FELSNUhmFhZSQB03BcjF13T5BE/DeSKbY8IRpSoNGyktCliI6UOG5bpt/KFY0uEMGwViAtwEBpEZgWjZOtww6J+EkANiiOi2FNOBIpga5VmEpSlIDDzAXHvxI4+GuBbd4d8J0XW8fim0qb6jzDWgkrzp+IXEBUr+ERfMR06BRa1onCWJhJwri4xGErZgJY9thqdLiddSoWFqFzjlJBAlUHK2LLarjc5maDt/COuG4UewqOIIc9sAkAAAaXWDyK+dh0/Gnxq3+leXmN53+AKeZUc1sSchkEddLLT2oksEWOo3splOnmygAXAj6lYJx98TbGXXZJ4PTyUnzAEFxP35rm3NGOp1HB7M0m9QH+4gCB5ZT8Ua82VDToMbTs5x8RiRAidfuy5viMM4mm0QS5xHWSXR/C6Xgx41f7OX5b5T0J/w84cGtrYx/5RkpbHM6Q5w8h9VOYS8lx6xr17ohxXCsmHo0WFuRjYBG7o8d/SZ6kKMzhMskGC2wb/AHf5LP5SlOW/SLvHcYRz7ZGozPvRYCPlCvcJixTdcSdegCbwnA3uFMtiYzk+dr9DEKSMKGkuIIDTpEzsfqskKp80iyyyLiTzis9Mmw/bqgjEYU+3fiHvPswT7Fs28Ih7/q0DrKkt4rV/qhQ1bVPQzTa333SBsPqFW8bx4e7wjwAw0HZrfd9dz3W67lUs+2V+LWrJcvpELEVyNTcwZ12/la0ccQQRI6Gb/wAJh7s1td7T0n5Jmp12CyxN1iOncr8+ObDK/ibpm/MPPqui4LGU6zA+m4Oaen0XmxmIIPfVFHLfMr8K4PDvD+Zp0I/futtXkSj1L0cy7x4vuHs7e6kOi1OHHRROCcZp4qkKlIyNxuD0KsJXQT3tHPfQwcM3otH4Jp2UyFiEwKfE8Dpu1aEOcV5BoVJ8AnsjpalAHHqv4XCTDjCS6/lCygDQUluAlKxmQRN0lhqySgYklgrEoAeYVq5Nhy2zSgBLMpt5WA5IBrieFFak+m7Rw+e3zXnDmLCH2tUPBFUF2bYACF6VXPPxH5KOIDq2Hj2keNsxmAG3dBJHGeXa5bXbeNR8ka4viFT2QYXSIPz28kA4jDVKNQBzXNdOhEFFhzPp6bX6hYfJ3U0dHxWuLiydys7McvSSZ3V7RbkcALmTrtO4Q9y2Cxxk20RDTqZSXm+wusM3sujTvH2VXP8AiiwU2h0Ag5tNTuhzknhBr4mjUd7rHyRIm0uFuhT/ADnjA6tYaNEz7u8qXyrFAPcLueS0OGmW0RI6z8QulV+Fa0581ymG2LpNzjoC4xNpJM/VbDDDbQgiN+w+KgUKxMXEx8/00V5SFrDt5xqq32yW4b08c2iC5zoEam1gDeT5IJ4xzq+q6oxghmVxc4mBGgv3P6KbzpjstKoA0HKWwzufzFvYSb/2of5XojEeOpTAYXudU6ECPZsaD5EAb5ldGqK7ZXzbeFmMNUp4f2lSDXqMD6jpIDKIdlpsEb1HAE+Q6Ifx9i1p7k9g4Nt30+qNuNBoNSq53vNqGmwb5WAieonMB0y9r8+xFcuv/i0D/wABHzgrLcm5ts6XjtRgkjD3xESD9j6LV9CYBdbzWuuWTM2Pa1vlb0KdxLmMHfQfEqn/AB6Lm+WsxWhvTZSaGDLqFWu9wAphsU3S0uz/AJx11mO6q8BjWmuHVCA1mZxGt2sOURuS6FFx3EBUfUcDlD3E5ZJABMho6x17LbTTi2RzL7k5fiXfLnOVfC1mupuPs8zS9gjK5rTdsRa269EcC4zSxdIVaLszTqN2mLtI6rygXiQ1va/Uyu3/AIMU30GvpP0qeMDoW2NvKFpXRifZ1IFYJSSUyIlhKVgoASSbL0kAZBTdR11sbJpzkCH2uWrymCSnJlADgfKxKxlWwagBLLSsSkEDMrKRFkO8S5op0XFrjBS0MLbH4iAQNVpw6m7LLjdDWH5ibUMhW2H4sIWWdyUvZvrobj6JHFOX8PiI9rTa4gyCRcHzQJzxSbQq0xTa0Z7GyOW8SBOq5d+J2MJqsI2Ua5xlLCVkJRj2X9LlN2QVKRBm5b56qp4hhTRs4GxRbylxOaDJOwVtjsLTrNh4BB33VE665vY9MsTml2efeYH/AOo46hFGFqBtNjZFmidjcfNVfOvBHUcYGkRTe4Fruo/Qq1p4QPuH7QB9Por7JPIpFMEk3pecIbMOMReI+RV4/ENY3M52UCCSesiB5lUnDnANaBPdVnOuMBpupufltJH9xEZR1FxM9koLlLCMmktB/jvEauIr1mUnD2byZt4spa3c6Tb4Il4Th/ZMp0Q61OC93V5iw6RIA8yeiBeXsQPbEnQFuW2kQ3foEdYerlDmtdcukE7OcCJgdBPrCstmo4h0x5ayFzDjC8CmweFjA0EdXZZ/9Z+JQ67h73XAA7G28a7ok9iA0y0l14M9O3p8lT1OInMWWFzDnEZWtk3I+9VQ05vpGj5FArKtJwIYBL9r2FrEnayrMQ7RwMi14OpJgRtopuKxNsshweBJBu4G5BI0mBbt2Ve/ElstAzMJ03JbYHzhaa6VFa/Zkt8hzeL0NV8OAWyIsc3UzME/EJmlhQfJPQ57r/O56KxpYSB5KU5qJXCDkxvCYaCMog6zuumfhViT/Vhr3/lMZjcnoEBUzHon6VQggglpBkEGCCNwVlV35GiXj9HpopKo5X4kK+GpvE+6AZ1zAQVbSt6erTC1giFpC3lZTEM+zSTqSYEWu/QLQsWzmSU4GoENhicY1bQkkBlKFs1q2ASGaNYtgEsygY7itOkQHvDZ690AWBXO/wAQ+ElxFRrZI1jojerjmiCJPkoOLx7XCC256qmd9cPbLoUWS7SOQ8FxmSplPVGdOqIspzeUqLqntCy5M9vNP47Chr2UWAAmC7sNvUn9VhsStnsTo1WOuPGRBNX2bS51vrPRDfF2UcT77dO90Rc2YUCtTpTNhmuR4nRlnaLHvCHatDKXBoBhxbaSDldEt3/K4rHa5wm+H10bqowsgnP7HMBjG0hkbIDTGs6bKxoczNJLTMiLee6GXVZJ2/WNCn8HhnOJcN/s3VUfJcW2ydnjRaxBLxTB0MWyKl8t2mYIKAsE4MxD6QJgEwVfvAZdz8vqh3GYqgKhcyS8i5Gi2eP5PPVjOddRxa/Rf4HGgWG+/qhTnGuPavG4PqPCJAO6hf8AW8h1m/lKgcXx2Z5e3Q7TMba7roVRaemKxr0a8MdlFzEmfmI9YXSOX8SwNLiM1vCY1m0fIfNcywrtJO+2un7BEvDuOClhi0Sao0O0TayL63NLCVM1H2W3M/E2Upbnu4Axq5xP5QJ1mb9kJHEsaBN93D5+8NdY+Crnue9xL7knU/H78k7TwuaZOgnXaP8AhWV1qC6KrJuQsfF4sPDAEAfAeqj0SYcd9B6/Tf4rau3ve1uxVvwnhoqAH/glOc1BaxQhyeDHD8MJB3I+BKsfZ2P3KdPDyx2UjxDUWiYnWdgsVHg/X7+IXMtscmdSqlRRGfb1Tbn3t6pwNJsP+VFxboNyLD789UQWvCyeJdnUPwm5gDahoPdAf7k6Zht6rrZp9F5OwvGzTe11PVpkeexXpbkzj7cVhKVUODnFoDwNQ8DxAhdKrkljOPdxctRblZlPSCmnU+iuKTXMktJSQBhrVubJEwouLxrKQBqGAUCJAErdoQzj+ZwHAUhm+nxV1Qa94BJyyNlFywsjDkTQUy/EdLpp9GC3U9bqTA6KtzZaqor32V9TGEDNltErlvH6xxWPaGu8Je0X7ESAF1LjlQChUJsMu2q5Fywc3FmC5AdaQbZWk+V1CLePWT4pNYjtJpAZWnRoCp6lBtSsSAcg12kjopGPqlxblN5v5Db6J7D04b3WW6PyPH6NFb4LfsZ5j4wMJhKlYgeACAb7gAKj5VcHUziariR75zWABuPQT8kz+JFH2tKlTkkCo1zmg6tkAz1AmY7K14dhg6gGO8IJvAi0aX+C0Lc/pVFLtsGsViw41XOIJcZbUMEG0N9C0m37IffVJFrO8LRMCZ1fNstx/wCxCMuI8MPsASQ1rGlpItGVpggbyco62shvB4WcOKjolznQLE5acNJ8xa3r1XMurkn3/s6tVkc6KSq3NAbqYb5dSr7iJ/pabWxLjDWtGpJ0EDU3Uflam04irUfBbRZMk2LnuIH0EKmq4t2Lxk5iG0znB6ZXeHsLi0quvxXY4x/f/CV1/BNv6/6RMXhahz1KxLAA4wQCSQSC0NHkQTt80GV8XL4uBoi/8QeKnM0UyYIJc6QS7PJA8gS6yCqOHLiu3GEKo4jhztnY9ZGc0lYpHQd9ekojw/CrAlYxvBJEixVf/wBME8Y/gn7Kiu0se5rrWkHrOhnoVJwm0m38JjEYAj3iZFgfLQJ7AH+/a0ASSrk1JdEFsX2S8VQOQOBDXEgROxBmPgmsPRzuDG62t1Wtete3oTaOikcBpDPmJvtdE5ZEI9suf/iwDQ7MQ70IAVhwfh/s4bPX9VY4SsAMs3Gv7qQGzHncjp+y5c7ZS6ZurrUe0VGLwli9kXnzOkqkqtcWiR9n9EYY17ScoiBqREdLlDvFb031G6NJvPvO2AbqYET0UIwlNpRRqVsYR2RXYvFEOOmYm5EBrQfLQCUO1cQ4lwtrE66SLHonsZWNSAwENy+Mm2Z0+Im/uiwA7FM0mAfp5rp1UqC/pzLr3Y/4N0aP19VacM4tVw7iaNR9M/4uIB8xoVBFQ+fQ/wApylhHONgrjOdq5A/En+oLaGJhtQ2a8aOPQjYrqFKp1XmrlXg7xVY4atcDHkV6JY4kDyEpoi+ieaYWEwHlYUhahtz4BcdAg3mLigqRlGYA6fqiPmAu9k4MtZc8BaXOaHeIXITREk42s1mWwEkFHvD8SDSaQdguP8w4s5RB3v8A+KM+W+LNqUGQ6CbX0hU3S44aqFuoMnV+60OK+CG6vEA05Xekaead/wCpTpER6krLK1ejYqmW/EaftaT2A+80ifouWcsPfT4mKdRzi4F0A+7GU6LoNHHgyub8armnxWk92mciRvmFreqK56nn6KpxySOnsxIzETAB+amtrfJCdbigIOreh7jVWnDMWSQNjER19VXKxfRbx6elRzFjy7HU6LTAy5nHfUW7CHn4K+weI/0xefCIg+hH0QbRrudi6zyWvIa4j+5t/dPw+qYZxd7WvpkZg4DKBq02g237dfJFl3x2JP8ARZRT8lba/YecVOagWC8ttsRuJ7W+SHMVg8lAFrrlsmdJeXe1d5yQPIDstuAY1poik55uyPFpABaIO2oWeYcePYwwAHLm0JsfEAI7gE6WClZxnDl/AgpQnx/oJ0MS4NqU2a1qtgd2sBbmPazz6KDx40cLhalJsurVSQ698gMAu3AIE5f8z3WDUYyq4ZnGm2wIgHM9wBvvYH0KGeOVs1V0nQ5elmwBv5/BW+LDjHkZ/Ns2fFFfiajnljScwAA++vmrvheBtMaqDwzBlxCL8DhsoA8lR5d+dIPHq3tjdLDwNE7UoNNirE4bY6xPp1TVXDka9r9Fx5Se6dWMItFNi+HAiNVRYjB+yJJbmHSdD36q84xj/Z+EHM46AXNgTZC+Jxr6hOeIg2n4aarpeErv8vr+mPy1Sln2V2LxGbffdSOH4k6bBQnsnZEPLeJovAoVgGH8r9JM6OOy6rXJYcrWnpfcO4o0tANj1/lXLcS0MJGnTsh7iuAGFc0ZgWuEgnb+FS43jr3+CnZu56rDPxm3iNVd6S7L9nEWPqiiXilTvneegkwPOIlD3Gcc2oGtpNeMheM0+HK95MAaiyiMp2NpO8673PZOZgIAg6yB2FvSVsrrUFiKbbHN6x04nMIho20A0AiTrNlDLJJ7qVQwb3wSLfCfRWuHwYAgt9YUbLlEIUuRV0cKYmFLw7CJT1dsGBsm2PJlZZXSka40KKDr8McLTqYkB7oyjMB/cQuw1mxcLzjw7GOovD2m4MiF2flXm5mKYGu8L430dGsFavHkswx+RBp6EV1hMmoktBnNOK0i+jUGhgwuL4PD1Kb3EkSSSSfNdxZcX13QDzhytUzPfQbLXC7eh7BP0JABxmrmFyOlk7ynxDLmpE3BkfqoGJw1QCPZut/ieqqy5zXh0EEKu6CnHC6mzhLTp2Bq557aqQ2oChjhHFxFgQSrFmMN7EjsCuPZVNP0deF0ZfYS8PM76II/EilFZtUbAEn/AGusinAY4eRVTztRNWlYaT8FLxm1NaUeRjXRKo4gVGMeLhzQR6og5cdmfJGhEDogLk7HF1EUz71M5fTZHnCcXl6XF03Xxk0yDs5R0HOGu/7vGsIuM3qHPsbeo9E3UwFiZJMz01PXyBWeF1g7iFcGYfTeW9LVGn9yrfFsOXT72UfJX/p3+ka/EnleL9lBTpljnbGbidbzqdjKexGNc2lLoHvakGfBAAHQAn4N6KQ5od72nT9fn81T8dZ4T0FiT/lv5fso1prpfZfY0+2Un9W1lOSbmSBFwTlDSCdg2/WVR1G53gAanbuVIx2JaW2Mi/QAC0D5D4q05PweZxdYnYFdWxquGI4i2c9ZacM4VlaLXO//ADorrAYPMTI623AH6wU/icNZoAGsEnabfqrLhtVrWN8ImOsFxsNJ6B1+4XG1WWdnUiuMOiJi8Ple6BmIa0iTMy0mPIwTHRCHFca4ktpmXQC4nRs6aXj0RDzfxA0KRDiC+CXbwT4iB5S0DyJXPxUcc7MuWq8jMZJIbEhsbE5lpr8aEpa/SK7PIlGOL2yPi60OaGOzOElzjdskXi2ik8P4C54zRbcmw+Cv+D8qmxeO8fepV2+hkaQBA/m36/BSu8rOoFdXjuT2XYG1OBtbefgq7G8LEHKiXGNiR5+X3qqh7I3/AHuqK757rZrn40MzCjxOLfVcwVXe40MH+0affZbuxGSQII+7qdLGul7A9h95uhjsdiER4DkKjUy1W13OpEyBAmJ0ldaqzmtOPdU6pZ9ATiaknXXzmNQp/B6ImT/wj/j/AC1Tqt8ADHtAAPUDYoL/AKUsdkiCLGbKNzaQVZJl3TLSBljT4rWpUAmxKg4eoWNJkA9NVMpvzAXm31WFrWdCPSK7EQbgaqPTpRc6dArF9AbzHXbX+VHxOKpsAE6fevmmot+ibkkuyHUJHr9yrfgGIqMgjTUHoR0VHUxk6QB3uo1TGvJEOtMT9StddTXsw23RfSO/cP5mpuptLjDov5i36JIB4DwGtUoU3+0b4gTc/wCRSVuyMnR2WkbXs5OOM26haPbFQza0g/URussf0v8AfRXFZCbhwW2a0uEi4F1U4jg9EuBcxsnaBqr72cOI63HnuoGIohvieZOoPVAA1i8AxhIDGjyCncDLQYyj4KVj6EkO2KjYaiQ5R+yX0WFWnSBdmY246IVxeEDszdjMItxFDOFXPwV0OKY02jmtHl7F0KvtKdPMDbUXRRgHVy0h9JzDF9EXYajIynX8p6LY0Cb/AJhYj+7yUZVRl2NTaOPsxRoYllZ35XR08Js5dFB9qJaRlInz6Kt4zyTTq1M4cWNPvNAmP2UjhXCX4dmVtQvbPhzWt0CzeTRz7XtGrx7+LxmlXBb+tusaoM50xmRhYGyXCCRtfX6o6xWNLCQ9pBHae+oXP+YiKjnPAkEyB22t6Kjx6Xz/AC+jVfc+HX2CNEHKZ0B8O+mp+iMfw6IOa4lC72ki7Yi0dL3WOE8QdQqBzbQdOutlsthzi0YIS4s7CWTNvT6JouyA9CD+m3wUfhuOFRrTPvX+ITfFqngdeMs/T+Vx41uMsZ04WcogXzHxA1KxGrabZI2zH3R6Ekx2VpyDwM1ne3fpm+JshqpSLgaQu91STH9zot5DT0XWOAUPY0GMBywOk99PNb7mq4KJmr2ybkEDuHgthkDwEA9C02J+BCCazySXOIAMxbqYg9DAn1RNg8a/M4EiQc3S8mNDFwY9FpjsGyoTUAAIa1kaCBMW/XyWeyr5EnE11y+NtSOd4jCwDEkHQ69wq6vRPTRE1Wm5heJkgiGxIixJPQ62VJVMGfr0B+sLNjRsT1A/xGnN43+CteVeOnDvFN8mk43n8rj+YdlFxtYearKmJmwgx9FuolPrEYfIjW/bOuG9tzc2280G8+AtLKrWgtMtJG5Ghn70S5U5jmKNUwDAa86jo39kVcRwVOqwsfBp9YIkxqOhXR1SRx8cJHLH4wlt2m+6w3irhYCPNWXEeW6oMU/GzYTBHxTdHlbEOBOUCNiRJVfxQLvnn+yI3iYcPG4z0Fvqq12LHS/yVkeBVbzSdO9k9heXaziA2kZNr2+qmsXorbb9lEGl5kq+5a4K6vWZTA1+Q6on4d+GtZxmq5rG9jm8x0R9wnhNDCMii2SdXn3ifPYKWEdJfDeGMpUmUxcNET16rKWd2w+aSWCC7HUszZAkjZRQ4QDJ001jtIVk12/x8uqg4uhlIe0SN9iO4UiLMjxDyuExiMMHODtNiDp3B6eaebUDd5n1Py2TjPIE6OHX+UwwqhDpZFvy9PQpn2MKxqUW02uIHh10m/lsU1QbnbJiYsRof2SY0Zw42W1XCpNbBuptBwNjqkMq/YJ5rZibOsGn91ZPw4KjuowgRCqUJ7EC/R5lR3YS4tDjPhPugdlZ5bAaiZhaltnfC/yIKAKZ2GsBsdZt81TcS4JSqZnOb4jDRrMCYE6Wk6ovfRuBpA0Ok7qDVoWHSfT4IGch49ynWpkhjC8DQtvaN43Q7U5ervcIpunYQu8VMPdx0ERA8MqDXwhytB1GgjUeYRg9AblvCV2NaKlJ3h0tJt5KPzTjyXBjbECTO58uwRyWFjjH5ho1xblKGOK8vuqPzNPjBk5jaw/uVTpjyUiasaWAJwCvGLYXTEwPM2XXgRlAC56OUK85mloAObX3b7DdGdPOxrQ4giYFxmsJkgLL5VE5tSiavGujDpj2MZnA6z9EwzEOaC2TBF+vRbYmr4ZCrH17RmvoTsAbH5SssFJHR1SRpzDijSaDDcz7PMk5sptE95vugjiNZzDDze/hBk+EwZjS4PwV1xnGED2mY5p8HwjNHa0IXdgnObmMtl0aSXWklbK6Ob5SMl3k8FwiRK9Y1DbwtED77qww2AAaAWnxuEOkzGVpdcWmM1v8gpLqTPZh5aLAOtYEiIOXpr6neVIp1nPwhzeJwiBoZc6YBJvcj47QVsjFI58pN9soa0Wk30PQe7c9YOa/YJzDccr07Cq4jo4lzR0MFN4zwkNI8WUZ+ku8uxF1GAtAF5n9P1QIPOV+I+2Z4iM4MHuIs6EShllzblRn/csOgbJ+WnzhdOwzwUiIwKat+EYG8xfYHQ+qfwmDBhxFpVpUZkIjQG0xoeykkJs0a/KLi0eHUNaf3UI1XOJLojYbkeQ6p6sTUfJcQ2Zjr3hOUJkAtudDa9/kVIXoabH9jv8A8z80lOMCxsekn90kYR0IWuyf7bmSdP4UgHcabj9lGmxI8TTAA6DqP2WZLZLfFp6aAx+yQ0N18NBzMEjcaH0IWtOq1sAEknYwT3+CmscDOU3Fj0n9EzXw4dtDvvZAzFM7fm3tZ3n3TdegYcG2Me6THwI1WGu9ndwi+0kHvdJmIEAn8xFp0t3uNEAaUxDfFt1N++mqww7gyOoUp1om8276Trvoo9HDlkwS4Xtof5RgiTSxHVOyCq41IdldA6Hr/KfmEh6POpdE25mxWzaycFQFAxiLz2j77ph9Pw6SZ8pU0tGxWjmJAQalIT57kfcKK+he2o+PaytHMWhYmIpquFsbWOvWyhVcDcWG0DqiI0BfumamG+/JAwfbhYmGiTM208k1Xwlo/IDJIF7i6IXYa87rU4S5MaoDAWqYY+87U2B28OxHkqziuAexpgC7ZtexE2/ZGpwAiNk0/AiIVcqoy9otjbOCxM4xWp53BxO4jX0HZV+Mqw+ZkbAbDT+F1TinJtKoczczDc+HSTvlP6IYxnIhm9S0AWbBj4qz0ivloHN/1HtBM08sQNAQdD30WcTiD7oJyibWjWI+Tfgi08uU2NytaR3GvnKg1eXHGRNj289vVA9BPFMzkuJM2Hy/RLC4ZziABJ+/4RbR5NcSBNvKLeZRLgOVxTEFvlGhjUk6kIFoMcu8ELTIEvd8B2lHXD+GFgBeTmnYWtrqpFJgbAaBlGnhg/unWuLiQBGVu2p03O90JEWyVWrtFt7aDaBue61czM7xAiBtoPjqm6eBmQS0WmbmYghsk6lTGmwdaSLCJKkIzh2HQgEgSDJ0Im59U7VOzdtxpPaVoKcCXWWKTjUOVgtpPXyG6NDDTI3c/qknhhqe4M72n5rCjowjNMtIjS8t81qy7czbFxk+nVJJSEbEAl0eGCPVOGtrnFpER3WEkDHXNt1HdRnYYflt2Nx/CSSQMYxVZwc0EQ0Hz2j6rYVfEZuJ8Pa37pJJiNheQ68E2N/K61LWkEGfPWO4OqSSAMsYQL3HUW+RWpdBvp1H7JJIaAckgTss+0SSURmPaJZwkkgDGYLUkLKSAGyQsFwSSQM1Lgm3O7JJIBjLyoz6YckkmIjnAtM2vMLQYJokZY6EJJIEa1iBr4hYafdlBxGIaC0NsJAJjQH6pJJgSzTYfsj6arLGMD3OEgEDKNyYuT+3dJJSwRK/ppufC34ntOyb/qWg5WC53KSSj9Eh5uEu32xPiuMptAnbe/VSKDS7KwkAgkggXsNyPJJJAGWG12gpJJKIz//Z"/>
          <p:cNvSpPr>
            <a:spLocks noChangeAspect="1" noChangeArrowheads="1"/>
          </p:cNvSpPr>
          <p:nvPr/>
        </p:nvSpPr>
        <p:spPr bwMode="auto">
          <a:xfrm>
            <a:off x="90487" y="15875"/>
            <a:ext cx="304801"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dirty="0"/>
          </a:p>
        </p:txBody>
      </p:sp>
      <p:sp>
        <p:nvSpPr>
          <p:cNvPr id="2" name="AutoShape 2" descr="data:image/jpeg;base64,/9j/4AAQSkZJRgABAQAAAQABAAD/2wCEAAkGBxQSEhUQEBQVFBAXFRUQEBYVFxUVFhUUFRQcHBQUFBUZHSggGB4lHBQXITEhJSkrLi4uFyAzODMsNygtLisBCgoKDg0OGhAQGiwdHyQsLCwsLCwsLCwsLSwsLCwsLSwsLCwsLCwsLCwsLCwsLDAsLCwsLCwsLCwsLDcsLCwsLP/AABEIAMIBAwMBIgACEQEDEQH/xAAcAAEAAQUBAQAAAAAAAAAAAAAABAMFBgcIAQL/xABJEAACAQIDBQMIBwYDBQkAAAABAgADEQQSIQUGMUFRImGBBxMyM3FykbEjJEJSgqGyFFNzkrPBFaKjFzRi4fBDRIOTlMPR0tP/xAAXAQEBAQEAAAAAAAAAAAAAAAAAAQID/8QAHxEBAQEAAgICAwAAAAAAAAAAAAERAjEhQRJhUYGR/9oADAMBAAIRAxEAPwDeMREBERAS2ba29QwuXzzgM5IpoNWa3EgdB1lznO3lRrV2x+Iq1VJRexh/uilTOpNj94Mdbel7JLcI3fgN5KNZSyOjKAScjqzAL6RZNDYd15d6VUMoZSGUgMpBuCDwIPMTRS7y1EpBMdRp0kq08+HbDUgoUlRlLpoHBBtcMSDfS40ynyabzrSC4Ks4ykgYZwexrwUE8A3EA8GzLxAknLyuNnxETSEREBERAREpYrELTRqlRgqKpd2OgVQLknwgVYkXZ20addc9Fg6g5SRyNgbHwYHxkqAiIgIiICIiAiIgIiICIiAiIgIiICIiAiIgJiG8W59OpVfEomZ6iqtZNCtQoQULodG9Fb8+yLcwcvnjNYXPAamSzRot91MTjagwwo5Ew1RlXtFEpqyqyLZtMt3qHsqSLADnL9j9yKmHw6+cK1MoKsy8kPoAgqCMvANc8uAmcbGolK9aqzG2IZWVTayZUBVR964ZiT3Wl+ZQRY6g6GT4w1rzcrfEqwweNazAhaNVuf3UqH5Nz4HWbEmvN690lBzqPojwPNL/AGWP3b8Dy5983djbj0VGHxJLAdlHPEDkCe7v6aE6LEvqqzaJTo1lYXU3Hy7iOR7pUmkIiUXxSDQuoPewECtLPvZtBKGFd6lirWogNexaoQovbW2t9OkulOureiyn2EH5TDPKPhxikXDU3qedR1rFKSgsQDoe0pBsQdNPysQk7gV6CrUwmHUqlMiqhIy+cWrqaircgDNm4WFraCZdNVbnYhsHXDY9vNA0lw1FmUqXCljZ1W4v2rlyRwGgF5tQGSdeR7ERKEREBERAREQEREBERAREQEREBERAREQEi483Apji5sdbHKNXPw08ZKkSj2qjNyX6Nfbxc/Gw/DApVUJ85l9IMrLyuVRdL9/Dxk2lUDAMOBAI9hlHDenU95f0LPMIbFqfQ5l91rkfA3HgIEllBFjqDobzG9r7t5taFvcb5K39j10ImSxJZKNW4ra1XBm1ZatLkGsWXvsV7VvdBHfKH+0FyLU8RRPtzA+OYZptd0BFiAQeIOoPhLbU3bwbG7YXDk9TRpk/HLEg1Hj9+XbRsQh5ZUWtXue5XVAD7Hnxh1x2I9ThsdUHIuaeGTw84Kn6punCbOo0vU0qdP3EVPkJKjBpxNzdoN2jg6YI1GbFpm+K0CIr7LqJVpDG0PNj6RO3USuGzU2s4ca6MBxsRNxzXvlaxYaj+zJSq1K5Aemaa5rXNiCBqRYHUdAOclngjAtyFNZK1SzFRkp0kDE5DVe9R6QdrK3m6bjjxebn2XvBh6tqaNkewAp1Bka3IC+jeBM035NRSdmweLoGpTd9L3XK75FHfmGS4sQQC5mxtqbpmmt6TNUpjXLUJd071f0j8/nG4M2ia4wO9lTC6Vg1SkPYWA7jwIt8uGuYZ7s3H069Na1Fg9NhdSPzBHIjmOUssolREShERAREQEREBERAREQEREBERAREQKWKrZELdBoOp5DxNhPMLSyoFOpt2j1J1Y/EmU65zVETkPpG8NFHfrr+GSoEXC+sq+8v9NYxRyslTlfI3sY6H+a3xM8wvrKvvL/TWSK9PMpU8CCNNDr0MD7iUMHVzKCfSHZb3l0b8xK8BERAREQE11vzt/C/t2Hw2MamuHpMa1c1VzDME7Cag8SQSO6bFnOflq/36p7V/SJLchGbVN48Am0aFTZvmHBpVExC0UClUTtM1so+yWPfkAm1ZyruIfrv/g4n+g86qTgJJRim9G7wINWmt1NzVpj83QD4kD2jXjhWxMXW2bXzUr1MLUsatO/I8Kqcsw6jQga2t2dwywbY3dWoCUHElit8pDc3pt9hu7gbC/WTlPcVd8HjEqqGpm40PeL8L/8AWskTWFfF1cG2V86jXKcp9p0S5t1KaHrH+0Nl4VKL9xq0qZHtD9qal1Gz4mr33+xL+rRAOq1aDfOWrFb2Yuq2TzwDfdoipUqHu82BlP8ANKNw1q6oLuyqOrEAfnLBtbfLDULjOGYcr2F+l7E+Nrd81z/hWNYGo1HFFACzMxFIGwvb9nUlrn3h7RxmJYbH1amKWhQNKlmK5WqKhyqzhQzO4Z+LcA0luGN84beeiUWo701Q5dRUDBc5sucEKRc6XAI75fZzdvNtvEHPhMQgdqRJqOFRFqK6XphqSoCCQONybGbz3ExRq7Pw1RiSTTAu3EhSVBPeQAZJdXF+iImkIiICIiAiIgIiRtoP2co9JyEHHnxOnRQT4QPMD2s1T75uvH0BovHhfj4yVPlFAAA4DQT6gQ8J6yt7y9P3ayZIWD9ZW95On7pZNgRUOWqRycZhx9JdG/LL+clSNjx2c44oc/PgPSGn/CTJCm4uOED2IiAiIgJzj5Zz9eq+0fITo6c3+WU/XavvCZ5dLO1i3HP10fwsR/QedV0uA9g+U5R3LP11f4dcf6Lzq2j6I9g+UcS9vuIiaR81KYYFWAKniCAQfaJZ8Rungqhu+FoE9fNqPkJeogWhN2MIP+70iBwBXMPgZcsPhkpjLTRUXoqhR8BKsQEwnau5qK1Wph6dzUbzhUZSuax7LIxHZ7TcDftkWte+bSji62RSRq2iqDzYmyj4mSzRpzYW7GOxtUVHWnQoecBqVyM1aqaDFFKIxOW2QEaKLgN2rKJuLBYVaVNKVMZaaKEQDkqiwH5S17rYP9npnD5mez1awZrZm87WdmuBpoxI05Wl7iQIiJQiIgIiICIiAkRTmqk8kGXn6ban4Ll/mMkVqoVSx4AFj7AJTwVMhBm9I3ZuPpNqbX9sCvERAhYP1lb3k6ful8fjJshYP1lb3k6fu18fjJsAZFwOgNP7hyjj6J1Tj3G3hJUi1uzUVuTfRtx48UP6h+KBKiIgIiICc2+WI/Xavvf3nSU5r8sB+u1ffPzmeXSztYdzj9dT3Kw/0mnV2GPYX3R8pyfukfrtP2VP6TTq7Bn6NPdX5COJVaIiaQiIgIiICRKhzVQvJBnb3muFB66Zj8JKZrC59sjbP1UueLnPz4H0Rrw7IHjeBHTsqlTkrMrcuyzkHQdDlPgZcpDwaBqWU8CXB5aFj04SpgahK2b0lJRvaul/Hj4wJEREBERAREQERPl3CgsSAACSToABxJMCNjO0yU+ROduPopY8feK+F5LkPAuHZ6o4E5F4g5U6g95J9hEmQERECFg/W1veTp+7Xpr8ZNkPCD6St7yW4fu18ZMgJRxVLMpXn9k9GGqnwIErRApYarmUNwuNR0PMfGVZBoVlSq1K4ubVFHvXzD4qT4noZOgIiICc0+V0/Xa3vn9RnS05n8rZ+u1v4jfrMzy6WdrBusfrtP8AH/TadX4D1VP3F/SJydu0frlP8X6DOsNm+pp/w0/SI4lSYiJpCIiAiIgRNoG4FP75ynj6I1fh3AjxkoSLR7VRm5L9GvHjxc/pHgZLgRdm+rHtbp989IHZq9zi/P0l492q2/lnmzPVj2t0++emk+8cpy5h6SnOvHlxGnUXHjAkRPlGBAI4EXHsPCfUBERAREQE+KtMMpVhdSCrDqCLET7iBi20dylcHzOLx1BicxKYmq+Y2tdhVLX0AHLgJiW1vJ9tTX9n2nUqDkHrYigf5lZwT4CbWiWVMc+4/dHb9M6Vca4608YWHwNUN+UtlTZO3x9raXhVxB+TTpWI36McyjZW3wSR/iQJ1Yh8QCxAsCxv2jYAXPIAcpXpbL3ibQNtLxr1F/NnE6TiRWhMBuZvHU9LFVqP8XGP8qZeZlsbyfbQX/ets4ojmtEkf6lQm/8ALNkxAs+zt3adFg/nMRVca5q1eq9zawLJfISOXZ0l4iICIiAnMvlYP12t/Ef9ZnTU5s8rGAqDGVmKMF84zAkWBBckEE8RbpM8ulnbFt3j9bp+1v0mdZbK9TS/hp+kTkrYLj9qpWuxLWAUFmJIsAFAJJ7hOtdmIVo0lYWYU0DDoQouI4lSoiJpCIiAlLFVciluNhcDqeQ+MqyJiO1UROQ+lbjyPYH82v4YFXCUsiBTx4serHVj8SZWiIETZXqx7X6ffPTSS5D2R6oe1+n326aSZAi4Ls5qf3T2ePotqvHxH4ZKkWv2XV+R+jbjz9E/HT8UlQEREBERAREQEREBERAREQEREBERAREQEw/yn4bD1sE9KtbzhH0BtdkfkwsQbWvcX1ly312jUw+GNSiQrZ1UsRcKGuL29th4zQO8u8uMFV185Trqh7dSmrsg782lh/8AEluLJrY/kh2Bg8I1UhhVxJP0dZ6ZpEIRqiKzNlN73IOt+6bVnKOF3wxWceY82G4AAMb37i5uSek3b5K94MTifPUsVcNRCK6spVlqEtmU31+zwPC0kvorYMRE0hERASJgO1mqffPZ4+gui/3P4p9Y9jlyj0mIpjuzcT4C58JXpoAABoALD2DhA+oiIEPZHqh7X6ffbppJkh7IP0Q9r8wfttzEmQKWJpZ1K9R8DyPxjC1cyhjoftDoRow+IMqyLRGWoy8m+kHt4P8A2PjAlREQEREBERAREQEREBERAREQEREBESnVrBbZja5sO89AOcD5xmFWqjU6gDIwswM1Rv5Sxuy6WfCPTNN282HCkYgXBsjEaOONibkS/wC9G+tRKnm8BUw7nKARUvfzmY5h6Q5ZZiu0sdt3EFGahhiEYVKZXzi2YcG0q6mZ5SXxSML3Y3R2jj8RZbYYWWqajq4AGlmp8SzE3PEa31Fpv/c/dins+h5mmWd2Y1a9V9Xq1G4ux8LAcu/UnWv7Zt9annRRwxYCwzNUItrqR52x4n4nhL/u3vNtR6yU8YmFALDzgohmYJzIAdtfCUbIiR6GNR2KK3bAuVIKsB1ykA2kiUIiUsTiAgu1+gABJJ5BQNSYFEDNVvyQWHvvx+C2/mkuRdnL9GG0Jb6RiOBLa/8ALwkqAiIgQtkeqHvPzB/7RuYk2Q9k+qF+r87/AGzzkyAkbHCwFQcUOb8J0f8AI38JJnjC4seHOAE9kLZ1cEebvcoWTgQCFNrg/atoDbgdJNgIiICIiAiIgIiICIiAiIgIiIEXaeOShTatUNkW1/E2A+JE1n5Qt7MNWCUS7HL9JeiwOpWwDHkRfhL3vjvFTvWwtWkz01y+jzcAMM3aFhc8uk1Rj8RRJP1SmPGr/wDeL4TtHpbNwFU/SYp6IP7wE/pUytT3Q2Zfs7UW/crD/wBqfFHFbPHrsHUJ/wCCow+d5W/xDY/A4HEf+a5mW/LJ9g7qXBTA7VxAXn5nzqjxYUv7yFtvchcO/n8Rj8Qzg3u1yx/EUlLA43Yh0alVpDndsUx/yKZ847/ArXprUduh/a1/NlnKePx/K1f2zLcmpSFQ4qnihWbzbU2SpUytYlTf0ePY/OZxsLblPFB8gIZCFcHv4EHmDY/CaO2HtLZyPrhmUcmRnY/BiJnOA3joYa7YNMyMFNXOGDWW9rHMeGY8p0lxzbMlDGYRKqlKgup6EqQeoZSCD3gysDPZsYftPyfUqmtHE4zDnkExFR09mSoWsO4ETENqeS7aGpobQap0D1MRRNuhKs4P5Tb8S/KpjnnG7hbcT0XxD/w8Xf8AVUU/lLe26m3h9nG/+oP/AOs6WiN+jHM6bq7eGirjQOgr2Gp10FTSScPufvA5tfFr3tiwB/Vv+U6PiFaO2d5MNsvrW2g1Ed2IxFVvgCB/mmZbG8mrU7HEbT2jXPNVxFWjTPgGLf5pn8SC37M2PSw/qg97ZbvUq1TbidajEi51PXnLhEQEREBERAREQEREBERAREQEREDy0WnsQPMo6RlHSexA8yjpGUdJ7EDzKOkWnsQEREBERAREQEREBERAREQEREBERAREQEREBERAREQEREBERAREQEREBERAREQEREBERAREQEREBERAREQP/9k="/>
          <p:cNvSpPr>
            <a:spLocks noChangeAspect="1" noChangeArrowheads="1"/>
          </p:cNvSpPr>
          <p:nvPr/>
        </p:nvSpPr>
        <p:spPr bwMode="auto">
          <a:xfrm>
            <a:off x="8923338"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4941168"/>
            <a:ext cx="1873894" cy="1403612"/>
          </a:xfrm>
          <a:prstGeom prst="rect">
            <a:avLst/>
          </a:prstGeom>
          <a:noFill/>
          <a:ln w="9525">
            <a:solidFill>
              <a:schemeClr val="accent4">
                <a:lumMod val="75000"/>
              </a:schemeClr>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5236565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כותרת משנה 2"/>
              <p:cNvSpPr>
                <a:spLocks noGrp="1"/>
              </p:cNvSpPr>
              <p:nvPr>
                <p:ph type="subTitle" idx="1"/>
              </p:nvPr>
            </p:nvSpPr>
            <p:spPr>
              <a:xfrm>
                <a:off x="377156" y="1594433"/>
                <a:ext cx="8425184" cy="5263567"/>
              </a:xfrm>
            </p:spPr>
            <p:txBody>
              <a:bodyPr>
                <a:normAutofit/>
              </a:bodyPr>
              <a:lstStyle/>
              <a:p>
                <a:r>
                  <a:rPr lang="he-IL" sz="2000" b="1" u="sng" dirty="0" smtClean="0">
                    <a:solidFill>
                      <a:srgbClr val="D8651E"/>
                    </a:solidFill>
                    <a:latin typeface="+mj-lt"/>
                    <a:cs typeface="+mj-cs"/>
                  </a:rPr>
                  <a:t>משפט: </a:t>
                </a:r>
                <a:r>
                  <a:rPr lang="he-IL" sz="2000" dirty="0" smtClean="0">
                    <a:solidFill>
                      <a:srgbClr val="D8651E"/>
                    </a:solidFill>
                    <a:latin typeface="+mj-lt"/>
                    <a:cs typeface="+mj-cs"/>
                  </a:rPr>
                  <a:t> </a:t>
                </a:r>
                <a:endParaRPr lang="he-IL" sz="2000" dirty="0">
                  <a:solidFill>
                    <a:srgbClr val="D8651E"/>
                  </a:solidFill>
                  <a:latin typeface="+mj-lt"/>
                  <a:cs typeface="+mj-cs"/>
                </a:endParaRPr>
              </a:p>
              <a:p>
                <a:r>
                  <a:rPr lang="he-IL" sz="1600" dirty="0" smtClean="0">
                    <a:solidFill>
                      <a:schemeClr val="bg1"/>
                    </a:solidFill>
                    <a:latin typeface="+mj-lt"/>
                    <a:cs typeface="+mj-cs"/>
                  </a:rPr>
                  <a:t>תהי </a:t>
                </a:r>
                <a:r>
                  <a:rPr lang="en-US" sz="1600" dirty="0" smtClean="0">
                    <a:solidFill>
                      <a:schemeClr val="bg1"/>
                    </a:solidFill>
                    <a:latin typeface="+mj-lt"/>
                    <a:cs typeface="+mj-cs"/>
                  </a:rPr>
                  <a:t>A</a:t>
                </a:r>
                <a:r>
                  <a:rPr lang="he-IL" sz="1600" dirty="0" smtClean="0">
                    <a:solidFill>
                      <a:schemeClr val="bg1"/>
                    </a:solidFill>
                    <a:latin typeface="+mj-lt"/>
                    <a:cs typeface="+mj-cs"/>
                  </a:rPr>
                  <a:t> מכירה פומבית של מוצר אחד, כאשר ערכו של המשתתף ה-</a:t>
                </a:r>
                <a:r>
                  <a:rPr lang="en-US" sz="1600" dirty="0" smtClean="0">
                    <a:solidFill>
                      <a:schemeClr val="bg1"/>
                    </a:solidFill>
                    <a:latin typeface="+mj-lt"/>
                    <a:cs typeface="+mj-cs"/>
                  </a:rPr>
                  <a:t>i</a:t>
                </a:r>
                <a:r>
                  <a:rPr lang="he-IL" sz="1600" dirty="0" smtClean="0">
                    <a:solidFill>
                      <a:schemeClr val="bg1"/>
                    </a:solidFill>
                    <a:latin typeface="+mj-lt"/>
                    <a:cs typeface="+mj-cs"/>
                  </a:rPr>
                  <a:t> המסומן </a:t>
                </a:r>
                <a:r>
                  <a:rPr lang="en-US" sz="2000" dirty="0" smtClean="0">
                    <a:solidFill>
                      <a:schemeClr val="bg1"/>
                    </a:solidFill>
                    <a:latin typeface="+mj-lt"/>
                    <a:cs typeface="+mj-cs"/>
                  </a:rPr>
                  <a:t>V</a:t>
                </a:r>
                <a:r>
                  <a:rPr lang="en-US" sz="1200" dirty="0" smtClean="0">
                    <a:solidFill>
                      <a:schemeClr val="bg1"/>
                    </a:solidFill>
                    <a:latin typeface="+mj-lt"/>
                    <a:cs typeface="+mj-cs"/>
                  </a:rPr>
                  <a:t>i</a:t>
                </a:r>
                <a:r>
                  <a:rPr lang="he-IL" sz="1200" dirty="0" smtClean="0">
                    <a:solidFill>
                      <a:schemeClr val="bg1"/>
                    </a:solidFill>
                    <a:latin typeface="+mj-lt"/>
                    <a:cs typeface="+mj-cs"/>
                  </a:rPr>
                  <a:t> </a:t>
                </a:r>
                <a:r>
                  <a:rPr lang="he-IL" sz="1600" dirty="0" smtClean="0">
                    <a:solidFill>
                      <a:schemeClr val="bg1"/>
                    </a:solidFill>
                    <a:latin typeface="+mj-lt"/>
                    <a:cs typeface="+mj-cs"/>
                  </a:rPr>
                  <a:t>נלקח באופן בלתי</a:t>
                </a:r>
              </a:p>
              <a:p>
                <a:r>
                  <a:rPr lang="he-IL" sz="1600" dirty="0" smtClean="0">
                    <a:solidFill>
                      <a:schemeClr val="bg1"/>
                    </a:solidFill>
                    <a:latin typeface="+mj-lt"/>
                    <a:cs typeface="+mj-cs"/>
                  </a:rPr>
                  <a:t>תלוי במשתתפים האחרים מתוך התפלגות </a:t>
                </a:r>
                <a:r>
                  <a:rPr lang="he-IL" sz="2000" dirty="0">
                    <a:solidFill>
                      <a:schemeClr val="bg1"/>
                    </a:solidFill>
                  </a:rPr>
                  <a:t> </a:t>
                </a:r>
                <a:r>
                  <a:rPr lang="en-US" sz="2000" dirty="0" smtClean="0">
                    <a:solidFill>
                      <a:schemeClr val="bg1"/>
                    </a:solidFill>
                  </a:rPr>
                  <a:t>F</a:t>
                </a:r>
                <a:r>
                  <a:rPr lang="en-US" sz="1200" dirty="0" smtClean="0">
                    <a:solidFill>
                      <a:schemeClr val="bg1"/>
                    </a:solidFill>
                  </a:rPr>
                  <a:t>i</a:t>
                </a:r>
                <a:r>
                  <a:rPr lang="he-IL" sz="1600" dirty="0" smtClean="0">
                    <a:solidFill>
                      <a:schemeClr val="bg1"/>
                    </a:solidFill>
                  </a:rPr>
                  <a:t>. </a:t>
                </a:r>
                <a:r>
                  <a:rPr lang="he-IL" sz="1600" dirty="0">
                    <a:solidFill>
                      <a:schemeClr val="bg1"/>
                    </a:solidFill>
                    <a:cs typeface="+mj-cs"/>
                  </a:rPr>
                  <a:t> </a:t>
                </a:r>
                <a:r>
                  <a:rPr lang="he-IL" sz="1600" dirty="0" smtClean="0">
                    <a:solidFill>
                      <a:schemeClr val="bg1"/>
                    </a:solidFill>
                    <a:cs typeface="+mj-cs"/>
                  </a:rPr>
                  <a:t>אנחנו מניחים ש-</a:t>
                </a:r>
                <a:r>
                  <a:rPr lang="en-US" sz="1600" dirty="0" smtClean="0">
                    <a:solidFill>
                      <a:schemeClr val="bg1"/>
                    </a:solidFill>
                  </a:rPr>
                  <a:t>F</a:t>
                </a:r>
                <a:r>
                  <a:rPr lang="en-US" sz="1050" dirty="0" smtClean="0">
                    <a:solidFill>
                      <a:schemeClr val="bg1"/>
                    </a:solidFill>
                  </a:rPr>
                  <a:t>i</a:t>
                </a:r>
                <a:r>
                  <a:rPr lang="he-IL" sz="1200" dirty="0">
                    <a:solidFill>
                      <a:schemeClr val="bg1"/>
                    </a:solidFill>
                  </a:rPr>
                  <a:t> </a:t>
                </a:r>
                <a:r>
                  <a:rPr lang="he-IL" sz="1200" dirty="0" smtClean="0">
                    <a:solidFill>
                      <a:schemeClr val="bg1"/>
                    </a:solidFill>
                  </a:rPr>
                  <a:t> </a:t>
                </a:r>
                <a:r>
                  <a:rPr lang="he-IL" sz="1600" dirty="0" smtClean="0">
                    <a:solidFill>
                      <a:schemeClr val="bg1"/>
                    </a:solidFill>
                    <a:cs typeface="+mj-cs"/>
                  </a:rPr>
                  <a:t> מונוטונית עולה ממש ורציפה ב-</a:t>
                </a:r>
                <a14:m>
                  <m:oMath xmlns:m="http://schemas.openxmlformats.org/officeDocument/2006/math">
                    <m:d>
                      <m:dPr>
                        <m:begChr m:val="["/>
                        <m:endChr m:val="]"/>
                        <m:ctrlPr>
                          <a:rPr lang="en-US" sz="1600" b="0" i="1" smtClean="0">
                            <a:solidFill>
                              <a:schemeClr val="bg1"/>
                            </a:solidFill>
                            <a:latin typeface="Cambria Math"/>
                            <a:cs typeface="+mj-cs"/>
                          </a:rPr>
                        </m:ctrlPr>
                      </m:dPr>
                      <m:e>
                        <m:r>
                          <a:rPr lang="en-US" sz="1600" b="0" i="1" smtClean="0">
                            <a:solidFill>
                              <a:schemeClr val="bg1"/>
                            </a:solidFill>
                            <a:latin typeface="Cambria Math"/>
                            <a:cs typeface="+mj-cs"/>
                          </a:rPr>
                          <m:t>0</m:t>
                        </m:r>
                        <m:r>
                          <a:rPr lang="en-US" sz="1600" b="0" i="1" smtClean="0">
                            <a:solidFill>
                              <a:schemeClr val="bg1"/>
                            </a:solidFill>
                            <a:latin typeface="Cambria Math"/>
                            <a:cs typeface="+mj-cs"/>
                          </a:rPr>
                          <m:t>,</m:t>
                        </m:r>
                        <m:sSub>
                          <m:sSubPr>
                            <m:ctrlPr>
                              <a:rPr lang="en-US" sz="1600" b="0" i="1" smtClean="0">
                                <a:solidFill>
                                  <a:schemeClr val="bg1"/>
                                </a:solidFill>
                                <a:latin typeface="Cambria Math"/>
                                <a:cs typeface="+mj-cs"/>
                              </a:rPr>
                            </m:ctrlPr>
                          </m:sSubPr>
                          <m:e>
                            <m:r>
                              <a:rPr lang="en-US" sz="1600" b="0" i="1" smtClean="0">
                                <a:solidFill>
                                  <a:schemeClr val="bg1"/>
                                </a:solidFill>
                                <a:latin typeface="Cambria Math"/>
                                <a:cs typeface="+mj-cs"/>
                              </a:rPr>
                              <m:t>h</m:t>
                            </m:r>
                          </m:e>
                          <m:sub>
                            <m:r>
                              <a:rPr lang="en-US" sz="1600" b="0" i="1" smtClean="0">
                                <a:solidFill>
                                  <a:schemeClr val="bg1"/>
                                </a:solidFill>
                                <a:latin typeface="Cambria Math"/>
                                <a:cs typeface="+mj-cs"/>
                              </a:rPr>
                              <m:t>𝑖</m:t>
                            </m:r>
                          </m:sub>
                        </m:sSub>
                      </m:e>
                    </m:d>
                  </m:oMath>
                </a14:m>
                <a:r>
                  <a:rPr lang="he-IL" sz="1600" dirty="0" smtClean="0">
                    <a:solidFill>
                      <a:schemeClr val="bg1"/>
                    </a:solidFill>
                    <a:latin typeface="+mj-lt"/>
                    <a:cs typeface="+mj-cs"/>
                  </a:rPr>
                  <a:t> כאשר </a:t>
                </a:r>
                <a14:m>
                  <m:oMath xmlns:m="http://schemas.openxmlformats.org/officeDocument/2006/math">
                    <m:r>
                      <a:rPr lang="en-US" sz="1600" b="0" i="1" smtClean="0">
                        <a:solidFill>
                          <a:schemeClr val="bg1"/>
                        </a:solidFill>
                        <a:latin typeface="Cambria Math"/>
                        <a:cs typeface="+mj-cs"/>
                      </a:rPr>
                      <m:t>𝐹</m:t>
                    </m:r>
                    <m:d>
                      <m:dPr>
                        <m:ctrlPr>
                          <a:rPr lang="en-US" sz="1600" b="0" i="1" smtClean="0">
                            <a:solidFill>
                              <a:schemeClr val="bg1"/>
                            </a:solidFill>
                            <a:latin typeface="Cambria Math"/>
                            <a:cs typeface="+mj-cs"/>
                          </a:rPr>
                        </m:ctrlPr>
                      </m:dPr>
                      <m:e>
                        <m:r>
                          <a:rPr lang="en-US" sz="1600" b="0" i="1" smtClean="0">
                            <a:solidFill>
                              <a:schemeClr val="bg1"/>
                            </a:solidFill>
                            <a:latin typeface="Cambria Math"/>
                            <a:cs typeface="+mj-cs"/>
                          </a:rPr>
                          <m:t>0</m:t>
                        </m:r>
                      </m:e>
                    </m:d>
                    <m:r>
                      <a:rPr lang="en-US" sz="1600" b="0" i="1" smtClean="0">
                        <a:solidFill>
                          <a:schemeClr val="bg1"/>
                        </a:solidFill>
                        <a:latin typeface="Cambria Math"/>
                        <a:cs typeface="+mj-cs"/>
                      </a:rPr>
                      <m:t>=</m:t>
                    </m:r>
                    <m:r>
                      <a:rPr lang="en-US" sz="1600" b="0" i="1" smtClean="0">
                        <a:solidFill>
                          <a:schemeClr val="bg1"/>
                        </a:solidFill>
                        <a:latin typeface="Cambria Math"/>
                        <a:cs typeface="+mj-cs"/>
                      </a:rPr>
                      <m:t>0</m:t>
                    </m:r>
                  </m:oMath>
                </a14:m>
                <a:r>
                  <a:rPr lang="he-IL" sz="1600" dirty="0" smtClean="0">
                    <a:solidFill>
                      <a:schemeClr val="bg1"/>
                    </a:solidFill>
                    <a:latin typeface="+mj-lt"/>
                    <a:cs typeface="+mj-cs"/>
                  </a:rPr>
                  <a:t> וכן </a:t>
                </a:r>
                <a14:m>
                  <m:oMath xmlns:m="http://schemas.openxmlformats.org/officeDocument/2006/math">
                    <m:r>
                      <a:rPr lang="en-US" sz="1800" b="0" i="1" smtClean="0">
                        <a:solidFill>
                          <a:schemeClr val="bg1"/>
                        </a:solidFill>
                        <a:latin typeface="Cambria Math"/>
                        <a:cs typeface="+mj-cs"/>
                      </a:rPr>
                      <m:t>𝐹</m:t>
                    </m:r>
                    <m:d>
                      <m:dPr>
                        <m:ctrlPr>
                          <a:rPr lang="en-US" sz="1800" b="0" i="1" smtClean="0">
                            <a:solidFill>
                              <a:schemeClr val="bg1"/>
                            </a:solidFill>
                            <a:latin typeface="Cambria Math"/>
                            <a:cs typeface="+mj-cs"/>
                          </a:rPr>
                        </m:ctrlPr>
                      </m:dPr>
                      <m:e>
                        <m:sSub>
                          <m:sSubPr>
                            <m:ctrlPr>
                              <a:rPr lang="en-US" sz="1800" b="0" i="1" smtClean="0">
                                <a:solidFill>
                                  <a:schemeClr val="bg1"/>
                                </a:solidFill>
                                <a:latin typeface="Cambria Math"/>
                                <a:cs typeface="+mj-cs"/>
                              </a:rPr>
                            </m:ctrlPr>
                          </m:sSubPr>
                          <m:e>
                            <m:r>
                              <a:rPr lang="en-US" sz="1800" b="0" i="1" smtClean="0">
                                <a:solidFill>
                                  <a:schemeClr val="bg1"/>
                                </a:solidFill>
                                <a:latin typeface="Cambria Math"/>
                                <a:cs typeface="+mj-cs"/>
                              </a:rPr>
                              <m:t>h</m:t>
                            </m:r>
                          </m:e>
                          <m:sub>
                            <m:r>
                              <a:rPr lang="en-US" sz="1800" b="0" i="1" smtClean="0">
                                <a:solidFill>
                                  <a:schemeClr val="bg1"/>
                                </a:solidFill>
                                <a:latin typeface="Cambria Math"/>
                                <a:cs typeface="+mj-cs"/>
                              </a:rPr>
                              <m:t>𝑖</m:t>
                            </m:r>
                          </m:sub>
                        </m:sSub>
                      </m:e>
                    </m:d>
                    <m:r>
                      <a:rPr lang="en-US" sz="1800" b="0" i="1" smtClean="0">
                        <a:solidFill>
                          <a:schemeClr val="bg1"/>
                        </a:solidFill>
                        <a:latin typeface="Cambria Math"/>
                        <a:cs typeface="+mj-cs"/>
                      </a:rPr>
                      <m:t>=</m:t>
                    </m:r>
                    <m:r>
                      <a:rPr lang="en-US" sz="1800" b="0" i="1" smtClean="0">
                        <a:solidFill>
                          <a:schemeClr val="bg1"/>
                        </a:solidFill>
                        <a:latin typeface="Cambria Math"/>
                        <a:cs typeface="+mj-cs"/>
                      </a:rPr>
                      <m:t>1</m:t>
                    </m:r>
                    <m:r>
                      <a:rPr lang="he-IL" sz="1800" b="0" i="1" smtClean="0">
                        <a:solidFill>
                          <a:schemeClr val="bg1"/>
                        </a:solidFill>
                        <a:latin typeface="Cambria Math"/>
                        <a:cs typeface="+mj-cs"/>
                      </a:rPr>
                      <m:t> </m:t>
                    </m:r>
                  </m:oMath>
                </a14:m>
                <a:r>
                  <a:rPr lang="he-IL" sz="1600" dirty="0" smtClean="0">
                    <a:solidFill>
                      <a:schemeClr val="bg1"/>
                    </a:solidFill>
                    <a:cs typeface="+mj-cs"/>
                  </a:rPr>
                  <a:t>.</a:t>
                </a:r>
                <a:r>
                  <a:rPr lang="he-IL" sz="1600" b="1" dirty="0" smtClean="0">
                    <a:solidFill>
                      <a:schemeClr val="bg1"/>
                    </a:solidFill>
                    <a:cs typeface="+mj-cs"/>
                  </a:rPr>
                  <a:t> </a:t>
                </a:r>
                <a:r>
                  <a:rPr lang="he-IL" sz="1600" dirty="0" smtClean="0">
                    <a:solidFill>
                      <a:schemeClr val="bg1"/>
                    </a:solidFill>
                    <a:cs typeface="+mj-cs"/>
                  </a:rPr>
                  <a:t>אזי,</a:t>
                </a:r>
              </a:p>
              <a:p>
                <a:endParaRPr lang="he-IL" sz="1600" dirty="0">
                  <a:solidFill>
                    <a:schemeClr val="bg1"/>
                  </a:solidFill>
                  <a:cs typeface="+mj-cs"/>
                </a:endParaRPr>
              </a:p>
              <a:p>
                <a:r>
                  <a:rPr lang="he-IL" sz="2000" b="1" dirty="0" smtClean="0">
                    <a:solidFill>
                      <a:srgbClr val="00B0F0"/>
                    </a:solidFill>
                    <a:cs typeface="+mj-cs"/>
                  </a:rPr>
                  <a:t>א. </a:t>
                </a:r>
                <a:r>
                  <a:rPr lang="he-IL" sz="1600" dirty="0" smtClean="0">
                    <a:solidFill>
                      <a:schemeClr val="bg1"/>
                    </a:solidFill>
                    <a:cs typeface="+mj-cs"/>
                  </a:rPr>
                  <a:t>אם </a:t>
                </a:r>
                <a14:m>
                  <m:oMath xmlns:m="http://schemas.openxmlformats.org/officeDocument/2006/math">
                    <m:r>
                      <a:rPr lang="en-US" sz="1600" b="0" i="1" smtClean="0">
                        <a:solidFill>
                          <a:schemeClr val="bg1"/>
                        </a:solidFill>
                        <a:latin typeface="Cambria Math"/>
                        <a:cs typeface="+mj-cs"/>
                      </a:rPr>
                      <m:t>(</m:t>
                    </m:r>
                    <m:sSub>
                      <m:sSubPr>
                        <m:ctrlPr>
                          <a:rPr lang="en-US" sz="1600" b="0" i="1" smtClean="0">
                            <a:solidFill>
                              <a:schemeClr val="bg1"/>
                            </a:solidFill>
                            <a:latin typeface="Cambria Math"/>
                            <a:ea typeface="Cambria Math"/>
                            <a:cs typeface="+mj-cs"/>
                          </a:rPr>
                        </m:ctrlPr>
                      </m:sSubPr>
                      <m:e>
                        <m:r>
                          <a:rPr lang="en-US" sz="1600" b="0" i="1" smtClean="0">
                            <a:solidFill>
                              <a:schemeClr val="bg1"/>
                            </a:solidFill>
                            <a:latin typeface="Cambria Math"/>
                            <a:ea typeface="Cambria Math"/>
                            <a:cs typeface="+mj-cs"/>
                          </a:rPr>
                          <m:t>𝛽</m:t>
                        </m:r>
                      </m:e>
                      <m:sub>
                        <m:r>
                          <a:rPr lang="en-US" sz="1600" b="0" i="1" smtClean="0">
                            <a:solidFill>
                              <a:schemeClr val="bg1"/>
                            </a:solidFill>
                            <a:latin typeface="Cambria Math"/>
                            <a:ea typeface="Cambria Math"/>
                            <a:cs typeface="+mj-cs"/>
                          </a:rPr>
                          <m:t>1</m:t>
                        </m:r>
                      </m:sub>
                    </m:sSub>
                    <m:r>
                      <a:rPr lang="en-US" sz="1600" b="0" i="1" smtClean="0">
                        <a:solidFill>
                          <a:schemeClr val="bg1"/>
                        </a:solidFill>
                        <a:latin typeface="Cambria Math"/>
                        <a:ea typeface="Cambria Math"/>
                        <a:cs typeface="+mj-cs"/>
                      </a:rPr>
                      <m:t>,…….,</m:t>
                    </m:r>
                    <m:sSub>
                      <m:sSubPr>
                        <m:ctrlPr>
                          <a:rPr lang="en-US" sz="1600" b="0" i="1" smtClean="0">
                            <a:solidFill>
                              <a:schemeClr val="bg1"/>
                            </a:solidFill>
                            <a:latin typeface="Cambria Math"/>
                            <a:ea typeface="Cambria Math"/>
                            <a:cs typeface="+mj-cs"/>
                          </a:rPr>
                        </m:ctrlPr>
                      </m:sSubPr>
                      <m:e>
                        <m:r>
                          <a:rPr lang="en-US" sz="1600" b="0" i="1" smtClean="0">
                            <a:solidFill>
                              <a:schemeClr val="bg1"/>
                            </a:solidFill>
                            <a:latin typeface="Cambria Math"/>
                            <a:ea typeface="Cambria Math"/>
                            <a:cs typeface="+mj-cs"/>
                          </a:rPr>
                          <m:t>𝛽</m:t>
                        </m:r>
                      </m:e>
                      <m:sub>
                        <m:r>
                          <a:rPr lang="en-US" sz="1600" b="0" i="1" smtClean="0">
                            <a:solidFill>
                              <a:schemeClr val="bg1"/>
                            </a:solidFill>
                            <a:latin typeface="Cambria Math"/>
                            <a:ea typeface="Cambria Math"/>
                            <a:cs typeface="+mj-cs"/>
                          </a:rPr>
                          <m:t>𝑛</m:t>
                        </m:r>
                      </m:sub>
                    </m:sSub>
                    <m:r>
                      <a:rPr lang="en-US" sz="1600" b="0" i="1" smtClean="0">
                        <a:solidFill>
                          <a:schemeClr val="bg1"/>
                        </a:solidFill>
                        <a:latin typeface="Cambria Math"/>
                        <a:ea typeface="Cambria Math"/>
                        <a:cs typeface="+mj-cs"/>
                      </a:rPr>
                      <m:t>)</m:t>
                    </m:r>
                  </m:oMath>
                </a14:m>
                <a:r>
                  <a:rPr lang="he-IL" sz="2000" b="1" dirty="0" smtClean="0">
                    <a:solidFill>
                      <a:srgbClr val="00B0F0"/>
                    </a:solidFill>
                    <a:cs typeface="+mj-cs"/>
                  </a:rPr>
                  <a:t> </a:t>
                </a:r>
                <a:r>
                  <a:rPr lang="he-IL" sz="1600" dirty="0" smtClean="0">
                    <a:solidFill>
                      <a:schemeClr val="bg1"/>
                    </a:solidFill>
                    <a:cs typeface="+mj-cs"/>
                  </a:rPr>
                  <a:t>נמצאות בשיווי-משקל </a:t>
                </a:r>
                <a:r>
                  <a:rPr lang="en-US" sz="1600" dirty="0" smtClean="0">
                    <a:solidFill>
                      <a:schemeClr val="bg1"/>
                    </a:solidFill>
                    <a:cs typeface="+mj-cs"/>
                  </a:rPr>
                  <a:t>Bayes-Nash</a:t>
                </a:r>
                <a:r>
                  <a:rPr lang="he-IL" sz="1600" dirty="0" smtClean="0">
                    <a:solidFill>
                      <a:schemeClr val="bg1"/>
                    </a:solidFill>
                    <a:cs typeface="+mj-cs"/>
                  </a:rPr>
                  <a:t> , אז לכל סוכן </a:t>
                </a:r>
                <a:r>
                  <a:rPr lang="en-US" sz="1600" dirty="0" smtClean="0">
                    <a:solidFill>
                      <a:schemeClr val="bg1"/>
                    </a:solidFill>
                    <a:cs typeface="+mj-cs"/>
                  </a:rPr>
                  <a:t>i</a:t>
                </a:r>
                <a:r>
                  <a:rPr lang="he-IL" sz="1600" dirty="0" smtClean="0">
                    <a:solidFill>
                      <a:schemeClr val="bg1"/>
                    </a:solidFill>
                    <a:cs typeface="+mj-cs"/>
                  </a:rPr>
                  <a:t>:</a:t>
                </a:r>
              </a:p>
              <a:p>
                <a:endParaRPr lang="he-IL" sz="1600" b="1" dirty="0" smtClean="0">
                  <a:solidFill>
                    <a:schemeClr val="bg1"/>
                  </a:solidFill>
                  <a:cs typeface="+mj-cs"/>
                </a:endParaRPr>
              </a:p>
              <a:p>
                <a:pPr marL="857250" lvl="1" indent="-457200" algn="r">
                  <a:buFont typeface="+mj-lt"/>
                  <a:buAutoNum type="romanLcPeriod"/>
                </a:pPr>
                <a:r>
                  <a:rPr lang="he-IL" sz="1600" dirty="0">
                    <a:solidFill>
                      <a:schemeClr val="bg1"/>
                    </a:solidFill>
                    <a:cs typeface="+mj-cs"/>
                  </a:rPr>
                  <a:t>הסתברות הזכייה </a:t>
                </a:r>
                <a14:m>
                  <m:oMath xmlns:m="http://schemas.openxmlformats.org/officeDocument/2006/math">
                    <m:sSub>
                      <m:sSubPr>
                        <m:ctrlPr>
                          <a:rPr lang="en-US" sz="1600" i="1">
                            <a:solidFill>
                              <a:schemeClr val="bg1"/>
                            </a:solidFill>
                            <a:latin typeface="Cambria Math"/>
                            <a:cs typeface="+mj-cs"/>
                          </a:rPr>
                        </m:ctrlPr>
                      </m:sSubPr>
                      <m:e>
                        <m:r>
                          <a:rPr lang="en-US" sz="1600" i="1">
                            <a:solidFill>
                              <a:schemeClr val="bg1"/>
                            </a:solidFill>
                            <a:latin typeface="Cambria Math"/>
                            <a:cs typeface="+mj-cs"/>
                          </a:rPr>
                          <m:t>𝛼</m:t>
                        </m:r>
                      </m:e>
                      <m:sub>
                        <m:r>
                          <a:rPr lang="en-US" sz="1600" i="1">
                            <a:solidFill>
                              <a:schemeClr val="bg1"/>
                            </a:solidFill>
                            <a:latin typeface="Cambria Math"/>
                            <a:cs typeface="+mj-cs"/>
                          </a:rPr>
                          <m:t>𝑖</m:t>
                        </m:r>
                      </m:sub>
                    </m:sSub>
                    <m:r>
                      <a:rPr lang="en-US" sz="1600" i="1">
                        <a:solidFill>
                          <a:schemeClr val="bg1"/>
                        </a:solidFill>
                        <a:latin typeface="Cambria Math"/>
                        <a:cs typeface="+mj-cs"/>
                      </a:rPr>
                      <m:t>(</m:t>
                    </m:r>
                    <m:sSub>
                      <m:sSubPr>
                        <m:ctrlPr>
                          <a:rPr lang="en-US" sz="1600" i="1">
                            <a:solidFill>
                              <a:schemeClr val="bg1"/>
                            </a:solidFill>
                            <a:latin typeface="Cambria Math"/>
                            <a:cs typeface="+mj-cs"/>
                          </a:rPr>
                        </m:ctrlPr>
                      </m:sSubPr>
                      <m:e>
                        <m:r>
                          <a:rPr lang="en-US" sz="1600" i="1">
                            <a:solidFill>
                              <a:schemeClr val="bg1"/>
                            </a:solidFill>
                            <a:latin typeface="Cambria Math"/>
                            <a:cs typeface="+mj-cs"/>
                          </a:rPr>
                          <m:t>𝑣</m:t>
                        </m:r>
                      </m:e>
                      <m:sub>
                        <m:r>
                          <a:rPr lang="en-US" sz="1600" i="1">
                            <a:solidFill>
                              <a:schemeClr val="bg1"/>
                            </a:solidFill>
                            <a:latin typeface="Cambria Math"/>
                            <a:cs typeface="+mj-cs"/>
                          </a:rPr>
                          <m:t>𝑖</m:t>
                        </m:r>
                      </m:sub>
                    </m:sSub>
                    <m:r>
                      <a:rPr lang="en-US" sz="1600" i="1">
                        <a:solidFill>
                          <a:schemeClr val="bg1"/>
                        </a:solidFill>
                        <a:latin typeface="Cambria Math"/>
                        <a:cs typeface="+mj-cs"/>
                      </a:rPr>
                      <m:t>)</m:t>
                    </m:r>
                  </m:oMath>
                </a14:m>
                <a:r>
                  <a:rPr lang="he-IL" sz="1600" dirty="0">
                    <a:solidFill>
                      <a:schemeClr val="bg1"/>
                    </a:solidFill>
                    <a:cs typeface="+mj-cs"/>
                  </a:rPr>
                  <a:t> מונוטונית עולה ב-</a:t>
                </a:r>
                <a14:m>
                  <m:oMath xmlns:m="http://schemas.openxmlformats.org/officeDocument/2006/math">
                    <m:sSub>
                      <m:sSubPr>
                        <m:ctrlPr>
                          <a:rPr lang="en-US" sz="1600" i="1">
                            <a:solidFill>
                              <a:schemeClr val="bg1"/>
                            </a:solidFill>
                            <a:latin typeface="Cambria Math"/>
                            <a:cs typeface="+mj-cs"/>
                          </a:rPr>
                        </m:ctrlPr>
                      </m:sSubPr>
                      <m:e>
                        <m:r>
                          <a:rPr lang="en-US" sz="1600" i="1">
                            <a:solidFill>
                              <a:schemeClr val="bg1"/>
                            </a:solidFill>
                            <a:latin typeface="Cambria Math"/>
                            <a:cs typeface="+mj-cs"/>
                          </a:rPr>
                          <m:t>𝑣</m:t>
                        </m:r>
                      </m:e>
                      <m:sub>
                        <m:r>
                          <a:rPr lang="en-US" sz="1600" i="1">
                            <a:solidFill>
                              <a:schemeClr val="bg1"/>
                            </a:solidFill>
                            <a:latin typeface="Cambria Math"/>
                            <a:cs typeface="+mj-cs"/>
                          </a:rPr>
                          <m:t>𝑖</m:t>
                        </m:r>
                      </m:sub>
                    </m:sSub>
                  </m:oMath>
                </a14:m>
                <a:endParaRPr lang="he-IL" sz="1600" dirty="0">
                  <a:solidFill>
                    <a:schemeClr val="bg1"/>
                  </a:solidFill>
                  <a:cs typeface="+mj-cs"/>
                </a:endParaRPr>
              </a:p>
              <a:p>
                <a:pPr marL="857250" lvl="1" indent="-457200" algn="r">
                  <a:buFont typeface="+mj-lt"/>
                  <a:buAutoNum type="romanLcPeriod"/>
                </a:pPr>
                <a:r>
                  <a:rPr lang="he-IL" sz="1600" dirty="0">
                    <a:solidFill>
                      <a:schemeClr val="bg1"/>
                    </a:solidFill>
                    <a:cs typeface="+mj-cs"/>
                  </a:rPr>
                  <a:t>התועלת </a:t>
                </a:r>
                <a14:m>
                  <m:oMath xmlns:m="http://schemas.openxmlformats.org/officeDocument/2006/math">
                    <m:sSub>
                      <m:sSubPr>
                        <m:ctrlPr>
                          <a:rPr lang="en-US" sz="1600" i="1">
                            <a:solidFill>
                              <a:schemeClr val="bg1"/>
                            </a:solidFill>
                            <a:latin typeface="Cambria Math"/>
                            <a:cs typeface="+mj-cs"/>
                          </a:rPr>
                        </m:ctrlPr>
                      </m:sSubPr>
                      <m:e>
                        <m:r>
                          <a:rPr lang="en-US" sz="1600" i="1">
                            <a:solidFill>
                              <a:schemeClr val="bg1"/>
                            </a:solidFill>
                            <a:latin typeface="Cambria Math"/>
                            <a:cs typeface="+mj-cs"/>
                          </a:rPr>
                          <m:t>𝑢</m:t>
                        </m:r>
                      </m:e>
                      <m:sub>
                        <m:r>
                          <a:rPr lang="en-US" sz="1600" i="1">
                            <a:solidFill>
                              <a:schemeClr val="bg1"/>
                            </a:solidFill>
                            <a:latin typeface="Cambria Math"/>
                            <a:cs typeface="+mj-cs"/>
                          </a:rPr>
                          <m:t>𝑖</m:t>
                        </m:r>
                      </m:sub>
                    </m:sSub>
                    <m:r>
                      <a:rPr lang="en-US" sz="1600" i="1">
                        <a:solidFill>
                          <a:schemeClr val="bg1"/>
                        </a:solidFill>
                        <a:latin typeface="Cambria Math"/>
                        <a:cs typeface="+mj-cs"/>
                      </a:rPr>
                      <m:t>(</m:t>
                    </m:r>
                    <m:sSub>
                      <m:sSubPr>
                        <m:ctrlPr>
                          <a:rPr lang="en-US" sz="1600" i="1">
                            <a:solidFill>
                              <a:schemeClr val="bg1"/>
                            </a:solidFill>
                            <a:latin typeface="Cambria Math"/>
                            <a:cs typeface="+mj-cs"/>
                          </a:rPr>
                        </m:ctrlPr>
                      </m:sSubPr>
                      <m:e>
                        <m:r>
                          <a:rPr lang="en-US" sz="1600" i="1">
                            <a:solidFill>
                              <a:schemeClr val="bg1"/>
                            </a:solidFill>
                            <a:latin typeface="Cambria Math"/>
                            <a:cs typeface="+mj-cs"/>
                          </a:rPr>
                          <m:t>𝑣</m:t>
                        </m:r>
                      </m:e>
                      <m:sub>
                        <m:r>
                          <a:rPr lang="en-US" sz="1600" i="1">
                            <a:solidFill>
                              <a:schemeClr val="bg1"/>
                            </a:solidFill>
                            <a:latin typeface="Cambria Math"/>
                            <a:cs typeface="+mj-cs"/>
                          </a:rPr>
                          <m:t>𝑖</m:t>
                        </m:r>
                      </m:sub>
                    </m:sSub>
                    <m:r>
                      <a:rPr lang="en-US" sz="1600" i="1">
                        <a:solidFill>
                          <a:schemeClr val="bg1"/>
                        </a:solidFill>
                        <a:latin typeface="Cambria Math"/>
                        <a:cs typeface="+mj-cs"/>
                      </a:rPr>
                      <m:t>)</m:t>
                    </m:r>
                  </m:oMath>
                </a14:m>
                <a:r>
                  <a:rPr lang="he-IL" sz="1600" dirty="0">
                    <a:solidFill>
                      <a:schemeClr val="bg1"/>
                    </a:solidFill>
                    <a:cs typeface="+mj-cs"/>
                  </a:rPr>
                  <a:t> היא פונקציה קמורה של </a:t>
                </a:r>
                <a14:m>
                  <m:oMath xmlns:m="http://schemas.openxmlformats.org/officeDocument/2006/math">
                    <m:sSub>
                      <m:sSubPr>
                        <m:ctrlPr>
                          <a:rPr lang="en-US" sz="1600" i="1">
                            <a:solidFill>
                              <a:schemeClr val="bg1"/>
                            </a:solidFill>
                            <a:latin typeface="Cambria Math"/>
                            <a:cs typeface="+mj-cs"/>
                          </a:rPr>
                        </m:ctrlPr>
                      </m:sSubPr>
                      <m:e>
                        <m:r>
                          <a:rPr lang="en-US" sz="1600" i="1">
                            <a:solidFill>
                              <a:schemeClr val="bg1"/>
                            </a:solidFill>
                            <a:latin typeface="Cambria Math"/>
                            <a:cs typeface="+mj-cs"/>
                          </a:rPr>
                          <m:t>𝑣</m:t>
                        </m:r>
                      </m:e>
                      <m:sub>
                        <m:r>
                          <a:rPr lang="en-US" sz="1600" i="1">
                            <a:solidFill>
                              <a:schemeClr val="bg1"/>
                            </a:solidFill>
                            <a:latin typeface="Cambria Math"/>
                            <a:cs typeface="+mj-cs"/>
                          </a:rPr>
                          <m:t>𝑖</m:t>
                        </m:r>
                      </m:sub>
                    </m:sSub>
                  </m:oMath>
                </a14:m>
                <a:r>
                  <a:rPr lang="he-IL" sz="1600" dirty="0">
                    <a:solidFill>
                      <a:schemeClr val="bg1"/>
                    </a:solidFill>
                    <a:cs typeface="+mj-cs"/>
                  </a:rPr>
                  <a:t>, כאשר  </a:t>
                </a:r>
                <a14:m>
                  <m:oMath xmlns:m="http://schemas.openxmlformats.org/officeDocument/2006/math">
                    <m:sSub>
                      <m:sSubPr>
                        <m:ctrlPr>
                          <a:rPr lang="en-US" sz="1600" i="1">
                            <a:solidFill>
                              <a:schemeClr val="bg1"/>
                            </a:solidFill>
                            <a:latin typeface="Cambria Math"/>
                            <a:cs typeface="+mj-cs"/>
                          </a:rPr>
                        </m:ctrlPr>
                      </m:sSubPr>
                      <m:e>
                        <m:r>
                          <a:rPr lang="en-US" sz="1600" i="1">
                            <a:solidFill>
                              <a:schemeClr val="bg1"/>
                            </a:solidFill>
                            <a:latin typeface="Cambria Math"/>
                            <a:cs typeface="+mj-cs"/>
                          </a:rPr>
                          <m:t>𝑢</m:t>
                        </m:r>
                      </m:e>
                      <m:sub>
                        <m:r>
                          <a:rPr lang="en-US" sz="1600" i="1">
                            <a:solidFill>
                              <a:schemeClr val="bg1"/>
                            </a:solidFill>
                            <a:latin typeface="Cambria Math"/>
                            <a:cs typeface="+mj-cs"/>
                          </a:rPr>
                          <m:t>𝑖</m:t>
                        </m:r>
                        <m:d>
                          <m:dPr>
                            <m:ctrlPr>
                              <a:rPr lang="en-US" sz="1600" i="1">
                                <a:solidFill>
                                  <a:schemeClr val="bg1"/>
                                </a:solidFill>
                                <a:latin typeface="Cambria Math"/>
                                <a:cs typeface="+mj-cs"/>
                              </a:rPr>
                            </m:ctrlPr>
                          </m:dPr>
                          <m:e>
                            <m:sSub>
                              <m:sSubPr>
                                <m:ctrlPr>
                                  <a:rPr lang="en-US" sz="1600" i="1">
                                    <a:solidFill>
                                      <a:schemeClr val="bg1"/>
                                    </a:solidFill>
                                    <a:latin typeface="Cambria Math"/>
                                    <a:cs typeface="+mj-cs"/>
                                  </a:rPr>
                                </m:ctrlPr>
                              </m:sSubPr>
                              <m:e>
                                <m:r>
                                  <a:rPr lang="en-US" sz="1600" i="1">
                                    <a:solidFill>
                                      <a:schemeClr val="bg1"/>
                                    </a:solidFill>
                                    <a:latin typeface="Cambria Math"/>
                                    <a:cs typeface="+mj-cs"/>
                                  </a:rPr>
                                  <m:t>𝑣</m:t>
                                </m:r>
                              </m:e>
                              <m:sub>
                                <m:r>
                                  <a:rPr lang="en-US" sz="1600" i="1">
                                    <a:solidFill>
                                      <a:schemeClr val="bg1"/>
                                    </a:solidFill>
                                    <a:latin typeface="Cambria Math"/>
                                    <a:cs typeface="+mj-cs"/>
                                  </a:rPr>
                                  <m:t>𝑖</m:t>
                                </m:r>
                              </m:sub>
                            </m:sSub>
                          </m:e>
                        </m:d>
                      </m:sub>
                    </m:sSub>
                    <m:r>
                      <a:rPr lang="en-US" sz="1600" i="1">
                        <a:solidFill>
                          <a:schemeClr val="bg1"/>
                        </a:solidFill>
                        <a:latin typeface="Cambria Math"/>
                        <a:cs typeface="+mj-cs"/>
                      </a:rPr>
                      <m:t>= </m:t>
                    </m:r>
                    <m:nary>
                      <m:naryPr>
                        <m:ctrlPr>
                          <a:rPr lang="en-US" sz="1600" i="1">
                            <a:solidFill>
                              <a:schemeClr val="bg1"/>
                            </a:solidFill>
                            <a:latin typeface="Cambria Math"/>
                            <a:cs typeface="+mj-cs"/>
                          </a:rPr>
                        </m:ctrlPr>
                      </m:naryPr>
                      <m:sub>
                        <m:r>
                          <m:rPr>
                            <m:brk m:alnAt="23"/>
                          </m:rPr>
                          <a:rPr lang="en-US" sz="1600" i="1">
                            <a:solidFill>
                              <a:schemeClr val="bg1"/>
                            </a:solidFill>
                            <a:latin typeface="Cambria Math"/>
                            <a:cs typeface="+mj-cs"/>
                          </a:rPr>
                          <m:t>0</m:t>
                        </m:r>
                      </m:sub>
                      <m:sup>
                        <m:sSub>
                          <m:sSubPr>
                            <m:ctrlPr>
                              <a:rPr lang="en-US" sz="1600" i="1">
                                <a:solidFill>
                                  <a:schemeClr val="bg1"/>
                                </a:solidFill>
                                <a:latin typeface="Cambria Math"/>
                                <a:cs typeface="+mj-cs"/>
                              </a:rPr>
                            </m:ctrlPr>
                          </m:sSubPr>
                          <m:e>
                            <m:r>
                              <a:rPr lang="en-US" sz="1600" i="1">
                                <a:solidFill>
                                  <a:schemeClr val="bg1"/>
                                </a:solidFill>
                                <a:latin typeface="Cambria Math"/>
                                <a:cs typeface="+mj-cs"/>
                              </a:rPr>
                              <m:t>𝑣</m:t>
                            </m:r>
                          </m:e>
                          <m:sub>
                            <m:r>
                              <a:rPr lang="en-US" sz="1600" i="1">
                                <a:solidFill>
                                  <a:schemeClr val="bg1"/>
                                </a:solidFill>
                                <a:latin typeface="Cambria Math"/>
                                <a:cs typeface="+mj-cs"/>
                              </a:rPr>
                              <m:t>𝑖</m:t>
                            </m:r>
                          </m:sub>
                        </m:sSub>
                      </m:sup>
                      <m:e>
                        <m:sSub>
                          <m:sSubPr>
                            <m:ctrlPr>
                              <a:rPr lang="en-US" sz="1600" i="1">
                                <a:solidFill>
                                  <a:schemeClr val="bg1"/>
                                </a:solidFill>
                                <a:latin typeface="Cambria Math"/>
                                <a:cs typeface="+mj-cs"/>
                              </a:rPr>
                            </m:ctrlPr>
                          </m:sSubPr>
                          <m:e>
                            <m:r>
                              <a:rPr lang="en-US" sz="1600" i="1">
                                <a:solidFill>
                                  <a:schemeClr val="bg1"/>
                                </a:solidFill>
                                <a:latin typeface="Cambria Math"/>
                                <a:cs typeface="+mj-cs"/>
                              </a:rPr>
                              <m:t>𝛼</m:t>
                            </m:r>
                          </m:e>
                          <m:sub>
                            <m:r>
                              <a:rPr lang="en-US" sz="1600" i="1">
                                <a:solidFill>
                                  <a:schemeClr val="bg1"/>
                                </a:solidFill>
                                <a:latin typeface="Cambria Math"/>
                                <a:cs typeface="+mj-cs"/>
                              </a:rPr>
                              <m:t>𝑖</m:t>
                            </m:r>
                          </m:sub>
                        </m:sSub>
                        <m:d>
                          <m:dPr>
                            <m:ctrlPr>
                              <a:rPr lang="en-US" sz="1600" i="1">
                                <a:solidFill>
                                  <a:schemeClr val="bg1"/>
                                </a:solidFill>
                                <a:latin typeface="Cambria Math"/>
                                <a:cs typeface="+mj-cs"/>
                              </a:rPr>
                            </m:ctrlPr>
                          </m:dPr>
                          <m:e>
                            <m:r>
                              <a:rPr lang="en-US" sz="1600" i="1">
                                <a:solidFill>
                                  <a:schemeClr val="bg1"/>
                                </a:solidFill>
                                <a:latin typeface="Cambria Math"/>
                                <a:cs typeface="+mj-cs"/>
                              </a:rPr>
                              <m:t>𝑧</m:t>
                            </m:r>
                          </m:e>
                        </m:d>
                        <m:r>
                          <a:rPr lang="en-US" sz="1600" i="1">
                            <a:solidFill>
                              <a:schemeClr val="bg1"/>
                            </a:solidFill>
                            <a:latin typeface="Cambria Math"/>
                            <a:cs typeface="+mj-cs"/>
                          </a:rPr>
                          <m:t>𝑑𝑧</m:t>
                        </m:r>
                      </m:e>
                    </m:nary>
                  </m:oMath>
                </a14:m>
                <a:endParaRPr lang="he-IL" sz="1600" dirty="0">
                  <a:solidFill>
                    <a:schemeClr val="bg1"/>
                  </a:solidFill>
                  <a:cs typeface="+mj-cs"/>
                </a:endParaRPr>
              </a:p>
              <a:p>
                <a:pPr marL="857250" lvl="1" indent="-457200" algn="r">
                  <a:buFont typeface="+mj-lt"/>
                  <a:buAutoNum type="romanLcPeriod"/>
                </a:pPr>
                <a:r>
                  <a:rPr lang="he-IL" sz="1600" dirty="0">
                    <a:solidFill>
                      <a:schemeClr val="bg1"/>
                    </a:solidFill>
                    <a:cs typeface="+mj-cs"/>
                  </a:rPr>
                  <a:t>התשלום המצופה נקבע ע"י הסתברויות הזכייה, כאשר  </a:t>
                </a:r>
                <a14:m>
                  <m:oMath xmlns:m="http://schemas.openxmlformats.org/officeDocument/2006/math">
                    <m:sSub>
                      <m:sSubPr>
                        <m:ctrlPr>
                          <a:rPr lang="en-US" sz="1600" i="1">
                            <a:solidFill>
                              <a:schemeClr val="bg1"/>
                            </a:solidFill>
                            <a:latin typeface="Cambria Math"/>
                            <a:cs typeface="+mj-cs"/>
                          </a:rPr>
                        </m:ctrlPr>
                      </m:sSubPr>
                      <m:e>
                        <m:r>
                          <a:rPr lang="en-US" sz="1600" i="1">
                            <a:solidFill>
                              <a:schemeClr val="bg1"/>
                            </a:solidFill>
                            <a:latin typeface="Cambria Math"/>
                            <a:cs typeface="+mj-cs"/>
                          </a:rPr>
                          <m:t>𝑝</m:t>
                        </m:r>
                      </m:e>
                      <m:sub>
                        <m:r>
                          <a:rPr lang="en-US" sz="1600" i="1">
                            <a:solidFill>
                              <a:schemeClr val="bg1"/>
                            </a:solidFill>
                            <a:latin typeface="Cambria Math"/>
                            <a:cs typeface="+mj-cs"/>
                          </a:rPr>
                          <m:t>𝑖</m:t>
                        </m:r>
                      </m:sub>
                    </m:sSub>
                    <m:d>
                      <m:dPr>
                        <m:ctrlPr>
                          <a:rPr lang="en-US" sz="1600" i="1">
                            <a:solidFill>
                              <a:schemeClr val="bg1"/>
                            </a:solidFill>
                            <a:latin typeface="Cambria Math"/>
                            <a:cs typeface="+mj-cs"/>
                          </a:rPr>
                        </m:ctrlPr>
                      </m:dPr>
                      <m:e>
                        <m:sSub>
                          <m:sSubPr>
                            <m:ctrlPr>
                              <a:rPr lang="en-US" sz="1600" i="1">
                                <a:solidFill>
                                  <a:schemeClr val="bg1"/>
                                </a:solidFill>
                                <a:latin typeface="Cambria Math"/>
                                <a:cs typeface="+mj-cs"/>
                              </a:rPr>
                            </m:ctrlPr>
                          </m:sSubPr>
                          <m:e>
                            <m:r>
                              <a:rPr lang="en-US" sz="1600" i="1">
                                <a:solidFill>
                                  <a:schemeClr val="bg1"/>
                                </a:solidFill>
                                <a:latin typeface="Cambria Math"/>
                                <a:cs typeface="+mj-cs"/>
                              </a:rPr>
                              <m:t>𝑣</m:t>
                            </m:r>
                          </m:e>
                          <m:sub>
                            <m:r>
                              <a:rPr lang="en-US" sz="1600" i="1">
                                <a:solidFill>
                                  <a:schemeClr val="bg1"/>
                                </a:solidFill>
                                <a:latin typeface="Cambria Math"/>
                                <a:cs typeface="+mj-cs"/>
                              </a:rPr>
                              <m:t>𝑖</m:t>
                            </m:r>
                          </m:sub>
                        </m:sSub>
                      </m:e>
                    </m:d>
                    <m:r>
                      <a:rPr lang="en-US" sz="1600" i="1">
                        <a:solidFill>
                          <a:schemeClr val="bg1"/>
                        </a:solidFill>
                        <a:latin typeface="Cambria Math"/>
                        <a:cs typeface="+mj-cs"/>
                      </a:rPr>
                      <m:t>=</m:t>
                    </m:r>
                    <m:sSub>
                      <m:sSubPr>
                        <m:ctrlPr>
                          <a:rPr lang="en-US" sz="1600" i="1">
                            <a:solidFill>
                              <a:schemeClr val="bg1"/>
                            </a:solidFill>
                            <a:latin typeface="Cambria Math"/>
                            <a:cs typeface="+mj-cs"/>
                          </a:rPr>
                        </m:ctrlPr>
                      </m:sSubPr>
                      <m:e>
                        <m:r>
                          <a:rPr lang="en-US" sz="1600" i="1">
                            <a:solidFill>
                              <a:schemeClr val="bg1"/>
                            </a:solidFill>
                            <a:latin typeface="Cambria Math"/>
                            <a:cs typeface="+mj-cs"/>
                          </a:rPr>
                          <m:t>𝑣</m:t>
                        </m:r>
                      </m:e>
                      <m:sub>
                        <m:r>
                          <a:rPr lang="en-US" sz="1600" i="1">
                            <a:solidFill>
                              <a:schemeClr val="bg1"/>
                            </a:solidFill>
                            <a:latin typeface="Cambria Math"/>
                            <a:cs typeface="+mj-cs"/>
                          </a:rPr>
                          <m:t>𝑖</m:t>
                        </m:r>
                      </m:sub>
                    </m:sSub>
                    <m:sSub>
                      <m:sSubPr>
                        <m:ctrlPr>
                          <a:rPr lang="en-US" sz="1600" i="1">
                            <a:solidFill>
                              <a:schemeClr val="bg1"/>
                            </a:solidFill>
                            <a:latin typeface="Cambria Math"/>
                            <a:cs typeface="+mj-cs"/>
                          </a:rPr>
                        </m:ctrlPr>
                      </m:sSubPr>
                      <m:e>
                        <m:r>
                          <a:rPr lang="en-US" sz="1600" i="1">
                            <a:solidFill>
                              <a:schemeClr val="bg1"/>
                            </a:solidFill>
                            <a:latin typeface="Cambria Math"/>
                            <a:cs typeface="+mj-cs"/>
                          </a:rPr>
                          <m:t>𝛼</m:t>
                        </m:r>
                      </m:e>
                      <m:sub>
                        <m:r>
                          <a:rPr lang="en-US" sz="1600" i="1">
                            <a:solidFill>
                              <a:schemeClr val="bg1"/>
                            </a:solidFill>
                            <a:latin typeface="Cambria Math"/>
                            <a:cs typeface="+mj-cs"/>
                          </a:rPr>
                          <m:t>𝑖</m:t>
                        </m:r>
                      </m:sub>
                    </m:sSub>
                    <m:d>
                      <m:dPr>
                        <m:ctrlPr>
                          <a:rPr lang="en-US" sz="1600" i="1">
                            <a:solidFill>
                              <a:schemeClr val="bg1"/>
                            </a:solidFill>
                            <a:latin typeface="Cambria Math"/>
                            <a:cs typeface="+mj-cs"/>
                          </a:rPr>
                        </m:ctrlPr>
                      </m:dPr>
                      <m:e>
                        <m:sSub>
                          <m:sSubPr>
                            <m:ctrlPr>
                              <a:rPr lang="en-US" sz="1600" i="1">
                                <a:solidFill>
                                  <a:schemeClr val="bg1"/>
                                </a:solidFill>
                                <a:latin typeface="Cambria Math"/>
                                <a:cs typeface="+mj-cs"/>
                              </a:rPr>
                            </m:ctrlPr>
                          </m:sSubPr>
                          <m:e>
                            <m:r>
                              <a:rPr lang="en-US" sz="1600" i="1">
                                <a:solidFill>
                                  <a:schemeClr val="bg1"/>
                                </a:solidFill>
                                <a:latin typeface="Cambria Math"/>
                                <a:cs typeface="+mj-cs"/>
                              </a:rPr>
                              <m:t>𝑣</m:t>
                            </m:r>
                          </m:e>
                          <m:sub>
                            <m:r>
                              <a:rPr lang="en-US" sz="1600" i="1">
                                <a:solidFill>
                                  <a:schemeClr val="bg1"/>
                                </a:solidFill>
                                <a:latin typeface="Cambria Math"/>
                                <a:cs typeface="+mj-cs"/>
                              </a:rPr>
                              <m:t>𝑖</m:t>
                            </m:r>
                          </m:sub>
                        </m:sSub>
                      </m:e>
                    </m:d>
                    <m:r>
                      <a:rPr lang="en-US" sz="1600" i="1">
                        <a:solidFill>
                          <a:schemeClr val="bg1"/>
                        </a:solidFill>
                        <a:latin typeface="Cambria Math"/>
                        <a:cs typeface="+mj-cs"/>
                      </a:rPr>
                      <m:t>− </m:t>
                    </m:r>
                    <m:nary>
                      <m:naryPr>
                        <m:ctrlPr>
                          <a:rPr lang="en-US" sz="1600" i="1">
                            <a:solidFill>
                              <a:schemeClr val="bg1"/>
                            </a:solidFill>
                            <a:latin typeface="Cambria Math"/>
                            <a:cs typeface="+mj-cs"/>
                          </a:rPr>
                        </m:ctrlPr>
                      </m:naryPr>
                      <m:sub>
                        <m:r>
                          <m:rPr>
                            <m:brk m:alnAt="23"/>
                          </m:rPr>
                          <a:rPr lang="en-US" sz="1600" i="1">
                            <a:solidFill>
                              <a:schemeClr val="bg1"/>
                            </a:solidFill>
                            <a:latin typeface="Cambria Math"/>
                            <a:cs typeface="+mj-cs"/>
                          </a:rPr>
                          <m:t>0</m:t>
                        </m:r>
                      </m:sub>
                      <m:sup>
                        <m:sSub>
                          <m:sSubPr>
                            <m:ctrlPr>
                              <a:rPr lang="en-US" sz="1600" i="1">
                                <a:solidFill>
                                  <a:schemeClr val="bg1"/>
                                </a:solidFill>
                                <a:latin typeface="Cambria Math"/>
                                <a:cs typeface="+mj-cs"/>
                              </a:rPr>
                            </m:ctrlPr>
                          </m:sSubPr>
                          <m:e>
                            <m:r>
                              <a:rPr lang="en-US" sz="1600" i="1">
                                <a:solidFill>
                                  <a:schemeClr val="bg1"/>
                                </a:solidFill>
                                <a:latin typeface="Cambria Math"/>
                                <a:cs typeface="+mj-cs"/>
                              </a:rPr>
                              <m:t>𝑣</m:t>
                            </m:r>
                          </m:e>
                          <m:sub>
                            <m:r>
                              <a:rPr lang="en-US" sz="1600" i="1">
                                <a:solidFill>
                                  <a:schemeClr val="bg1"/>
                                </a:solidFill>
                                <a:latin typeface="Cambria Math"/>
                                <a:cs typeface="+mj-cs"/>
                              </a:rPr>
                              <m:t>𝑖</m:t>
                            </m:r>
                          </m:sub>
                        </m:sSub>
                      </m:sup>
                      <m:e>
                        <m:sSub>
                          <m:sSubPr>
                            <m:ctrlPr>
                              <a:rPr lang="en-US" sz="1600" i="1">
                                <a:solidFill>
                                  <a:schemeClr val="bg1"/>
                                </a:solidFill>
                                <a:latin typeface="Cambria Math"/>
                                <a:cs typeface="+mj-cs"/>
                              </a:rPr>
                            </m:ctrlPr>
                          </m:sSubPr>
                          <m:e>
                            <m:r>
                              <a:rPr lang="en-US" sz="1600" i="1">
                                <a:solidFill>
                                  <a:schemeClr val="bg1"/>
                                </a:solidFill>
                                <a:latin typeface="Cambria Math"/>
                                <a:cs typeface="+mj-cs"/>
                              </a:rPr>
                              <m:t>𝛼</m:t>
                            </m:r>
                          </m:e>
                          <m:sub>
                            <m:r>
                              <a:rPr lang="en-US" sz="1600" i="1">
                                <a:solidFill>
                                  <a:schemeClr val="bg1"/>
                                </a:solidFill>
                                <a:latin typeface="Cambria Math"/>
                                <a:cs typeface="+mj-cs"/>
                              </a:rPr>
                              <m:t>𝑖</m:t>
                            </m:r>
                          </m:sub>
                        </m:sSub>
                        <m:d>
                          <m:dPr>
                            <m:ctrlPr>
                              <a:rPr lang="en-US" sz="1600" i="1">
                                <a:solidFill>
                                  <a:schemeClr val="bg1"/>
                                </a:solidFill>
                                <a:latin typeface="Cambria Math"/>
                                <a:cs typeface="+mj-cs"/>
                              </a:rPr>
                            </m:ctrlPr>
                          </m:dPr>
                          <m:e>
                            <m:r>
                              <a:rPr lang="en-US" sz="1600" i="1">
                                <a:solidFill>
                                  <a:schemeClr val="bg1"/>
                                </a:solidFill>
                                <a:latin typeface="Cambria Math"/>
                                <a:cs typeface="+mj-cs"/>
                              </a:rPr>
                              <m:t>𝑤</m:t>
                            </m:r>
                          </m:e>
                        </m:d>
                        <m:r>
                          <a:rPr lang="en-US" sz="1600" i="1">
                            <a:solidFill>
                              <a:schemeClr val="bg1"/>
                            </a:solidFill>
                            <a:latin typeface="Cambria Math"/>
                            <a:cs typeface="+mj-cs"/>
                          </a:rPr>
                          <m:t>𝑑𝑤</m:t>
                        </m:r>
                        <m:r>
                          <a:rPr lang="en-US" sz="1600" i="1">
                            <a:solidFill>
                              <a:schemeClr val="bg1"/>
                            </a:solidFill>
                            <a:latin typeface="Cambria Math"/>
                            <a:cs typeface="+mj-cs"/>
                          </a:rPr>
                          <m:t> </m:t>
                        </m:r>
                      </m:e>
                    </m:nary>
                    <m:r>
                      <a:rPr lang="en-US" sz="1600" i="1">
                        <a:solidFill>
                          <a:schemeClr val="bg1"/>
                        </a:solidFill>
                        <a:latin typeface="Cambria Math"/>
                        <a:cs typeface="+mj-cs"/>
                      </a:rPr>
                      <m:t>= </m:t>
                    </m:r>
                    <m:nary>
                      <m:naryPr>
                        <m:ctrlPr>
                          <a:rPr lang="en-US" sz="1600" i="1">
                            <a:solidFill>
                              <a:schemeClr val="bg1"/>
                            </a:solidFill>
                            <a:latin typeface="Cambria Math"/>
                            <a:cs typeface="+mj-cs"/>
                          </a:rPr>
                        </m:ctrlPr>
                      </m:naryPr>
                      <m:sub>
                        <m:r>
                          <m:rPr>
                            <m:brk m:alnAt="23"/>
                          </m:rPr>
                          <a:rPr lang="en-US" sz="1600" i="1">
                            <a:solidFill>
                              <a:schemeClr val="bg1"/>
                            </a:solidFill>
                            <a:latin typeface="Cambria Math"/>
                            <a:cs typeface="+mj-cs"/>
                          </a:rPr>
                          <m:t>0</m:t>
                        </m:r>
                      </m:sub>
                      <m:sup>
                        <m:sSub>
                          <m:sSubPr>
                            <m:ctrlPr>
                              <a:rPr lang="en-US" sz="1600" i="1">
                                <a:solidFill>
                                  <a:schemeClr val="bg1"/>
                                </a:solidFill>
                                <a:latin typeface="Cambria Math"/>
                                <a:cs typeface="+mj-cs"/>
                              </a:rPr>
                            </m:ctrlPr>
                          </m:sSubPr>
                          <m:e>
                            <m:r>
                              <a:rPr lang="en-US" sz="1600" i="1">
                                <a:solidFill>
                                  <a:schemeClr val="bg1"/>
                                </a:solidFill>
                                <a:latin typeface="Cambria Math"/>
                                <a:cs typeface="+mj-cs"/>
                              </a:rPr>
                              <m:t>𝑣</m:t>
                            </m:r>
                          </m:e>
                          <m:sub>
                            <m:r>
                              <a:rPr lang="en-US" sz="1600" i="1">
                                <a:solidFill>
                                  <a:schemeClr val="bg1"/>
                                </a:solidFill>
                                <a:latin typeface="Cambria Math"/>
                                <a:cs typeface="+mj-cs"/>
                              </a:rPr>
                              <m:t>𝑖</m:t>
                            </m:r>
                          </m:sub>
                        </m:sSub>
                      </m:sup>
                      <m:e>
                        <m:r>
                          <a:rPr lang="en-US" sz="1600" i="1">
                            <a:solidFill>
                              <a:schemeClr val="bg1"/>
                            </a:solidFill>
                            <a:latin typeface="Cambria Math"/>
                            <a:cs typeface="+mj-cs"/>
                          </a:rPr>
                          <m:t>𝑤</m:t>
                        </m:r>
                        <m:sSup>
                          <m:sSupPr>
                            <m:ctrlPr>
                              <a:rPr lang="en-US" sz="1600" i="1">
                                <a:solidFill>
                                  <a:schemeClr val="bg1"/>
                                </a:solidFill>
                                <a:latin typeface="Cambria Math"/>
                                <a:cs typeface="+mj-cs"/>
                              </a:rPr>
                            </m:ctrlPr>
                          </m:sSupPr>
                          <m:e>
                            <m:r>
                              <a:rPr lang="en-US" sz="1600" i="1">
                                <a:solidFill>
                                  <a:schemeClr val="bg1"/>
                                </a:solidFill>
                                <a:latin typeface="Cambria Math"/>
                                <a:cs typeface="+mj-cs"/>
                              </a:rPr>
                              <m:t>𝛼</m:t>
                            </m:r>
                          </m:e>
                          <m:sup>
                            <m:r>
                              <a:rPr lang="en-US" sz="1600" i="1">
                                <a:solidFill>
                                  <a:schemeClr val="bg1"/>
                                </a:solidFill>
                                <a:latin typeface="Cambria Math"/>
                                <a:cs typeface="+mj-cs"/>
                              </a:rPr>
                              <m:t>′</m:t>
                            </m:r>
                          </m:sup>
                        </m:sSup>
                        <m:d>
                          <m:dPr>
                            <m:ctrlPr>
                              <a:rPr lang="en-US" sz="1600" i="1">
                                <a:solidFill>
                                  <a:schemeClr val="bg1"/>
                                </a:solidFill>
                                <a:latin typeface="Cambria Math"/>
                                <a:cs typeface="+mj-cs"/>
                              </a:rPr>
                            </m:ctrlPr>
                          </m:dPr>
                          <m:e>
                            <m:r>
                              <a:rPr lang="en-US" sz="1600" i="1">
                                <a:solidFill>
                                  <a:schemeClr val="bg1"/>
                                </a:solidFill>
                                <a:latin typeface="Cambria Math"/>
                                <a:cs typeface="+mj-cs"/>
                              </a:rPr>
                              <m:t>𝑤</m:t>
                            </m:r>
                          </m:e>
                        </m:d>
                        <m:r>
                          <a:rPr lang="en-US" sz="1600" i="1">
                            <a:solidFill>
                              <a:schemeClr val="bg1"/>
                            </a:solidFill>
                            <a:latin typeface="Cambria Math"/>
                            <a:cs typeface="+mj-cs"/>
                          </a:rPr>
                          <m:t>𝑑𝑤</m:t>
                        </m:r>
                      </m:e>
                    </m:nary>
                  </m:oMath>
                </a14:m>
                <a:endParaRPr lang="he-IL" sz="2000" b="1" dirty="0" smtClean="0">
                  <a:solidFill>
                    <a:srgbClr val="00B0F0"/>
                  </a:solidFill>
                  <a:cs typeface="+mj-cs"/>
                </a:endParaRPr>
              </a:p>
              <a:p>
                <a:pPr marL="857250" lvl="1" indent="-457200" algn="r">
                  <a:buFont typeface="+mj-lt"/>
                  <a:buAutoNum type="romanLcPeriod"/>
                </a:pPr>
                <a:endParaRPr lang="he-IL" sz="2000" b="1" dirty="0" smtClean="0">
                  <a:solidFill>
                    <a:srgbClr val="00B0F0"/>
                  </a:solidFill>
                  <a:cs typeface="+mj-cs"/>
                </a:endParaRPr>
              </a:p>
              <a:p>
                <a:r>
                  <a:rPr lang="he-IL" sz="2200" b="1" dirty="0" smtClean="0">
                    <a:solidFill>
                      <a:srgbClr val="00B0F0"/>
                    </a:solidFill>
                    <a:cs typeface="+mj-cs"/>
                  </a:rPr>
                  <a:t>ב. </a:t>
                </a:r>
                <a:r>
                  <a:rPr lang="he-IL" sz="1600" dirty="0" smtClean="0">
                    <a:solidFill>
                      <a:schemeClr val="bg1"/>
                    </a:solidFill>
                    <a:cs typeface="+mj-cs"/>
                  </a:rPr>
                  <a:t>להפך, אם </a:t>
                </a:r>
                <a14:m>
                  <m:oMath xmlns:m="http://schemas.openxmlformats.org/officeDocument/2006/math">
                    <m:r>
                      <a:rPr lang="en-US" sz="1600" i="1">
                        <a:solidFill>
                          <a:schemeClr val="bg1"/>
                        </a:solidFill>
                        <a:latin typeface="Cambria Math"/>
                      </a:rPr>
                      <m:t>(</m:t>
                    </m:r>
                    <m:sSub>
                      <m:sSubPr>
                        <m:ctrlPr>
                          <a:rPr lang="en-US" sz="1600" i="1">
                            <a:solidFill>
                              <a:schemeClr val="bg1"/>
                            </a:solidFill>
                            <a:latin typeface="Cambria Math"/>
                            <a:ea typeface="Cambria Math"/>
                          </a:rPr>
                        </m:ctrlPr>
                      </m:sSubPr>
                      <m:e>
                        <m:r>
                          <a:rPr lang="en-US" sz="1600" i="1">
                            <a:solidFill>
                              <a:schemeClr val="bg1"/>
                            </a:solidFill>
                            <a:latin typeface="Cambria Math"/>
                            <a:ea typeface="Cambria Math"/>
                          </a:rPr>
                          <m:t>𝛽</m:t>
                        </m:r>
                      </m:e>
                      <m:sub>
                        <m:r>
                          <a:rPr lang="en-US" sz="1600" i="1">
                            <a:solidFill>
                              <a:schemeClr val="bg1"/>
                            </a:solidFill>
                            <a:latin typeface="Cambria Math"/>
                            <a:ea typeface="Cambria Math"/>
                          </a:rPr>
                          <m:t>1</m:t>
                        </m:r>
                      </m:sub>
                    </m:sSub>
                    <m:r>
                      <a:rPr lang="en-US" sz="1600" i="1">
                        <a:solidFill>
                          <a:schemeClr val="bg1"/>
                        </a:solidFill>
                        <a:latin typeface="Cambria Math"/>
                        <a:ea typeface="Cambria Math"/>
                      </a:rPr>
                      <m:t>,…….,</m:t>
                    </m:r>
                    <m:sSub>
                      <m:sSubPr>
                        <m:ctrlPr>
                          <a:rPr lang="en-US" sz="1600" i="1">
                            <a:solidFill>
                              <a:schemeClr val="bg1"/>
                            </a:solidFill>
                            <a:latin typeface="Cambria Math"/>
                            <a:ea typeface="Cambria Math"/>
                          </a:rPr>
                        </m:ctrlPr>
                      </m:sSubPr>
                      <m:e>
                        <m:r>
                          <a:rPr lang="en-US" sz="1600" i="1">
                            <a:solidFill>
                              <a:schemeClr val="bg1"/>
                            </a:solidFill>
                            <a:latin typeface="Cambria Math"/>
                            <a:ea typeface="Cambria Math"/>
                          </a:rPr>
                          <m:t>𝛽</m:t>
                        </m:r>
                      </m:e>
                      <m:sub>
                        <m:r>
                          <a:rPr lang="en-US" sz="1600" i="1">
                            <a:solidFill>
                              <a:schemeClr val="bg1"/>
                            </a:solidFill>
                            <a:latin typeface="Cambria Math"/>
                            <a:ea typeface="Cambria Math"/>
                          </a:rPr>
                          <m:t>𝑛</m:t>
                        </m:r>
                      </m:sub>
                    </m:sSub>
                    <m:r>
                      <a:rPr lang="en-US" sz="1600" i="1">
                        <a:solidFill>
                          <a:schemeClr val="bg1"/>
                        </a:solidFill>
                        <a:latin typeface="Cambria Math"/>
                        <a:ea typeface="Cambria Math"/>
                      </a:rPr>
                      <m:t>)</m:t>
                    </m:r>
                  </m:oMath>
                </a14:m>
                <a:r>
                  <a:rPr lang="he-IL" sz="1600" b="1" dirty="0">
                    <a:solidFill>
                      <a:srgbClr val="00B0F0"/>
                    </a:solidFill>
                  </a:rPr>
                  <a:t> </a:t>
                </a:r>
                <a:r>
                  <a:rPr lang="he-IL" sz="1600" dirty="0" smtClean="0">
                    <a:solidFill>
                      <a:schemeClr val="bg1"/>
                    </a:solidFill>
                    <a:cs typeface="+mj-cs"/>
                  </a:rPr>
                  <a:t>הן פונקציות אסטרטגיה שבעבורן מתקיימים תנאים (</a:t>
                </a:r>
                <a:r>
                  <a:rPr lang="en-US" sz="1600" dirty="0" smtClean="0">
                    <a:solidFill>
                      <a:schemeClr val="bg1"/>
                    </a:solidFill>
                    <a:cs typeface="+mj-cs"/>
                  </a:rPr>
                  <a:t>i</a:t>
                </a:r>
                <a:r>
                  <a:rPr lang="he-IL" sz="1600" dirty="0" smtClean="0">
                    <a:solidFill>
                      <a:schemeClr val="bg1"/>
                    </a:solidFill>
                    <a:cs typeface="+mj-cs"/>
                  </a:rPr>
                  <a:t>) ו-(</a:t>
                </a:r>
                <a:r>
                  <a:rPr lang="en-US" sz="1600" dirty="0" smtClean="0">
                    <a:solidFill>
                      <a:schemeClr val="bg1"/>
                    </a:solidFill>
                    <a:cs typeface="+mj-cs"/>
                  </a:rPr>
                  <a:t>ii</a:t>
                </a:r>
                <a:r>
                  <a:rPr lang="he-IL" sz="1600" dirty="0" smtClean="0">
                    <a:solidFill>
                      <a:schemeClr val="bg1"/>
                    </a:solidFill>
                    <a:cs typeface="+mj-cs"/>
                  </a:rPr>
                  <a:t>) או לחילופין        תנאים (</a:t>
                </a:r>
                <a:r>
                  <a:rPr lang="en-US" sz="1600" dirty="0" smtClean="0">
                    <a:solidFill>
                      <a:schemeClr val="bg1"/>
                    </a:solidFill>
                    <a:cs typeface="+mj-cs"/>
                  </a:rPr>
                  <a:t>i</a:t>
                </a:r>
                <a:r>
                  <a:rPr lang="he-IL" sz="1600" dirty="0" smtClean="0">
                    <a:solidFill>
                      <a:schemeClr val="bg1"/>
                    </a:solidFill>
                    <a:cs typeface="+mj-cs"/>
                  </a:rPr>
                  <a:t>) ו-(</a:t>
                </a:r>
                <a:r>
                  <a:rPr lang="en-US" sz="1600" dirty="0" smtClean="0">
                    <a:solidFill>
                      <a:schemeClr val="bg1"/>
                    </a:solidFill>
                    <a:cs typeface="+mj-cs"/>
                  </a:rPr>
                  <a:t>iii</a:t>
                </a:r>
                <a:r>
                  <a:rPr lang="he-IL" sz="1600" dirty="0" smtClean="0">
                    <a:solidFill>
                      <a:schemeClr val="bg1"/>
                    </a:solidFill>
                    <a:cs typeface="+mj-cs"/>
                  </a:rPr>
                  <a:t>), אזי</a:t>
                </a:r>
                <a:r>
                  <a:rPr lang="en-US" sz="1600" dirty="0" smtClean="0">
                    <a:solidFill>
                      <a:schemeClr val="bg1"/>
                    </a:solidFill>
                    <a:cs typeface="+mj-cs"/>
                  </a:rPr>
                  <a:t> </a:t>
                </a:r>
                <a:r>
                  <a:rPr lang="he-IL" sz="1600" dirty="0">
                    <a:solidFill>
                      <a:schemeClr val="bg1"/>
                    </a:solidFill>
                    <a:cs typeface="+mj-cs"/>
                  </a:rPr>
                  <a:t> </a:t>
                </a:r>
                <a:r>
                  <a:rPr lang="he-IL" sz="1600" dirty="0" smtClean="0">
                    <a:solidFill>
                      <a:schemeClr val="bg1"/>
                    </a:solidFill>
                    <a:cs typeface="+mj-cs"/>
                  </a:rPr>
                  <a:t>לכל סוכן </a:t>
                </a:r>
                <a:r>
                  <a:rPr lang="en-US" sz="1600" dirty="0" smtClean="0">
                    <a:solidFill>
                      <a:schemeClr val="bg1"/>
                    </a:solidFill>
                    <a:cs typeface="+mj-cs"/>
                  </a:rPr>
                  <a:t>i</a:t>
                </a:r>
                <a:r>
                  <a:rPr lang="he-IL" sz="1600" dirty="0" smtClean="0">
                    <a:solidFill>
                      <a:schemeClr val="bg1"/>
                    </a:solidFill>
                    <a:cs typeface="+mj-cs"/>
                  </a:rPr>
                  <a:t> וערכים </a:t>
                </a:r>
                <a:r>
                  <a:rPr lang="en-US" sz="1600" dirty="0" smtClean="0">
                    <a:solidFill>
                      <a:schemeClr val="bg1"/>
                    </a:solidFill>
                    <a:cs typeface="+mj-cs"/>
                  </a:rPr>
                  <a:t>v,w</a:t>
                </a:r>
                <a:r>
                  <a:rPr lang="he-IL" sz="1600" dirty="0">
                    <a:solidFill>
                      <a:schemeClr val="bg1"/>
                    </a:solidFill>
                    <a:cs typeface="+mj-cs"/>
                  </a:rPr>
                  <a:t> </a:t>
                </a:r>
                <a:r>
                  <a:rPr lang="he-IL" sz="1600" dirty="0" smtClean="0">
                    <a:solidFill>
                      <a:schemeClr val="bg1"/>
                    </a:solidFill>
                    <a:cs typeface="+mj-cs"/>
                  </a:rPr>
                  <a:t>מתקיים: </a:t>
                </a:r>
                <a14:m>
                  <m:oMath xmlns:m="http://schemas.openxmlformats.org/officeDocument/2006/math">
                    <m:sSub>
                      <m:sSubPr>
                        <m:ctrlPr>
                          <a:rPr lang="en-US" sz="1600" b="0" i="1" smtClean="0">
                            <a:solidFill>
                              <a:schemeClr val="bg1"/>
                            </a:solidFill>
                            <a:latin typeface="Cambria Math"/>
                            <a:cs typeface="+mj-cs"/>
                          </a:rPr>
                        </m:ctrlPr>
                      </m:sSubPr>
                      <m:e>
                        <m:r>
                          <a:rPr lang="en-US" sz="1600" b="0" i="1" smtClean="0">
                            <a:solidFill>
                              <a:schemeClr val="bg1"/>
                            </a:solidFill>
                            <a:latin typeface="Cambria Math"/>
                            <a:cs typeface="+mj-cs"/>
                          </a:rPr>
                          <m:t>𝑢</m:t>
                        </m:r>
                      </m:e>
                      <m:sub>
                        <m:r>
                          <a:rPr lang="en-US" sz="1600" b="0" i="1" smtClean="0">
                            <a:solidFill>
                              <a:schemeClr val="bg1"/>
                            </a:solidFill>
                            <a:latin typeface="Cambria Math"/>
                            <a:cs typeface="+mj-cs"/>
                          </a:rPr>
                          <m:t>𝑖</m:t>
                        </m:r>
                      </m:sub>
                    </m:sSub>
                    <m:d>
                      <m:dPr>
                        <m:ctrlPr>
                          <a:rPr lang="en-US" sz="1600" b="0" i="1" smtClean="0">
                            <a:solidFill>
                              <a:schemeClr val="bg1"/>
                            </a:solidFill>
                            <a:latin typeface="Cambria Math"/>
                            <a:cs typeface="+mj-cs"/>
                          </a:rPr>
                        </m:ctrlPr>
                      </m:dPr>
                      <m:e>
                        <m:r>
                          <a:rPr lang="en-US" sz="1600" b="0" i="1" smtClean="0">
                            <a:solidFill>
                              <a:schemeClr val="bg1"/>
                            </a:solidFill>
                            <a:latin typeface="Cambria Math"/>
                            <a:cs typeface="+mj-cs"/>
                          </a:rPr>
                          <m:t>𝑣</m:t>
                        </m:r>
                      </m:e>
                      <m:e>
                        <m:r>
                          <a:rPr lang="en-US" sz="1600" b="0" i="1" smtClean="0">
                            <a:solidFill>
                              <a:schemeClr val="bg1"/>
                            </a:solidFill>
                            <a:latin typeface="Cambria Math"/>
                            <a:cs typeface="+mj-cs"/>
                          </a:rPr>
                          <m:t>𝑣</m:t>
                        </m:r>
                      </m:e>
                    </m:d>
                    <m:r>
                      <a:rPr lang="en-US" sz="1600" b="0" i="1" smtClean="0">
                        <a:solidFill>
                          <a:schemeClr val="bg1"/>
                        </a:solidFill>
                        <a:latin typeface="Cambria Math"/>
                        <a:cs typeface="+mj-cs"/>
                      </a:rPr>
                      <m:t>=</m:t>
                    </m:r>
                    <m:sSub>
                      <m:sSubPr>
                        <m:ctrlPr>
                          <a:rPr lang="en-US" sz="1600" b="0" i="1" smtClean="0">
                            <a:solidFill>
                              <a:schemeClr val="bg1"/>
                            </a:solidFill>
                            <a:latin typeface="Cambria Math"/>
                            <a:cs typeface="+mj-cs"/>
                          </a:rPr>
                        </m:ctrlPr>
                      </m:sSubPr>
                      <m:e>
                        <m:r>
                          <a:rPr lang="en-US" sz="1600" b="0" i="1" smtClean="0">
                            <a:solidFill>
                              <a:schemeClr val="bg1"/>
                            </a:solidFill>
                            <a:latin typeface="Cambria Math"/>
                            <a:cs typeface="+mj-cs"/>
                          </a:rPr>
                          <m:t>𝑢</m:t>
                        </m:r>
                      </m:e>
                      <m:sub>
                        <m:r>
                          <a:rPr lang="en-US" sz="1600" b="0" i="1" smtClean="0">
                            <a:solidFill>
                              <a:schemeClr val="bg1"/>
                            </a:solidFill>
                            <a:latin typeface="Cambria Math"/>
                            <a:cs typeface="+mj-cs"/>
                          </a:rPr>
                          <m:t>𝑖</m:t>
                        </m:r>
                      </m:sub>
                    </m:sSub>
                    <m:d>
                      <m:dPr>
                        <m:ctrlPr>
                          <a:rPr lang="en-US" sz="1600" b="0" i="1" smtClean="0">
                            <a:solidFill>
                              <a:schemeClr val="bg1"/>
                            </a:solidFill>
                            <a:latin typeface="Cambria Math"/>
                            <a:cs typeface="+mj-cs"/>
                          </a:rPr>
                        </m:ctrlPr>
                      </m:dPr>
                      <m:e>
                        <m:r>
                          <a:rPr lang="en-US" sz="1600" b="0" i="1" smtClean="0">
                            <a:solidFill>
                              <a:schemeClr val="bg1"/>
                            </a:solidFill>
                            <a:latin typeface="Cambria Math"/>
                            <a:cs typeface="+mj-cs"/>
                          </a:rPr>
                          <m:t>𝑤</m:t>
                        </m:r>
                      </m:e>
                      <m:e>
                        <m:r>
                          <a:rPr lang="en-US" sz="1600" b="0" i="1" smtClean="0">
                            <a:solidFill>
                              <a:schemeClr val="bg1"/>
                            </a:solidFill>
                            <a:latin typeface="Cambria Math"/>
                            <a:cs typeface="+mj-cs"/>
                          </a:rPr>
                          <m:t>𝑣</m:t>
                        </m:r>
                      </m:e>
                    </m:d>
                  </m:oMath>
                </a14:m>
                <a:r>
                  <a:rPr lang="he-IL" sz="1600" dirty="0" smtClean="0">
                    <a:solidFill>
                      <a:schemeClr val="bg1"/>
                    </a:solidFill>
                    <a:cs typeface="+mj-cs"/>
                  </a:rPr>
                  <a:t>, כלומר יש שיווי-משקל.</a:t>
                </a:r>
                <a:endParaRPr lang="he-IL" sz="1600" b="1" dirty="0">
                  <a:solidFill>
                    <a:srgbClr val="00B0F0"/>
                  </a:solidFill>
                  <a:cs typeface="+mj-cs"/>
                </a:endParaRPr>
              </a:p>
            </p:txBody>
          </p:sp>
        </mc:Choice>
        <mc:Fallback xmlns="">
          <p:sp>
            <p:nvSpPr>
              <p:cNvPr id="3" name="כותרת משנה 2"/>
              <p:cNvSpPr>
                <a:spLocks noGrp="1" noRot="1" noChangeAspect="1" noMove="1" noResize="1" noEditPoints="1" noAdjustHandles="1" noChangeArrowheads="1" noChangeShapeType="1" noTextEdit="1"/>
              </p:cNvSpPr>
              <p:nvPr>
                <p:ph type="subTitle" idx="1"/>
              </p:nvPr>
            </p:nvSpPr>
            <p:spPr>
              <a:xfrm>
                <a:off x="377156" y="1594433"/>
                <a:ext cx="8425184" cy="5263567"/>
              </a:xfrm>
              <a:blipFill rotWithShape="1">
                <a:blip r:embed="rId2"/>
                <a:stretch>
                  <a:fillRect l="-289" t="-463" r="-1809"/>
                </a:stretch>
              </a:blipFill>
            </p:spPr>
            <p:txBody>
              <a:bodyPr/>
              <a:lstStyle/>
              <a:p>
                <a:r>
                  <a:rPr lang="he-IL">
                    <a:noFill/>
                  </a:rPr>
                  <a:t> </a:t>
                </a:r>
              </a:p>
            </p:txBody>
          </p:sp>
        </mc:Fallback>
      </mc:AlternateContent>
      <p:sp>
        <p:nvSpPr>
          <p:cNvPr id="4" name="TextBox 3"/>
          <p:cNvSpPr txBox="1"/>
          <p:nvPr/>
        </p:nvSpPr>
        <p:spPr>
          <a:xfrm>
            <a:off x="539552" y="636352"/>
            <a:ext cx="8100392" cy="769441"/>
          </a:xfrm>
          <a:prstGeom prst="rect">
            <a:avLst/>
          </a:prstGeom>
          <a:noFill/>
        </p:spPr>
        <p:txBody>
          <a:bodyPr wrap="square" rtlCol="1">
            <a:spAutoFit/>
          </a:bodyPr>
          <a:lstStyle/>
          <a:p>
            <a:pPr rtl="0"/>
            <a:r>
              <a:rPr lang="en-US" sz="4400" b="1" dirty="0" smtClean="0">
                <a:solidFill>
                  <a:srgbClr val="0070C0"/>
                </a:solidFill>
                <a:effectLst>
                  <a:outerShdw blurRad="38100" dist="38100" dir="2700000" algn="tl">
                    <a:srgbClr val="000000">
                      <a:alpha val="43137"/>
                    </a:srgbClr>
                  </a:outerShdw>
                </a:effectLst>
                <a:latin typeface="+mj-lt"/>
              </a:rPr>
              <a:t>Characterization of </a:t>
            </a:r>
            <a:r>
              <a:rPr lang="en-US" sz="4400" b="1" dirty="0" smtClean="0">
                <a:solidFill>
                  <a:srgbClr val="0070C0"/>
                </a:solidFill>
                <a:effectLst>
                  <a:outerShdw blurRad="38100" dist="38100" dir="2700000" algn="tl">
                    <a:srgbClr val="000000">
                      <a:alpha val="43137"/>
                    </a:srgbClr>
                  </a:outerShdw>
                </a:effectLst>
              </a:rPr>
              <a:t>Equilibrium</a:t>
            </a:r>
            <a:endParaRPr lang="he-IL" sz="4400" b="1" dirty="0">
              <a:solidFill>
                <a:srgbClr val="0070C0"/>
              </a:solidFill>
              <a:effectLst>
                <a:outerShdw blurRad="38100" dist="38100" dir="2700000" algn="tl">
                  <a:srgbClr val="000000">
                    <a:alpha val="43137"/>
                  </a:srgbClr>
                </a:outerShdw>
              </a:effectLst>
            </a:endParaRPr>
          </a:p>
        </p:txBody>
      </p:sp>
      <p:sp>
        <p:nvSpPr>
          <p:cNvPr id="5" name="AutoShape 2" descr="data:image/jpeg;base64,/9j/4AAQSkZJRgABAQAAAQABAAD/2wCEAAkGBxQTEhQUExQWFRQXFhgYFxgXGBgWFxgYFBQXGhYVHBQYHCggGBolHBQXITEhJSkrLi4uFx8zODMsNygtLisBCgoKDg0OGhAQGywkICQsLCwwLCwsLCwsLCwsLCwsLCwsLCwsLCwsLCwsLCwsLCwsLCwsLCwsLCwsLCwsLCwsLP/AABEIALcBEwMBIgACEQEDEQH/xAAcAAABBAMBAAAAAAAAAAAAAAAGAAMEBQECBwj/xAA8EAABAwIEBAMGBQMDBAMAAAABAAIRAyEEEjFBBQZRYSJxgRMykaGx8AdCwdHhFFJiI3LxFSSCohZDkv/EABkBAAIDAQAAAAAAAAAAAAAAAAABAgMEBf/EACYRAAIDAAICAgMAAwEBAAAAAAABAgMREiEEMRNBIlFhMnGxIxT/2gAMAwEAAhEDEQA/AOfgrYFahbNCqGbSsynaWEe7RpPoptHgVd2jCjB6VqyEQUOUa7toVjhuQ6p1PyRxYagTYE8wI8wvIH9xKusHyTTb+WU+DDkcxp0idAT6KbR4ZVdowrreG5apt/KFYUuEMGwT4C5HI6PLtY/lhTafKlXddYZgGjZU3NWObQpZWx7R5ytHnunwQt0D+D8IaA8kSWtvPUqJX4cMxtBVxw2KWGcyo4y95DnnqRb6Qqj+qc+o/cAW+91g8qTjPIs6PiwTh2iKzCCeqnUOHMMSHCfgnaVQMbIi4m+3VWWEqtbh6lY3I91vrcxss8fJt3EWz8av9ERnLdN+j/jZVfG+ACi0uLotN0RcM4k2q2Q2JCDvxC4jJqNzTDWyPMwAO/XyW3xrvmTeejFfT8TwgcAfTxFT2ebKT7p2J6XRRU5VLSGl4DjoDqVybDPeXsayS5zhlj3hlMyuoYvGuBZ7V+ao1ouYkEbWVltkalrIV1Ox5Efq8o1VAr8p1+iJeG8z1AACQ7zH6q7w3MGaM1IGdwVGPkVSCVNkTmVTlSv0UStyrXGsCdJ3XaH46llJLSLLm3OuNfnoSQHZw9pF4A0aB1JgK78forxgliuUcT/aqbGcsYlv/wBZ9F193OEZQ+mwGPE2bzvdX3COIYXE2ENd/a6L+XVRhbXJ4mTnTZFa0eaq3D6rPeY4eiaDV6lxXK9J+rR8EN8U/Dig/wDIAr8KDgATjV1LF/haJ8JIUJ34YP2cfglg9OeBbhHFX8Nqw0dPoq3FckYpn5ZRgaDSSnYnhFan71Nw9FELSNUhmFhZSQB03BcjF13T5BE/DeSKbY8IRpSoNGyktCliI6UOG5bpt/KFY0uEMGwViAtwEBpEZgWjZOtww6J+EkANiiOi2FNOBIpga5VmEpSlIDDzAXHvxI4+GuBbd4d8J0XW8fim0qb6jzDWgkrzp+IXEBUr+ERfMR06BRa1onCWJhJwri4xGErZgJY9thqdLiddSoWFqFzjlJBAlUHK2LLarjc5maDt/COuG4UewqOIIc9sAkAAAaXWDyK+dh0/Gnxq3+leXmN53+AKeZUc1sSchkEddLLT2oksEWOo3splOnmygAXAj6lYJx98TbGXXZJ4PTyUnzAEFxP35rm3NGOp1HB7M0m9QH+4gCB5ZT8Ua82VDToMbTs5x8RiRAidfuy5viMM4mm0QS5xHWSXR/C6Xgx41f7OX5b5T0J/w84cGtrYx/5RkpbHM6Q5w8h9VOYS8lx6xr17ohxXCsmHo0WFuRjYBG7o8d/SZ6kKMzhMskGC2wb/AHf5LP5SlOW/SLvHcYRz7ZGozPvRYCPlCvcJixTdcSdegCbwnA3uFMtiYzk+dr9DEKSMKGkuIIDTpEzsfqskKp80iyyyLiTzis9Mmw/bqgjEYU+3fiHvPswT7Fs28Ih7/q0DrKkt4rV/qhQ1bVPQzTa333SBsPqFW8bx4e7wjwAw0HZrfd9dz3W67lUs+2V+LWrJcvpELEVyNTcwZ12/la0ccQQRI6Gb/wAJh7s1td7T0n5Jmp12CyxN1iOncr8+ObDK/ibpm/MPPqui4LGU6zA+m4Oaen0XmxmIIPfVFHLfMr8K4PDvD+Zp0I/futtXkSj1L0cy7x4vuHs7e6kOi1OHHRROCcZp4qkKlIyNxuD0KsJXQT3tHPfQwcM3otH4Jp2UyFiEwKfE8Dpu1aEOcV5BoVJ8AnsjpalAHHqv4XCTDjCS6/lCygDQUluAlKxmQRN0lhqySgYklgrEoAeYVq5Nhy2zSgBLMpt5WA5IBrieFFak+m7Rw+e3zXnDmLCH2tUPBFUF2bYACF6VXPPxH5KOIDq2Hj2keNsxmAG3dBJHGeXa5bXbeNR8ka4viFT2QYXSIPz28kA4jDVKNQBzXNdOhEFFhzPp6bX6hYfJ3U0dHxWuLiydys7McvSSZ3V7RbkcALmTrtO4Q9y2Cxxk20RDTqZSXm+wusM3sujTvH2VXP8AiiwU2h0Ag5tNTuhzknhBr4mjUd7rHyRIm0uFuhT/ADnjA6tYaNEz7u8qXyrFAPcLueS0OGmW0RI6z8QulV+Fa0581ymG2LpNzjoC4xNpJM/VbDDDbQgiN+w+KgUKxMXEx8/00V5SFrDt5xqq32yW4b08c2iC5zoEam1gDeT5IJ4xzq+q6oxghmVxc4mBGgv3P6KbzpjstKoA0HKWwzufzFvYSb/2of5XojEeOpTAYXudU6ECPZsaD5EAb5ldGqK7ZXzbeFmMNUp4f2lSDXqMD6jpIDKIdlpsEb1HAE+Q6Ifx9i1p7k9g4Nt30+qNuNBoNSq53vNqGmwb5WAieonMB0y9r8+xFcuv/i0D/wABHzgrLcm5ts6XjtRgkjD3xESD9j6LV9CYBdbzWuuWTM2Pa1vlb0KdxLmMHfQfEqn/AB6Lm+WsxWhvTZSaGDLqFWu9wAphsU3S0uz/AJx11mO6q8BjWmuHVCA1mZxGt2sOURuS6FFx3EBUfUcDlD3E5ZJABMho6x17LbTTi2RzL7k5fiXfLnOVfC1mupuPs8zS9gjK5rTdsRa269EcC4zSxdIVaLszTqN2mLtI6rygXiQ1va/Uyu3/AIMU30GvpP0qeMDoW2NvKFpXRifZ1IFYJSSUyIlhKVgoASSbL0kAZBTdR11sbJpzkCH2uWrymCSnJlADgfKxKxlWwagBLLSsSkEDMrKRFkO8S5op0XFrjBS0MLbH4iAQNVpw6m7LLjdDWH5ibUMhW2H4sIWWdyUvZvrobj6JHFOX8PiI9rTa4gyCRcHzQJzxSbQq0xTa0Z7GyOW8SBOq5d+J2MJqsI2Ua5xlLCVkJRj2X9LlN2QVKRBm5b56qp4hhTRs4GxRbylxOaDJOwVtjsLTrNh4BB33VE665vY9MsTml2efeYH/AOo46hFGFqBtNjZFmidjcfNVfOvBHUcYGkRTe4Fruo/Qq1p4QPuH7QB9Por7JPIpFMEk3pecIbMOMReI+RV4/ENY3M52UCCSesiB5lUnDnANaBPdVnOuMBpupufltJH9xEZR1FxM9koLlLCMmktB/jvEauIr1mUnD2byZt4spa3c6Tb4Il4Th/ZMp0Q61OC93V5iw6RIA8yeiBeXsQPbEnQFuW2kQ3foEdYerlDmtdcukE7OcCJgdBPrCstmo4h0x5ayFzDjC8CmweFjA0EdXZZ/9Z+JQ67h73XAA7G28a7ok9iA0y0l14M9O3p8lT1OInMWWFzDnEZWtk3I+9VQ05vpGj5FArKtJwIYBL9r2FrEnayrMQ7RwMi14OpJgRtopuKxNsshweBJBu4G5BI0mBbt2Ve/ElstAzMJ03JbYHzhaa6VFa/Zkt8hzeL0NV8OAWyIsc3UzME/EJmlhQfJPQ57r/O56KxpYSB5KU5qJXCDkxvCYaCMog6zuumfhViT/Vhr3/lMZjcnoEBUzHon6VQggglpBkEGCCNwVlV35GiXj9HpopKo5X4kK+GpvE+6AZ1zAQVbSt6erTC1giFpC3lZTEM+zSTqSYEWu/QLQsWzmSU4GoENhicY1bQkkBlKFs1q2ASGaNYtgEsygY7itOkQHvDZ690AWBXO/wAQ+ElxFRrZI1jojerjmiCJPkoOLx7XCC256qmd9cPbLoUWS7SOQ8FxmSplPVGdOqIspzeUqLqntCy5M9vNP47Chr2UWAAmC7sNvUn9VhsStnsTo1WOuPGRBNX2bS51vrPRDfF2UcT77dO90Rc2YUCtTpTNhmuR4nRlnaLHvCHatDKXBoBhxbaSDldEt3/K4rHa5wm+H10bqowsgnP7HMBjG0hkbIDTGs6bKxoczNJLTMiLee6GXVZJ2/WNCn8HhnOJcN/s3VUfJcW2ydnjRaxBLxTB0MWyKl8t2mYIKAsE4MxD6QJgEwVfvAZdz8vqh3GYqgKhcyS8i5Gi2eP5PPVjOddRxa/Rf4HGgWG+/qhTnGuPavG4PqPCJAO6hf8AW8h1m/lKgcXx2Z5e3Q7TMba7roVRaemKxr0a8MdlFzEmfmI9YXSOX8SwNLiM1vCY1m0fIfNcywrtJO+2un7BEvDuOClhi0Sao0O0TayL63NLCVM1H2W3M/E2Upbnu4Axq5xP5QJ1mb9kJHEsaBN93D5+8NdY+Crnue9xL7knU/H78k7TwuaZOgnXaP8AhWV1qC6KrJuQsfF4sPDAEAfAeqj0SYcd9B6/Tf4rau3ve1uxVvwnhoqAH/glOc1BaxQhyeDHD8MJB3I+BKsfZ2P3KdPDyx2UjxDUWiYnWdgsVHg/X7+IXMtscmdSqlRRGfb1Tbn3t6pwNJsP+VFxboNyLD789UQWvCyeJdnUPwm5gDahoPdAf7k6Zht6rrZp9F5OwvGzTe11PVpkeexXpbkzj7cVhKVUODnFoDwNQ8DxAhdKrkljOPdxctRblZlPSCmnU+iuKTXMktJSQBhrVubJEwouLxrKQBqGAUCJAErdoQzj+ZwHAUhm+nxV1Qa94BJyyNlFywsjDkTQUy/EdLpp9GC3U9bqTA6KtzZaqor32V9TGEDNltErlvH6xxWPaGu8Je0X7ESAF1LjlQChUJsMu2q5Fywc3FmC5AdaQbZWk+V1CLePWT4pNYjtJpAZWnRoCp6lBtSsSAcg12kjopGPqlxblN5v5Db6J7D04b3WW6PyPH6NFb4LfsZ5j4wMJhKlYgeACAb7gAKj5VcHUziariR75zWABuPQT8kz+JFH2tKlTkkCo1zmg6tkAz1AmY7K14dhg6gGO8IJvAi0aX+C0Lc/pVFLtsGsViw41XOIJcZbUMEG0N9C0m37IffVJFrO8LRMCZ1fNstx/wCxCMuI8MPsASQ1rGlpItGVpggbyco62shvB4WcOKjolznQLE5acNJ8xa3r1XMurkn3/s6tVkc6KSq3NAbqYb5dSr7iJ/pabWxLjDWtGpJ0EDU3Uflam04irUfBbRZMk2LnuIH0EKmq4t2Lxk5iG0znB6ZXeHsLi0quvxXY4x/f/CV1/BNv6/6RMXhahz1KxLAA4wQCSQSC0NHkQTt80GV8XL4uBoi/8QeKnM0UyYIJc6QS7PJA8gS6yCqOHLiu3GEKo4jhztnY9ZGc0lYpHQd9ekojw/CrAlYxvBJEixVf/wBME8Y/gn7Kiu0se5rrWkHrOhnoVJwm0m38JjEYAj3iZFgfLQJ7AH+/a0ASSrk1JdEFsX2S8VQOQOBDXEgROxBmPgmsPRzuDG62t1Wtete3oTaOikcBpDPmJvtdE5ZEI9suf/iwDQ7MQ70IAVhwfh/s4bPX9VY4SsAMs3Gv7qQGzHncjp+y5c7ZS6ZurrUe0VGLwli9kXnzOkqkqtcWiR9n9EYY17ScoiBqREdLlDvFb031G6NJvPvO2AbqYET0UIwlNpRRqVsYR2RXYvFEOOmYm5EBrQfLQCUO1cQ4lwtrE66SLHonsZWNSAwENy+Mm2Z0+Im/uiwA7FM0mAfp5rp1UqC/pzLr3Y/4N0aP19VacM4tVw7iaNR9M/4uIB8xoVBFQ+fQ/wApylhHONgrjOdq5A/En+oLaGJhtQ2a8aOPQjYrqFKp1XmrlXg7xVY4atcDHkV6JY4kDyEpoi+ieaYWEwHlYUhahtz4BcdAg3mLigqRlGYA6fqiPmAu9k4MtZc8BaXOaHeIXITREk42s1mWwEkFHvD8SDSaQdguP8w4s5RB3v8A+KM+W+LNqUGQ6CbX0hU3S44aqFuoMnV+60OK+CG6vEA05Xekaead/wCpTpER6krLK1ejYqmW/EaftaT2A+80ifouWcsPfT4mKdRzi4F0A+7GU6LoNHHgyub8armnxWk92mciRvmFreqK56nn6KpxySOnsxIzETAB+amtrfJCdbigIOreh7jVWnDMWSQNjER19VXKxfRbx6elRzFjy7HU6LTAy5nHfUW7CHn4K+weI/0xefCIg+hH0QbRrudi6zyWvIa4j+5t/dPw+qYZxd7WvpkZg4DKBq02g237dfJFl3x2JP8ARZRT8lba/YecVOagWC8ttsRuJ7W+SHMVg8lAFrrlsmdJeXe1d5yQPIDstuAY1poik55uyPFpABaIO2oWeYcePYwwAHLm0JsfEAI7gE6WClZxnDl/AgpQnx/oJ0MS4NqU2a1qtgd2sBbmPazz6KDx40cLhalJsurVSQ698gMAu3AIE5f8z3WDUYyq4ZnGm2wIgHM9wBvvYH0KGeOVs1V0nQ5elmwBv5/BW+LDjHkZ/Ns2fFFfiajnljScwAA++vmrvheBtMaqDwzBlxCL8DhsoA8lR5d+dIPHq3tjdLDwNE7UoNNirE4bY6xPp1TVXDka9r9Fx5Se6dWMItFNi+HAiNVRYjB+yJJbmHSdD36q84xj/Z+EHM46AXNgTZC+Jxr6hOeIg2n4aarpeErv8vr+mPy1Sln2V2LxGbffdSOH4k6bBQnsnZEPLeJovAoVgGH8r9JM6OOy6rXJYcrWnpfcO4o0tANj1/lXLcS0MJGnTsh7iuAGFc0ZgWuEgnb+FS43jr3+CnZu56rDPxm3iNVd6S7L9nEWPqiiXilTvneegkwPOIlD3Gcc2oGtpNeMheM0+HK95MAaiyiMp2NpO8673PZOZgIAg6yB2FvSVsrrUFiKbbHN6x04nMIho20A0AiTrNlDLJJ7qVQwb3wSLfCfRWuHwYAgt9YUbLlEIUuRV0cKYmFLw7CJT1dsGBsm2PJlZZXSka40KKDr8McLTqYkB7oyjMB/cQuw1mxcLzjw7GOovD2m4MiF2flXm5mKYGu8L430dGsFavHkswx+RBp6EV1hMmoktBnNOK0i+jUGhgwuL4PD1Kb3EkSSSSfNdxZcX13QDzhytUzPfQbLXC7eh7BP0JABxmrmFyOlk7ynxDLmpE3BkfqoGJw1QCPZut/ieqqy5zXh0EEKu6CnHC6mzhLTp2Bq557aqQ2oChjhHFxFgQSrFmMN7EjsCuPZVNP0deF0ZfYS8PM76II/EilFZtUbAEn/AGusinAY4eRVTztRNWlYaT8FLxm1NaUeRjXRKo4gVGMeLhzQR6og5cdmfJGhEDogLk7HF1EUz71M5fTZHnCcXl6XF03Xxk0yDs5R0HOGu/7vGsIuM3qHPsbeo9E3UwFiZJMz01PXyBWeF1g7iFcGYfTeW9LVGn9yrfFsOXT72UfJX/p3+ka/EnleL9lBTpljnbGbidbzqdjKexGNc2lLoHvakGfBAAHQAn4N6KQ5od72nT9fn81T8dZ4T0FiT/lv5fso1prpfZfY0+2Un9W1lOSbmSBFwTlDSCdg2/WVR1G53gAanbuVIx2JaW2Mi/QAC0D5D4q05PweZxdYnYFdWxquGI4i2c9ZacM4VlaLXO//ADorrAYPMTI623AH6wU/icNZoAGsEnabfqrLhtVrWN8ImOsFxsNJ6B1+4XG1WWdnUiuMOiJi8Ple6BmIa0iTMy0mPIwTHRCHFca4ktpmXQC4nRs6aXj0RDzfxA0KRDiC+CXbwT4iB5S0DyJXPxUcc7MuWq8jMZJIbEhsbE5lpr8aEpa/SK7PIlGOL2yPi60OaGOzOElzjdskXi2ik8P4C54zRbcmw+Cv+D8qmxeO8fepV2+hkaQBA/m36/BSu8rOoFdXjuT2XYG1OBtbefgq7G8LEHKiXGNiR5+X3qqh7I3/AHuqK757rZrn40MzCjxOLfVcwVXe40MH+0affZbuxGSQII+7qdLGul7A9h95uhjsdiER4DkKjUy1W13OpEyBAmJ0ldaqzmtOPdU6pZ9ATiaknXXzmNQp/B6ImT/wj/j/AC1Tqt8ADHtAAPUDYoL/AKUsdkiCLGbKNzaQVZJl3TLSBljT4rWpUAmxKg4eoWNJkA9NVMpvzAXm31WFrWdCPSK7EQbgaqPTpRc6dArF9AbzHXbX+VHxOKpsAE6fevmmot+ibkkuyHUJHr9yrfgGIqMgjTUHoR0VHUxk6QB3uo1TGvJEOtMT9StddTXsw23RfSO/cP5mpuptLjDov5i36JIB4DwGtUoU3+0b4gTc/wCRSVuyMnR2WkbXs5OOM26haPbFQza0g/URussf0v8AfRXFZCbhwW2a0uEi4F1U4jg9EuBcxsnaBqr72cOI63HnuoGIohvieZOoPVAA1i8AxhIDGjyCncDLQYyj4KVj6EkO2KjYaiQ5R+yX0WFWnSBdmY246IVxeEDszdjMItxFDOFXPwV0OKY02jmtHl7F0KvtKdPMDbUXRRgHVy0h9JzDF9EXYajIynX8p6LY0Cb/AJhYj+7yUZVRl2NTaOPsxRoYllZ35XR08Js5dFB9qJaRlInz6Kt4zyTTq1M4cWNPvNAmP2UjhXCX4dmVtQvbPhzWt0CzeTRz7XtGrx7+LxmlXBb+tusaoM50xmRhYGyXCCRtfX6o6xWNLCQ9pBHae+oXP+YiKjnPAkEyB22t6Kjx6Xz/AC+jVfc+HX2CNEHKZ0B8O+mp+iMfw6IOa4lC72ki7Yi0dL3WOE8QdQqBzbQdOutlsthzi0YIS4s7CWTNvT6JouyA9CD+m3wUfhuOFRrTPvX+ITfFqngdeMs/T+Vx41uMsZ04WcogXzHxA1KxGrabZI2zH3R6Ekx2VpyDwM1ne3fpm+JshqpSLgaQu91STH9zot5DT0XWOAUPY0GMBywOk99PNb7mq4KJmr2ybkEDuHgthkDwEA9C02J+BCCazySXOIAMxbqYg9DAn1RNg8a/M4EiQc3S8mNDFwY9FpjsGyoTUAAIa1kaCBMW/XyWeyr5EnE11y+NtSOd4jCwDEkHQ69wq6vRPTRE1Wm5heJkgiGxIixJPQ62VJVMGfr0B+sLNjRsT1A/xGnN43+CteVeOnDvFN8mk43n8rj+YdlFxtYearKmJmwgx9FuolPrEYfIjW/bOuG9tzc2280G8+AtLKrWgtMtJG5Ghn70S5U5jmKNUwDAa86jo39kVcRwVOqwsfBp9YIkxqOhXR1SRx8cJHLH4wlt2m+6w3irhYCPNWXEeW6oMU/GzYTBHxTdHlbEOBOUCNiRJVfxQLvnn+yI3iYcPG4z0Fvqq12LHS/yVkeBVbzSdO9k9heXaziA2kZNr2+qmsXorbb9lEGl5kq+5a4K6vWZTA1+Q6on4d+GtZxmq5rG9jm8x0R9wnhNDCMii2SdXn3ifPYKWEdJfDeGMpUmUxcNET16rKWd2w+aSWCC7HUszZAkjZRQ4QDJ001jtIVk12/x8uqg4uhlIe0SN9iO4UiLMjxDyuExiMMHODtNiDp3B6eaebUDd5n1Py2TjPIE6OHX+UwwqhDpZFvy9PQpn2MKxqUW02uIHh10m/lsU1QbnbJiYsRof2SY0Zw42W1XCpNbBuptBwNjqkMq/YJ5rZibOsGn91ZPw4KjuowgRCqUJ7EC/R5lR3YS4tDjPhPugdlZ5bAaiZhaltnfC/yIKAKZ2GsBsdZt81TcS4JSqZnOb4jDRrMCYE6Wk6ovfRuBpA0Ok7qDVoWHSfT4IGch49ynWpkhjC8DQtvaN43Q7U5ervcIpunYQu8VMPdx0ERA8MqDXwhytB1GgjUeYRg9AblvCV2NaKlJ3h0tJt5KPzTjyXBjbECTO58uwRyWFjjH5ho1xblKGOK8vuqPzNPjBk5jaw/uVTpjyUiasaWAJwCvGLYXTEwPM2XXgRlAC56OUK85mloAObX3b7DdGdPOxrQ4giYFxmsJkgLL5VE5tSiavGujDpj2MZnA6z9EwzEOaC2TBF+vRbYmr4ZCrH17RmvoTsAbH5SssFJHR1SRpzDijSaDDcz7PMk5sptE95vugjiNZzDDze/hBk+EwZjS4PwV1xnGED2mY5p8HwjNHa0IXdgnObmMtl0aSXWklbK6Ob5SMl3k8FwiRK9Y1DbwtED77qww2AAaAWnxuEOkzGVpdcWmM1v8gpLqTPZh5aLAOtYEiIOXpr6neVIp1nPwhzeJwiBoZc6YBJvcj47QVsjFI58pN9soa0Wk30PQe7c9YOa/YJzDccr07Cq4jo4lzR0MFN4zwkNI8WUZ+ku8uxF1GAtAF5n9P1QIPOV+I+2Z4iM4MHuIs6EShllzblRn/csOgbJ+WnzhdOwzwUiIwKat+EYG8xfYHQ+qfwmDBhxFpVpUZkIjQG0xoeykkJs0a/KLi0eHUNaf3UI1XOJLojYbkeQ6p6sTUfJcQ2Zjr3hOUJkAtudDa9/kVIXoabH9jv8A8z80lOMCxsekn90kYR0IWuyf7bmSdP4UgHcabj9lGmxI8TTAA6DqP2WZLZLfFp6aAx+yQ0N18NBzMEjcaH0IWtOq1sAEknYwT3+CmscDOU3Fj0n9EzXw4dtDvvZAzFM7fm3tZ3n3TdegYcG2Me6THwI1WGu9ndwi+0kHvdJmIEAn8xFp0t3uNEAaUxDfFt1N++mqww7gyOoUp1om8276Trvoo9HDlkwS4Xtof5RgiTSxHVOyCq41IdldA6Hr/KfmEh6POpdE25mxWzaycFQFAxiLz2j77ph9Pw6SZ8pU0tGxWjmJAQalIT57kfcKK+he2o+PaytHMWhYmIpquFsbWOvWyhVcDcWG0DqiI0BfumamG+/JAwfbhYmGiTM208k1Xwlo/IDJIF7i6IXYa87rU4S5MaoDAWqYY+87U2B28OxHkqziuAexpgC7ZtexE2/ZGpwAiNk0/AiIVcqoy9otjbOCxM4xWp53BxO4jX0HZV+Mqw+ZkbAbDT+F1TinJtKoczczDc+HSTvlP6IYxnIhm9S0AWbBj4qz0ivloHN/1HtBM08sQNAQdD30WcTiD7oJyibWjWI+Tfgi08uU2NytaR3GvnKg1eXHGRNj289vVA9BPFMzkuJM2Hy/RLC4ZziABJ+/4RbR5NcSBNvKLeZRLgOVxTEFvlGhjUk6kIFoMcu8ELTIEvd8B2lHXD+GFgBeTmnYWtrqpFJgbAaBlGnhg/unWuLiQBGVu2p03O90JEWyVWrtFt7aDaBue61czM7xAiBtoPjqm6eBmQS0WmbmYghsk6lTGmwdaSLCJKkIzh2HQgEgSDJ0Im59U7VOzdtxpPaVoKcCXWWKTjUOVgtpPXyG6NDDTI3c/qknhhqe4M72n5rCjowjNMtIjS8t81qy7czbFxk+nVJJSEbEAl0eGCPVOGtrnFpER3WEkDHXNt1HdRnYYflt2Nx/CSSQMYxVZwc0EQ0Hz2j6rYVfEZuJ8Pa37pJJiNheQ68E2N/K61LWkEGfPWO4OqSSAMsYQL3HUW+RWpdBvp1H7JJIaAckgTss+0SSURmPaJZwkkgDGYLUkLKSAGyQsFwSSQM1Lgm3O7JJIBjLyoz6YckkmIjnAtM2vMLQYJokZY6EJJIEa1iBr4hYafdlBxGIaC0NsJAJjQH6pJJgSzTYfsj6arLGMD3OEgEDKNyYuT+3dJJSwRK/ppufC34ntOyb/qWg5WC53KSSj9Eh5uEu32xPiuMptAnbe/VSKDS7KwkAgkggXsNyPJJJAGWG12gpJJKIz//Z"/>
          <p:cNvSpPr>
            <a:spLocks noChangeAspect="1" noChangeArrowheads="1"/>
          </p:cNvSpPr>
          <p:nvPr/>
        </p:nvSpPr>
        <p:spPr bwMode="auto">
          <a:xfrm>
            <a:off x="-61913" y="-136525"/>
            <a:ext cx="304801"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dirty="0"/>
          </a:p>
        </p:txBody>
      </p:sp>
      <p:sp>
        <p:nvSpPr>
          <p:cNvPr id="6" name="AutoShape 4" descr="data:image/jpeg;base64,/9j/4AAQSkZJRgABAQAAAQABAAD/2wCEAAkGBxQTEhQUExQWFRQXFhgYFxgXGBgWFxgYFBQXGhYVHBQYHCggGBolHBQXITEhJSkrLi4uFx8zODMsNygtLisBCgoKDg0OGhAQGywkICQsLCwwLCwsLCwsLCwsLCwsLCwsLCwsLCwsLCwsLCwsLCwsLCwsLCwsLCwsLCwsLCwsLP/AABEIALcBEwMBIgACEQEDEQH/xAAcAAABBAMBAAAAAAAAAAAAAAAGAAMEBQECBwj/xAA8EAABAwIEBAMGBQMDBAMAAAABAAIRAyEEEjFBBQZRYSJxgRMykaGx8AdCwdHhFFJiI3LxFSSCohZDkv/EABkBAAIDAQAAAAAAAAAAAAAAAAABAgMEBf/EACYRAAIDAAICAgMAAwEBAAAAAAABAgMREiEEMRNBIlFhMnGxIxT/2gAMAwEAAhEDEQA/AOfgrYFahbNCqGbSsynaWEe7RpPoptHgVd2jCjB6VqyEQUOUa7toVjhuQ6p1PyRxYagTYE8wI8wvIH9xKusHyTTb+WU+DDkcxp0idAT6KbR4ZVdowrreG5apt/KFYUuEMGwT4C5HI6PLtY/lhTafKlXddYZgGjZU3NWObQpZWx7R5ytHnunwQt0D+D8IaA8kSWtvPUqJX4cMxtBVxw2KWGcyo4y95DnnqRb6Qqj+qc+o/cAW+91g8qTjPIs6PiwTh2iKzCCeqnUOHMMSHCfgnaVQMbIi4m+3VWWEqtbh6lY3I91vrcxss8fJt3EWz8av9ERnLdN+j/jZVfG+ACi0uLotN0RcM4k2q2Q2JCDvxC4jJqNzTDWyPMwAO/XyW3xrvmTeejFfT8TwgcAfTxFT2ebKT7p2J6XRRU5VLSGl4DjoDqVybDPeXsayS5zhlj3hlMyuoYvGuBZ7V+ao1ouYkEbWVltkalrIV1Ox5Efq8o1VAr8p1+iJeG8z1AACQ7zH6q7w3MGaM1IGdwVGPkVSCVNkTmVTlSv0UStyrXGsCdJ3XaH46llJLSLLm3OuNfnoSQHZw9pF4A0aB1JgK78forxgliuUcT/aqbGcsYlv/wBZ9F193OEZQ+mwGPE2bzvdX3COIYXE2ENd/a6L+XVRhbXJ4mTnTZFa0eaq3D6rPeY4eiaDV6lxXK9J+rR8EN8U/Dig/wDIAr8KDgATjV1LF/haJ8JIUJ34YP2cfglg9OeBbhHFX8Nqw0dPoq3FckYpn5ZRgaDSSnYnhFan71Nw9FELSNUhmFhZSQB03BcjF13T5BE/DeSKbY8IRpSoNGyktCliI6UOG5bpt/KFY0uEMGwViAtwEBpEZgWjZOtww6J+EkANiiOi2FNOBIpga5VmEpSlIDDzAXHvxI4+GuBbd4d8J0XW8fim0qb6jzDWgkrzp+IXEBUr+ERfMR06BRa1onCWJhJwri4xGErZgJY9thqdLiddSoWFqFzjlJBAlUHK2LLarjc5maDt/COuG4UewqOIIc9sAkAAAaXWDyK+dh0/Gnxq3+leXmN53+AKeZUc1sSchkEddLLT2oksEWOo3splOnmygAXAj6lYJx98TbGXXZJ4PTyUnzAEFxP35rm3NGOp1HB7M0m9QH+4gCB5ZT8Ua82VDToMbTs5x8RiRAidfuy5viMM4mm0QS5xHWSXR/C6Xgx41f7OX5b5T0J/w84cGtrYx/5RkpbHM6Q5w8h9VOYS8lx6xr17ohxXCsmHo0WFuRjYBG7o8d/SZ6kKMzhMskGC2wb/AHf5LP5SlOW/SLvHcYRz7ZGozPvRYCPlCvcJixTdcSdegCbwnA3uFMtiYzk+dr9DEKSMKGkuIIDTpEzsfqskKp80iyyyLiTzis9Mmw/bqgjEYU+3fiHvPswT7Fs28Ih7/q0DrKkt4rV/qhQ1bVPQzTa333SBsPqFW8bx4e7wjwAw0HZrfd9dz3W67lUs+2V+LWrJcvpELEVyNTcwZ12/la0ccQQRI6Gb/wAJh7s1td7T0n5Jmp12CyxN1iOncr8+ObDK/ibpm/MPPqui4LGU6zA+m4Oaen0XmxmIIPfVFHLfMr8K4PDvD+Zp0I/futtXkSj1L0cy7x4vuHs7e6kOi1OHHRROCcZp4qkKlIyNxuD0KsJXQT3tHPfQwcM3otH4Jp2UyFiEwKfE8Dpu1aEOcV5BoVJ8AnsjpalAHHqv4XCTDjCS6/lCygDQUluAlKxmQRN0lhqySgYklgrEoAeYVq5Nhy2zSgBLMpt5WA5IBrieFFak+m7Rw+e3zXnDmLCH2tUPBFUF2bYACF6VXPPxH5KOIDq2Hj2keNsxmAG3dBJHGeXa5bXbeNR8ka4viFT2QYXSIPz28kA4jDVKNQBzXNdOhEFFhzPp6bX6hYfJ3U0dHxWuLiydys7McvSSZ3V7RbkcALmTrtO4Q9y2Cxxk20RDTqZSXm+wusM3sujTvH2VXP8AiiwU2h0Ag5tNTuhzknhBr4mjUd7rHyRIm0uFuhT/ADnjA6tYaNEz7u8qXyrFAPcLueS0OGmW0RI6z8QulV+Fa0581ymG2LpNzjoC4xNpJM/VbDDDbQgiN+w+KgUKxMXEx8/00V5SFrDt5xqq32yW4b08c2iC5zoEam1gDeT5IJ4xzq+q6oxghmVxc4mBGgv3P6KbzpjstKoA0HKWwzufzFvYSb/2of5XojEeOpTAYXudU6ECPZsaD5EAb5ldGqK7ZXzbeFmMNUp4f2lSDXqMD6jpIDKIdlpsEb1HAE+Q6Ifx9i1p7k9g4Nt30+qNuNBoNSq53vNqGmwb5WAieonMB0y9r8+xFcuv/i0D/wABHzgrLcm5ts6XjtRgkjD3xESD9j6LV9CYBdbzWuuWTM2Pa1vlb0KdxLmMHfQfEqn/AB6Lm+WsxWhvTZSaGDLqFWu9wAphsU3S0uz/AJx11mO6q8BjWmuHVCA1mZxGt2sOURuS6FFx3EBUfUcDlD3E5ZJABMho6x17LbTTi2RzL7k5fiXfLnOVfC1mupuPs8zS9gjK5rTdsRa269EcC4zSxdIVaLszTqN2mLtI6rygXiQ1va/Uyu3/AIMU30GvpP0qeMDoW2NvKFpXRifZ1IFYJSSUyIlhKVgoASSbL0kAZBTdR11sbJpzkCH2uWrymCSnJlADgfKxKxlWwagBLLSsSkEDMrKRFkO8S5op0XFrjBS0MLbH4iAQNVpw6m7LLjdDWH5ibUMhW2H4sIWWdyUvZvrobj6JHFOX8PiI9rTa4gyCRcHzQJzxSbQq0xTa0Z7GyOW8SBOq5d+J2MJqsI2Ua5xlLCVkJRj2X9LlN2QVKRBm5b56qp4hhTRs4GxRbylxOaDJOwVtjsLTrNh4BB33VE665vY9MsTml2efeYH/AOo46hFGFqBtNjZFmidjcfNVfOvBHUcYGkRTe4Fruo/Qq1p4QPuH7QB9Por7JPIpFMEk3pecIbMOMReI+RV4/ENY3M52UCCSesiB5lUnDnANaBPdVnOuMBpupufltJH9xEZR1FxM9koLlLCMmktB/jvEauIr1mUnD2byZt4spa3c6Tb4Il4Th/ZMp0Q61OC93V5iw6RIA8yeiBeXsQPbEnQFuW2kQ3foEdYerlDmtdcukE7OcCJgdBPrCstmo4h0x5ayFzDjC8CmweFjA0EdXZZ/9Z+JQ67h73XAA7G28a7ok9iA0y0l14M9O3p8lT1OInMWWFzDnEZWtk3I+9VQ05vpGj5FArKtJwIYBL9r2FrEnayrMQ7RwMi14OpJgRtopuKxNsshweBJBu4G5BI0mBbt2Ve/ElstAzMJ03JbYHzhaa6VFa/Zkt8hzeL0NV8OAWyIsc3UzME/EJmlhQfJPQ57r/O56KxpYSB5KU5qJXCDkxvCYaCMog6zuumfhViT/Vhr3/lMZjcnoEBUzHon6VQggglpBkEGCCNwVlV35GiXj9HpopKo5X4kK+GpvE+6AZ1zAQVbSt6erTC1giFpC3lZTEM+zSTqSYEWu/QLQsWzmSU4GoENhicY1bQkkBlKFs1q2ASGaNYtgEsygY7itOkQHvDZ690AWBXO/wAQ+ElxFRrZI1jojerjmiCJPkoOLx7XCC256qmd9cPbLoUWS7SOQ8FxmSplPVGdOqIspzeUqLqntCy5M9vNP47Chr2UWAAmC7sNvUn9VhsStnsTo1WOuPGRBNX2bS51vrPRDfF2UcT77dO90Rc2YUCtTpTNhmuR4nRlnaLHvCHatDKXBoBhxbaSDldEt3/K4rHa5wm+H10bqowsgnP7HMBjG0hkbIDTGs6bKxoczNJLTMiLee6GXVZJ2/WNCn8HhnOJcN/s3VUfJcW2ydnjRaxBLxTB0MWyKl8t2mYIKAsE4MxD6QJgEwVfvAZdz8vqh3GYqgKhcyS8i5Gi2eP5PPVjOddRxa/Rf4HGgWG+/qhTnGuPavG4PqPCJAO6hf8AW8h1m/lKgcXx2Z5e3Q7TMba7roVRaemKxr0a8MdlFzEmfmI9YXSOX8SwNLiM1vCY1m0fIfNcywrtJO+2un7BEvDuOClhi0Sao0O0TayL63NLCVM1H2W3M/E2Upbnu4Axq5xP5QJ1mb9kJHEsaBN93D5+8NdY+Crnue9xL7knU/H78k7TwuaZOgnXaP8AhWV1qC6KrJuQsfF4sPDAEAfAeqj0SYcd9B6/Tf4rau3ve1uxVvwnhoqAH/glOc1BaxQhyeDHD8MJB3I+BKsfZ2P3KdPDyx2UjxDUWiYnWdgsVHg/X7+IXMtscmdSqlRRGfb1Tbn3t6pwNJsP+VFxboNyLD789UQWvCyeJdnUPwm5gDahoPdAf7k6Zht6rrZp9F5OwvGzTe11PVpkeexXpbkzj7cVhKVUODnFoDwNQ8DxAhdKrkljOPdxctRblZlPSCmnU+iuKTXMktJSQBhrVubJEwouLxrKQBqGAUCJAErdoQzj+ZwHAUhm+nxV1Qa94BJyyNlFywsjDkTQUy/EdLpp9GC3U9bqTA6KtzZaqor32V9TGEDNltErlvH6xxWPaGu8Je0X7ESAF1LjlQChUJsMu2q5Fywc3FmC5AdaQbZWk+V1CLePWT4pNYjtJpAZWnRoCp6lBtSsSAcg12kjopGPqlxblN5v5Db6J7D04b3WW6PyPH6NFb4LfsZ5j4wMJhKlYgeACAb7gAKj5VcHUziariR75zWABuPQT8kz+JFH2tKlTkkCo1zmg6tkAz1AmY7K14dhg6gGO8IJvAi0aX+C0Lc/pVFLtsGsViw41XOIJcZbUMEG0N9C0m37IffVJFrO8LRMCZ1fNstx/wCxCMuI8MPsASQ1rGlpItGVpggbyco62shvB4WcOKjolznQLE5acNJ8xa3r1XMurkn3/s6tVkc6KSq3NAbqYb5dSr7iJ/pabWxLjDWtGpJ0EDU3Uflam04irUfBbRZMk2LnuIH0EKmq4t2Lxk5iG0znB6ZXeHsLi0quvxXY4x/f/CV1/BNv6/6RMXhahz1KxLAA4wQCSQSC0NHkQTt80GV8XL4uBoi/8QeKnM0UyYIJc6QS7PJA8gS6yCqOHLiu3GEKo4jhztnY9ZGc0lYpHQd9ekojw/CrAlYxvBJEixVf/wBME8Y/gn7Kiu0se5rrWkHrOhnoVJwm0m38JjEYAj3iZFgfLQJ7AH+/a0ASSrk1JdEFsX2S8VQOQOBDXEgROxBmPgmsPRzuDG62t1Wtete3oTaOikcBpDPmJvtdE5ZEI9suf/iwDQ7MQ70IAVhwfh/s4bPX9VY4SsAMs3Gv7qQGzHncjp+y5c7ZS6ZurrUe0VGLwli9kXnzOkqkqtcWiR9n9EYY17ScoiBqREdLlDvFb031G6NJvPvO2AbqYET0UIwlNpRRqVsYR2RXYvFEOOmYm5EBrQfLQCUO1cQ4lwtrE66SLHonsZWNSAwENy+Mm2Z0+Im/uiwA7FM0mAfp5rp1UqC/pzLr3Y/4N0aP19VacM4tVw7iaNR9M/4uIB8xoVBFQ+fQ/wApylhHONgrjOdq5A/En+oLaGJhtQ2a8aOPQjYrqFKp1XmrlXg7xVY4atcDHkV6JY4kDyEpoi+ieaYWEwHlYUhahtz4BcdAg3mLigqRlGYA6fqiPmAu9k4MtZc8BaXOaHeIXITREk42s1mWwEkFHvD8SDSaQdguP8w4s5RB3v8A+KM+W+LNqUGQ6CbX0hU3S44aqFuoMnV+60OK+CG6vEA05Xekaead/wCpTpER6krLK1ejYqmW/EaftaT2A+80ifouWcsPfT4mKdRzi4F0A+7GU6LoNHHgyub8armnxWk92mciRvmFreqK56nn6KpxySOnsxIzETAB+amtrfJCdbigIOreh7jVWnDMWSQNjER19VXKxfRbx6elRzFjy7HU6LTAy5nHfUW7CHn4K+weI/0xefCIg+hH0QbRrudi6zyWvIa4j+5t/dPw+qYZxd7WvpkZg4DKBq02g237dfJFl3x2JP8ARZRT8lba/YecVOagWC8ttsRuJ7W+SHMVg8lAFrrlsmdJeXe1d5yQPIDstuAY1poik55uyPFpABaIO2oWeYcePYwwAHLm0JsfEAI7gE6WClZxnDl/AgpQnx/oJ0MS4NqU2a1qtgd2sBbmPazz6KDx40cLhalJsurVSQ698gMAu3AIE5f8z3WDUYyq4ZnGm2wIgHM9wBvvYH0KGeOVs1V0nQ5elmwBv5/BW+LDjHkZ/Ns2fFFfiajnljScwAA++vmrvheBtMaqDwzBlxCL8DhsoA8lR5d+dIPHq3tjdLDwNE7UoNNirE4bY6xPp1TVXDka9r9Fx5Se6dWMItFNi+HAiNVRYjB+yJJbmHSdD36q84xj/Z+EHM46AXNgTZC+Jxr6hOeIg2n4aarpeErv8vr+mPy1Sln2V2LxGbffdSOH4k6bBQnsnZEPLeJovAoVgGH8r9JM6OOy6rXJYcrWnpfcO4o0tANj1/lXLcS0MJGnTsh7iuAGFc0ZgWuEgnb+FS43jr3+CnZu56rDPxm3iNVd6S7L9nEWPqiiXilTvneegkwPOIlD3Gcc2oGtpNeMheM0+HK95MAaiyiMp2NpO8673PZOZgIAg6yB2FvSVsrrUFiKbbHN6x04nMIho20A0AiTrNlDLJJ7qVQwb3wSLfCfRWuHwYAgt9YUbLlEIUuRV0cKYmFLw7CJT1dsGBsm2PJlZZXSka40KKDr8McLTqYkB7oyjMB/cQuw1mxcLzjw7GOovD2m4MiF2flXm5mKYGu8L430dGsFavHkswx+RBp6EV1hMmoktBnNOK0i+jUGhgwuL4PD1Kb3EkSSSSfNdxZcX13QDzhytUzPfQbLXC7eh7BP0JABxmrmFyOlk7ynxDLmpE3BkfqoGJw1QCPZut/ieqqy5zXh0EEKu6CnHC6mzhLTp2Bq557aqQ2oChjhHFxFgQSrFmMN7EjsCuPZVNP0deF0ZfYS8PM76II/EilFZtUbAEn/AGusinAY4eRVTztRNWlYaT8FLxm1NaUeRjXRKo4gVGMeLhzQR6og5cdmfJGhEDogLk7HF1EUz71M5fTZHnCcXl6XF03Xxk0yDs5R0HOGu/7vGsIuM3qHPsbeo9E3UwFiZJMz01PXyBWeF1g7iFcGYfTeW9LVGn9yrfFsOXT72UfJX/p3+ka/EnleL9lBTpljnbGbidbzqdjKexGNc2lLoHvakGfBAAHQAn4N6KQ5od72nT9fn81T8dZ4T0FiT/lv5fso1prpfZfY0+2Un9W1lOSbmSBFwTlDSCdg2/WVR1G53gAanbuVIx2JaW2Mi/QAC0D5D4q05PweZxdYnYFdWxquGI4i2c9ZacM4VlaLXO//ADorrAYPMTI623AH6wU/icNZoAGsEnabfqrLhtVrWN8ImOsFxsNJ6B1+4XG1WWdnUiuMOiJi8Ple6BmIa0iTMy0mPIwTHRCHFca4ktpmXQC4nRs6aXj0RDzfxA0KRDiC+CXbwT4iB5S0DyJXPxUcc7MuWq8jMZJIbEhsbE5lpr8aEpa/SK7PIlGOL2yPi60OaGOzOElzjdskXi2ik8P4C54zRbcmw+Cv+D8qmxeO8fepV2+hkaQBA/m36/BSu8rOoFdXjuT2XYG1OBtbefgq7G8LEHKiXGNiR5+X3qqh7I3/AHuqK757rZrn40MzCjxOLfVcwVXe40MH+0affZbuxGSQII+7qdLGul7A9h95uhjsdiER4DkKjUy1W13OpEyBAmJ0ldaqzmtOPdU6pZ9ATiaknXXzmNQp/B6ImT/wj/j/AC1Tqt8ADHtAAPUDYoL/AKUsdkiCLGbKNzaQVZJl3TLSBljT4rWpUAmxKg4eoWNJkA9NVMpvzAXm31WFrWdCPSK7EQbgaqPTpRc6dArF9AbzHXbX+VHxOKpsAE6fevmmot+ibkkuyHUJHr9yrfgGIqMgjTUHoR0VHUxk6QB3uo1TGvJEOtMT9StddTXsw23RfSO/cP5mpuptLjDov5i36JIB4DwGtUoU3+0b4gTc/wCRSVuyMnR2WkbXs5OOM26haPbFQza0g/URussf0v8AfRXFZCbhwW2a0uEi4F1U4jg9EuBcxsnaBqr72cOI63HnuoGIohvieZOoPVAA1i8AxhIDGjyCncDLQYyj4KVj6EkO2KjYaiQ5R+yX0WFWnSBdmY246IVxeEDszdjMItxFDOFXPwV0OKY02jmtHl7F0KvtKdPMDbUXRRgHVy0h9JzDF9EXYajIynX8p6LY0Cb/AJhYj+7yUZVRl2NTaOPsxRoYllZ35XR08Js5dFB9qJaRlInz6Kt4zyTTq1M4cWNPvNAmP2UjhXCX4dmVtQvbPhzWt0CzeTRz7XtGrx7+LxmlXBb+tusaoM50xmRhYGyXCCRtfX6o6xWNLCQ9pBHae+oXP+YiKjnPAkEyB22t6Kjx6Xz/AC+jVfc+HX2CNEHKZ0B8O+mp+iMfw6IOa4lC72ki7Yi0dL3WOE8QdQqBzbQdOutlsthzi0YIS4s7CWTNvT6JouyA9CD+m3wUfhuOFRrTPvX+ITfFqngdeMs/T+Vx41uMsZ04WcogXzHxA1KxGrabZI2zH3R6Ekx2VpyDwM1ne3fpm+JshqpSLgaQu91STH9zot5DT0XWOAUPY0GMBywOk99PNb7mq4KJmr2ybkEDuHgthkDwEA9C02J+BCCazySXOIAMxbqYg9DAn1RNg8a/M4EiQc3S8mNDFwY9FpjsGyoTUAAIa1kaCBMW/XyWeyr5EnE11y+NtSOd4jCwDEkHQ69wq6vRPTRE1Wm5heJkgiGxIixJPQ62VJVMGfr0B+sLNjRsT1A/xGnN43+CteVeOnDvFN8mk43n8rj+YdlFxtYearKmJmwgx9FuolPrEYfIjW/bOuG9tzc2280G8+AtLKrWgtMtJG5Ghn70S5U5jmKNUwDAa86jo39kVcRwVOqwsfBp9YIkxqOhXR1SRx8cJHLH4wlt2m+6w3irhYCPNWXEeW6oMU/GzYTBHxTdHlbEOBOUCNiRJVfxQLvnn+yI3iYcPG4z0Fvqq12LHS/yVkeBVbzSdO9k9heXaziA2kZNr2+qmsXorbb9lEGl5kq+5a4K6vWZTA1+Q6on4d+GtZxmq5rG9jm8x0R9wnhNDCMii2SdXn3ifPYKWEdJfDeGMpUmUxcNET16rKWd2w+aSWCC7HUszZAkjZRQ4QDJ001jtIVk12/x8uqg4uhlIe0SN9iO4UiLMjxDyuExiMMHODtNiDp3B6eaebUDd5n1Py2TjPIE6OHX+UwwqhDpZFvy9PQpn2MKxqUW02uIHh10m/lsU1QbnbJiYsRof2SY0Zw42W1XCpNbBuptBwNjqkMq/YJ5rZibOsGn91ZPw4KjuowgRCqUJ7EC/R5lR3YS4tDjPhPugdlZ5bAaiZhaltnfC/yIKAKZ2GsBsdZt81TcS4JSqZnOb4jDRrMCYE6Wk6ovfRuBpA0Ok7qDVoWHSfT4IGch49ynWpkhjC8DQtvaN43Q7U5ervcIpunYQu8VMPdx0ERA8MqDXwhytB1GgjUeYRg9AblvCV2NaKlJ3h0tJt5KPzTjyXBjbECTO58uwRyWFjjH5ho1xblKGOK8vuqPzNPjBk5jaw/uVTpjyUiasaWAJwCvGLYXTEwPM2XXgRlAC56OUK85mloAObX3b7DdGdPOxrQ4giYFxmsJkgLL5VE5tSiavGujDpj2MZnA6z9EwzEOaC2TBF+vRbYmr4ZCrH17RmvoTsAbH5SssFJHR1SRpzDijSaDDcz7PMk5sptE95vugjiNZzDDze/hBk+EwZjS4PwV1xnGED2mY5p8HwjNHa0IXdgnObmMtl0aSXWklbK6Ob5SMl3k8FwiRK9Y1DbwtED77qww2AAaAWnxuEOkzGVpdcWmM1v8gpLqTPZh5aLAOtYEiIOXpr6neVIp1nPwhzeJwiBoZc6YBJvcj47QVsjFI58pN9soa0Wk30PQe7c9YOa/YJzDccr07Cq4jo4lzR0MFN4zwkNI8WUZ+ku8uxF1GAtAF5n9P1QIPOV+I+2Z4iM4MHuIs6EShllzblRn/csOgbJ+WnzhdOwzwUiIwKat+EYG8xfYHQ+qfwmDBhxFpVpUZkIjQG0xoeykkJs0a/KLi0eHUNaf3UI1XOJLojYbkeQ6p6sTUfJcQ2Zjr3hOUJkAtudDa9/kVIXoabH9jv8A8z80lOMCxsekn90kYR0IWuyf7bmSdP4UgHcabj9lGmxI8TTAA6DqP2WZLZLfFp6aAx+yQ0N18NBzMEjcaH0IWtOq1sAEknYwT3+CmscDOU3Fj0n9EzXw4dtDvvZAzFM7fm3tZ3n3TdegYcG2Me6THwI1WGu9ndwi+0kHvdJmIEAn8xFp0t3uNEAaUxDfFt1N++mqww7gyOoUp1om8276Trvoo9HDlkwS4Xtof5RgiTSxHVOyCq41IdldA6Hr/KfmEh6POpdE25mxWzaycFQFAxiLz2j77ph9Pw6SZ8pU0tGxWjmJAQalIT57kfcKK+he2o+PaytHMWhYmIpquFsbWOvWyhVcDcWG0DqiI0BfumamG+/JAwfbhYmGiTM208k1Xwlo/IDJIF7i6IXYa87rU4S5MaoDAWqYY+87U2B28OxHkqziuAexpgC7ZtexE2/ZGpwAiNk0/AiIVcqoy9otjbOCxM4xWp53BxO4jX0HZV+Mqw+ZkbAbDT+F1TinJtKoczczDc+HSTvlP6IYxnIhm9S0AWbBj4qz0ivloHN/1HtBM08sQNAQdD30WcTiD7oJyibWjWI+Tfgi08uU2NytaR3GvnKg1eXHGRNj289vVA9BPFMzkuJM2Hy/RLC4ZziABJ+/4RbR5NcSBNvKLeZRLgOVxTEFvlGhjUk6kIFoMcu8ELTIEvd8B2lHXD+GFgBeTmnYWtrqpFJgbAaBlGnhg/unWuLiQBGVu2p03O90JEWyVWrtFt7aDaBue61czM7xAiBtoPjqm6eBmQS0WmbmYghsk6lTGmwdaSLCJKkIzh2HQgEgSDJ0Im59U7VOzdtxpPaVoKcCXWWKTjUOVgtpPXyG6NDDTI3c/qknhhqe4M72n5rCjowjNMtIjS8t81qy7czbFxk+nVJJSEbEAl0eGCPVOGtrnFpER3WEkDHXNt1HdRnYYflt2Nx/CSSQMYxVZwc0EQ0Hz2j6rYVfEZuJ8Pa37pJJiNheQ68E2N/K61LWkEGfPWO4OqSSAMsYQL3HUW+RWpdBvp1H7JJIaAckgTss+0SSURmPaJZwkkgDGYLUkLKSAGyQsFwSSQM1Lgm3O7JJIBjLyoz6YckkmIjnAtM2vMLQYJokZY6EJJIEa1iBr4hYafdlBxGIaC0NsJAJjQH6pJJgSzTYfsj6arLGMD3OEgEDKNyYuT+3dJJSwRK/ppufC34ntOyb/qWg5WC53KSSj9Eh5uEu32xPiuMptAnbe/VSKDS7KwkAgkggXsNyPJJJAGWG12gpJJKIz//Z"/>
          <p:cNvSpPr>
            <a:spLocks noChangeAspect="1" noChangeArrowheads="1"/>
          </p:cNvSpPr>
          <p:nvPr/>
        </p:nvSpPr>
        <p:spPr bwMode="auto">
          <a:xfrm>
            <a:off x="90487" y="15875"/>
            <a:ext cx="304801"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dirty="0"/>
          </a:p>
        </p:txBody>
      </p:sp>
    </p:spTree>
    <p:extLst>
      <p:ext uri="{BB962C8B-B14F-4D97-AF65-F5344CB8AC3E}">
        <p14:creationId xmlns:p14="http://schemas.microsoft.com/office/powerpoint/2010/main" val="17176641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כותרת משנה 2"/>
              <p:cNvSpPr>
                <a:spLocks noGrp="1"/>
              </p:cNvSpPr>
              <p:nvPr>
                <p:ph type="subTitle" idx="1"/>
              </p:nvPr>
            </p:nvSpPr>
            <p:spPr>
              <a:xfrm>
                <a:off x="242888" y="980728"/>
                <a:ext cx="8425184" cy="3096344"/>
              </a:xfrm>
            </p:spPr>
            <p:txBody>
              <a:bodyPr>
                <a:normAutofit/>
              </a:bodyPr>
              <a:lstStyle/>
              <a:p>
                <a:r>
                  <a:rPr lang="he-IL" sz="1200" dirty="0" smtClean="0">
                    <a:solidFill>
                      <a:schemeClr val="bg1"/>
                    </a:solidFill>
                    <a:cs typeface="+mj-cs"/>
                  </a:rPr>
                  <a:t> </a:t>
                </a:r>
                <a:r>
                  <a:rPr lang="he-IL" sz="2000" dirty="0" smtClean="0">
                    <a:solidFill>
                      <a:schemeClr val="bg1"/>
                    </a:solidFill>
                    <a:cs typeface="+mj-cs"/>
                  </a:rPr>
                  <a:t>המשפט הזה למעשה מסביר מדוע אנחנו כל כך מתעניינים בשיווי-משקל - שכן הוא נותן המון </a:t>
                </a:r>
                <a:r>
                  <a:rPr lang="he-IL" sz="2000" b="1" dirty="0" smtClean="0">
                    <a:solidFill>
                      <a:schemeClr val="bg1"/>
                    </a:solidFill>
                    <a:cs typeface="+mj-cs"/>
                  </a:rPr>
                  <a:t>כוח </a:t>
                </a:r>
                <a:r>
                  <a:rPr lang="he-IL" sz="2000" dirty="0" smtClean="0">
                    <a:solidFill>
                      <a:schemeClr val="bg1"/>
                    </a:solidFill>
                    <a:cs typeface="+mj-cs"/>
                  </a:rPr>
                  <a:t>להסתברויות הזכייה </a:t>
                </a:r>
                <a14:m>
                  <m:oMath xmlns:m="http://schemas.openxmlformats.org/officeDocument/2006/math">
                    <m:sSub>
                      <m:sSubPr>
                        <m:ctrlPr>
                          <a:rPr lang="en-US" sz="2000" b="0" i="1" smtClean="0">
                            <a:solidFill>
                              <a:schemeClr val="bg1"/>
                            </a:solidFill>
                            <a:latin typeface="Cambria Math"/>
                            <a:cs typeface="+mj-cs"/>
                          </a:rPr>
                        </m:ctrlPr>
                      </m:sSubPr>
                      <m:e>
                        <m:r>
                          <a:rPr lang="en-US" sz="2000" b="0" i="1" smtClean="0">
                            <a:solidFill>
                              <a:schemeClr val="bg1"/>
                            </a:solidFill>
                            <a:latin typeface="Cambria Math"/>
                            <a:cs typeface="+mj-cs"/>
                          </a:rPr>
                          <m:t>𝑎</m:t>
                        </m:r>
                      </m:e>
                      <m:sub>
                        <m:r>
                          <a:rPr lang="en-US" sz="2000" b="0" i="1" smtClean="0">
                            <a:solidFill>
                              <a:schemeClr val="bg1"/>
                            </a:solidFill>
                            <a:latin typeface="Cambria Math"/>
                            <a:cs typeface="+mj-cs"/>
                          </a:rPr>
                          <m:t>𝑖</m:t>
                        </m:r>
                      </m:sub>
                    </m:sSub>
                  </m:oMath>
                </a14:m>
                <a:r>
                  <a:rPr lang="he-IL" sz="1800" dirty="0" smtClean="0">
                    <a:solidFill>
                      <a:schemeClr val="bg1"/>
                    </a:solidFill>
                    <a:cs typeface="+mj-cs"/>
                  </a:rPr>
                  <a:t>.</a:t>
                </a:r>
                <a:endParaRPr lang="he-IL" sz="1800" dirty="0">
                  <a:solidFill>
                    <a:schemeClr val="bg1"/>
                  </a:solidFill>
                  <a:cs typeface="+mj-cs"/>
                </a:endParaRPr>
              </a:p>
              <a:p>
                <a:r>
                  <a:rPr lang="he-IL" sz="2000" dirty="0" smtClean="0">
                    <a:solidFill>
                      <a:schemeClr val="bg1"/>
                    </a:solidFill>
                    <a:cs typeface="+mj-cs"/>
                  </a:rPr>
                  <a:t>הוא נותן כוח במובן הזה ש</a:t>
                </a:r>
                <a14:m>
                  <m:oMath xmlns:m="http://schemas.openxmlformats.org/officeDocument/2006/math">
                    <m:sSub>
                      <m:sSubPr>
                        <m:ctrlPr>
                          <a:rPr lang="en-US" sz="2000" b="0" i="1" smtClean="0">
                            <a:solidFill>
                              <a:schemeClr val="bg1"/>
                            </a:solidFill>
                            <a:latin typeface="Cambria Math"/>
                            <a:cs typeface="+mj-cs"/>
                          </a:rPr>
                        </m:ctrlPr>
                      </m:sSubPr>
                      <m:e>
                        <m:r>
                          <a:rPr lang="en-US" sz="2000" b="0" i="1" smtClean="0">
                            <a:solidFill>
                              <a:schemeClr val="bg1"/>
                            </a:solidFill>
                            <a:latin typeface="Cambria Math"/>
                            <a:cs typeface="+mj-cs"/>
                          </a:rPr>
                          <m:t>𝑝</m:t>
                        </m:r>
                      </m:e>
                      <m:sub>
                        <m:r>
                          <a:rPr lang="en-US" sz="2000" b="0" i="1" smtClean="0">
                            <a:solidFill>
                              <a:schemeClr val="bg1"/>
                            </a:solidFill>
                            <a:latin typeface="Cambria Math"/>
                            <a:cs typeface="+mj-cs"/>
                          </a:rPr>
                          <m:t>𝑖</m:t>
                        </m:r>
                      </m:sub>
                    </m:sSub>
                    <m:r>
                      <a:rPr lang="he-IL" sz="2000" b="0" i="1" smtClean="0">
                        <a:solidFill>
                          <a:schemeClr val="bg1"/>
                        </a:solidFill>
                        <a:latin typeface="Cambria Math"/>
                        <a:cs typeface="+mj-cs"/>
                      </a:rPr>
                      <m:t> </m:t>
                    </m:r>
                  </m:oMath>
                </a14:m>
                <a:r>
                  <a:rPr lang="he-IL" sz="2000" dirty="0" smtClean="0">
                    <a:solidFill>
                      <a:schemeClr val="bg1"/>
                    </a:solidFill>
                    <a:cs typeface="+mj-cs"/>
                  </a:rPr>
                  <a:t> (ומכאן שגם התועלת </a:t>
                </a:r>
                <a14:m>
                  <m:oMath xmlns:m="http://schemas.openxmlformats.org/officeDocument/2006/math">
                    <m:sSub>
                      <m:sSubPr>
                        <m:ctrlPr>
                          <a:rPr lang="en-US" sz="2000" b="0" i="1" smtClean="0">
                            <a:solidFill>
                              <a:schemeClr val="bg1"/>
                            </a:solidFill>
                            <a:latin typeface="Cambria Math"/>
                            <a:cs typeface="+mj-cs"/>
                          </a:rPr>
                        </m:ctrlPr>
                      </m:sSubPr>
                      <m:e>
                        <m:r>
                          <a:rPr lang="en-US" sz="2000" b="0" i="1" smtClean="0">
                            <a:solidFill>
                              <a:schemeClr val="bg1"/>
                            </a:solidFill>
                            <a:latin typeface="Cambria Math"/>
                            <a:cs typeface="+mj-cs"/>
                          </a:rPr>
                          <m:t>𝑢</m:t>
                        </m:r>
                      </m:e>
                      <m:sub>
                        <m:r>
                          <a:rPr lang="en-US" sz="2000" b="0" i="1" smtClean="0">
                            <a:solidFill>
                              <a:schemeClr val="bg1"/>
                            </a:solidFill>
                            <a:latin typeface="Cambria Math"/>
                            <a:cs typeface="+mj-cs"/>
                          </a:rPr>
                          <m:t>𝑖</m:t>
                        </m:r>
                      </m:sub>
                    </m:sSub>
                  </m:oMath>
                </a14:m>
                <a:r>
                  <a:rPr lang="he-IL" sz="2000" dirty="0" smtClean="0">
                    <a:solidFill>
                      <a:schemeClr val="bg1"/>
                    </a:solidFill>
                    <a:cs typeface="+mj-cs"/>
                  </a:rPr>
                  <a:t>), נקבעות על פי </a:t>
                </a:r>
                <a14:m>
                  <m:oMath xmlns:m="http://schemas.openxmlformats.org/officeDocument/2006/math">
                    <m:sSub>
                      <m:sSubPr>
                        <m:ctrlPr>
                          <a:rPr lang="en-US" sz="2000" i="1">
                            <a:solidFill>
                              <a:schemeClr val="bg1"/>
                            </a:solidFill>
                            <a:latin typeface="Cambria Math"/>
                          </a:rPr>
                        </m:ctrlPr>
                      </m:sSubPr>
                      <m:e>
                        <m:r>
                          <a:rPr lang="en-US" sz="2000" i="1">
                            <a:solidFill>
                              <a:schemeClr val="bg1"/>
                            </a:solidFill>
                            <a:latin typeface="Cambria Math"/>
                          </a:rPr>
                          <m:t>𝑎</m:t>
                        </m:r>
                      </m:e>
                      <m:sub>
                        <m:r>
                          <a:rPr lang="en-US" sz="2000" i="1">
                            <a:solidFill>
                              <a:schemeClr val="bg1"/>
                            </a:solidFill>
                            <a:latin typeface="Cambria Math"/>
                          </a:rPr>
                          <m:t>𝑖</m:t>
                        </m:r>
                      </m:sub>
                    </m:sSub>
                  </m:oMath>
                </a14:m>
                <a:r>
                  <a:rPr lang="he-IL" sz="2000" dirty="0" smtClean="0">
                    <a:solidFill>
                      <a:schemeClr val="bg1"/>
                    </a:solidFill>
                    <a:cs typeface="+mj-cs"/>
                  </a:rPr>
                  <a:t>.</a:t>
                </a:r>
              </a:p>
              <a:p>
                <a:endParaRPr lang="he-IL" sz="2800" dirty="0" smtClean="0">
                  <a:solidFill>
                    <a:schemeClr val="bg1"/>
                  </a:solidFill>
                  <a:cs typeface="+mj-cs"/>
                </a:endParaRPr>
              </a:p>
              <a:p>
                <a:r>
                  <a:rPr lang="he-IL" sz="2200" dirty="0" smtClean="0">
                    <a:solidFill>
                      <a:schemeClr val="bg1"/>
                    </a:solidFill>
                    <a:cs typeface="+mj-cs"/>
                  </a:rPr>
                  <a:t>בכיוון ההפוך, במידה ואכן </a:t>
                </a:r>
                <a14:m>
                  <m:oMath xmlns:m="http://schemas.openxmlformats.org/officeDocument/2006/math">
                    <m:sSub>
                      <m:sSubPr>
                        <m:ctrlPr>
                          <a:rPr lang="en-US" sz="2400" i="1">
                            <a:solidFill>
                              <a:schemeClr val="bg1"/>
                            </a:solidFill>
                            <a:latin typeface="Cambria Math"/>
                          </a:rPr>
                        </m:ctrlPr>
                      </m:sSubPr>
                      <m:e>
                        <m:r>
                          <a:rPr lang="en-US" sz="2400" i="1">
                            <a:solidFill>
                              <a:schemeClr val="bg1"/>
                            </a:solidFill>
                            <a:latin typeface="Cambria Math"/>
                          </a:rPr>
                          <m:t>𝑝</m:t>
                        </m:r>
                      </m:e>
                      <m:sub>
                        <m:r>
                          <a:rPr lang="en-US" sz="2400" i="1">
                            <a:solidFill>
                              <a:schemeClr val="bg1"/>
                            </a:solidFill>
                            <a:latin typeface="Cambria Math"/>
                          </a:rPr>
                          <m:t>𝑖</m:t>
                        </m:r>
                      </m:sub>
                    </m:sSub>
                    <m:r>
                      <a:rPr lang="he-IL" sz="2400" i="1">
                        <a:solidFill>
                          <a:schemeClr val="bg1"/>
                        </a:solidFill>
                        <a:latin typeface="Cambria Math"/>
                      </a:rPr>
                      <m:t> </m:t>
                    </m:r>
                  </m:oMath>
                </a14:m>
                <a:r>
                  <a:rPr lang="he-IL" sz="2200" dirty="0" smtClean="0">
                    <a:solidFill>
                      <a:schemeClr val="bg1"/>
                    </a:solidFill>
                    <a:cs typeface="+mj-cs"/>
                  </a:rPr>
                  <a:t> נקבע ע"י </a:t>
                </a:r>
                <a14:m>
                  <m:oMath xmlns:m="http://schemas.openxmlformats.org/officeDocument/2006/math">
                    <m:sSub>
                      <m:sSubPr>
                        <m:ctrlPr>
                          <a:rPr lang="en-US" sz="2400" i="1">
                            <a:solidFill>
                              <a:schemeClr val="bg1"/>
                            </a:solidFill>
                            <a:latin typeface="Cambria Math"/>
                          </a:rPr>
                        </m:ctrlPr>
                      </m:sSubPr>
                      <m:e>
                        <m:r>
                          <a:rPr lang="en-US" sz="2400" i="1">
                            <a:solidFill>
                              <a:schemeClr val="bg1"/>
                            </a:solidFill>
                            <a:latin typeface="Cambria Math"/>
                          </a:rPr>
                          <m:t>𝑎</m:t>
                        </m:r>
                      </m:e>
                      <m:sub>
                        <m:r>
                          <a:rPr lang="en-US" sz="2400" i="1">
                            <a:solidFill>
                              <a:schemeClr val="bg1"/>
                            </a:solidFill>
                            <a:latin typeface="Cambria Math"/>
                          </a:rPr>
                          <m:t>𝑖</m:t>
                        </m:r>
                      </m:sub>
                    </m:sSub>
                  </m:oMath>
                </a14:m>
                <a:r>
                  <a:rPr lang="he-IL" sz="2200" dirty="0" smtClean="0">
                    <a:solidFill>
                      <a:schemeClr val="bg1"/>
                    </a:solidFill>
                    <a:cs typeface="+mj-cs"/>
                  </a:rPr>
                  <a:t>, וכן </a:t>
                </a:r>
                <a14:m>
                  <m:oMath xmlns:m="http://schemas.openxmlformats.org/officeDocument/2006/math">
                    <m:sSub>
                      <m:sSubPr>
                        <m:ctrlPr>
                          <a:rPr lang="en-US" sz="2400" i="1">
                            <a:solidFill>
                              <a:schemeClr val="bg1"/>
                            </a:solidFill>
                            <a:latin typeface="Cambria Math"/>
                          </a:rPr>
                        </m:ctrlPr>
                      </m:sSubPr>
                      <m:e>
                        <m:r>
                          <a:rPr lang="en-US" sz="2400" i="1">
                            <a:solidFill>
                              <a:schemeClr val="bg1"/>
                            </a:solidFill>
                            <a:latin typeface="Cambria Math"/>
                          </a:rPr>
                          <m:t>𝑎</m:t>
                        </m:r>
                      </m:e>
                      <m:sub>
                        <m:r>
                          <a:rPr lang="en-US" sz="2400" i="1">
                            <a:solidFill>
                              <a:schemeClr val="bg1"/>
                            </a:solidFill>
                            <a:latin typeface="Cambria Math"/>
                          </a:rPr>
                          <m:t>𝑖</m:t>
                        </m:r>
                      </m:sub>
                    </m:sSub>
                  </m:oMath>
                </a14:m>
                <a:r>
                  <a:rPr lang="he-IL" sz="2200" dirty="0" smtClean="0">
                    <a:solidFill>
                      <a:schemeClr val="bg1"/>
                    </a:solidFill>
                    <a:cs typeface="+mj-cs"/>
                  </a:rPr>
                  <a:t> מונוטונית עולה ממש, יש שיווי משקל - שכן עפ"</a:t>
                </a:r>
                <a:r>
                  <a:rPr lang="he-IL" sz="2200" dirty="0">
                    <a:solidFill>
                      <a:schemeClr val="bg1"/>
                    </a:solidFill>
                    <a:cs typeface="+mj-cs"/>
                  </a:rPr>
                  <a:t>י</a:t>
                </a:r>
                <a:r>
                  <a:rPr lang="he-IL" sz="2200" dirty="0" smtClean="0">
                    <a:solidFill>
                      <a:schemeClr val="bg1"/>
                    </a:solidFill>
                    <a:cs typeface="+mj-cs"/>
                  </a:rPr>
                  <a:t> חלק ב' של המשפט התועלת ממוקסמת בערך האמיתי  </a:t>
                </a:r>
                <a14:m>
                  <m:oMath xmlns:m="http://schemas.openxmlformats.org/officeDocument/2006/math">
                    <m:sSub>
                      <m:sSubPr>
                        <m:ctrlPr>
                          <a:rPr lang="en-US" sz="2200" b="0" i="1" smtClean="0">
                            <a:solidFill>
                              <a:schemeClr val="bg1"/>
                            </a:solidFill>
                            <a:latin typeface="Cambria Math"/>
                            <a:ea typeface="Cambria Math"/>
                            <a:cs typeface="+mj-cs"/>
                          </a:rPr>
                        </m:ctrlPr>
                      </m:sSubPr>
                      <m:e>
                        <m:r>
                          <a:rPr lang="he-IL" sz="2200" i="1" smtClean="0">
                            <a:solidFill>
                              <a:schemeClr val="bg1"/>
                            </a:solidFill>
                            <a:latin typeface="Cambria Math"/>
                            <a:ea typeface="Cambria Math"/>
                            <a:cs typeface="+mj-cs"/>
                          </a:rPr>
                          <m:t>𝛽</m:t>
                        </m:r>
                      </m:e>
                      <m:sub>
                        <m:r>
                          <a:rPr lang="en-US" sz="2200" b="0" i="1" smtClean="0">
                            <a:solidFill>
                              <a:schemeClr val="bg1"/>
                            </a:solidFill>
                            <a:latin typeface="Cambria Math"/>
                            <a:ea typeface="Cambria Math"/>
                            <a:cs typeface="+mj-cs"/>
                          </a:rPr>
                          <m:t>𝑖</m:t>
                        </m:r>
                      </m:sub>
                    </m:sSub>
                    <m:r>
                      <a:rPr lang="en-US" sz="2200" b="0" i="1" smtClean="0">
                        <a:solidFill>
                          <a:schemeClr val="bg1"/>
                        </a:solidFill>
                        <a:latin typeface="Cambria Math"/>
                        <a:ea typeface="Cambria Math"/>
                        <a:cs typeface="+mj-cs"/>
                      </a:rPr>
                      <m:t>(</m:t>
                    </m:r>
                    <m:sSub>
                      <m:sSubPr>
                        <m:ctrlPr>
                          <a:rPr lang="en-US" sz="2200" b="0" i="1" smtClean="0">
                            <a:solidFill>
                              <a:schemeClr val="bg1"/>
                            </a:solidFill>
                            <a:latin typeface="Cambria Math"/>
                            <a:ea typeface="Cambria Math"/>
                            <a:cs typeface="+mj-cs"/>
                          </a:rPr>
                        </m:ctrlPr>
                      </m:sSubPr>
                      <m:e>
                        <m:r>
                          <a:rPr lang="en-US" sz="2200" b="0" i="1" smtClean="0">
                            <a:solidFill>
                              <a:schemeClr val="bg1"/>
                            </a:solidFill>
                            <a:latin typeface="Cambria Math"/>
                            <a:ea typeface="Cambria Math"/>
                            <a:cs typeface="+mj-cs"/>
                          </a:rPr>
                          <m:t>𝑣</m:t>
                        </m:r>
                      </m:e>
                      <m:sub>
                        <m:r>
                          <a:rPr lang="en-US" sz="2200" b="0" i="1" smtClean="0">
                            <a:solidFill>
                              <a:schemeClr val="bg1"/>
                            </a:solidFill>
                            <a:latin typeface="Cambria Math"/>
                            <a:ea typeface="Cambria Math"/>
                            <a:cs typeface="+mj-cs"/>
                          </a:rPr>
                          <m:t>𝑖</m:t>
                        </m:r>
                      </m:sub>
                    </m:sSub>
                    <m:r>
                      <a:rPr lang="en-US" sz="2200" b="0" i="1" smtClean="0">
                        <a:solidFill>
                          <a:schemeClr val="bg1"/>
                        </a:solidFill>
                        <a:latin typeface="Cambria Math"/>
                        <a:ea typeface="Cambria Math"/>
                        <a:cs typeface="+mj-cs"/>
                      </a:rPr>
                      <m:t>)</m:t>
                    </m:r>
                  </m:oMath>
                </a14:m>
                <a:r>
                  <a:rPr lang="he-IL" sz="2200" dirty="0" smtClean="0">
                    <a:solidFill>
                      <a:schemeClr val="bg1"/>
                    </a:solidFill>
                    <a:cs typeface="+mj-cs"/>
                  </a:rPr>
                  <a:t>, ולכן לא משתלם לאף אחד לפעול אחרת מפונקציית האסטרטגיה שלו.</a:t>
                </a:r>
              </a:p>
            </p:txBody>
          </p:sp>
        </mc:Choice>
        <mc:Fallback xmlns="">
          <p:sp>
            <p:nvSpPr>
              <p:cNvPr id="3" name="כותרת משנה 2"/>
              <p:cNvSpPr>
                <a:spLocks noGrp="1" noRot="1" noChangeAspect="1" noMove="1" noResize="1" noEditPoints="1" noAdjustHandles="1" noChangeArrowheads="1" noChangeShapeType="1" noTextEdit="1"/>
              </p:cNvSpPr>
              <p:nvPr>
                <p:ph type="subTitle" idx="1"/>
              </p:nvPr>
            </p:nvSpPr>
            <p:spPr>
              <a:xfrm>
                <a:off x="242888" y="980728"/>
                <a:ext cx="8425184" cy="3096344"/>
              </a:xfrm>
              <a:blipFill rotWithShape="1">
                <a:blip r:embed="rId2"/>
                <a:stretch>
                  <a:fillRect l="-2026" t="-787" r="-1809"/>
                </a:stretch>
              </a:blipFill>
            </p:spPr>
            <p:txBody>
              <a:bodyPr/>
              <a:lstStyle/>
              <a:p>
                <a:r>
                  <a:rPr lang="he-IL">
                    <a:noFill/>
                  </a:rPr>
                  <a:t> </a:t>
                </a:r>
              </a:p>
            </p:txBody>
          </p:sp>
        </mc:Fallback>
      </mc:AlternateContent>
      <p:sp>
        <p:nvSpPr>
          <p:cNvPr id="5" name="AutoShape 2" descr="data:image/jpeg;base64,/9j/4AAQSkZJRgABAQAAAQABAAD/2wCEAAkGBxQTEhQUExQWFRQXFhgYFxgXGBgWFxgYFBQXGhYVHBQYHCggGBolHBQXITEhJSkrLi4uFx8zODMsNygtLisBCgoKDg0OGhAQGywkICQsLCwwLCwsLCwsLCwsLCwsLCwsLCwsLCwsLCwsLCwsLCwsLCwsLCwsLCwsLCwsLCwsLP/AABEIALcBEwMBIgACEQEDEQH/xAAcAAABBAMBAAAAAAAAAAAAAAAGAAMEBQECBwj/xAA8EAABAwIEBAMGBQMDBAMAAAABAAIRAyEEEjFBBQZRYSJxgRMykaGx8AdCwdHhFFJiI3LxFSSCohZDkv/EABkBAAIDAQAAAAAAAAAAAAAAAAABAgMEBf/EACYRAAIDAAICAgMAAwEBAAAAAAABAgMREiEEMRNBIlFhMnGxIxT/2gAMAwEAAhEDEQA/AOfgrYFahbNCqGbSsynaWEe7RpPoptHgVd2jCjB6VqyEQUOUa7toVjhuQ6p1PyRxYagTYE8wI8wvIH9xKusHyTTb+WU+DDkcxp0idAT6KbR4ZVdowrreG5apt/KFYUuEMGwT4C5HI6PLtY/lhTafKlXddYZgGjZU3NWObQpZWx7R5ytHnunwQt0D+D8IaA8kSWtvPUqJX4cMxtBVxw2KWGcyo4y95DnnqRb6Qqj+qc+o/cAW+91g8qTjPIs6PiwTh2iKzCCeqnUOHMMSHCfgnaVQMbIi4m+3VWWEqtbh6lY3I91vrcxss8fJt3EWz8av9ERnLdN+j/jZVfG+ACi0uLotN0RcM4k2q2Q2JCDvxC4jJqNzTDWyPMwAO/XyW3xrvmTeejFfT8TwgcAfTxFT2ebKT7p2J6XRRU5VLSGl4DjoDqVybDPeXsayS5zhlj3hlMyuoYvGuBZ7V+ao1ouYkEbWVltkalrIV1Ox5Efq8o1VAr8p1+iJeG8z1AACQ7zH6q7w3MGaM1IGdwVGPkVSCVNkTmVTlSv0UStyrXGsCdJ3XaH46llJLSLLm3OuNfnoSQHZw9pF4A0aB1JgK78forxgliuUcT/aqbGcsYlv/wBZ9F193OEZQ+mwGPE2bzvdX3COIYXE2ENd/a6L+XVRhbXJ4mTnTZFa0eaq3D6rPeY4eiaDV6lxXK9J+rR8EN8U/Dig/wDIAr8KDgATjV1LF/haJ8JIUJ34YP2cfglg9OeBbhHFX8Nqw0dPoq3FckYpn5ZRgaDSSnYnhFan71Nw9FELSNUhmFhZSQB03BcjF13T5BE/DeSKbY8IRpSoNGyktCliI6UOG5bpt/KFY0uEMGwViAtwEBpEZgWjZOtww6J+EkANiiOi2FNOBIpga5VmEpSlIDDzAXHvxI4+GuBbd4d8J0XW8fim0qb6jzDWgkrzp+IXEBUr+ERfMR06BRa1onCWJhJwri4xGErZgJY9thqdLiddSoWFqFzjlJBAlUHK2LLarjc5maDt/COuG4UewqOIIc9sAkAAAaXWDyK+dh0/Gnxq3+leXmN53+AKeZUc1sSchkEddLLT2oksEWOo3splOnmygAXAj6lYJx98TbGXXZJ4PTyUnzAEFxP35rm3NGOp1HB7M0m9QH+4gCB5ZT8Ua82VDToMbTs5x8RiRAidfuy5viMM4mm0QS5xHWSXR/C6Xgx41f7OX5b5T0J/w84cGtrYx/5RkpbHM6Q5w8h9VOYS8lx6xr17ohxXCsmHo0WFuRjYBG7o8d/SZ6kKMzhMskGC2wb/AHf5LP5SlOW/SLvHcYRz7ZGozPvRYCPlCvcJixTdcSdegCbwnA3uFMtiYzk+dr9DEKSMKGkuIIDTpEzsfqskKp80iyyyLiTzis9Mmw/bqgjEYU+3fiHvPswT7Fs28Ih7/q0DrKkt4rV/qhQ1bVPQzTa333SBsPqFW8bx4e7wjwAw0HZrfd9dz3W67lUs+2V+LWrJcvpELEVyNTcwZ12/la0ccQQRI6Gb/wAJh7s1td7T0n5Jmp12CyxN1iOncr8+ObDK/ibpm/MPPqui4LGU6zA+m4Oaen0XmxmIIPfVFHLfMr8K4PDvD+Zp0I/futtXkSj1L0cy7x4vuHs7e6kOi1OHHRROCcZp4qkKlIyNxuD0KsJXQT3tHPfQwcM3otH4Jp2UyFiEwKfE8Dpu1aEOcV5BoVJ8AnsjpalAHHqv4XCTDjCS6/lCygDQUluAlKxmQRN0lhqySgYklgrEoAeYVq5Nhy2zSgBLMpt5WA5IBrieFFak+m7Rw+e3zXnDmLCH2tUPBFUF2bYACF6VXPPxH5KOIDq2Hj2keNsxmAG3dBJHGeXa5bXbeNR8ka4viFT2QYXSIPz28kA4jDVKNQBzXNdOhEFFhzPp6bX6hYfJ3U0dHxWuLiydys7McvSSZ3V7RbkcALmTrtO4Q9y2Cxxk20RDTqZSXm+wusM3sujTvH2VXP8AiiwU2h0Ag5tNTuhzknhBr4mjUd7rHyRIm0uFuhT/ADnjA6tYaNEz7u8qXyrFAPcLueS0OGmW0RI6z8QulV+Fa0581ymG2LpNzjoC4xNpJM/VbDDDbQgiN+w+KgUKxMXEx8/00V5SFrDt5xqq32yW4b08c2iC5zoEam1gDeT5IJ4xzq+q6oxghmVxc4mBGgv3P6KbzpjstKoA0HKWwzufzFvYSb/2of5XojEeOpTAYXudU6ECPZsaD5EAb5ldGqK7ZXzbeFmMNUp4f2lSDXqMD6jpIDKIdlpsEb1HAE+Q6Ifx9i1p7k9g4Nt30+qNuNBoNSq53vNqGmwb5WAieonMB0y9r8+xFcuv/i0D/wABHzgrLcm5ts6XjtRgkjD3xESD9j6LV9CYBdbzWuuWTM2Pa1vlb0KdxLmMHfQfEqn/AB6Lm+WsxWhvTZSaGDLqFWu9wAphsU3S0uz/AJx11mO6q8BjWmuHVCA1mZxGt2sOURuS6FFx3EBUfUcDlD3E5ZJABMho6x17LbTTi2RzL7k5fiXfLnOVfC1mupuPs8zS9gjK5rTdsRa269EcC4zSxdIVaLszTqN2mLtI6rygXiQ1va/Uyu3/AIMU30GvpP0qeMDoW2NvKFpXRifZ1IFYJSSUyIlhKVgoASSbL0kAZBTdR11sbJpzkCH2uWrymCSnJlADgfKxKxlWwagBLLSsSkEDMrKRFkO8S5op0XFrjBS0MLbH4iAQNVpw6m7LLjdDWH5ibUMhW2H4sIWWdyUvZvrobj6JHFOX8PiI9rTa4gyCRcHzQJzxSbQq0xTa0Z7GyOW8SBOq5d+J2MJqsI2Ua5xlLCVkJRj2X9LlN2QVKRBm5b56qp4hhTRs4GxRbylxOaDJOwVtjsLTrNh4BB33VE665vY9MsTml2efeYH/AOo46hFGFqBtNjZFmidjcfNVfOvBHUcYGkRTe4Fruo/Qq1p4QPuH7QB9Por7JPIpFMEk3pecIbMOMReI+RV4/ENY3M52UCCSesiB5lUnDnANaBPdVnOuMBpupufltJH9xEZR1FxM9koLlLCMmktB/jvEauIr1mUnD2byZt4spa3c6Tb4Il4Th/ZMp0Q61OC93V5iw6RIA8yeiBeXsQPbEnQFuW2kQ3foEdYerlDmtdcukE7OcCJgdBPrCstmo4h0x5ayFzDjC8CmweFjA0EdXZZ/9Z+JQ67h73XAA7G28a7ok9iA0y0l14M9O3p8lT1OInMWWFzDnEZWtk3I+9VQ05vpGj5FArKtJwIYBL9r2FrEnayrMQ7RwMi14OpJgRtopuKxNsshweBJBu4G5BI0mBbt2Ve/ElstAzMJ03JbYHzhaa6VFa/Zkt8hzeL0NV8OAWyIsc3UzME/EJmlhQfJPQ57r/O56KxpYSB5KU5qJXCDkxvCYaCMog6zuumfhViT/Vhr3/lMZjcnoEBUzHon6VQggglpBkEGCCNwVlV35GiXj9HpopKo5X4kK+GpvE+6AZ1zAQVbSt6erTC1giFpC3lZTEM+zSTqSYEWu/QLQsWzmSU4GoENhicY1bQkkBlKFs1q2ASGaNYtgEsygY7itOkQHvDZ690AWBXO/wAQ+ElxFRrZI1jojerjmiCJPkoOLx7XCC256qmd9cPbLoUWS7SOQ8FxmSplPVGdOqIspzeUqLqntCy5M9vNP47Chr2UWAAmC7sNvUn9VhsStnsTo1WOuPGRBNX2bS51vrPRDfF2UcT77dO90Rc2YUCtTpTNhmuR4nRlnaLHvCHatDKXBoBhxbaSDldEt3/K4rHa5wm+H10bqowsgnP7HMBjG0hkbIDTGs6bKxoczNJLTMiLee6GXVZJ2/WNCn8HhnOJcN/s3VUfJcW2ydnjRaxBLxTB0MWyKl8t2mYIKAsE4MxD6QJgEwVfvAZdz8vqh3GYqgKhcyS8i5Gi2eP5PPVjOddRxa/Rf4HGgWG+/qhTnGuPavG4PqPCJAO6hf8AW8h1m/lKgcXx2Z5e3Q7TMba7roVRaemKxr0a8MdlFzEmfmI9YXSOX8SwNLiM1vCY1m0fIfNcywrtJO+2un7BEvDuOClhi0Sao0O0TayL63NLCVM1H2W3M/E2Upbnu4Axq5xP5QJ1mb9kJHEsaBN93D5+8NdY+Crnue9xL7knU/H78k7TwuaZOgnXaP8AhWV1qC6KrJuQsfF4sPDAEAfAeqj0SYcd9B6/Tf4rau3ve1uxVvwnhoqAH/glOc1BaxQhyeDHD8MJB3I+BKsfZ2P3KdPDyx2UjxDUWiYnWdgsVHg/X7+IXMtscmdSqlRRGfb1Tbn3t6pwNJsP+VFxboNyLD789UQWvCyeJdnUPwm5gDahoPdAf7k6Zht6rrZp9F5OwvGzTe11PVpkeexXpbkzj7cVhKVUODnFoDwNQ8DxAhdKrkljOPdxctRblZlPSCmnU+iuKTXMktJSQBhrVubJEwouLxrKQBqGAUCJAErdoQzj+ZwHAUhm+nxV1Qa94BJyyNlFywsjDkTQUy/EdLpp9GC3U9bqTA6KtzZaqor32V9TGEDNltErlvH6xxWPaGu8Je0X7ESAF1LjlQChUJsMu2q5Fywc3FmC5AdaQbZWk+V1CLePWT4pNYjtJpAZWnRoCp6lBtSsSAcg12kjopGPqlxblN5v5Db6J7D04b3WW6PyPH6NFb4LfsZ5j4wMJhKlYgeACAb7gAKj5VcHUziariR75zWABuPQT8kz+JFH2tKlTkkCo1zmg6tkAz1AmY7K14dhg6gGO8IJvAi0aX+C0Lc/pVFLtsGsViw41XOIJcZbUMEG0N9C0m37IffVJFrO8LRMCZ1fNstx/wCxCMuI8MPsASQ1rGlpItGVpggbyco62shvB4WcOKjolznQLE5acNJ8xa3r1XMurkn3/s6tVkc6KSq3NAbqYb5dSr7iJ/pabWxLjDWtGpJ0EDU3Uflam04irUfBbRZMk2LnuIH0EKmq4t2Lxk5iG0znB6ZXeHsLi0quvxXY4x/f/CV1/BNv6/6RMXhahz1KxLAA4wQCSQSC0NHkQTt80GV8XL4uBoi/8QeKnM0UyYIJc6QS7PJA8gS6yCqOHLiu3GEKo4jhztnY9ZGc0lYpHQd9ekojw/CrAlYxvBJEixVf/wBME8Y/gn7Kiu0se5rrWkHrOhnoVJwm0m38JjEYAj3iZFgfLQJ7AH+/a0ASSrk1JdEFsX2S8VQOQOBDXEgROxBmPgmsPRzuDG62t1Wtete3oTaOikcBpDPmJvtdE5ZEI9suf/iwDQ7MQ70IAVhwfh/s4bPX9VY4SsAMs3Gv7qQGzHncjp+y5c7ZS6ZurrUe0VGLwli9kXnzOkqkqtcWiR9n9EYY17ScoiBqREdLlDvFb031G6NJvPvO2AbqYET0UIwlNpRRqVsYR2RXYvFEOOmYm5EBrQfLQCUO1cQ4lwtrE66SLHonsZWNSAwENy+Mm2Z0+Im/uiwA7FM0mAfp5rp1UqC/pzLr3Y/4N0aP19VacM4tVw7iaNR9M/4uIB8xoVBFQ+fQ/wApylhHONgrjOdq5A/En+oLaGJhtQ2a8aOPQjYrqFKp1XmrlXg7xVY4atcDHkV6JY4kDyEpoi+ieaYWEwHlYUhahtz4BcdAg3mLigqRlGYA6fqiPmAu9k4MtZc8BaXOaHeIXITREk42s1mWwEkFHvD8SDSaQdguP8w4s5RB3v8A+KM+W+LNqUGQ6CbX0hU3S44aqFuoMnV+60OK+CG6vEA05Xekaead/wCpTpER6krLK1ejYqmW/EaftaT2A+80ifouWcsPfT4mKdRzi4F0A+7GU6LoNHHgyub8armnxWk92mciRvmFreqK56nn6KpxySOnsxIzETAB+amtrfJCdbigIOreh7jVWnDMWSQNjER19VXKxfRbx6elRzFjy7HU6LTAy5nHfUW7CHn4K+weI/0xefCIg+hH0QbRrudi6zyWvIa4j+5t/dPw+qYZxd7WvpkZg4DKBq02g237dfJFl3x2JP8ARZRT8lba/YecVOagWC8ttsRuJ7W+SHMVg8lAFrrlsmdJeXe1d5yQPIDstuAY1poik55uyPFpABaIO2oWeYcePYwwAHLm0JsfEAI7gE6WClZxnDl/AgpQnx/oJ0MS4NqU2a1qtgd2sBbmPazz6KDx40cLhalJsurVSQ698gMAu3AIE5f8z3WDUYyq4ZnGm2wIgHM9wBvvYH0KGeOVs1V0nQ5elmwBv5/BW+LDjHkZ/Ns2fFFfiajnljScwAA++vmrvheBtMaqDwzBlxCL8DhsoA8lR5d+dIPHq3tjdLDwNE7UoNNirE4bY6xPp1TVXDka9r9Fx5Se6dWMItFNi+HAiNVRYjB+yJJbmHSdD36q84xj/Z+EHM46AXNgTZC+Jxr6hOeIg2n4aarpeErv8vr+mPy1Sln2V2LxGbffdSOH4k6bBQnsnZEPLeJovAoVgGH8r9JM6OOy6rXJYcrWnpfcO4o0tANj1/lXLcS0MJGnTsh7iuAGFc0ZgWuEgnb+FS43jr3+CnZu56rDPxm3iNVd6S7L9nEWPqiiXilTvneegkwPOIlD3Gcc2oGtpNeMheM0+HK95MAaiyiMp2NpO8673PZOZgIAg6yB2FvSVsrrUFiKbbHN6x04nMIho20A0AiTrNlDLJJ7qVQwb3wSLfCfRWuHwYAgt9YUbLlEIUuRV0cKYmFLw7CJT1dsGBsm2PJlZZXSka40KKDr8McLTqYkB7oyjMB/cQuw1mxcLzjw7GOovD2m4MiF2flXm5mKYGu8L430dGsFavHkswx+RBp6EV1hMmoktBnNOK0i+jUGhgwuL4PD1Kb3EkSSSSfNdxZcX13QDzhytUzPfQbLXC7eh7BP0JABxmrmFyOlk7ynxDLmpE3BkfqoGJw1QCPZut/ieqqy5zXh0EEKu6CnHC6mzhLTp2Bq557aqQ2oChjhHFxFgQSrFmMN7EjsCuPZVNP0deF0ZfYS8PM76II/EilFZtUbAEn/AGusinAY4eRVTztRNWlYaT8FLxm1NaUeRjXRKo4gVGMeLhzQR6og5cdmfJGhEDogLk7HF1EUz71M5fTZHnCcXl6XF03Xxk0yDs5R0HOGu/7vGsIuM3qHPsbeo9E3UwFiZJMz01PXyBWeF1g7iFcGYfTeW9LVGn9yrfFsOXT72UfJX/p3+ka/EnleL9lBTpljnbGbidbzqdjKexGNc2lLoHvakGfBAAHQAn4N6KQ5od72nT9fn81T8dZ4T0FiT/lv5fso1prpfZfY0+2Un9W1lOSbmSBFwTlDSCdg2/WVR1G53gAanbuVIx2JaW2Mi/QAC0D5D4q05PweZxdYnYFdWxquGI4i2c9ZacM4VlaLXO//ADorrAYPMTI623AH6wU/icNZoAGsEnabfqrLhtVrWN8ImOsFxsNJ6B1+4XG1WWdnUiuMOiJi8Ple6BmIa0iTMy0mPIwTHRCHFca4ktpmXQC4nRs6aXj0RDzfxA0KRDiC+CXbwT4iB5S0DyJXPxUcc7MuWq8jMZJIbEhsbE5lpr8aEpa/SK7PIlGOL2yPi60OaGOzOElzjdskXi2ik8P4C54zRbcmw+Cv+D8qmxeO8fepV2+hkaQBA/m36/BSu8rOoFdXjuT2XYG1OBtbefgq7G8LEHKiXGNiR5+X3qqh7I3/AHuqK757rZrn40MzCjxOLfVcwVXe40MH+0affZbuxGSQII+7qdLGul7A9h95uhjsdiER4DkKjUy1W13OpEyBAmJ0ldaqzmtOPdU6pZ9ATiaknXXzmNQp/B6ImT/wj/j/AC1Tqt8ADHtAAPUDYoL/AKUsdkiCLGbKNzaQVZJl3TLSBljT4rWpUAmxKg4eoWNJkA9NVMpvzAXm31WFrWdCPSK7EQbgaqPTpRc6dArF9AbzHXbX+VHxOKpsAE6fevmmot+ibkkuyHUJHr9yrfgGIqMgjTUHoR0VHUxk6QB3uo1TGvJEOtMT9StddTXsw23RfSO/cP5mpuptLjDov5i36JIB4DwGtUoU3+0b4gTc/wCRSVuyMnR2WkbXs5OOM26haPbFQza0g/URussf0v8AfRXFZCbhwW2a0uEi4F1U4jg9EuBcxsnaBqr72cOI63HnuoGIohvieZOoPVAA1i8AxhIDGjyCncDLQYyj4KVj6EkO2KjYaiQ5R+yX0WFWnSBdmY246IVxeEDszdjMItxFDOFXPwV0OKY02jmtHl7F0KvtKdPMDbUXRRgHVy0h9JzDF9EXYajIynX8p6LY0Cb/AJhYj+7yUZVRl2NTaOPsxRoYllZ35XR08Js5dFB9qJaRlInz6Kt4zyTTq1M4cWNPvNAmP2UjhXCX4dmVtQvbPhzWt0CzeTRz7XtGrx7+LxmlXBb+tusaoM50xmRhYGyXCCRtfX6o6xWNLCQ9pBHae+oXP+YiKjnPAkEyB22t6Kjx6Xz/AC+jVfc+HX2CNEHKZ0B8O+mp+iMfw6IOa4lC72ki7Yi0dL3WOE8QdQqBzbQdOutlsthzi0YIS4s7CWTNvT6JouyA9CD+m3wUfhuOFRrTPvX+ITfFqngdeMs/T+Vx41uMsZ04WcogXzHxA1KxGrabZI2zH3R6Ekx2VpyDwM1ne3fpm+JshqpSLgaQu91STH9zot5DT0XWOAUPY0GMBywOk99PNb7mq4KJmr2ybkEDuHgthkDwEA9C02J+BCCazySXOIAMxbqYg9DAn1RNg8a/M4EiQc3S8mNDFwY9FpjsGyoTUAAIa1kaCBMW/XyWeyr5EnE11y+NtSOd4jCwDEkHQ69wq6vRPTRE1Wm5heJkgiGxIixJPQ62VJVMGfr0B+sLNjRsT1A/xGnN43+CteVeOnDvFN8mk43n8rj+YdlFxtYearKmJmwgx9FuolPrEYfIjW/bOuG9tzc2280G8+AtLKrWgtMtJG5Ghn70S5U5jmKNUwDAa86jo39kVcRwVOqwsfBp9YIkxqOhXR1SRx8cJHLH4wlt2m+6w3irhYCPNWXEeW6oMU/GzYTBHxTdHlbEOBOUCNiRJVfxQLvnn+yI3iYcPG4z0Fvqq12LHS/yVkeBVbzSdO9k9heXaziA2kZNr2+qmsXorbb9lEGl5kq+5a4K6vWZTA1+Q6on4d+GtZxmq5rG9jm8x0R9wnhNDCMii2SdXn3ifPYKWEdJfDeGMpUmUxcNET16rKWd2w+aSWCC7HUszZAkjZRQ4QDJ001jtIVk12/x8uqg4uhlIe0SN9iO4UiLMjxDyuExiMMHODtNiDp3B6eaebUDd5n1Py2TjPIE6OHX+UwwqhDpZFvy9PQpn2MKxqUW02uIHh10m/lsU1QbnbJiYsRof2SY0Zw42W1XCpNbBuptBwNjqkMq/YJ5rZibOsGn91ZPw4KjuowgRCqUJ7EC/R5lR3YS4tDjPhPugdlZ5bAaiZhaltnfC/yIKAKZ2GsBsdZt81TcS4JSqZnOb4jDRrMCYE6Wk6ovfRuBpA0Ok7qDVoWHSfT4IGch49ynWpkhjC8DQtvaN43Q7U5ervcIpunYQu8VMPdx0ERA8MqDXwhytB1GgjUeYRg9AblvCV2NaKlJ3h0tJt5KPzTjyXBjbECTO58uwRyWFjjH5ho1xblKGOK8vuqPzNPjBk5jaw/uVTpjyUiasaWAJwCvGLYXTEwPM2XXgRlAC56OUK85mloAObX3b7DdGdPOxrQ4giYFxmsJkgLL5VE5tSiavGujDpj2MZnA6z9EwzEOaC2TBF+vRbYmr4ZCrH17RmvoTsAbH5SssFJHR1SRpzDijSaDDcz7PMk5sptE95vugjiNZzDDze/hBk+EwZjS4PwV1xnGED2mY5p8HwjNHa0IXdgnObmMtl0aSXWklbK6Ob5SMl3k8FwiRK9Y1DbwtED77qww2AAaAWnxuEOkzGVpdcWmM1v8gpLqTPZh5aLAOtYEiIOXpr6neVIp1nPwhzeJwiBoZc6YBJvcj47QVsjFI58pN9soa0Wk30PQe7c9YOa/YJzDccr07Cq4jo4lzR0MFN4zwkNI8WUZ+ku8uxF1GAtAF5n9P1QIPOV+I+2Z4iM4MHuIs6EShllzblRn/csOgbJ+WnzhdOwzwUiIwKat+EYG8xfYHQ+qfwmDBhxFpVpUZkIjQG0xoeykkJs0a/KLi0eHUNaf3UI1XOJLojYbkeQ6p6sTUfJcQ2Zjr3hOUJkAtudDa9/kVIXoabH9jv8A8z80lOMCxsekn90kYR0IWuyf7bmSdP4UgHcabj9lGmxI8TTAA6DqP2WZLZLfFp6aAx+yQ0N18NBzMEjcaH0IWtOq1sAEknYwT3+CmscDOU3Fj0n9EzXw4dtDvvZAzFM7fm3tZ3n3TdegYcG2Me6THwI1WGu9ndwi+0kHvdJmIEAn8xFp0t3uNEAaUxDfFt1N++mqww7gyOoUp1om8276Trvoo9HDlkwS4Xtof5RgiTSxHVOyCq41IdldA6Hr/KfmEh6POpdE25mxWzaycFQFAxiLz2j77ph9Pw6SZ8pU0tGxWjmJAQalIT57kfcKK+he2o+PaytHMWhYmIpquFsbWOvWyhVcDcWG0DqiI0BfumamG+/JAwfbhYmGiTM208k1Xwlo/IDJIF7i6IXYa87rU4S5MaoDAWqYY+87U2B28OxHkqziuAexpgC7ZtexE2/ZGpwAiNk0/AiIVcqoy9otjbOCxM4xWp53BxO4jX0HZV+Mqw+ZkbAbDT+F1TinJtKoczczDc+HSTvlP6IYxnIhm9S0AWbBj4qz0ivloHN/1HtBM08sQNAQdD30WcTiD7oJyibWjWI+Tfgi08uU2NytaR3GvnKg1eXHGRNj289vVA9BPFMzkuJM2Hy/RLC4ZziABJ+/4RbR5NcSBNvKLeZRLgOVxTEFvlGhjUk6kIFoMcu8ELTIEvd8B2lHXD+GFgBeTmnYWtrqpFJgbAaBlGnhg/unWuLiQBGVu2p03O90JEWyVWrtFt7aDaBue61czM7xAiBtoPjqm6eBmQS0WmbmYghsk6lTGmwdaSLCJKkIzh2HQgEgSDJ0Im59U7VOzdtxpPaVoKcCXWWKTjUOVgtpPXyG6NDDTI3c/qknhhqe4M72n5rCjowjNMtIjS8t81qy7czbFxk+nVJJSEbEAl0eGCPVOGtrnFpER3WEkDHXNt1HdRnYYflt2Nx/CSSQMYxVZwc0EQ0Hz2j6rYVfEZuJ8Pa37pJJiNheQ68E2N/K61LWkEGfPWO4OqSSAMsYQL3HUW+RWpdBvp1H7JJIaAckgTss+0SSURmPaJZwkkgDGYLUkLKSAGyQsFwSSQM1Lgm3O7JJIBjLyoz6YckkmIjnAtM2vMLQYJokZY6EJJIEa1iBr4hYafdlBxGIaC0NsJAJjQH6pJJgSzTYfsj6arLGMD3OEgEDKNyYuT+3dJJSwRK/ppufC34ntOyb/qWg5WC53KSSj9Eh5uEu32xPiuMptAnbe/VSKDS7KwkAgkggXsNyPJJJAGWG12gpJJKIz//Z"/>
          <p:cNvSpPr>
            <a:spLocks noChangeAspect="1" noChangeArrowheads="1"/>
          </p:cNvSpPr>
          <p:nvPr/>
        </p:nvSpPr>
        <p:spPr bwMode="auto">
          <a:xfrm>
            <a:off x="-61913" y="-136525"/>
            <a:ext cx="304801"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dirty="0"/>
          </a:p>
        </p:txBody>
      </p:sp>
      <p:sp>
        <p:nvSpPr>
          <p:cNvPr id="6" name="AutoShape 4" descr="data:image/jpeg;base64,/9j/4AAQSkZJRgABAQAAAQABAAD/2wCEAAkGBxQTEhQUExQWFRQXFhgYFxgXGBgWFxgYFBQXGhYVHBQYHCggGBolHBQXITEhJSkrLi4uFx8zODMsNygtLisBCgoKDg0OGhAQGywkICQsLCwwLCwsLCwsLCwsLCwsLCwsLCwsLCwsLCwsLCwsLCwsLCwsLCwsLCwsLCwsLCwsLP/AABEIALcBEwMBIgACEQEDEQH/xAAcAAABBAMBAAAAAAAAAAAAAAAGAAMEBQECBwj/xAA8EAABAwIEBAMGBQMDBAMAAAABAAIRAyEEEjFBBQZRYSJxgRMykaGx8AdCwdHhFFJiI3LxFSSCohZDkv/EABkBAAIDAQAAAAAAAAAAAAAAAAABAgMEBf/EACYRAAIDAAICAgMAAwEBAAAAAAABAgMREiEEMRNBIlFhMnGxIxT/2gAMAwEAAhEDEQA/AOfgrYFahbNCqGbSsynaWEe7RpPoptHgVd2jCjB6VqyEQUOUa7toVjhuQ6p1PyRxYagTYE8wI8wvIH9xKusHyTTb+WU+DDkcxp0idAT6KbR4ZVdowrreG5apt/KFYUuEMGwT4C5HI6PLtY/lhTafKlXddYZgGjZU3NWObQpZWx7R5ytHnunwQt0D+D8IaA8kSWtvPUqJX4cMxtBVxw2KWGcyo4y95DnnqRb6Qqj+qc+o/cAW+91g8qTjPIs6PiwTh2iKzCCeqnUOHMMSHCfgnaVQMbIi4m+3VWWEqtbh6lY3I91vrcxss8fJt3EWz8av9ERnLdN+j/jZVfG+ACi0uLotN0RcM4k2q2Q2JCDvxC4jJqNzTDWyPMwAO/XyW3xrvmTeejFfT8TwgcAfTxFT2ebKT7p2J6XRRU5VLSGl4DjoDqVybDPeXsayS5zhlj3hlMyuoYvGuBZ7V+ao1ouYkEbWVltkalrIV1Ox5Efq8o1VAr8p1+iJeG8z1AACQ7zH6q7w3MGaM1IGdwVGPkVSCVNkTmVTlSv0UStyrXGsCdJ3XaH46llJLSLLm3OuNfnoSQHZw9pF4A0aB1JgK78forxgliuUcT/aqbGcsYlv/wBZ9F193OEZQ+mwGPE2bzvdX3COIYXE2ENd/a6L+XVRhbXJ4mTnTZFa0eaq3D6rPeY4eiaDV6lxXK9J+rR8EN8U/Dig/wDIAr8KDgATjV1LF/haJ8JIUJ34YP2cfglg9OeBbhHFX8Nqw0dPoq3FckYpn5ZRgaDSSnYnhFan71Nw9FELSNUhmFhZSQB03BcjF13T5BE/DeSKbY8IRpSoNGyktCliI6UOG5bpt/KFY0uEMGwViAtwEBpEZgWjZOtww6J+EkANiiOi2FNOBIpga5VmEpSlIDDzAXHvxI4+GuBbd4d8J0XW8fim0qb6jzDWgkrzp+IXEBUr+ERfMR06BRa1onCWJhJwri4xGErZgJY9thqdLiddSoWFqFzjlJBAlUHK2LLarjc5maDt/COuG4UewqOIIc9sAkAAAaXWDyK+dh0/Gnxq3+leXmN53+AKeZUc1sSchkEddLLT2oksEWOo3splOnmygAXAj6lYJx98TbGXXZJ4PTyUnzAEFxP35rm3NGOp1HB7M0m9QH+4gCB5ZT8Ua82VDToMbTs5x8RiRAidfuy5viMM4mm0QS5xHWSXR/C6Xgx41f7OX5b5T0J/w84cGtrYx/5RkpbHM6Q5w8h9VOYS8lx6xr17ohxXCsmHo0WFuRjYBG7o8d/SZ6kKMzhMskGC2wb/AHf5LP5SlOW/SLvHcYRz7ZGozPvRYCPlCvcJixTdcSdegCbwnA3uFMtiYzk+dr9DEKSMKGkuIIDTpEzsfqskKp80iyyyLiTzis9Mmw/bqgjEYU+3fiHvPswT7Fs28Ih7/q0DrKkt4rV/qhQ1bVPQzTa333SBsPqFW8bx4e7wjwAw0HZrfd9dz3W67lUs+2V+LWrJcvpELEVyNTcwZ12/la0ccQQRI6Gb/wAJh7s1td7T0n5Jmp12CyxN1iOncr8+ObDK/ibpm/MPPqui4LGU6zA+m4Oaen0XmxmIIPfVFHLfMr8K4PDvD+Zp0I/futtXkSj1L0cy7x4vuHs7e6kOi1OHHRROCcZp4qkKlIyNxuD0KsJXQT3tHPfQwcM3otH4Jp2UyFiEwKfE8Dpu1aEOcV5BoVJ8AnsjpalAHHqv4XCTDjCS6/lCygDQUluAlKxmQRN0lhqySgYklgrEoAeYVq5Nhy2zSgBLMpt5WA5IBrieFFak+m7Rw+e3zXnDmLCH2tUPBFUF2bYACF6VXPPxH5KOIDq2Hj2keNsxmAG3dBJHGeXa5bXbeNR8ka4viFT2QYXSIPz28kA4jDVKNQBzXNdOhEFFhzPp6bX6hYfJ3U0dHxWuLiydys7McvSSZ3V7RbkcALmTrtO4Q9y2Cxxk20RDTqZSXm+wusM3sujTvH2VXP8AiiwU2h0Ag5tNTuhzknhBr4mjUd7rHyRIm0uFuhT/ADnjA6tYaNEz7u8qXyrFAPcLueS0OGmW0RI6z8QulV+Fa0581ymG2LpNzjoC4xNpJM/VbDDDbQgiN+w+KgUKxMXEx8/00V5SFrDt5xqq32yW4b08c2iC5zoEam1gDeT5IJ4xzq+q6oxghmVxc4mBGgv3P6KbzpjstKoA0HKWwzufzFvYSb/2of5XojEeOpTAYXudU6ECPZsaD5EAb5ldGqK7ZXzbeFmMNUp4f2lSDXqMD6jpIDKIdlpsEb1HAE+Q6Ifx9i1p7k9g4Nt30+qNuNBoNSq53vNqGmwb5WAieonMB0y9r8+xFcuv/i0D/wABHzgrLcm5ts6XjtRgkjD3xESD9j6LV9CYBdbzWuuWTM2Pa1vlb0KdxLmMHfQfEqn/AB6Lm+WsxWhvTZSaGDLqFWu9wAphsU3S0uz/AJx11mO6q8BjWmuHVCA1mZxGt2sOURuS6FFx3EBUfUcDlD3E5ZJABMho6x17LbTTi2RzL7k5fiXfLnOVfC1mupuPs8zS9gjK5rTdsRa269EcC4zSxdIVaLszTqN2mLtI6rygXiQ1va/Uyu3/AIMU30GvpP0qeMDoW2NvKFpXRifZ1IFYJSSUyIlhKVgoASSbL0kAZBTdR11sbJpzkCH2uWrymCSnJlADgfKxKxlWwagBLLSsSkEDMrKRFkO8S5op0XFrjBS0MLbH4iAQNVpw6m7LLjdDWH5ibUMhW2H4sIWWdyUvZvrobj6JHFOX8PiI9rTa4gyCRcHzQJzxSbQq0xTa0Z7GyOW8SBOq5d+J2MJqsI2Ua5xlLCVkJRj2X9LlN2QVKRBm5b56qp4hhTRs4GxRbylxOaDJOwVtjsLTrNh4BB33VE665vY9MsTml2efeYH/AOo46hFGFqBtNjZFmidjcfNVfOvBHUcYGkRTe4Fruo/Qq1p4QPuH7QB9Por7JPIpFMEk3pecIbMOMReI+RV4/ENY3M52UCCSesiB5lUnDnANaBPdVnOuMBpupufltJH9xEZR1FxM9koLlLCMmktB/jvEauIr1mUnD2byZt4spa3c6Tb4Il4Th/ZMp0Q61OC93V5iw6RIA8yeiBeXsQPbEnQFuW2kQ3foEdYerlDmtdcukE7OcCJgdBPrCstmo4h0x5ayFzDjC8CmweFjA0EdXZZ/9Z+JQ67h73XAA7G28a7ok9iA0y0l14M9O3p8lT1OInMWWFzDnEZWtk3I+9VQ05vpGj5FArKtJwIYBL9r2FrEnayrMQ7RwMi14OpJgRtopuKxNsshweBJBu4G5BI0mBbt2Ve/ElstAzMJ03JbYHzhaa6VFa/Zkt8hzeL0NV8OAWyIsc3UzME/EJmlhQfJPQ57r/O56KxpYSB5KU5qJXCDkxvCYaCMog6zuumfhViT/Vhr3/lMZjcnoEBUzHon6VQggglpBkEGCCNwVlV35GiXj9HpopKo5X4kK+GpvE+6AZ1zAQVbSt6erTC1giFpC3lZTEM+zSTqSYEWu/QLQsWzmSU4GoENhicY1bQkkBlKFs1q2ASGaNYtgEsygY7itOkQHvDZ690AWBXO/wAQ+ElxFRrZI1jojerjmiCJPkoOLx7XCC256qmd9cPbLoUWS7SOQ8FxmSplPVGdOqIspzeUqLqntCy5M9vNP47Chr2UWAAmC7sNvUn9VhsStnsTo1WOuPGRBNX2bS51vrPRDfF2UcT77dO90Rc2YUCtTpTNhmuR4nRlnaLHvCHatDKXBoBhxbaSDldEt3/K4rHa5wm+H10bqowsgnP7HMBjG0hkbIDTGs6bKxoczNJLTMiLee6GXVZJ2/WNCn8HhnOJcN/s3VUfJcW2ydnjRaxBLxTB0MWyKl8t2mYIKAsE4MxD6QJgEwVfvAZdz8vqh3GYqgKhcyS8i5Gi2eP5PPVjOddRxa/Rf4HGgWG+/qhTnGuPavG4PqPCJAO6hf8AW8h1m/lKgcXx2Z5e3Q7TMba7roVRaemKxr0a8MdlFzEmfmI9YXSOX8SwNLiM1vCY1m0fIfNcywrtJO+2un7BEvDuOClhi0Sao0O0TayL63NLCVM1H2W3M/E2Upbnu4Axq5xP5QJ1mb9kJHEsaBN93D5+8NdY+Crnue9xL7knU/H78k7TwuaZOgnXaP8AhWV1qC6KrJuQsfF4sPDAEAfAeqj0SYcd9B6/Tf4rau3ve1uxVvwnhoqAH/glOc1BaxQhyeDHD8MJB3I+BKsfZ2P3KdPDyx2UjxDUWiYnWdgsVHg/X7+IXMtscmdSqlRRGfb1Tbn3t6pwNJsP+VFxboNyLD789UQWvCyeJdnUPwm5gDahoPdAf7k6Zht6rrZp9F5OwvGzTe11PVpkeexXpbkzj7cVhKVUODnFoDwNQ8DxAhdKrkljOPdxctRblZlPSCmnU+iuKTXMktJSQBhrVubJEwouLxrKQBqGAUCJAErdoQzj+ZwHAUhm+nxV1Qa94BJyyNlFywsjDkTQUy/EdLpp9GC3U9bqTA6KtzZaqor32V9TGEDNltErlvH6xxWPaGu8Je0X7ESAF1LjlQChUJsMu2q5Fywc3FmC5AdaQbZWk+V1CLePWT4pNYjtJpAZWnRoCp6lBtSsSAcg12kjopGPqlxblN5v5Db6J7D04b3WW6PyPH6NFb4LfsZ5j4wMJhKlYgeACAb7gAKj5VcHUziariR75zWABuPQT8kz+JFH2tKlTkkCo1zmg6tkAz1AmY7K14dhg6gGO8IJvAi0aX+C0Lc/pVFLtsGsViw41XOIJcZbUMEG0N9C0m37IffVJFrO8LRMCZ1fNstx/wCxCMuI8MPsASQ1rGlpItGVpggbyco62shvB4WcOKjolznQLE5acNJ8xa3r1XMurkn3/s6tVkc6KSq3NAbqYb5dSr7iJ/pabWxLjDWtGpJ0EDU3Uflam04irUfBbRZMk2LnuIH0EKmq4t2Lxk5iG0znB6ZXeHsLi0quvxXY4x/f/CV1/BNv6/6RMXhahz1KxLAA4wQCSQSC0NHkQTt80GV8XL4uBoi/8QeKnM0UyYIJc6QS7PJA8gS6yCqOHLiu3GEKo4jhztnY9ZGc0lYpHQd9ekojw/CrAlYxvBJEixVf/wBME8Y/gn7Kiu0se5rrWkHrOhnoVJwm0m38JjEYAj3iZFgfLQJ7AH+/a0ASSrk1JdEFsX2S8VQOQOBDXEgROxBmPgmsPRzuDG62t1Wtete3oTaOikcBpDPmJvtdE5ZEI9suf/iwDQ7MQ70IAVhwfh/s4bPX9VY4SsAMs3Gv7qQGzHncjp+y5c7ZS6ZurrUe0VGLwli9kXnzOkqkqtcWiR9n9EYY17ScoiBqREdLlDvFb031G6NJvPvO2AbqYET0UIwlNpRRqVsYR2RXYvFEOOmYm5EBrQfLQCUO1cQ4lwtrE66SLHonsZWNSAwENy+Mm2Z0+Im/uiwA7FM0mAfp5rp1UqC/pzLr3Y/4N0aP19VacM4tVw7iaNR9M/4uIB8xoVBFQ+fQ/wApylhHONgrjOdq5A/En+oLaGJhtQ2a8aOPQjYrqFKp1XmrlXg7xVY4atcDHkV6JY4kDyEpoi+ieaYWEwHlYUhahtz4BcdAg3mLigqRlGYA6fqiPmAu9k4MtZc8BaXOaHeIXITREk42s1mWwEkFHvD8SDSaQdguP8w4s5RB3v8A+KM+W+LNqUGQ6CbX0hU3S44aqFuoMnV+60OK+CG6vEA05Xekaead/wCpTpER6krLK1ejYqmW/EaftaT2A+80ifouWcsPfT4mKdRzi4F0A+7GU6LoNHHgyub8armnxWk92mciRvmFreqK56nn6KpxySOnsxIzETAB+amtrfJCdbigIOreh7jVWnDMWSQNjER19VXKxfRbx6elRzFjy7HU6LTAy5nHfUW7CHn4K+weI/0xefCIg+hH0QbRrudi6zyWvIa4j+5t/dPw+qYZxd7WvpkZg4DKBq02g237dfJFl3x2JP8ARZRT8lba/YecVOagWC8ttsRuJ7W+SHMVg8lAFrrlsmdJeXe1d5yQPIDstuAY1poik55uyPFpABaIO2oWeYcePYwwAHLm0JsfEAI7gE6WClZxnDl/AgpQnx/oJ0MS4NqU2a1qtgd2sBbmPazz6KDx40cLhalJsurVSQ698gMAu3AIE5f8z3WDUYyq4ZnGm2wIgHM9wBvvYH0KGeOVs1V0nQ5elmwBv5/BW+LDjHkZ/Ns2fFFfiajnljScwAA++vmrvheBtMaqDwzBlxCL8DhsoA8lR5d+dIPHq3tjdLDwNE7UoNNirE4bY6xPp1TVXDka9r9Fx5Se6dWMItFNi+HAiNVRYjB+yJJbmHSdD36q84xj/Z+EHM46AXNgTZC+Jxr6hOeIg2n4aarpeErv8vr+mPy1Sln2V2LxGbffdSOH4k6bBQnsnZEPLeJovAoVgGH8r9JM6OOy6rXJYcrWnpfcO4o0tANj1/lXLcS0MJGnTsh7iuAGFc0ZgWuEgnb+FS43jr3+CnZu56rDPxm3iNVd6S7L9nEWPqiiXilTvneegkwPOIlD3Gcc2oGtpNeMheM0+HK95MAaiyiMp2NpO8673PZOZgIAg6yB2FvSVsrrUFiKbbHN6x04nMIho20A0AiTrNlDLJJ7qVQwb3wSLfCfRWuHwYAgt9YUbLlEIUuRV0cKYmFLw7CJT1dsGBsm2PJlZZXSka40KKDr8McLTqYkB7oyjMB/cQuw1mxcLzjw7GOovD2m4MiF2flXm5mKYGu8L430dGsFavHkswx+RBp6EV1hMmoktBnNOK0i+jUGhgwuL4PD1Kb3EkSSSSfNdxZcX13QDzhytUzPfQbLXC7eh7BP0JABxmrmFyOlk7ynxDLmpE3BkfqoGJw1QCPZut/ieqqy5zXh0EEKu6CnHC6mzhLTp2Bq557aqQ2oChjhHFxFgQSrFmMN7EjsCuPZVNP0deF0ZfYS8PM76II/EilFZtUbAEn/AGusinAY4eRVTztRNWlYaT8FLxm1NaUeRjXRKo4gVGMeLhzQR6og5cdmfJGhEDogLk7HF1EUz71M5fTZHnCcXl6XF03Xxk0yDs5R0HOGu/7vGsIuM3qHPsbeo9E3UwFiZJMz01PXyBWeF1g7iFcGYfTeW9LVGn9yrfFsOXT72UfJX/p3+ka/EnleL9lBTpljnbGbidbzqdjKexGNc2lLoHvakGfBAAHQAn4N6KQ5od72nT9fn81T8dZ4T0FiT/lv5fso1prpfZfY0+2Un9W1lOSbmSBFwTlDSCdg2/WVR1G53gAanbuVIx2JaW2Mi/QAC0D5D4q05PweZxdYnYFdWxquGI4i2c9ZacM4VlaLXO//ADorrAYPMTI623AH6wU/icNZoAGsEnabfqrLhtVrWN8ImOsFxsNJ6B1+4XG1WWdnUiuMOiJi8Ple6BmIa0iTMy0mPIwTHRCHFca4ktpmXQC4nRs6aXj0RDzfxA0KRDiC+CXbwT4iB5S0DyJXPxUcc7MuWq8jMZJIbEhsbE5lpr8aEpa/SK7PIlGOL2yPi60OaGOzOElzjdskXi2ik8P4C54zRbcmw+Cv+D8qmxeO8fepV2+hkaQBA/m36/BSu8rOoFdXjuT2XYG1OBtbefgq7G8LEHKiXGNiR5+X3qqh7I3/AHuqK757rZrn40MzCjxOLfVcwVXe40MH+0affZbuxGSQII+7qdLGul7A9h95uhjsdiER4DkKjUy1W13OpEyBAmJ0ldaqzmtOPdU6pZ9ATiaknXXzmNQp/B6ImT/wj/j/AC1Tqt8ADHtAAPUDYoL/AKUsdkiCLGbKNzaQVZJl3TLSBljT4rWpUAmxKg4eoWNJkA9NVMpvzAXm31WFrWdCPSK7EQbgaqPTpRc6dArF9AbzHXbX+VHxOKpsAE6fevmmot+ibkkuyHUJHr9yrfgGIqMgjTUHoR0VHUxk6QB3uo1TGvJEOtMT9StddTXsw23RfSO/cP5mpuptLjDov5i36JIB4DwGtUoU3+0b4gTc/wCRSVuyMnR2WkbXs5OOM26haPbFQza0g/URussf0v8AfRXFZCbhwW2a0uEi4F1U4jg9EuBcxsnaBqr72cOI63HnuoGIohvieZOoPVAA1i8AxhIDGjyCncDLQYyj4KVj6EkO2KjYaiQ5R+yX0WFWnSBdmY246IVxeEDszdjMItxFDOFXPwV0OKY02jmtHl7F0KvtKdPMDbUXRRgHVy0h9JzDF9EXYajIynX8p6LY0Cb/AJhYj+7yUZVRl2NTaOPsxRoYllZ35XR08Js5dFB9qJaRlInz6Kt4zyTTq1M4cWNPvNAmP2UjhXCX4dmVtQvbPhzWt0CzeTRz7XtGrx7+LxmlXBb+tusaoM50xmRhYGyXCCRtfX6o6xWNLCQ9pBHae+oXP+YiKjnPAkEyB22t6Kjx6Xz/AC+jVfc+HX2CNEHKZ0B8O+mp+iMfw6IOa4lC72ki7Yi0dL3WOE8QdQqBzbQdOutlsthzi0YIS4s7CWTNvT6JouyA9CD+m3wUfhuOFRrTPvX+ITfFqngdeMs/T+Vx41uMsZ04WcogXzHxA1KxGrabZI2zH3R6Ekx2VpyDwM1ne3fpm+JshqpSLgaQu91STH9zot5DT0XWOAUPY0GMBywOk99PNb7mq4KJmr2ybkEDuHgthkDwEA9C02J+BCCazySXOIAMxbqYg9DAn1RNg8a/M4EiQc3S8mNDFwY9FpjsGyoTUAAIa1kaCBMW/XyWeyr5EnE11y+NtSOd4jCwDEkHQ69wq6vRPTRE1Wm5heJkgiGxIixJPQ62VJVMGfr0B+sLNjRsT1A/xGnN43+CteVeOnDvFN8mk43n8rj+YdlFxtYearKmJmwgx9FuolPrEYfIjW/bOuG9tzc2280G8+AtLKrWgtMtJG5Ghn70S5U5jmKNUwDAa86jo39kVcRwVOqwsfBp9YIkxqOhXR1SRx8cJHLH4wlt2m+6w3irhYCPNWXEeW6oMU/GzYTBHxTdHlbEOBOUCNiRJVfxQLvnn+yI3iYcPG4z0Fvqq12LHS/yVkeBVbzSdO9k9heXaziA2kZNr2+qmsXorbb9lEGl5kq+5a4K6vWZTA1+Q6on4d+GtZxmq5rG9jm8x0R9wnhNDCMii2SdXn3ifPYKWEdJfDeGMpUmUxcNET16rKWd2w+aSWCC7HUszZAkjZRQ4QDJ001jtIVk12/x8uqg4uhlIe0SN9iO4UiLMjxDyuExiMMHODtNiDp3B6eaebUDd5n1Py2TjPIE6OHX+UwwqhDpZFvy9PQpn2MKxqUW02uIHh10m/lsU1QbnbJiYsRof2SY0Zw42W1XCpNbBuptBwNjqkMq/YJ5rZibOsGn91ZPw4KjuowgRCqUJ7EC/R5lR3YS4tDjPhPugdlZ5bAaiZhaltnfC/yIKAKZ2GsBsdZt81TcS4JSqZnOb4jDRrMCYE6Wk6ovfRuBpA0Ok7qDVoWHSfT4IGch49ynWpkhjC8DQtvaN43Q7U5ervcIpunYQu8VMPdx0ERA8MqDXwhytB1GgjUeYRg9AblvCV2NaKlJ3h0tJt5KPzTjyXBjbECTO58uwRyWFjjH5ho1xblKGOK8vuqPzNPjBk5jaw/uVTpjyUiasaWAJwCvGLYXTEwPM2XXgRlAC56OUK85mloAObX3b7DdGdPOxrQ4giYFxmsJkgLL5VE5tSiavGujDpj2MZnA6z9EwzEOaC2TBF+vRbYmr4ZCrH17RmvoTsAbH5SssFJHR1SRpzDijSaDDcz7PMk5sptE95vugjiNZzDDze/hBk+EwZjS4PwV1xnGED2mY5p8HwjNHa0IXdgnObmMtl0aSXWklbK6Ob5SMl3k8FwiRK9Y1DbwtED77qww2AAaAWnxuEOkzGVpdcWmM1v8gpLqTPZh5aLAOtYEiIOXpr6neVIp1nPwhzeJwiBoZc6YBJvcj47QVsjFI58pN9soa0Wk30PQe7c9YOa/YJzDccr07Cq4jo4lzR0MFN4zwkNI8WUZ+ku8uxF1GAtAF5n9P1QIPOV+I+2Z4iM4MHuIs6EShllzblRn/csOgbJ+WnzhdOwzwUiIwKat+EYG8xfYHQ+qfwmDBhxFpVpUZkIjQG0xoeykkJs0a/KLi0eHUNaf3UI1XOJLojYbkeQ6p6sTUfJcQ2Zjr3hOUJkAtudDa9/kVIXoabH9jv8A8z80lOMCxsekn90kYR0IWuyf7bmSdP4UgHcabj9lGmxI8TTAA6DqP2WZLZLfFp6aAx+yQ0N18NBzMEjcaH0IWtOq1sAEknYwT3+CmscDOU3Fj0n9EzXw4dtDvvZAzFM7fm3tZ3n3TdegYcG2Me6THwI1WGu9ndwi+0kHvdJmIEAn8xFp0t3uNEAaUxDfFt1N++mqww7gyOoUp1om8276Trvoo9HDlkwS4Xtof5RgiTSxHVOyCq41IdldA6Hr/KfmEh6POpdE25mxWzaycFQFAxiLz2j77ph9Pw6SZ8pU0tGxWjmJAQalIT57kfcKK+he2o+PaytHMWhYmIpquFsbWOvWyhVcDcWG0DqiI0BfumamG+/JAwfbhYmGiTM208k1Xwlo/IDJIF7i6IXYa87rU4S5MaoDAWqYY+87U2B28OxHkqziuAexpgC7ZtexE2/ZGpwAiNk0/AiIVcqoy9otjbOCxM4xWp53BxO4jX0HZV+Mqw+ZkbAbDT+F1TinJtKoczczDc+HSTvlP6IYxnIhm9S0AWbBj4qz0ivloHN/1HtBM08sQNAQdD30WcTiD7oJyibWjWI+Tfgi08uU2NytaR3GvnKg1eXHGRNj289vVA9BPFMzkuJM2Hy/RLC4ZziABJ+/4RbR5NcSBNvKLeZRLgOVxTEFvlGhjUk6kIFoMcu8ELTIEvd8B2lHXD+GFgBeTmnYWtrqpFJgbAaBlGnhg/unWuLiQBGVu2p03O90JEWyVWrtFt7aDaBue61czM7xAiBtoPjqm6eBmQS0WmbmYghsk6lTGmwdaSLCJKkIzh2HQgEgSDJ0Im59U7VOzdtxpPaVoKcCXWWKTjUOVgtpPXyG6NDDTI3c/qknhhqe4M72n5rCjowjNMtIjS8t81qy7czbFxk+nVJJSEbEAl0eGCPVOGtrnFpER3WEkDHXNt1HdRnYYflt2Nx/CSSQMYxVZwc0EQ0Hz2j6rYVfEZuJ8Pa37pJJiNheQ68E2N/K61LWkEGfPWO4OqSSAMsYQL3HUW+RWpdBvp1H7JJIaAckgTss+0SSURmPaJZwkkgDGYLUkLKSAGyQsFwSSQM1Lgm3O7JJIBjLyoz6YckkmIjnAtM2vMLQYJokZY6EJJIEa1iBr4hYafdlBxGIaC0NsJAJjQH6pJJgSzTYfsj6arLGMD3OEgEDKNyYuT+3dJJSwRK/ppufC34ntOyb/qWg5WC53KSSj9Eh5uEu32xPiuMptAnbe/VSKDS7KwkAgkggXsNyPJJJAGWG12gpJJKIz//Z"/>
          <p:cNvSpPr>
            <a:spLocks noChangeAspect="1" noChangeArrowheads="1"/>
          </p:cNvSpPr>
          <p:nvPr/>
        </p:nvSpPr>
        <p:spPr bwMode="auto">
          <a:xfrm>
            <a:off x="90487" y="15875"/>
            <a:ext cx="304801"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dirty="0"/>
          </a:p>
        </p:txBody>
      </p:sp>
      <p:pic>
        <p:nvPicPr>
          <p:cNvPr id="1026" name="Picture 2" descr="https://encrypted-tbn2.gstatic.com/images?q=tbn:ANd9GcTUIF7ljwtYbT21qGuxIcMX412mHZcNX7W9zuTyTSBp6Q2XbTbZ"/>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8465" y="4221088"/>
            <a:ext cx="2286000" cy="2000251"/>
          </a:xfrm>
          <a:prstGeom prst="rect">
            <a:avLst/>
          </a:prstGeom>
          <a:noFill/>
          <a:ln>
            <a:solidFill>
              <a:srgbClr val="00B05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71343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כותרת משנה 2"/>
              <p:cNvSpPr>
                <a:spLocks noGrp="1"/>
              </p:cNvSpPr>
              <p:nvPr>
                <p:ph type="subTitle" idx="1"/>
              </p:nvPr>
            </p:nvSpPr>
            <p:spPr>
              <a:xfrm>
                <a:off x="377156" y="1594433"/>
                <a:ext cx="8425184" cy="5263567"/>
              </a:xfrm>
            </p:spPr>
            <p:txBody>
              <a:bodyPr>
                <a:normAutofit/>
              </a:bodyPr>
              <a:lstStyle/>
              <a:p>
                <a:r>
                  <a:rPr lang="he-IL" sz="2200" b="1" u="sng" dirty="0" smtClean="0">
                    <a:solidFill>
                      <a:srgbClr val="D8651E"/>
                    </a:solidFill>
                    <a:latin typeface="+mj-lt"/>
                    <a:cs typeface="+mj-cs"/>
                  </a:rPr>
                  <a:t>מסקנה 1:</a:t>
                </a:r>
                <a:endParaRPr lang="he-IL" sz="2200" dirty="0" smtClean="0">
                  <a:solidFill>
                    <a:srgbClr val="D8651E"/>
                  </a:solidFill>
                  <a:latin typeface="+mj-lt"/>
                  <a:cs typeface="+mj-cs"/>
                </a:endParaRPr>
              </a:p>
              <a:p>
                <a:endParaRPr lang="he-IL" sz="2000" dirty="0">
                  <a:solidFill>
                    <a:srgbClr val="D8651E"/>
                  </a:solidFill>
                  <a:latin typeface="+mj-lt"/>
                  <a:cs typeface="+mj-cs"/>
                </a:endParaRPr>
              </a:p>
              <a:p>
                <a:r>
                  <a:rPr lang="he-IL" sz="2200" dirty="0" smtClean="0">
                    <a:solidFill>
                      <a:schemeClr val="bg1"/>
                    </a:solidFill>
                    <a:cs typeface="+mj-cs"/>
                  </a:rPr>
                  <a:t>נניח כי </a:t>
                </a:r>
                <a14:m>
                  <m:oMath xmlns:m="http://schemas.openxmlformats.org/officeDocument/2006/math">
                    <m:r>
                      <a:rPr lang="en-US" sz="2200" i="1" dirty="0">
                        <a:solidFill>
                          <a:schemeClr val="bg1"/>
                        </a:solidFill>
                        <a:latin typeface="Cambria Math"/>
                        <a:cs typeface="+mj-cs"/>
                      </a:rPr>
                      <m:t>𝐴</m:t>
                    </m:r>
                    <m:r>
                      <a:rPr lang="en-US" sz="2200" i="1" dirty="0">
                        <a:solidFill>
                          <a:schemeClr val="bg1"/>
                        </a:solidFill>
                        <a:latin typeface="Cambria Math"/>
                        <a:cs typeface="+mj-cs"/>
                      </a:rPr>
                      <m:t> , </m:t>
                    </m:r>
                    <m:acc>
                      <m:accPr>
                        <m:chr m:val="̅"/>
                        <m:ctrlPr>
                          <a:rPr lang="en-US" sz="2200" i="1" dirty="0">
                            <a:solidFill>
                              <a:schemeClr val="bg1"/>
                            </a:solidFill>
                            <a:latin typeface="Cambria Math"/>
                            <a:cs typeface="+mj-cs"/>
                          </a:rPr>
                        </m:ctrlPr>
                      </m:accPr>
                      <m:e>
                        <m:r>
                          <a:rPr lang="en-US" sz="2200" i="1" dirty="0">
                            <a:solidFill>
                              <a:schemeClr val="bg1"/>
                            </a:solidFill>
                            <a:latin typeface="Cambria Math"/>
                            <a:cs typeface="+mj-cs"/>
                          </a:rPr>
                          <m:t>𝐴</m:t>
                        </m:r>
                      </m:e>
                    </m:acc>
                  </m:oMath>
                </a14:m>
                <a:r>
                  <a:rPr lang="he-IL" sz="2200" dirty="0">
                    <a:solidFill>
                      <a:schemeClr val="bg1"/>
                    </a:solidFill>
                    <a:cs typeface="+mj-cs"/>
                  </a:rPr>
                  <a:t> הן שתי מכירות פומביות </a:t>
                </a:r>
                <a:r>
                  <a:rPr lang="he-IL" sz="2200" dirty="0" smtClean="0">
                    <a:solidFill>
                      <a:schemeClr val="bg1"/>
                    </a:solidFill>
                    <a:cs typeface="+mj-cs"/>
                  </a:rPr>
                  <a:t>של פריט אחד.</a:t>
                </a:r>
                <a:endParaRPr lang="he-IL" sz="2200" dirty="0">
                  <a:solidFill>
                    <a:schemeClr val="bg1"/>
                  </a:solidFill>
                  <a:cs typeface="+mj-cs"/>
                </a:endParaRPr>
              </a:p>
              <a:p>
                <a:r>
                  <a:rPr lang="he-IL" sz="2200" dirty="0">
                    <a:solidFill>
                      <a:schemeClr val="bg1"/>
                    </a:solidFill>
                    <a:cs typeface="+mj-cs"/>
                  </a:rPr>
                  <a:t>נניח כי במצב שיווי משקל, יש להן את אותו כלל זכייה </a:t>
                </a:r>
                <a:endParaRPr lang="he-IL" sz="2200" dirty="0" smtClean="0">
                  <a:solidFill>
                    <a:schemeClr val="bg1"/>
                  </a:solidFill>
                  <a:cs typeface="+mj-cs"/>
                </a:endParaRPr>
              </a:p>
              <a:p>
                <a:r>
                  <a:rPr lang="en-US" sz="2200" dirty="0" smtClean="0">
                    <a:solidFill>
                      <a:schemeClr val="bg1"/>
                    </a:solidFill>
                    <a:cs typeface="+mj-cs"/>
                  </a:rPr>
                  <a:t>(</a:t>
                </a:r>
                <a:r>
                  <a:rPr lang="en-US" sz="2200" dirty="0">
                    <a:solidFill>
                      <a:schemeClr val="bg1"/>
                    </a:solidFill>
                    <a:cs typeface="+mj-cs"/>
                  </a:rPr>
                  <a:t>Allocation Rule)</a:t>
                </a:r>
                <a:r>
                  <a:rPr lang="he-IL" sz="2200" dirty="0" smtClean="0">
                    <a:solidFill>
                      <a:schemeClr val="bg1"/>
                    </a:solidFill>
                    <a:cs typeface="+mj-cs"/>
                  </a:rPr>
                  <a:t>,כלומר </a:t>
                </a:r>
                <a:r>
                  <a:rPr lang="he-IL" sz="2200" dirty="0">
                    <a:solidFill>
                      <a:schemeClr val="bg1"/>
                    </a:solidFill>
                    <a:cs typeface="+mj-cs"/>
                  </a:rPr>
                  <a:t>מתקיים </a:t>
                </a:r>
                <a14:m>
                  <m:oMath xmlns:m="http://schemas.openxmlformats.org/officeDocument/2006/math">
                    <m:sSubSup>
                      <m:sSubSupPr>
                        <m:ctrlPr>
                          <a:rPr lang="en-US" sz="2200" i="1">
                            <a:solidFill>
                              <a:schemeClr val="bg1"/>
                            </a:solidFill>
                            <a:latin typeface="Cambria Math"/>
                            <a:cs typeface="+mj-cs"/>
                          </a:rPr>
                        </m:ctrlPr>
                      </m:sSubSupPr>
                      <m:e>
                        <m:r>
                          <a:rPr lang="en-US" sz="2200" i="1">
                            <a:solidFill>
                              <a:schemeClr val="bg1"/>
                            </a:solidFill>
                            <a:latin typeface="Cambria Math"/>
                            <a:cs typeface="+mj-cs"/>
                          </a:rPr>
                          <m:t>𝛼</m:t>
                        </m:r>
                      </m:e>
                      <m:sub>
                        <m:r>
                          <a:rPr lang="en-US" sz="2200" i="1">
                            <a:solidFill>
                              <a:schemeClr val="bg1"/>
                            </a:solidFill>
                            <a:latin typeface="Cambria Math"/>
                            <a:cs typeface="+mj-cs"/>
                          </a:rPr>
                          <m:t>𝑖</m:t>
                        </m:r>
                      </m:sub>
                      <m:sup>
                        <m:r>
                          <a:rPr lang="en-US" sz="2200" i="1">
                            <a:solidFill>
                              <a:schemeClr val="bg1"/>
                            </a:solidFill>
                            <a:latin typeface="Cambria Math"/>
                            <a:cs typeface="+mj-cs"/>
                          </a:rPr>
                          <m:t>𝐴</m:t>
                        </m:r>
                      </m:sup>
                    </m:sSubSup>
                    <m:d>
                      <m:dPr>
                        <m:ctrlPr>
                          <a:rPr lang="en-US" sz="2200" i="1">
                            <a:solidFill>
                              <a:schemeClr val="bg1"/>
                            </a:solidFill>
                            <a:latin typeface="Cambria Math"/>
                            <a:cs typeface="+mj-cs"/>
                          </a:rPr>
                        </m:ctrlPr>
                      </m:dPr>
                      <m:e>
                        <m:sSub>
                          <m:sSubPr>
                            <m:ctrlPr>
                              <a:rPr lang="en-US" sz="2200" i="1">
                                <a:solidFill>
                                  <a:schemeClr val="bg1"/>
                                </a:solidFill>
                                <a:latin typeface="Cambria Math"/>
                                <a:cs typeface="+mj-cs"/>
                              </a:rPr>
                            </m:ctrlPr>
                          </m:sSubPr>
                          <m:e>
                            <m:r>
                              <a:rPr lang="en-US" sz="2200" i="1">
                                <a:solidFill>
                                  <a:schemeClr val="bg1"/>
                                </a:solidFill>
                                <a:latin typeface="Cambria Math"/>
                                <a:cs typeface="+mj-cs"/>
                              </a:rPr>
                              <m:t>𝑣</m:t>
                            </m:r>
                          </m:e>
                          <m:sub>
                            <m:r>
                              <a:rPr lang="en-US" sz="2200" i="1">
                                <a:solidFill>
                                  <a:schemeClr val="bg1"/>
                                </a:solidFill>
                                <a:latin typeface="Cambria Math"/>
                                <a:cs typeface="+mj-cs"/>
                              </a:rPr>
                              <m:t>𝑖</m:t>
                            </m:r>
                          </m:sub>
                        </m:sSub>
                      </m:e>
                    </m:d>
                    <m:r>
                      <a:rPr lang="en-US" sz="2200" i="1">
                        <a:solidFill>
                          <a:schemeClr val="bg1"/>
                        </a:solidFill>
                        <a:latin typeface="Cambria Math"/>
                        <a:cs typeface="+mj-cs"/>
                      </a:rPr>
                      <m:t>=</m:t>
                    </m:r>
                    <m:sSubSup>
                      <m:sSubSupPr>
                        <m:ctrlPr>
                          <a:rPr lang="en-US" sz="2200" i="1">
                            <a:solidFill>
                              <a:schemeClr val="bg1"/>
                            </a:solidFill>
                            <a:latin typeface="Cambria Math"/>
                            <a:cs typeface="+mj-cs"/>
                          </a:rPr>
                        </m:ctrlPr>
                      </m:sSubSupPr>
                      <m:e>
                        <m:r>
                          <a:rPr lang="en-US" sz="2200" i="1">
                            <a:solidFill>
                              <a:schemeClr val="bg1"/>
                            </a:solidFill>
                            <a:latin typeface="Cambria Math"/>
                            <a:cs typeface="+mj-cs"/>
                          </a:rPr>
                          <m:t>𝛼</m:t>
                        </m:r>
                      </m:e>
                      <m:sub>
                        <m:r>
                          <a:rPr lang="en-US" sz="2200" i="1">
                            <a:solidFill>
                              <a:schemeClr val="bg1"/>
                            </a:solidFill>
                            <a:latin typeface="Cambria Math"/>
                            <a:cs typeface="+mj-cs"/>
                          </a:rPr>
                          <m:t>𝑖</m:t>
                        </m:r>
                      </m:sub>
                      <m:sup>
                        <m:acc>
                          <m:accPr>
                            <m:chr m:val="̅"/>
                            <m:ctrlPr>
                              <a:rPr lang="en-US" sz="2200" i="1">
                                <a:solidFill>
                                  <a:schemeClr val="bg1"/>
                                </a:solidFill>
                                <a:latin typeface="Cambria Math"/>
                                <a:cs typeface="+mj-cs"/>
                              </a:rPr>
                            </m:ctrlPr>
                          </m:accPr>
                          <m:e>
                            <m:r>
                              <a:rPr lang="en-US" sz="2200" i="1">
                                <a:solidFill>
                                  <a:schemeClr val="bg1"/>
                                </a:solidFill>
                                <a:latin typeface="Cambria Math"/>
                                <a:cs typeface="+mj-cs"/>
                              </a:rPr>
                              <m:t>𝐴</m:t>
                            </m:r>
                          </m:e>
                        </m:acc>
                      </m:sup>
                    </m:sSubSup>
                    <m:r>
                      <a:rPr lang="en-US" sz="2200" i="1">
                        <a:solidFill>
                          <a:schemeClr val="bg1"/>
                        </a:solidFill>
                        <a:latin typeface="Cambria Math"/>
                        <a:cs typeface="+mj-cs"/>
                      </a:rPr>
                      <m:t>(</m:t>
                    </m:r>
                    <m:sSub>
                      <m:sSubPr>
                        <m:ctrlPr>
                          <a:rPr lang="en-US" sz="2200" i="1">
                            <a:solidFill>
                              <a:schemeClr val="bg1"/>
                            </a:solidFill>
                            <a:latin typeface="Cambria Math"/>
                            <a:cs typeface="+mj-cs"/>
                          </a:rPr>
                        </m:ctrlPr>
                      </m:sSubPr>
                      <m:e>
                        <m:r>
                          <a:rPr lang="en-US" sz="2200" i="1">
                            <a:solidFill>
                              <a:schemeClr val="bg1"/>
                            </a:solidFill>
                            <a:latin typeface="Cambria Math"/>
                            <a:cs typeface="+mj-cs"/>
                          </a:rPr>
                          <m:t>𝑣</m:t>
                        </m:r>
                      </m:e>
                      <m:sub>
                        <m:r>
                          <a:rPr lang="en-US" sz="2200" i="1">
                            <a:solidFill>
                              <a:schemeClr val="bg1"/>
                            </a:solidFill>
                            <a:latin typeface="Cambria Math"/>
                            <a:cs typeface="+mj-cs"/>
                          </a:rPr>
                          <m:t>𝑖</m:t>
                        </m:r>
                      </m:sub>
                    </m:sSub>
                    <m:r>
                      <a:rPr lang="en-US" sz="2200" i="1">
                        <a:solidFill>
                          <a:schemeClr val="bg1"/>
                        </a:solidFill>
                        <a:latin typeface="Cambria Math"/>
                        <a:cs typeface="+mj-cs"/>
                      </a:rPr>
                      <m:t>)</m:t>
                    </m:r>
                  </m:oMath>
                </a14:m>
                <a:r>
                  <a:rPr lang="he-IL" sz="2200" dirty="0" smtClean="0">
                    <a:solidFill>
                      <a:schemeClr val="bg1"/>
                    </a:solidFill>
                    <a:cs typeface="+mj-cs"/>
                  </a:rPr>
                  <a:t>.</a:t>
                </a:r>
              </a:p>
              <a:p>
                <a:r>
                  <a:rPr lang="he-IL" sz="2200" dirty="0" smtClean="0">
                    <a:solidFill>
                      <a:schemeClr val="bg1"/>
                    </a:solidFill>
                    <a:cs typeface="+mj-cs"/>
                  </a:rPr>
                  <a:t>אזי, </a:t>
                </a:r>
                <a:r>
                  <a:rPr lang="he-IL" sz="2200" i="1" dirty="0">
                    <a:solidFill>
                      <a:schemeClr val="bg1"/>
                    </a:solidFill>
                    <a:cs typeface="+mj-cs"/>
                  </a:rPr>
                  <a:t>תוחלת הרווח של מנהל המכירה </a:t>
                </a:r>
                <a:r>
                  <a:rPr lang="he-IL" sz="2200" i="1" dirty="0" smtClean="0">
                    <a:solidFill>
                      <a:schemeClr val="bg1"/>
                    </a:solidFill>
                    <a:cs typeface="+mj-cs"/>
                  </a:rPr>
                  <a:t>שווה</a:t>
                </a:r>
                <a:r>
                  <a:rPr lang="he-IL" sz="2200" dirty="0" smtClean="0">
                    <a:solidFill>
                      <a:schemeClr val="bg1"/>
                    </a:solidFill>
                    <a:cs typeface="+mj-cs"/>
                  </a:rPr>
                  <a:t>.</a:t>
                </a:r>
              </a:p>
              <a:p>
                <a:endParaRPr lang="he-IL" sz="2200" dirty="0">
                  <a:solidFill>
                    <a:schemeClr val="bg1"/>
                  </a:solidFill>
                  <a:cs typeface="+mj-cs"/>
                </a:endParaRPr>
              </a:p>
              <a:p>
                <a:r>
                  <a:rPr lang="he-IL" sz="2200" b="1" u="sng" dirty="0" smtClean="0">
                    <a:solidFill>
                      <a:srgbClr val="D8651E"/>
                    </a:solidFill>
                    <a:cs typeface="+mj-cs"/>
                  </a:rPr>
                  <a:t>הסבר:</a:t>
                </a:r>
              </a:p>
              <a:p>
                <a:endParaRPr lang="he-IL" sz="2200" b="1" dirty="0">
                  <a:solidFill>
                    <a:schemeClr val="bg1"/>
                  </a:solidFill>
                  <a:cs typeface="+mj-cs"/>
                </a:endParaRPr>
              </a:p>
              <a:p>
                <a:r>
                  <a:rPr lang="he-IL" sz="2200" dirty="0" smtClean="0">
                    <a:solidFill>
                      <a:schemeClr val="bg1"/>
                    </a:solidFill>
                    <a:cs typeface="+mj-cs"/>
                  </a:rPr>
                  <a:t>לכל </a:t>
                </a:r>
                <a:r>
                  <a:rPr lang="he-IL" sz="2200" dirty="0">
                    <a:solidFill>
                      <a:schemeClr val="bg1"/>
                    </a:solidFill>
                    <a:cs typeface="+mj-cs"/>
                  </a:rPr>
                  <a:t>משתתף </a:t>
                </a:r>
                <a:r>
                  <a:rPr lang="en-US" sz="2200" dirty="0">
                    <a:solidFill>
                      <a:schemeClr val="bg1"/>
                    </a:solidFill>
                    <a:cs typeface="+mj-cs"/>
                  </a:rPr>
                  <a:t>i</a:t>
                </a:r>
                <a:r>
                  <a:rPr lang="he-IL" sz="2200" dirty="0">
                    <a:solidFill>
                      <a:schemeClr val="bg1"/>
                    </a:solidFill>
                    <a:cs typeface="+mj-cs"/>
                  </a:rPr>
                  <a:t> וערך </a:t>
                </a:r>
                <a14:m>
                  <m:oMath xmlns:m="http://schemas.openxmlformats.org/officeDocument/2006/math">
                    <m:sSub>
                      <m:sSubPr>
                        <m:ctrlPr>
                          <a:rPr lang="en-US" sz="2200" i="1">
                            <a:solidFill>
                              <a:schemeClr val="bg1"/>
                            </a:solidFill>
                            <a:latin typeface="Cambria Math"/>
                            <a:cs typeface="+mj-cs"/>
                          </a:rPr>
                        </m:ctrlPr>
                      </m:sSubPr>
                      <m:e>
                        <m:r>
                          <a:rPr lang="en-US" sz="2200" i="1">
                            <a:solidFill>
                              <a:schemeClr val="bg1"/>
                            </a:solidFill>
                            <a:latin typeface="Cambria Math"/>
                            <a:cs typeface="+mj-cs"/>
                          </a:rPr>
                          <m:t>𝑣</m:t>
                        </m:r>
                      </m:e>
                      <m:sub>
                        <m:r>
                          <a:rPr lang="en-US" sz="2200" i="1">
                            <a:solidFill>
                              <a:schemeClr val="bg1"/>
                            </a:solidFill>
                            <a:latin typeface="Cambria Math"/>
                            <a:cs typeface="+mj-cs"/>
                          </a:rPr>
                          <m:t>𝑖</m:t>
                        </m:r>
                      </m:sub>
                    </m:sSub>
                  </m:oMath>
                </a14:m>
                <a:r>
                  <a:rPr lang="he-IL" sz="2200" dirty="0">
                    <a:solidFill>
                      <a:schemeClr val="bg1"/>
                    </a:solidFill>
                    <a:cs typeface="+mj-cs"/>
                  </a:rPr>
                  <a:t> מתקיים </a:t>
                </a:r>
                <a14:m>
                  <m:oMath xmlns:m="http://schemas.openxmlformats.org/officeDocument/2006/math">
                    <m:sSubSup>
                      <m:sSubSupPr>
                        <m:ctrlPr>
                          <a:rPr lang="en-US" sz="2200" i="1">
                            <a:solidFill>
                              <a:schemeClr val="bg1"/>
                            </a:solidFill>
                            <a:latin typeface="Cambria Math"/>
                            <a:cs typeface="+mj-cs"/>
                          </a:rPr>
                        </m:ctrlPr>
                      </m:sSubSupPr>
                      <m:e>
                        <m:r>
                          <a:rPr lang="en-US" sz="2200" i="1">
                            <a:solidFill>
                              <a:schemeClr val="bg1"/>
                            </a:solidFill>
                            <a:latin typeface="Cambria Math"/>
                            <a:cs typeface="+mj-cs"/>
                          </a:rPr>
                          <m:t>𝑝</m:t>
                        </m:r>
                      </m:e>
                      <m:sub>
                        <m:r>
                          <a:rPr lang="en-US" sz="2200" i="1">
                            <a:solidFill>
                              <a:schemeClr val="bg1"/>
                            </a:solidFill>
                            <a:latin typeface="Cambria Math"/>
                            <a:cs typeface="+mj-cs"/>
                          </a:rPr>
                          <m:t>𝑖</m:t>
                        </m:r>
                      </m:sub>
                      <m:sup>
                        <m:r>
                          <a:rPr lang="en-US" sz="2200" i="1">
                            <a:solidFill>
                              <a:schemeClr val="bg1"/>
                            </a:solidFill>
                            <a:latin typeface="Cambria Math"/>
                            <a:cs typeface="+mj-cs"/>
                          </a:rPr>
                          <m:t>𝐴</m:t>
                        </m:r>
                      </m:sup>
                    </m:sSubSup>
                    <m:d>
                      <m:dPr>
                        <m:ctrlPr>
                          <a:rPr lang="en-US" sz="2200" i="1">
                            <a:solidFill>
                              <a:schemeClr val="bg1"/>
                            </a:solidFill>
                            <a:latin typeface="Cambria Math"/>
                            <a:cs typeface="+mj-cs"/>
                          </a:rPr>
                        </m:ctrlPr>
                      </m:dPr>
                      <m:e>
                        <m:sSub>
                          <m:sSubPr>
                            <m:ctrlPr>
                              <a:rPr lang="en-US" sz="2200" i="1">
                                <a:solidFill>
                                  <a:schemeClr val="bg1"/>
                                </a:solidFill>
                                <a:latin typeface="Cambria Math"/>
                                <a:cs typeface="+mj-cs"/>
                              </a:rPr>
                            </m:ctrlPr>
                          </m:sSubPr>
                          <m:e>
                            <m:r>
                              <a:rPr lang="en-US" sz="2200" i="1">
                                <a:solidFill>
                                  <a:schemeClr val="bg1"/>
                                </a:solidFill>
                                <a:latin typeface="Cambria Math"/>
                                <a:cs typeface="+mj-cs"/>
                              </a:rPr>
                              <m:t>𝑣</m:t>
                            </m:r>
                          </m:e>
                          <m:sub>
                            <m:r>
                              <a:rPr lang="en-US" sz="2200" i="1">
                                <a:solidFill>
                                  <a:schemeClr val="bg1"/>
                                </a:solidFill>
                                <a:latin typeface="Cambria Math"/>
                                <a:cs typeface="+mj-cs"/>
                              </a:rPr>
                              <m:t>𝑖</m:t>
                            </m:r>
                          </m:sub>
                        </m:sSub>
                      </m:e>
                    </m:d>
                    <m:r>
                      <a:rPr lang="en-US" sz="2200" i="1">
                        <a:solidFill>
                          <a:schemeClr val="bg1"/>
                        </a:solidFill>
                        <a:latin typeface="Cambria Math"/>
                        <a:cs typeface="+mj-cs"/>
                      </a:rPr>
                      <m:t>=</m:t>
                    </m:r>
                    <m:sSubSup>
                      <m:sSubSupPr>
                        <m:ctrlPr>
                          <a:rPr lang="en-US" sz="2200" i="1">
                            <a:solidFill>
                              <a:schemeClr val="bg1"/>
                            </a:solidFill>
                            <a:latin typeface="Cambria Math"/>
                            <a:cs typeface="+mj-cs"/>
                          </a:rPr>
                        </m:ctrlPr>
                      </m:sSubSupPr>
                      <m:e>
                        <m:r>
                          <a:rPr lang="en-US" sz="2200" i="1">
                            <a:solidFill>
                              <a:schemeClr val="bg1"/>
                            </a:solidFill>
                            <a:latin typeface="Cambria Math"/>
                            <a:cs typeface="+mj-cs"/>
                          </a:rPr>
                          <m:t>𝑝</m:t>
                        </m:r>
                      </m:e>
                      <m:sub>
                        <m:r>
                          <a:rPr lang="en-US" sz="2200" i="1">
                            <a:solidFill>
                              <a:schemeClr val="bg1"/>
                            </a:solidFill>
                            <a:latin typeface="Cambria Math"/>
                            <a:cs typeface="+mj-cs"/>
                          </a:rPr>
                          <m:t>𝑖</m:t>
                        </m:r>
                      </m:sub>
                      <m:sup>
                        <m:acc>
                          <m:accPr>
                            <m:chr m:val="̅"/>
                            <m:ctrlPr>
                              <a:rPr lang="en-US" sz="2200" i="1">
                                <a:solidFill>
                                  <a:schemeClr val="bg1"/>
                                </a:solidFill>
                                <a:latin typeface="Cambria Math"/>
                                <a:cs typeface="+mj-cs"/>
                              </a:rPr>
                            </m:ctrlPr>
                          </m:accPr>
                          <m:e>
                            <m:r>
                              <a:rPr lang="en-US" sz="2200" i="1">
                                <a:solidFill>
                                  <a:schemeClr val="bg1"/>
                                </a:solidFill>
                                <a:latin typeface="Cambria Math"/>
                                <a:cs typeface="+mj-cs"/>
                              </a:rPr>
                              <m:t>𝐴</m:t>
                            </m:r>
                          </m:e>
                        </m:acc>
                      </m:sup>
                    </m:sSubSup>
                    <m:r>
                      <a:rPr lang="en-US" sz="2200" i="1">
                        <a:solidFill>
                          <a:schemeClr val="bg1"/>
                        </a:solidFill>
                        <a:latin typeface="Cambria Math"/>
                        <a:cs typeface="+mj-cs"/>
                      </a:rPr>
                      <m:t>(</m:t>
                    </m:r>
                    <m:sSub>
                      <m:sSubPr>
                        <m:ctrlPr>
                          <a:rPr lang="en-US" sz="2200" i="1">
                            <a:solidFill>
                              <a:schemeClr val="bg1"/>
                            </a:solidFill>
                            <a:latin typeface="Cambria Math"/>
                            <a:cs typeface="+mj-cs"/>
                          </a:rPr>
                        </m:ctrlPr>
                      </m:sSubPr>
                      <m:e>
                        <m:r>
                          <a:rPr lang="en-US" sz="2200" i="1">
                            <a:solidFill>
                              <a:schemeClr val="bg1"/>
                            </a:solidFill>
                            <a:latin typeface="Cambria Math"/>
                            <a:cs typeface="+mj-cs"/>
                          </a:rPr>
                          <m:t>𝑣</m:t>
                        </m:r>
                      </m:e>
                      <m:sub>
                        <m:r>
                          <a:rPr lang="en-US" sz="2200" i="1">
                            <a:solidFill>
                              <a:schemeClr val="bg1"/>
                            </a:solidFill>
                            <a:latin typeface="Cambria Math"/>
                            <a:cs typeface="+mj-cs"/>
                          </a:rPr>
                          <m:t>𝑖</m:t>
                        </m:r>
                      </m:sub>
                    </m:sSub>
                    <m:r>
                      <a:rPr lang="en-US" sz="2200" i="1">
                        <a:solidFill>
                          <a:schemeClr val="bg1"/>
                        </a:solidFill>
                        <a:latin typeface="Cambria Math"/>
                        <a:cs typeface="+mj-cs"/>
                      </a:rPr>
                      <m:t>)</m:t>
                    </m:r>
                  </m:oMath>
                </a14:m>
                <a:r>
                  <a:rPr lang="he-IL" sz="2200" dirty="0" smtClean="0">
                    <a:solidFill>
                      <a:schemeClr val="bg1"/>
                    </a:solidFill>
                    <a:cs typeface="+mj-cs"/>
                  </a:rPr>
                  <a:t>,</a:t>
                </a:r>
              </a:p>
              <a:p>
                <a:r>
                  <a:rPr lang="he-IL" sz="2200" dirty="0" smtClean="0">
                    <a:solidFill>
                      <a:schemeClr val="bg1"/>
                    </a:solidFill>
                    <a:cs typeface="+mj-cs"/>
                  </a:rPr>
                  <a:t> </a:t>
                </a:r>
                <a:r>
                  <a:rPr lang="he-IL" sz="2200" dirty="0" smtClean="0">
                    <a:solidFill>
                      <a:schemeClr val="bg1"/>
                    </a:solidFill>
                    <a:cs typeface="+mj-cs"/>
                  </a:rPr>
                  <a:t>שכן יש שיווי משקל מהנתון, ומהמשפט בפרט נובע שתוחלת התשלום נקבעת עפ"י כלל הזכייה (שהוא זהה בשתי המכירות </a:t>
                </a:r>
                <a14:m>
                  <m:oMath xmlns:m="http://schemas.openxmlformats.org/officeDocument/2006/math">
                    <m:r>
                      <a:rPr lang="en-US" sz="2200" i="1" dirty="0">
                        <a:solidFill>
                          <a:schemeClr val="bg1"/>
                        </a:solidFill>
                        <a:latin typeface="Cambria Math"/>
                      </a:rPr>
                      <m:t>𝐴</m:t>
                    </m:r>
                    <m:r>
                      <a:rPr lang="en-US" sz="2200" i="1" dirty="0">
                        <a:solidFill>
                          <a:schemeClr val="bg1"/>
                        </a:solidFill>
                        <a:latin typeface="Cambria Math"/>
                      </a:rPr>
                      <m:t> , </m:t>
                    </m:r>
                    <m:acc>
                      <m:accPr>
                        <m:chr m:val="̅"/>
                        <m:ctrlPr>
                          <a:rPr lang="en-US" sz="2200" i="1" dirty="0">
                            <a:solidFill>
                              <a:schemeClr val="bg1"/>
                            </a:solidFill>
                            <a:latin typeface="Cambria Math"/>
                          </a:rPr>
                        </m:ctrlPr>
                      </m:accPr>
                      <m:e>
                        <m:r>
                          <a:rPr lang="en-US" sz="2200" i="1" dirty="0">
                            <a:solidFill>
                              <a:schemeClr val="bg1"/>
                            </a:solidFill>
                            <a:latin typeface="Cambria Math"/>
                          </a:rPr>
                          <m:t>𝐴</m:t>
                        </m:r>
                      </m:e>
                    </m:acc>
                  </m:oMath>
                </a14:m>
                <a:r>
                  <a:rPr lang="he-IL" sz="2000" dirty="0" smtClean="0">
                    <a:solidFill>
                      <a:schemeClr val="bg1"/>
                    </a:solidFill>
                    <a:latin typeface="+mj-lt"/>
                    <a:cs typeface="+mj-cs"/>
                  </a:rPr>
                  <a:t>).</a:t>
                </a:r>
                <a:endParaRPr lang="he-IL" sz="2000" dirty="0">
                  <a:solidFill>
                    <a:srgbClr val="D8651E"/>
                  </a:solidFill>
                  <a:latin typeface="+mj-lt"/>
                  <a:cs typeface="+mj-cs"/>
                </a:endParaRPr>
              </a:p>
            </p:txBody>
          </p:sp>
        </mc:Choice>
        <mc:Fallback>
          <p:sp>
            <p:nvSpPr>
              <p:cNvPr id="3" name="כותרת משנה 2"/>
              <p:cNvSpPr>
                <a:spLocks noGrp="1" noRot="1" noChangeAspect="1" noMove="1" noResize="1" noEditPoints="1" noAdjustHandles="1" noChangeArrowheads="1" noChangeShapeType="1" noTextEdit="1"/>
              </p:cNvSpPr>
              <p:nvPr>
                <p:ph type="subTitle" idx="1"/>
              </p:nvPr>
            </p:nvSpPr>
            <p:spPr>
              <a:xfrm>
                <a:off x="377156" y="1594433"/>
                <a:ext cx="8425184" cy="5263567"/>
              </a:xfrm>
              <a:blipFill rotWithShape="1">
                <a:blip r:embed="rId2"/>
                <a:stretch>
                  <a:fillRect t="-579" r="-1881"/>
                </a:stretch>
              </a:blipFill>
            </p:spPr>
            <p:txBody>
              <a:bodyPr/>
              <a:lstStyle/>
              <a:p>
                <a:r>
                  <a:rPr lang="he-IL">
                    <a:noFill/>
                  </a:rPr>
                  <a:t> </a:t>
                </a:r>
              </a:p>
            </p:txBody>
          </p:sp>
        </mc:Fallback>
      </mc:AlternateContent>
      <p:sp>
        <p:nvSpPr>
          <p:cNvPr id="5" name="AutoShape 2" descr="data:image/jpeg;base64,/9j/4AAQSkZJRgABAQAAAQABAAD/2wCEAAkGBxQTEhQUExQWFRQXFhgYFxgXGBgWFxgYFBQXGhYVHBQYHCggGBolHBQXITEhJSkrLi4uFx8zODMsNygtLisBCgoKDg0OGhAQGywkICQsLCwwLCwsLCwsLCwsLCwsLCwsLCwsLCwsLCwsLCwsLCwsLCwsLCwsLCwsLCwsLCwsLP/AABEIALcBEwMBIgACEQEDEQH/xAAcAAABBAMBAAAAAAAAAAAAAAAGAAMEBQECBwj/xAA8EAABAwIEBAMGBQMDBAMAAAABAAIRAyEEEjFBBQZRYSJxgRMykaGx8AdCwdHhFFJiI3LxFSSCohZDkv/EABkBAAIDAQAAAAAAAAAAAAAAAAABAgMEBf/EACYRAAIDAAICAgMAAwEBAAAAAAABAgMREiEEMRNBIlFhMnGxIxT/2gAMAwEAAhEDEQA/AOfgrYFahbNCqGbSsynaWEe7RpPoptHgVd2jCjB6VqyEQUOUa7toVjhuQ6p1PyRxYagTYE8wI8wvIH9xKusHyTTb+WU+DDkcxp0idAT6KbR4ZVdowrreG5apt/KFYUuEMGwT4C5HI6PLtY/lhTafKlXddYZgGjZU3NWObQpZWx7R5ytHnunwQt0D+D8IaA8kSWtvPUqJX4cMxtBVxw2KWGcyo4y95DnnqRb6Qqj+qc+o/cAW+91g8qTjPIs6PiwTh2iKzCCeqnUOHMMSHCfgnaVQMbIi4m+3VWWEqtbh6lY3I91vrcxss8fJt3EWz8av9ERnLdN+j/jZVfG+ACi0uLotN0RcM4k2q2Q2JCDvxC4jJqNzTDWyPMwAO/XyW3xrvmTeejFfT8TwgcAfTxFT2ebKT7p2J6XRRU5VLSGl4DjoDqVybDPeXsayS5zhlj3hlMyuoYvGuBZ7V+ao1ouYkEbWVltkalrIV1Ox5Efq8o1VAr8p1+iJeG8z1AACQ7zH6q7w3MGaM1IGdwVGPkVSCVNkTmVTlSv0UStyrXGsCdJ3XaH46llJLSLLm3OuNfnoSQHZw9pF4A0aB1JgK78forxgliuUcT/aqbGcsYlv/wBZ9F193OEZQ+mwGPE2bzvdX3COIYXE2ENd/a6L+XVRhbXJ4mTnTZFa0eaq3D6rPeY4eiaDV6lxXK9J+rR8EN8U/Dig/wDIAr8KDgATjV1LF/haJ8JIUJ34YP2cfglg9OeBbhHFX8Nqw0dPoq3FckYpn5ZRgaDSSnYnhFan71Nw9FELSNUhmFhZSQB03BcjF13T5BE/DeSKbY8IRpSoNGyktCliI6UOG5bpt/KFY0uEMGwViAtwEBpEZgWjZOtww6J+EkANiiOi2FNOBIpga5VmEpSlIDDzAXHvxI4+GuBbd4d8J0XW8fim0qb6jzDWgkrzp+IXEBUr+ERfMR06BRa1onCWJhJwri4xGErZgJY9thqdLiddSoWFqFzjlJBAlUHK2LLarjc5maDt/COuG4UewqOIIc9sAkAAAaXWDyK+dh0/Gnxq3+leXmN53+AKeZUc1sSchkEddLLT2oksEWOo3splOnmygAXAj6lYJx98TbGXXZJ4PTyUnzAEFxP35rm3NGOp1HB7M0m9QH+4gCB5ZT8Ua82VDToMbTs5x8RiRAidfuy5viMM4mm0QS5xHWSXR/C6Xgx41f7OX5b5T0J/w84cGtrYx/5RkpbHM6Q5w8h9VOYS8lx6xr17ohxXCsmHo0WFuRjYBG7o8d/SZ6kKMzhMskGC2wb/AHf5LP5SlOW/SLvHcYRz7ZGozPvRYCPlCvcJixTdcSdegCbwnA3uFMtiYzk+dr9DEKSMKGkuIIDTpEzsfqskKp80iyyyLiTzis9Mmw/bqgjEYU+3fiHvPswT7Fs28Ih7/q0DrKkt4rV/qhQ1bVPQzTa333SBsPqFW8bx4e7wjwAw0HZrfd9dz3W67lUs+2V+LWrJcvpELEVyNTcwZ12/la0ccQQRI6Gb/wAJh7s1td7T0n5Jmp12CyxN1iOncr8+ObDK/ibpm/MPPqui4LGU6zA+m4Oaen0XmxmIIPfVFHLfMr8K4PDvD+Zp0I/futtXkSj1L0cy7x4vuHs7e6kOi1OHHRROCcZp4qkKlIyNxuD0KsJXQT3tHPfQwcM3otH4Jp2UyFiEwKfE8Dpu1aEOcV5BoVJ8AnsjpalAHHqv4XCTDjCS6/lCygDQUluAlKxmQRN0lhqySgYklgrEoAeYVq5Nhy2zSgBLMpt5WA5IBrieFFak+m7Rw+e3zXnDmLCH2tUPBFUF2bYACF6VXPPxH5KOIDq2Hj2keNsxmAG3dBJHGeXa5bXbeNR8ka4viFT2QYXSIPz28kA4jDVKNQBzXNdOhEFFhzPp6bX6hYfJ3U0dHxWuLiydys7McvSSZ3V7RbkcALmTrtO4Q9y2Cxxk20RDTqZSXm+wusM3sujTvH2VXP8AiiwU2h0Ag5tNTuhzknhBr4mjUd7rHyRIm0uFuhT/ADnjA6tYaNEz7u8qXyrFAPcLueS0OGmW0RI6z8QulV+Fa0581ymG2LpNzjoC4xNpJM/VbDDDbQgiN+w+KgUKxMXEx8/00V5SFrDt5xqq32yW4b08c2iC5zoEam1gDeT5IJ4xzq+q6oxghmVxc4mBGgv3P6KbzpjstKoA0HKWwzufzFvYSb/2of5XojEeOpTAYXudU6ECPZsaD5EAb5ldGqK7ZXzbeFmMNUp4f2lSDXqMD6jpIDKIdlpsEb1HAE+Q6Ifx9i1p7k9g4Nt30+qNuNBoNSq53vNqGmwb5WAieonMB0y9r8+xFcuv/i0D/wABHzgrLcm5ts6XjtRgkjD3xESD9j6LV9CYBdbzWuuWTM2Pa1vlb0KdxLmMHfQfEqn/AB6Lm+WsxWhvTZSaGDLqFWu9wAphsU3S0uz/AJx11mO6q8BjWmuHVCA1mZxGt2sOURuS6FFx3EBUfUcDlD3E5ZJABMho6x17LbTTi2RzL7k5fiXfLnOVfC1mupuPs8zS9gjK5rTdsRa269EcC4zSxdIVaLszTqN2mLtI6rygXiQ1va/Uyu3/AIMU30GvpP0qeMDoW2NvKFpXRifZ1IFYJSSUyIlhKVgoASSbL0kAZBTdR11sbJpzkCH2uWrymCSnJlADgfKxKxlWwagBLLSsSkEDMrKRFkO8S5op0XFrjBS0MLbH4iAQNVpw6m7LLjdDWH5ibUMhW2H4sIWWdyUvZvrobj6JHFOX8PiI9rTa4gyCRcHzQJzxSbQq0xTa0Z7GyOW8SBOq5d+J2MJqsI2Ua5xlLCVkJRj2X9LlN2QVKRBm5b56qp4hhTRs4GxRbylxOaDJOwVtjsLTrNh4BB33VE665vY9MsTml2efeYH/AOo46hFGFqBtNjZFmidjcfNVfOvBHUcYGkRTe4Fruo/Qq1p4QPuH7QB9Por7JPIpFMEk3pecIbMOMReI+RV4/ENY3M52UCCSesiB5lUnDnANaBPdVnOuMBpupufltJH9xEZR1FxM9koLlLCMmktB/jvEauIr1mUnD2byZt4spa3c6Tb4Il4Th/ZMp0Q61OC93V5iw6RIA8yeiBeXsQPbEnQFuW2kQ3foEdYerlDmtdcukE7OcCJgdBPrCstmo4h0x5ayFzDjC8CmweFjA0EdXZZ/9Z+JQ67h73XAA7G28a7ok9iA0y0l14M9O3p8lT1OInMWWFzDnEZWtk3I+9VQ05vpGj5FArKtJwIYBL9r2FrEnayrMQ7RwMi14OpJgRtopuKxNsshweBJBu4G5BI0mBbt2Ve/ElstAzMJ03JbYHzhaa6VFa/Zkt8hzeL0NV8OAWyIsc3UzME/EJmlhQfJPQ57r/O56KxpYSB5KU5qJXCDkxvCYaCMog6zuumfhViT/Vhr3/lMZjcnoEBUzHon6VQggglpBkEGCCNwVlV35GiXj9HpopKo5X4kK+GpvE+6AZ1zAQVbSt6erTC1giFpC3lZTEM+zSTqSYEWu/QLQsWzmSU4GoENhicY1bQkkBlKFs1q2ASGaNYtgEsygY7itOkQHvDZ690AWBXO/wAQ+ElxFRrZI1jojerjmiCJPkoOLx7XCC256qmd9cPbLoUWS7SOQ8FxmSplPVGdOqIspzeUqLqntCy5M9vNP47Chr2UWAAmC7sNvUn9VhsStnsTo1WOuPGRBNX2bS51vrPRDfF2UcT77dO90Rc2YUCtTpTNhmuR4nRlnaLHvCHatDKXBoBhxbaSDldEt3/K4rHa5wm+H10bqowsgnP7HMBjG0hkbIDTGs6bKxoczNJLTMiLee6GXVZJ2/WNCn8HhnOJcN/s3VUfJcW2ydnjRaxBLxTB0MWyKl8t2mYIKAsE4MxD6QJgEwVfvAZdz8vqh3GYqgKhcyS8i5Gi2eP5PPVjOddRxa/Rf4HGgWG+/qhTnGuPavG4PqPCJAO6hf8AW8h1m/lKgcXx2Z5e3Q7TMba7roVRaemKxr0a8MdlFzEmfmI9YXSOX8SwNLiM1vCY1m0fIfNcywrtJO+2un7BEvDuOClhi0Sao0O0TayL63NLCVM1H2W3M/E2Upbnu4Axq5xP5QJ1mb9kJHEsaBN93D5+8NdY+Crnue9xL7knU/H78k7TwuaZOgnXaP8AhWV1qC6KrJuQsfF4sPDAEAfAeqj0SYcd9B6/Tf4rau3ve1uxVvwnhoqAH/glOc1BaxQhyeDHD8MJB3I+BKsfZ2P3KdPDyx2UjxDUWiYnWdgsVHg/X7+IXMtscmdSqlRRGfb1Tbn3t6pwNJsP+VFxboNyLD789UQWvCyeJdnUPwm5gDahoPdAf7k6Zht6rrZp9F5OwvGzTe11PVpkeexXpbkzj7cVhKVUODnFoDwNQ8DxAhdKrkljOPdxctRblZlPSCmnU+iuKTXMktJSQBhrVubJEwouLxrKQBqGAUCJAErdoQzj+ZwHAUhm+nxV1Qa94BJyyNlFywsjDkTQUy/EdLpp9GC3U9bqTA6KtzZaqor32V9TGEDNltErlvH6xxWPaGu8Je0X7ESAF1LjlQChUJsMu2q5Fywc3FmC5AdaQbZWk+V1CLePWT4pNYjtJpAZWnRoCp6lBtSsSAcg12kjopGPqlxblN5v5Db6J7D04b3WW6PyPH6NFb4LfsZ5j4wMJhKlYgeACAb7gAKj5VcHUziariR75zWABuPQT8kz+JFH2tKlTkkCo1zmg6tkAz1AmY7K14dhg6gGO8IJvAi0aX+C0Lc/pVFLtsGsViw41XOIJcZbUMEG0N9C0m37IffVJFrO8LRMCZ1fNstx/wCxCMuI8MPsASQ1rGlpItGVpggbyco62shvB4WcOKjolznQLE5acNJ8xa3r1XMurkn3/s6tVkc6KSq3NAbqYb5dSr7iJ/pabWxLjDWtGpJ0EDU3Uflam04irUfBbRZMk2LnuIH0EKmq4t2Lxk5iG0znB6ZXeHsLi0quvxXY4x/f/CV1/BNv6/6RMXhahz1KxLAA4wQCSQSC0NHkQTt80GV8XL4uBoi/8QeKnM0UyYIJc6QS7PJA8gS6yCqOHLiu3GEKo4jhztnY9ZGc0lYpHQd9ekojw/CrAlYxvBJEixVf/wBME8Y/gn7Kiu0se5rrWkHrOhnoVJwm0m38JjEYAj3iZFgfLQJ7AH+/a0ASSrk1JdEFsX2S8VQOQOBDXEgROxBmPgmsPRzuDG62t1Wtete3oTaOikcBpDPmJvtdE5ZEI9suf/iwDQ7MQ70IAVhwfh/s4bPX9VY4SsAMs3Gv7qQGzHncjp+y5c7ZS6ZurrUe0VGLwli9kXnzOkqkqtcWiR9n9EYY17ScoiBqREdLlDvFb031G6NJvPvO2AbqYET0UIwlNpRRqVsYR2RXYvFEOOmYm5EBrQfLQCUO1cQ4lwtrE66SLHonsZWNSAwENy+Mm2Z0+Im/uiwA7FM0mAfp5rp1UqC/pzLr3Y/4N0aP19VacM4tVw7iaNR9M/4uIB8xoVBFQ+fQ/wApylhHONgrjOdq5A/En+oLaGJhtQ2a8aOPQjYrqFKp1XmrlXg7xVY4atcDHkV6JY4kDyEpoi+ieaYWEwHlYUhahtz4BcdAg3mLigqRlGYA6fqiPmAu9k4MtZc8BaXOaHeIXITREk42s1mWwEkFHvD8SDSaQdguP8w4s5RB3v8A+KM+W+LNqUGQ6CbX0hU3S44aqFuoMnV+60OK+CG6vEA05Xekaead/wCpTpER6krLK1ejYqmW/EaftaT2A+80ifouWcsPfT4mKdRzi4F0A+7GU6LoNHHgyub8armnxWk92mciRvmFreqK56nn6KpxySOnsxIzETAB+amtrfJCdbigIOreh7jVWnDMWSQNjER19VXKxfRbx6elRzFjy7HU6LTAy5nHfUW7CHn4K+weI/0xefCIg+hH0QbRrudi6zyWvIa4j+5t/dPw+qYZxd7WvpkZg4DKBq02g237dfJFl3x2JP8ARZRT8lba/YecVOagWC8ttsRuJ7W+SHMVg8lAFrrlsmdJeXe1d5yQPIDstuAY1poik55uyPFpABaIO2oWeYcePYwwAHLm0JsfEAI7gE6WClZxnDl/AgpQnx/oJ0MS4NqU2a1qtgd2sBbmPazz6KDx40cLhalJsurVSQ698gMAu3AIE5f8z3WDUYyq4ZnGm2wIgHM9wBvvYH0KGeOVs1V0nQ5elmwBv5/BW+LDjHkZ/Ns2fFFfiajnljScwAA++vmrvheBtMaqDwzBlxCL8DhsoA8lR5d+dIPHq3tjdLDwNE7UoNNirE4bY6xPp1TVXDka9r9Fx5Se6dWMItFNi+HAiNVRYjB+yJJbmHSdD36q84xj/Z+EHM46AXNgTZC+Jxr6hOeIg2n4aarpeErv8vr+mPy1Sln2V2LxGbffdSOH4k6bBQnsnZEPLeJovAoVgGH8r9JM6OOy6rXJYcrWnpfcO4o0tANj1/lXLcS0MJGnTsh7iuAGFc0ZgWuEgnb+FS43jr3+CnZu56rDPxm3iNVd6S7L9nEWPqiiXilTvneegkwPOIlD3Gcc2oGtpNeMheM0+HK95MAaiyiMp2NpO8673PZOZgIAg6yB2FvSVsrrUFiKbbHN6x04nMIho20A0AiTrNlDLJJ7qVQwb3wSLfCfRWuHwYAgt9YUbLlEIUuRV0cKYmFLw7CJT1dsGBsm2PJlZZXSka40KKDr8McLTqYkB7oyjMB/cQuw1mxcLzjw7GOovD2m4MiF2flXm5mKYGu8L430dGsFavHkswx+RBp6EV1hMmoktBnNOK0i+jUGhgwuL4PD1Kb3EkSSSSfNdxZcX13QDzhytUzPfQbLXC7eh7BP0JABxmrmFyOlk7ynxDLmpE3BkfqoGJw1QCPZut/ieqqy5zXh0EEKu6CnHC6mzhLTp2Bq557aqQ2oChjhHFxFgQSrFmMN7EjsCuPZVNP0deF0ZfYS8PM76II/EilFZtUbAEn/AGusinAY4eRVTztRNWlYaT8FLxm1NaUeRjXRKo4gVGMeLhzQR6og5cdmfJGhEDogLk7HF1EUz71M5fTZHnCcXl6XF03Xxk0yDs5R0HOGu/7vGsIuM3qHPsbeo9E3UwFiZJMz01PXyBWeF1g7iFcGYfTeW9LVGn9yrfFsOXT72UfJX/p3+ka/EnleL9lBTpljnbGbidbzqdjKexGNc2lLoHvakGfBAAHQAn4N6KQ5od72nT9fn81T8dZ4T0FiT/lv5fso1prpfZfY0+2Un9W1lOSbmSBFwTlDSCdg2/WVR1G53gAanbuVIx2JaW2Mi/QAC0D5D4q05PweZxdYnYFdWxquGI4i2c9ZacM4VlaLXO//ADorrAYPMTI623AH6wU/icNZoAGsEnabfqrLhtVrWN8ImOsFxsNJ6B1+4XG1WWdnUiuMOiJi8Ple6BmIa0iTMy0mPIwTHRCHFca4ktpmXQC4nRs6aXj0RDzfxA0KRDiC+CXbwT4iB5S0DyJXPxUcc7MuWq8jMZJIbEhsbE5lpr8aEpa/SK7PIlGOL2yPi60OaGOzOElzjdskXi2ik8P4C54zRbcmw+Cv+D8qmxeO8fepV2+hkaQBA/m36/BSu8rOoFdXjuT2XYG1OBtbefgq7G8LEHKiXGNiR5+X3qqh7I3/AHuqK757rZrn40MzCjxOLfVcwVXe40MH+0affZbuxGSQII+7qdLGul7A9h95uhjsdiER4DkKjUy1W13OpEyBAmJ0ldaqzmtOPdU6pZ9ATiaknXXzmNQp/B6ImT/wj/j/AC1Tqt8ADHtAAPUDYoL/AKUsdkiCLGbKNzaQVZJl3TLSBljT4rWpUAmxKg4eoWNJkA9NVMpvzAXm31WFrWdCPSK7EQbgaqPTpRc6dArF9AbzHXbX+VHxOKpsAE6fevmmot+ibkkuyHUJHr9yrfgGIqMgjTUHoR0VHUxk6QB3uo1TGvJEOtMT9StddTXsw23RfSO/cP5mpuptLjDov5i36JIB4DwGtUoU3+0b4gTc/wCRSVuyMnR2WkbXs5OOM26haPbFQza0g/URussf0v8AfRXFZCbhwW2a0uEi4F1U4jg9EuBcxsnaBqr72cOI63HnuoGIohvieZOoPVAA1i8AxhIDGjyCncDLQYyj4KVj6EkO2KjYaiQ5R+yX0WFWnSBdmY246IVxeEDszdjMItxFDOFXPwV0OKY02jmtHl7F0KvtKdPMDbUXRRgHVy0h9JzDF9EXYajIynX8p6LY0Cb/AJhYj+7yUZVRl2NTaOPsxRoYllZ35XR08Js5dFB9qJaRlInz6Kt4zyTTq1M4cWNPvNAmP2UjhXCX4dmVtQvbPhzWt0CzeTRz7XtGrx7+LxmlXBb+tusaoM50xmRhYGyXCCRtfX6o6xWNLCQ9pBHae+oXP+YiKjnPAkEyB22t6Kjx6Xz/AC+jVfc+HX2CNEHKZ0B8O+mp+iMfw6IOa4lC72ki7Yi0dL3WOE8QdQqBzbQdOutlsthzi0YIS4s7CWTNvT6JouyA9CD+m3wUfhuOFRrTPvX+ITfFqngdeMs/T+Vx41uMsZ04WcogXzHxA1KxGrabZI2zH3R6Ekx2VpyDwM1ne3fpm+JshqpSLgaQu91STH9zot5DT0XWOAUPY0GMBywOk99PNb7mq4KJmr2ybkEDuHgthkDwEA9C02J+BCCazySXOIAMxbqYg9DAn1RNg8a/M4EiQc3S8mNDFwY9FpjsGyoTUAAIa1kaCBMW/XyWeyr5EnE11y+NtSOd4jCwDEkHQ69wq6vRPTRE1Wm5heJkgiGxIixJPQ62VJVMGfr0B+sLNjRsT1A/xGnN43+CteVeOnDvFN8mk43n8rj+YdlFxtYearKmJmwgx9FuolPrEYfIjW/bOuG9tzc2280G8+AtLKrWgtMtJG5Ghn70S5U5jmKNUwDAa86jo39kVcRwVOqwsfBp9YIkxqOhXR1SRx8cJHLH4wlt2m+6w3irhYCPNWXEeW6oMU/GzYTBHxTdHlbEOBOUCNiRJVfxQLvnn+yI3iYcPG4z0Fvqq12LHS/yVkeBVbzSdO9k9heXaziA2kZNr2+qmsXorbb9lEGl5kq+5a4K6vWZTA1+Q6on4d+GtZxmq5rG9jm8x0R9wnhNDCMii2SdXn3ifPYKWEdJfDeGMpUmUxcNET16rKWd2w+aSWCC7HUszZAkjZRQ4QDJ001jtIVk12/x8uqg4uhlIe0SN9iO4UiLMjxDyuExiMMHODtNiDp3B6eaebUDd5n1Py2TjPIE6OHX+UwwqhDpZFvy9PQpn2MKxqUW02uIHh10m/lsU1QbnbJiYsRof2SY0Zw42W1XCpNbBuptBwNjqkMq/YJ5rZibOsGn91ZPw4KjuowgRCqUJ7EC/R5lR3YS4tDjPhPugdlZ5bAaiZhaltnfC/yIKAKZ2GsBsdZt81TcS4JSqZnOb4jDRrMCYE6Wk6ovfRuBpA0Ok7qDVoWHSfT4IGch49ynWpkhjC8DQtvaN43Q7U5ervcIpunYQu8VMPdx0ERA8MqDXwhytB1GgjUeYRg9AblvCV2NaKlJ3h0tJt5KPzTjyXBjbECTO58uwRyWFjjH5ho1xblKGOK8vuqPzNPjBk5jaw/uVTpjyUiasaWAJwCvGLYXTEwPM2XXgRlAC56OUK85mloAObX3b7DdGdPOxrQ4giYFxmsJkgLL5VE5tSiavGujDpj2MZnA6z9EwzEOaC2TBF+vRbYmr4ZCrH17RmvoTsAbH5SssFJHR1SRpzDijSaDDcz7PMk5sptE95vugjiNZzDDze/hBk+EwZjS4PwV1xnGED2mY5p8HwjNHa0IXdgnObmMtl0aSXWklbK6Ob5SMl3k8FwiRK9Y1DbwtED77qww2AAaAWnxuEOkzGVpdcWmM1v8gpLqTPZh5aLAOtYEiIOXpr6neVIp1nPwhzeJwiBoZc6YBJvcj47QVsjFI58pN9soa0Wk30PQe7c9YOa/YJzDccr07Cq4jo4lzR0MFN4zwkNI8WUZ+ku8uxF1GAtAF5n9P1QIPOV+I+2Z4iM4MHuIs6EShllzblRn/csOgbJ+WnzhdOwzwUiIwKat+EYG8xfYHQ+qfwmDBhxFpVpUZkIjQG0xoeykkJs0a/KLi0eHUNaf3UI1XOJLojYbkeQ6p6sTUfJcQ2Zjr3hOUJkAtudDa9/kVIXoabH9jv8A8z80lOMCxsekn90kYR0IWuyf7bmSdP4UgHcabj9lGmxI8TTAA6DqP2WZLZLfFp6aAx+yQ0N18NBzMEjcaH0IWtOq1sAEknYwT3+CmscDOU3Fj0n9EzXw4dtDvvZAzFM7fm3tZ3n3TdegYcG2Me6THwI1WGu9ndwi+0kHvdJmIEAn8xFp0t3uNEAaUxDfFt1N++mqww7gyOoUp1om8276Trvoo9HDlkwS4Xtof5RgiTSxHVOyCq41IdldA6Hr/KfmEh6POpdE25mxWzaycFQFAxiLz2j77ph9Pw6SZ8pU0tGxWjmJAQalIT57kfcKK+he2o+PaytHMWhYmIpquFsbWOvWyhVcDcWG0DqiI0BfumamG+/JAwfbhYmGiTM208k1Xwlo/IDJIF7i6IXYa87rU4S5MaoDAWqYY+87U2B28OxHkqziuAexpgC7ZtexE2/ZGpwAiNk0/AiIVcqoy9otjbOCxM4xWp53BxO4jX0HZV+Mqw+ZkbAbDT+F1TinJtKoczczDc+HSTvlP6IYxnIhm9S0AWbBj4qz0ivloHN/1HtBM08sQNAQdD30WcTiD7oJyibWjWI+Tfgi08uU2NytaR3GvnKg1eXHGRNj289vVA9BPFMzkuJM2Hy/RLC4ZziABJ+/4RbR5NcSBNvKLeZRLgOVxTEFvlGhjUk6kIFoMcu8ELTIEvd8B2lHXD+GFgBeTmnYWtrqpFJgbAaBlGnhg/unWuLiQBGVu2p03O90JEWyVWrtFt7aDaBue61czM7xAiBtoPjqm6eBmQS0WmbmYghsk6lTGmwdaSLCJKkIzh2HQgEgSDJ0Im59U7VOzdtxpPaVoKcCXWWKTjUOVgtpPXyG6NDDTI3c/qknhhqe4M72n5rCjowjNMtIjS8t81qy7czbFxk+nVJJSEbEAl0eGCPVOGtrnFpER3WEkDHXNt1HdRnYYflt2Nx/CSSQMYxVZwc0EQ0Hz2j6rYVfEZuJ8Pa37pJJiNheQ68E2N/K61LWkEGfPWO4OqSSAMsYQL3HUW+RWpdBvp1H7JJIaAckgTss+0SSURmPaJZwkkgDGYLUkLKSAGyQsFwSSQM1Lgm3O7JJIBjLyoz6YckkmIjnAtM2vMLQYJokZY6EJJIEa1iBr4hYafdlBxGIaC0NsJAJjQH6pJJgSzTYfsj6arLGMD3OEgEDKNyYuT+3dJJSwRK/ppufC34ntOyb/qWg5WC53KSSj9Eh5uEu32xPiuMptAnbe/VSKDS7KwkAgkggXsNyPJJJAGWG12gpJJKIz//Z"/>
          <p:cNvSpPr>
            <a:spLocks noChangeAspect="1" noChangeArrowheads="1"/>
          </p:cNvSpPr>
          <p:nvPr/>
        </p:nvSpPr>
        <p:spPr bwMode="auto">
          <a:xfrm>
            <a:off x="-61913" y="-136525"/>
            <a:ext cx="304801"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dirty="0"/>
          </a:p>
        </p:txBody>
      </p:sp>
      <p:sp>
        <p:nvSpPr>
          <p:cNvPr id="6" name="AutoShape 4" descr="data:image/jpeg;base64,/9j/4AAQSkZJRgABAQAAAQABAAD/2wCEAAkGBxQTEhQUExQWFRQXFhgYFxgXGBgWFxgYFBQXGhYVHBQYHCggGBolHBQXITEhJSkrLi4uFx8zODMsNygtLisBCgoKDg0OGhAQGywkICQsLCwwLCwsLCwsLCwsLCwsLCwsLCwsLCwsLCwsLCwsLCwsLCwsLCwsLCwsLCwsLCwsLP/AABEIALcBEwMBIgACEQEDEQH/xAAcAAABBAMBAAAAAAAAAAAAAAAGAAMEBQECBwj/xAA8EAABAwIEBAMGBQMDBAMAAAABAAIRAyEEEjFBBQZRYSJxgRMykaGx8AdCwdHhFFJiI3LxFSSCohZDkv/EABkBAAIDAQAAAAAAAAAAAAAAAAABAgMEBf/EACYRAAIDAAICAgMAAwEBAAAAAAABAgMREiEEMRNBIlFhMnGxIxT/2gAMAwEAAhEDEQA/AOfgrYFahbNCqGbSsynaWEe7RpPoptHgVd2jCjB6VqyEQUOUa7toVjhuQ6p1PyRxYagTYE8wI8wvIH9xKusHyTTb+WU+DDkcxp0idAT6KbR4ZVdowrreG5apt/KFYUuEMGwT4C5HI6PLtY/lhTafKlXddYZgGjZU3NWObQpZWx7R5ytHnunwQt0D+D8IaA8kSWtvPUqJX4cMxtBVxw2KWGcyo4y95DnnqRb6Qqj+qc+o/cAW+91g8qTjPIs6PiwTh2iKzCCeqnUOHMMSHCfgnaVQMbIi4m+3VWWEqtbh6lY3I91vrcxss8fJt3EWz8av9ERnLdN+j/jZVfG+ACi0uLotN0RcM4k2q2Q2JCDvxC4jJqNzTDWyPMwAO/XyW3xrvmTeejFfT8TwgcAfTxFT2ebKT7p2J6XRRU5VLSGl4DjoDqVybDPeXsayS5zhlj3hlMyuoYvGuBZ7V+ao1ouYkEbWVltkalrIV1Ox5Efq8o1VAr8p1+iJeG8z1AACQ7zH6q7w3MGaM1IGdwVGPkVSCVNkTmVTlSv0UStyrXGsCdJ3XaH46llJLSLLm3OuNfnoSQHZw9pF4A0aB1JgK78forxgliuUcT/aqbGcsYlv/wBZ9F193OEZQ+mwGPE2bzvdX3COIYXE2ENd/a6L+XVRhbXJ4mTnTZFa0eaq3D6rPeY4eiaDV6lxXK9J+rR8EN8U/Dig/wDIAr8KDgATjV1LF/haJ8JIUJ34YP2cfglg9OeBbhHFX8Nqw0dPoq3FckYpn5ZRgaDSSnYnhFan71Nw9FELSNUhmFhZSQB03BcjF13T5BE/DeSKbY8IRpSoNGyktCliI6UOG5bpt/KFY0uEMGwViAtwEBpEZgWjZOtww6J+EkANiiOi2FNOBIpga5VmEpSlIDDzAXHvxI4+GuBbd4d8J0XW8fim0qb6jzDWgkrzp+IXEBUr+ERfMR06BRa1onCWJhJwri4xGErZgJY9thqdLiddSoWFqFzjlJBAlUHK2LLarjc5maDt/COuG4UewqOIIc9sAkAAAaXWDyK+dh0/Gnxq3+leXmN53+AKeZUc1sSchkEddLLT2oksEWOo3splOnmygAXAj6lYJx98TbGXXZJ4PTyUnzAEFxP35rm3NGOp1HB7M0m9QH+4gCB5ZT8Ua82VDToMbTs5x8RiRAidfuy5viMM4mm0QS5xHWSXR/C6Xgx41f7OX5b5T0J/w84cGtrYx/5RkpbHM6Q5w8h9VOYS8lx6xr17ohxXCsmHo0WFuRjYBG7o8d/SZ6kKMzhMskGC2wb/AHf5LP5SlOW/SLvHcYRz7ZGozPvRYCPlCvcJixTdcSdegCbwnA3uFMtiYzk+dr9DEKSMKGkuIIDTpEzsfqskKp80iyyyLiTzis9Mmw/bqgjEYU+3fiHvPswT7Fs28Ih7/q0DrKkt4rV/qhQ1bVPQzTa333SBsPqFW8bx4e7wjwAw0HZrfd9dz3W67lUs+2V+LWrJcvpELEVyNTcwZ12/la0ccQQRI6Gb/wAJh7s1td7T0n5Jmp12CyxN1iOncr8+ObDK/ibpm/MPPqui4LGU6zA+m4Oaen0XmxmIIPfVFHLfMr8K4PDvD+Zp0I/futtXkSj1L0cy7x4vuHs7e6kOi1OHHRROCcZp4qkKlIyNxuD0KsJXQT3tHPfQwcM3otH4Jp2UyFiEwKfE8Dpu1aEOcV5BoVJ8AnsjpalAHHqv4XCTDjCS6/lCygDQUluAlKxmQRN0lhqySgYklgrEoAeYVq5Nhy2zSgBLMpt5WA5IBrieFFak+m7Rw+e3zXnDmLCH2tUPBFUF2bYACF6VXPPxH5KOIDq2Hj2keNsxmAG3dBJHGeXa5bXbeNR8ka4viFT2QYXSIPz28kA4jDVKNQBzXNdOhEFFhzPp6bX6hYfJ3U0dHxWuLiydys7McvSSZ3V7RbkcALmTrtO4Q9y2Cxxk20RDTqZSXm+wusM3sujTvH2VXP8AiiwU2h0Ag5tNTuhzknhBr4mjUd7rHyRIm0uFuhT/ADnjA6tYaNEz7u8qXyrFAPcLueS0OGmW0RI6z8QulV+Fa0581ymG2LpNzjoC4xNpJM/VbDDDbQgiN+w+KgUKxMXEx8/00V5SFrDt5xqq32yW4b08c2iC5zoEam1gDeT5IJ4xzq+q6oxghmVxc4mBGgv3P6KbzpjstKoA0HKWwzufzFvYSb/2of5XojEeOpTAYXudU6ECPZsaD5EAb5ldGqK7ZXzbeFmMNUp4f2lSDXqMD6jpIDKIdlpsEb1HAE+Q6Ifx9i1p7k9g4Nt30+qNuNBoNSq53vNqGmwb5WAieonMB0y9r8+xFcuv/i0D/wABHzgrLcm5ts6XjtRgkjD3xESD9j6LV9CYBdbzWuuWTM2Pa1vlb0KdxLmMHfQfEqn/AB6Lm+WsxWhvTZSaGDLqFWu9wAphsU3S0uz/AJx11mO6q8BjWmuHVCA1mZxGt2sOURuS6FFx3EBUfUcDlD3E5ZJABMho6x17LbTTi2RzL7k5fiXfLnOVfC1mupuPs8zS9gjK5rTdsRa269EcC4zSxdIVaLszTqN2mLtI6rygXiQ1va/Uyu3/AIMU30GvpP0qeMDoW2NvKFpXRifZ1IFYJSSUyIlhKVgoASSbL0kAZBTdR11sbJpzkCH2uWrymCSnJlADgfKxKxlWwagBLLSsSkEDMrKRFkO8S5op0XFrjBS0MLbH4iAQNVpw6m7LLjdDWH5ibUMhW2H4sIWWdyUvZvrobj6JHFOX8PiI9rTa4gyCRcHzQJzxSbQq0xTa0Z7GyOW8SBOq5d+J2MJqsI2Ua5xlLCVkJRj2X9LlN2QVKRBm5b56qp4hhTRs4GxRbylxOaDJOwVtjsLTrNh4BB33VE665vY9MsTml2efeYH/AOo46hFGFqBtNjZFmidjcfNVfOvBHUcYGkRTe4Fruo/Qq1p4QPuH7QB9Por7JPIpFMEk3pecIbMOMReI+RV4/ENY3M52UCCSesiB5lUnDnANaBPdVnOuMBpupufltJH9xEZR1FxM9koLlLCMmktB/jvEauIr1mUnD2byZt4spa3c6Tb4Il4Th/ZMp0Q61OC93V5iw6RIA8yeiBeXsQPbEnQFuW2kQ3foEdYerlDmtdcukE7OcCJgdBPrCstmo4h0x5ayFzDjC8CmweFjA0EdXZZ/9Z+JQ67h73XAA7G28a7ok9iA0y0l14M9O3p8lT1OInMWWFzDnEZWtk3I+9VQ05vpGj5FArKtJwIYBL9r2FrEnayrMQ7RwMi14OpJgRtopuKxNsshweBJBu4G5BI0mBbt2Ve/ElstAzMJ03JbYHzhaa6VFa/Zkt8hzeL0NV8OAWyIsc3UzME/EJmlhQfJPQ57r/O56KxpYSB5KU5qJXCDkxvCYaCMog6zuumfhViT/Vhr3/lMZjcnoEBUzHon6VQggglpBkEGCCNwVlV35GiXj9HpopKo5X4kK+GpvE+6AZ1zAQVbSt6erTC1giFpC3lZTEM+zSTqSYEWu/QLQsWzmSU4GoENhicY1bQkkBlKFs1q2ASGaNYtgEsygY7itOkQHvDZ690AWBXO/wAQ+ElxFRrZI1jojerjmiCJPkoOLx7XCC256qmd9cPbLoUWS7SOQ8FxmSplPVGdOqIspzeUqLqntCy5M9vNP47Chr2UWAAmC7sNvUn9VhsStnsTo1WOuPGRBNX2bS51vrPRDfF2UcT77dO90Rc2YUCtTpTNhmuR4nRlnaLHvCHatDKXBoBhxbaSDldEt3/K4rHa5wm+H10bqowsgnP7HMBjG0hkbIDTGs6bKxoczNJLTMiLee6GXVZJ2/WNCn8HhnOJcN/s3VUfJcW2ydnjRaxBLxTB0MWyKl8t2mYIKAsE4MxD6QJgEwVfvAZdz8vqh3GYqgKhcyS8i5Gi2eP5PPVjOddRxa/Rf4HGgWG+/qhTnGuPavG4PqPCJAO6hf8AW8h1m/lKgcXx2Z5e3Q7TMba7roVRaemKxr0a8MdlFzEmfmI9YXSOX8SwNLiM1vCY1m0fIfNcywrtJO+2un7BEvDuOClhi0Sao0O0TayL63NLCVM1H2W3M/E2Upbnu4Axq5xP5QJ1mb9kJHEsaBN93D5+8NdY+Crnue9xL7knU/H78k7TwuaZOgnXaP8AhWV1qC6KrJuQsfF4sPDAEAfAeqj0SYcd9B6/Tf4rau3ve1uxVvwnhoqAH/glOc1BaxQhyeDHD8MJB3I+BKsfZ2P3KdPDyx2UjxDUWiYnWdgsVHg/X7+IXMtscmdSqlRRGfb1Tbn3t6pwNJsP+VFxboNyLD789UQWvCyeJdnUPwm5gDahoPdAf7k6Zht6rrZp9F5OwvGzTe11PVpkeexXpbkzj7cVhKVUODnFoDwNQ8DxAhdKrkljOPdxctRblZlPSCmnU+iuKTXMktJSQBhrVubJEwouLxrKQBqGAUCJAErdoQzj+ZwHAUhm+nxV1Qa94BJyyNlFywsjDkTQUy/EdLpp9GC3U9bqTA6KtzZaqor32V9TGEDNltErlvH6xxWPaGu8Je0X7ESAF1LjlQChUJsMu2q5Fywc3FmC5AdaQbZWk+V1CLePWT4pNYjtJpAZWnRoCp6lBtSsSAcg12kjopGPqlxblN5v5Db6J7D04b3WW6PyPH6NFb4LfsZ5j4wMJhKlYgeACAb7gAKj5VcHUziariR75zWABuPQT8kz+JFH2tKlTkkCo1zmg6tkAz1AmY7K14dhg6gGO8IJvAi0aX+C0Lc/pVFLtsGsViw41XOIJcZbUMEG0N9C0m37IffVJFrO8LRMCZ1fNstx/wCxCMuI8MPsASQ1rGlpItGVpggbyco62shvB4WcOKjolznQLE5acNJ8xa3r1XMurkn3/s6tVkc6KSq3NAbqYb5dSr7iJ/pabWxLjDWtGpJ0EDU3Uflam04irUfBbRZMk2LnuIH0EKmq4t2Lxk5iG0znB6ZXeHsLi0quvxXY4x/f/CV1/BNv6/6RMXhahz1KxLAA4wQCSQSC0NHkQTt80GV8XL4uBoi/8QeKnM0UyYIJc6QS7PJA8gS6yCqOHLiu3GEKo4jhztnY9ZGc0lYpHQd9ekojw/CrAlYxvBJEixVf/wBME8Y/gn7Kiu0se5rrWkHrOhnoVJwm0m38JjEYAj3iZFgfLQJ7AH+/a0ASSrk1JdEFsX2S8VQOQOBDXEgROxBmPgmsPRzuDG62t1Wtete3oTaOikcBpDPmJvtdE5ZEI9suf/iwDQ7MQ70IAVhwfh/s4bPX9VY4SsAMs3Gv7qQGzHncjp+y5c7ZS6ZurrUe0VGLwli9kXnzOkqkqtcWiR9n9EYY17ScoiBqREdLlDvFb031G6NJvPvO2AbqYET0UIwlNpRRqVsYR2RXYvFEOOmYm5EBrQfLQCUO1cQ4lwtrE66SLHonsZWNSAwENy+Mm2Z0+Im/uiwA7FM0mAfp5rp1UqC/pzLr3Y/4N0aP19VacM4tVw7iaNR9M/4uIB8xoVBFQ+fQ/wApylhHONgrjOdq5A/En+oLaGJhtQ2a8aOPQjYrqFKp1XmrlXg7xVY4atcDHkV6JY4kDyEpoi+ieaYWEwHlYUhahtz4BcdAg3mLigqRlGYA6fqiPmAu9k4MtZc8BaXOaHeIXITREk42s1mWwEkFHvD8SDSaQdguP8w4s5RB3v8A+KM+W+LNqUGQ6CbX0hU3S44aqFuoMnV+60OK+CG6vEA05Xekaead/wCpTpER6krLK1ejYqmW/EaftaT2A+80ifouWcsPfT4mKdRzi4F0A+7GU6LoNHHgyub8armnxWk92mciRvmFreqK56nn6KpxySOnsxIzETAB+amtrfJCdbigIOreh7jVWnDMWSQNjER19VXKxfRbx6elRzFjy7HU6LTAy5nHfUW7CHn4K+weI/0xefCIg+hH0QbRrudi6zyWvIa4j+5t/dPw+qYZxd7WvpkZg4DKBq02g237dfJFl3x2JP8ARZRT8lba/YecVOagWC8ttsRuJ7W+SHMVg8lAFrrlsmdJeXe1d5yQPIDstuAY1poik55uyPFpABaIO2oWeYcePYwwAHLm0JsfEAI7gE6WClZxnDl/AgpQnx/oJ0MS4NqU2a1qtgd2sBbmPazz6KDx40cLhalJsurVSQ698gMAu3AIE5f8z3WDUYyq4ZnGm2wIgHM9wBvvYH0KGeOVs1V0nQ5elmwBv5/BW+LDjHkZ/Ns2fFFfiajnljScwAA++vmrvheBtMaqDwzBlxCL8DhsoA8lR5d+dIPHq3tjdLDwNE7UoNNirE4bY6xPp1TVXDka9r9Fx5Se6dWMItFNi+HAiNVRYjB+yJJbmHSdD36q84xj/Z+EHM46AXNgTZC+Jxr6hOeIg2n4aarpeErv8vr+mPy1Sln2V2LxGbffdSOH4k6bBQnsnZEPLeJovAoVgGH8r9JM6OOy6rXJYcrWnpfcO4o0tANj1/lXLcS0MJGnTsh7iuAGFc0ZgWuEgnb+FS43jr3+CnZu56rDPxm3iNVd6S7L9nEWPqiiXilTvneegkwPOIlD3Gcc2oGtpNeMheM0+HK95MAaiyiMp2NpO8673PZOZgIAg6yB2FvSVsrrUFiKbbHN6x04nMIho20A0AiTrNlDLJJ7qVQwb3wSLfCfRWuHwYAgt9YUbLlEIUuRV0cKYmFLw7CJT1dsGBsm2PJlZZXSka40KKDr8McLTqYkB7oyjMB/cQuw1mxcLzjw7GOovD2m4MiF2flXm5mKYGu8L430dGsFavHkswx+RBp6EV1hMmoktBnNOK0i+jUGhgwuL4PD1Kb3EkSSSSfNdxZcX13QDzhytUzPfQbLXC7eh7BP0JABxmrmFyOlk7ynxDLmpE3BkfqoGJw1QCPZut/ieqqy5zXh0EEKu6CnHC6mzhLTp2Bq557aqQ2oChjhHFxFgQSrFmMN7EjsCuPZVNP0deF0ZfYS8PM76II/EilFZtUbAEn/AGusinAY4eRVTztRNWlYaT8FLxm1NaUeRjXRKo4gVGMeLhzQR6og5cdmfJGhEDogLk7HF1EUz71M5fTZHnCcXl6XF03Xxk0yDs5R0HOGu/7vGsIuM3qHPsbeo9E3UwFiZJMz01PXyBWeF1g7iFcGYfTeW9LVGn9yrfFsOXT72UfJX/p3+ka/EnleL9lBTpljnbGbidbzqdjKexGNc2lLoHvakGfBAAHQAn4N6KQ5od72nT9fn81T8dZ4T0FiT/lv5fso1prpfZfY0+2Un9W1lOSbmSBFwTlDSCdg2/WVR1G53gAanbuVIx2JaW2Mi/QAC0D5D4q05PweZxdYnYFdWxquGI4i2c9ZacM4VlaLXO//ADorrAYPMTI623AH6wU/icNZoAGsEnabfqrLhtVrWN8ImOsFxsNJ6B1+4XG1WWdnUiuMOiJi8Ple6BmIa0iTMy0mPIwTHRCHFca4ktpmXQC4nRs6aXj0RDzfxA0KRDiC+CXbwT4iB5S0DyJXPxUcc7MuWq8jMZJIbEhsbE5lpr8aEpa/SK7PIlGOL2yPi60OaGOzOElzjdskXi2ik8P4C54zRbcmw+Cv+D8qmxeO8fepV2+hkaQBA/m36/BSu8rOoFdXjuT2XYG1OBtbefgq7G8LEHKiXGNiR5+X3qqh7I3/AHuqK757rZrn40MzCjxOLfVcwVXe40MH+0affZbuxGSQII+7qdLGul7A9h95uhjsdiER4DkKjUy1W13OpEyBAmJ0ldaqzmtOPdU6pZ9ATiaknXXzmNQp/B6ImT/wj/j/AC1Tqt8ADHtAAPUDYoL/AKUsdkiCLGbKNzaQVZJl3TLSBljT4rWpUAmxKg4eoWNJkA9NVMpvzAXm31WFrWdCPSK7EQbgaqPTpRc6dArF9AbzHXbX+VHxOKpsAE6fevmmot+ibkkuyHUJHr9yrfgGIqMgjTUHoR0VHUxk6QB3uo1TGvJEOtMT9StddTXsw23RfSO/cP5mpuptLjDov5i36JIB4DwGtUoU3+0b4gTc/wCRSVuyMnR2WkbXs5OOM26haPbFQza0g/URussf0v8AfRXFZCbhwW2a0uEi4F1U4jg9EuBcxsnaBqr72cOI63HnuoGIohvieZOoPVAA1i8AxhIDGjyCncDLQYyj4KVj6EkO2KjYaiQ5R+yX0WFWnSBdmY246IVxeEDszdjMItxFDOFXPwV0OKY02jmtHl7F0KvtKdPMDbUXRRgHVy0h9JzDF9EXYajIynX8p6LY0Cb/AJhYj+7yUZVRl2NTaOPsxRoYllZ35XR08Js5dFB9qJaRlInz6Kt4zyTTq1M4cWNPvNAmP2UjhXCX4dmVtQvbPhzWt0CzeTRz7XtGrx7+LxmlXBb+tusaoM50xmRhYGyXCCRtfX6o6xWNLCQ9pBHae+oXP+YiKjnPAkEyB22t6Kjx6Xz/AC+jVfc+HX2CNEHKZ0B8O+mp+iMfw6IOa4lC72ki7Yi0dL3WOE8QdQqBzbQdOutlsthzi0YIS4s7CWTNvT6JouyA9CD+m3wUfhuOFRrTPvX+ITfFqngdeMs/T+Vx41uMsZ04WcogXzHxA1KxGrabZI2zH3R6Ekx2VpyDwM1ne3fpm+JshqpSLgaQu91STH9zot5DT0XWOAUPY0GMBywOk99PNb7mq4KJmr2ybkEDuHgthkDwEA9C02J+BCCazySXOIAMxbqYg9DAn1RNg8a/M4EiQc3S8mNDFwY9FpjsGyoTUAAIa1kaCBMW/XyWeyr5EnE11y+NtSOd4jCwDEkHQ69wq6vRPTRE1Wm5heJkgiGxIixJPQ62VJVMGfr0B+sLNjRsT1A/xGnN43+CteVeOnDvFN8mk43n8rj+YdlFxtYearKmJmwgx9FuolPrEYfIjW/bOuG9tzc2280G8+AtLKrWgtMtJG5Ghn70S5U5jmKNUwDAa86jo39kVcRwVOqwsfBp9YIkxqOhXR1SRx8cJHLH4wlt2m+6w3irhYCPNWXEeW6oMU/GzYTBHxTdHlbEOBOUCNiRJVfxQLvnn+yI3iYcPG4z0Fvqq12LHS/yVkeBVbzSdO9k9heXaziA2kZNr2+qmsXorbb9lEGl5kq+5a4K6vWZTA1+Q6on4d+GtZxmq5rG9jm8x0R9wnhNDCMii2SdXn3ifPYKWEdJfDeGMpUmUxcNET16rKWd2w+aSWCC7HUszZAkjZRQ4QDJ001jtIVk12/x8uqg4uhlIe0SN9iO4UiLMjxDyuExiMMHODtNiDp3B6eaebUDd5n1Py2TjPIE6OHX+UwwqhDpZFvy9PQpn2MKxqUW02uIHh10m/lsU1QbnbJiYsRof2SY0Zw42W1XCpNbBuptBwNjqkMq/YJ5rZibOsGn91ZPw4KjuowgRCqUJ7EC/R5lR3YS4tDjPhPugdlZ5bAaiZhaltnfC/yIKAKZ2GsBsdZt81TcS4JSqZnOb4jDRrMCYE6Wk6ovfRuBpA0Ok7qDVoWHSfT4IGch49ynWpkhjC8DQtvaN43Q7U5ervcIpunYQu8VMPdx0ERA8MqDXwhytB1GgjUeYRg9AblvCV2NaKlJ3h0tJt5KPzTjyXBjbECTO58uwRyWFjjH5ho1xblKGOK8vuqPzNPjBk5jaw/uVTpjyUiasaWAJwCvGLYXTEwPM2XXgRlAC56OUK85mloAObX3b7DdGdPOxrQ4giYFxmsJkgLL5VE5tSiavGujDpj2MZnA6z9EwzEOaC2TBF+vRbYmr4ZCrH17RmvoTsAbH5SssFJHR1SRpzDijSaDDcz7PMk5sptE95vugjiNZzDDze/hBk+EwZjS4PwV1xnGED2mY5p8HwjNHa0IXdgnObmMtl0aSXWklbK6Ob5SMl3k8FwiRK9Y1DbwtED77qww2AAaAWnxuEOkzGVpdcWmM1v8gpLqTPZh5aLAOtYEiIOXpr6neVIp1nPwhzeJwiBoZc6YBJvcj47QVsjFI58pN9soa0Wk30PQe7c9YOa/YJzDccr07Cq4jo4lzR0MFN4zwkNI8WUZ+ku8uxF1GAtAF5n9P1QIPOV+I+2Z4iM4MHuIs6EShllzblRn/csOgbJ+WnzhdOwzwUiIwKat+EYG8xfYHQ+qfwmDBhxFpVpUZkIjQG0xoeykkJs0a/KLi0eHUNaf3UI1XOJLojYbkeQ6p6sTUfJcQ2Zjr3hOUJkAtudDa9/kVIXoabH9jv8A8z80lOMCxsekn90kYR0IWuyf7bmSdP4UgHcabj9lGmxI8TTAA6DqP2WZLZLfFp6aAx+yQ0N18NBzMEjcaH0IWtOq1sAEknYwT3+CmscDOU3Fj0n9EzXw4dtDvvZAzFM7fm3tZ3n3TdegYcG2Me6THwI1WGu9ndwi+0kHvdJmIEAn8xFp0t3uNEAaUxDfFt1N++mqww7gyOoUp1om8276Trvoo9HDlkwS4Xtof5RgiTSxHVOyCq41IdldA6Hr/KfmEh6POpdE25mxWzaycFQFAxiLz2j77ph9Pw6SZ8pU0tGxWjmJAQalIT57kfcKK+he2o+PaytHMWhYmIpquFsbWOvWyhVcDcWG0DqiI0BfumamG+/JAwfbhYmGiTM208k1Xwlo/IDJIF7i6IXYa87rU4S5MaoDAWqYY+87U2B28OxHkqziuAexpgC7ZtexE2/ZGpwAiNk0/AiIVcqoy9otjbOCxM4xWp53BxO4jX0HZV+Mqw+ZkbAbDT+F1TinJtKoczczDc+HSTvlP6IYxnIhm9S0AWbBj4qz0ivloHN/1HtBM08sQNAQdD30WcTiD7oJyibWjWI+Tfgi08uU2NytaR3GvnKg1eXHGRNj289vVA9BPFMzkuJM2Hy/RLC4ZziABJ+/4RbR5NcSBNvKLeZRLgOVxTEFvlGhjUk6kIFoMcu8ELTIEvd8B2lHXD+GFgBeTmnYWtrqpFJgbAaBlGnhg/unWuLiQBGVu2p03O90JEWyVWrtFt7aDaBue61czM7xAiBtoPjqm6eBmQS0WmbmYghsk6lTGmwdaSLCJKkIzh2HQgEgSDJ0Im59U7VOzdtxpPaVoKcCXWWKTjUOVgtpPXyG6NDDTI3c/qknhhqe4M72n5rCjowjNMtIjS8t81qy7czbFxk+nVJJSEbEAl0eGCPVOGtrnFpER3WEkDHXNt1HdRnYYflt2Nx/CSSQMYxVZwc0EQ0Hz2j6rYVfEZuJ8Pa37pJJiNheQ68E2N/K61LWkEGfPWO4OqSSAMsYQL3HUW+RWpdBvp1H7JJIaAckgTss+0SSURmPaJZwkkgDGYLUkLKSAGyQsFwSSQM1Lgm3O7JJIBjLyoz6YckkmIjnAtM2vMLQYJokZY6EJJIEa1iBr4hYafdlBxGIaC0NsJAJjQH6pJJgSzTYfsj6arLGMD3OEgEDKNyYuT+3dJJSwRK/ppufC34ntOyb/qWg5WC53KSSj9Eh5uEu32xPiuMptAnbe/VSKDS7KwkAgkggXsNyPJJJAGWG12gpJJKIz//Z"/>
          <p:cNvSpPr>
            <a:spLocks noChangeAspect="1" noChangeArrowheads="1"/>
          </p:cNvSpPr>
          <p:nvPr/>
        </p:nvSpPr>
        <p:spPr bwMode="auto">
          <a:xfrm>
            <a:off x="90487" y="15875"/>
            <a:ext cx="304801"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dirty="0"/>
          </a:p>
        </p:txBody>
      </p:sp>
      <p:sp>
        <p:nvSpPr>
          <p:cNvPr id="7" name="TextBox 6"/>
          <p:cNvSpPr txBox="1"/>
          <p:nvPr/>
        </p:nvSpPr>
        <p:spPr>
          <a:xfrm>
            <a:off x="539552" y="702644"/>
            <a:ext cx="8100392" cy="769441"/>
          </a:xfrm>
          <a:prstGeom prst="rect">
            <a:avLst/>
          </a:prstGeom>
          <a:noFill/>
        </p:spPr>
        <p:txBody>
          <a:bodyPr wrap="square" rtlCol="1">
            <a:spAutoFit/>
          </a:bodyPr>
          <a:lstStyle/>
          <a:p>
            <a:pPr rtl="0"/>
            <a:r>
              <a:rPr lang="en-US" sz="4400" b="1" dirty="0" smtClean="0">
                <a:solidFill>
                  <a:srgbClr val="0070C0"/>
                </a:solidFill>
                <a:effectLst>
                  <a:outerShdw blurRad="38100" dist="38100" dir="2700000" algn="tl">
                    <a:srgbClr val="000000">
                      <a:alpha val="43137"/>
                    </a:srgbClr>
                  </a:outerShdw>
                </a:effectLst>
                <a:latin typeface="+mj-lt"/>
              </a:rPr>
              <a:t>Corollary 1 - Revenue Equivalence</a:t>
            </a:r>
            <a:endParaRPr lang="he-IL" sz="4400" b="1" dirty="0">
              <a:solidFill>
                <a:srgbClr val="0070C0"/>
              </a:solidFill>
              <a:effectLst>
                <a:outerShdw blurRad="38100" dist="38100" dir="2700000" algn="tl">
                  <a:srgbClr val="000000">
                    <a:alpha val="43137"/>
                  </a:srgbClr>
                </a:outerShdw>
              </a:effectLst>
            </a:endParaRPr>
          </a:p>
        </p:txBody>
      </p:sp>
      <p:pic>
        <p:nvPicPr>
          <p:cNvPr id="1026" name="Picture 2" descr="https://encrypted-tbn1.gstatic.com/images?q=tbn:ANd9GcQ-sQTlBpHQRNXGrIg6tcCQj6wx1_vRLn6l7hjlgiSkZbK59Qh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572" y="2276872"/>
            <a:ext cx="2637072" cy="3212888"/>
          </a:xfrm>
          <a:prstGeom prst="rect">
            <a:avLst/>
          </a:prstGeom>
          <a:solidFill>
            <a:schemeClr val="accent1"/>
          </a:solidFill>
          <a:ln>
            <a:solidFill>
              <a:srgbClr val="FFFF00"/>
            </a:solidFill>
          </a:ln>
        </p:spPr>
      </p:pic>
    </p:spTree>
    <p:extLst>
      <p:ext uri="{BB962C8B-B14F-4D97-AF65-F5344CB8AC3E}">
        <p14:creationId xmlns:p14="http://schemas.microsoft.com/office/powerpoint/2010/main" val="41054671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כותרת משנה 2"/>
              <p:cNvSpPr>
                <a:spLocks noGrp="1"/>
              </p:cNvSpPr>
              <p:nvPr>
                <p:ph type="subTitle" idx="1"/>
              </p:nvPr>
            </p:nvSpPr>
            <p:spPr>
              <a:xfrm>
                <a:off x="377156" y="1594433"/>
                <a:ext cx="8425184" cy="5263567"/>
              </a:xfrm>
            </p:spPr>
            <p:txBody>
              <a:bodyPr>
                <a:normAutofit lnSpcReduction="10000"/>
              </a:bodyPr>
              <a:lstStyle/>
              <a:p>
                <a:r>
                  <a:rPr lang="he-IL" sz="2200" b="1" u="sng" dirty="0" smtClean="0">
                    <a:solidFill>
                      <a:srgbClr val="D8651E"/>
                    </a:solidFill>
                    <a:latin typeface="+mj-lt"/>
                    <a:cs typeface="+mj-cs"/>
                  </a:rPr>
                  <a:t>מסקנה 2:</a:t>
                </a:r>
                <a:endParaRPr lang="he-IL" sz="2200" dirty="0" smtClean="0">
                  <a:solidFill>
                    <a:srgbClr val="D8651E"/>
                  </a:solidFill>
                  <a:latin typeface="+mj-lt"/>
                  <a:cs typeface="+mj-cs"/>
                </a:endParaRPr>
              </a:p>
              <a:p>
                <a:endParaRPr lang="he-IL" sz="2000" dirty="0">
                  <a:solidFill>
                    <a:srgbClr val="D8651E"/>
                  </a:solidFill>
                  <a:latin typeface="+mj-lt"/>
                  <a:cs typeface="+mj-cs"/>
                </a:endParaRPr>
              </a:p>
              <a:p>
                <a:r>
                  <a:rPr lang="he-IL" sz="2200" dirty="0" smtClean="0">
                    <a:solidFill>
                      <a:schemeClr val="bg1"/>
                    </a:solidFill>
                    <a:cs typeface="+mj-cs"/>
                  </a:rPr>
                  <a:t>נניח שערכו של כל סוכן </a:t>
                </a:r>
                <a14:m>
                  <m:oMath xmlns:m="http://schemas.openxmlformats.org/officeDocument/2006/math">
                    <m:sSub>
                      <m:sSubPr>
                        <m:ctrlPr>
                          <a:rPr lang="en-US" sz="2200" i="1">
                            <a:solidFill>
                              <a:schemeClr val="bg1"/>
                            </a:solidFill>
                            <a:latin typeface="Cambria Math"/>
                            <a:cs typeface="+mj-cs"/>
                          </a:rPr>
                        </m:ctrlPr>
                      </m:sSubPr>
                      <m:e>
                        <m:r>
                          <a:rPr lang="en-US" sz="2200" i="1">
                            <a:solidFill>
                              <a:schemeClr val="bg1"/>
                            </a:solidFill>
                            <a:latin typeface="Cambria Math"/>
                            <a:cs typeface="+mj-cs"/>
                          </a:rPr>
                          <m:t>𝑉</m:t>
                        </m:r>
                      </m:e>
                      <m:sub>
                        <m:r>
                          <a:rPr lang="en-US" sz="2200" i="1">
                            <a:solidFill>
                              <a:schemeClr val="bg1"/>
                            </a:solidFill>
                            <a:latin typeface="Cambria Math"/>
                            <a:cs typeface="+mj-cs"/>
                          </a:rPr>
                          <m:t>𝑖</m:t>
                        </m:r>
                      </m:sub>
                    </m:sSub>
                  </m:oMath>
                </a14:m>
                <a:r>
                  <a:rPr lang="he-IL" sz="2200" dirty="0">
                    <a:solidFill>
                      <a:schemeClr val="bg1"/>
                    </a:solidFill>
                    <a:cs typeface="+mj-cs"/>
                  </a:rPr>
                  <a:t> נלקח באופן בלתי-תלוי באחרים, מתוך אותה התפלגות מונוטונית עולה </a:t>
                </a:r>
                <a14:m>
                  <m:oMath xmlns:m="http://schemas.openxmlformats.org/officeDocument/2006/math">
                    <m:r>
                      <a:rPr lang="en-US" sz="2200" i="1">
                        <a:solidFill>
                          <a:schemeClr val="bg1"/>
                        </a:solidFill>
                        <a:latin typeface="Cambria Math"/>
                        <a:cs typeface="+mj-cs"/>
                      </a:rPr>
                      <m:t>𝐹</m:t>
                    </m:r>
                    <m:r>
                      <a:rPr lang="en-US" sz="2200" i="1">
                        <a:solidFill>
                          <a:schemeClr val="bg1"/>
                        </a:solidFill>
                        <a:latin typeface="Cambria Math"/>
                        <a:ea typeface="Cambria Math"/>
                        <a:cs typeface="+mj-cs"/>
                      </a:rPr>
                      <m:t>∈[</m:t>
                    </m:r>
                    <m:r>
                      <a:rPr lang="en-US" sz="2200" i="1">
                        <a:solidFill>
                          <a:schemeClr val="bg1"/>
                        </a:solidFill>
                        <a:latin typeface="Cambria Math"/>
                        <a:ea typeface="Cambria Math"/>
                        <a:cs typeface="+mj-cs"/>
                      </a:rPr>
                      <m:t>0</m:t>
                    </m:r>
                    <m:r>
                      <a:rPr lang="en-US" sz="2200" i="1">
                        <a:solidFill>
                          <a:schemeClr val="bg1"/>
                        </a:solidFill>
                        <a:latin typeface="Cambria Math"/>
                        <a:ea typeface="Cambria Math"/>
                        <a:cs typeface="+mj-cs"/>
                      </a:rPr>
                      <m:t>,</m:t>
                    </m:r>
                    <m:r>
                      <a:rPr lang="en-US" sz="2200" i="1">
                        <a:solidFill>
                          <a:schemeClr val="bg1"/>
                        </a:solidFill>
                        <a:latin typeface="Cambria Math"/>
                        <a:ea typeface="Cambria Math"/>
                        <a:cs typeface="+mj-cs"/>
                      </a:rPr>
                      <m:t>h</m:t>
                    </m:r>
                    <m:r>
                      <a:rPr lang="en-US" sz="2200" i="1">
                        <a:solidFill>
                          <a:schemeClr val="bg1"/>
                        </a:solidFill>
                        <a:latin typeface="Cambria Math"/>
                        <a:ea typeface="Cambria Math"/>
                        <a:cs typeface="+mj-cs"/>
                      </a:rPr>
                      <m:t>]</m:t>
                    </m:r>
                  </m:oMath>
                </a14:m>
                <a:r>
                  <a:rPr lang="he-IL" sz="2200" dirty="0">
                    <a:solidFill>
                      <a:schemeClr val="bg1"/>
                    </a:solidFill>
                    <a:cs typeface="+mj-cs"/>
                  </a:rPr>
                  <a:t>.</a:t>
                </a:r>
                <a:endParaRPr lang="en-US" sz="2200" dirty="0">
                  <a:solidFill>
                    <a:schemeClr val="bg1"/>
                  </a:solidFill>
                  <a:cs typeface="+mj-cs"/>
                </a:endParaRPr>
              </a:p>
              <a:p>
                <a:r>
                  <a:rPr lang="he-IL" sz="2200" dirty="0">
                    <a:solidFill>
                      <a:schemeClr val="bg1"/>
                    </a:solidFill>
                    <a:cs typeface="+mj-cs"/>
                  </a:rPr>
                  <a:t>נתבונן במכירה כלשהי של פריט בודד עם </a:t>
                </a:r>
                <a:r>
                  <a:rPr lang="en-US" sz="2200" dirty="0">
                    <a:solidFill>
                      <a:schemeClr val="bg1"/>
                    </a:solidFill>
                    <a:cs typeface="+mj-cs"/>
                  </a:rPr>
                  <a:t>n</a:t>
                </a:r>
                <a:r>
                  <a:rPr lang="he-IL" sz="2200" dirty="0">
                    <a:solidFill>
                      <a:schemeClr val="bg1"/>
                    </a:solidFill>
                    <a:cs typeface="+mj-cs"/>
                  </a:rPr>
                  <a:t> משתתפים, כאשר הפריט הולך למשתתף בעל ההצעה הגבוהה </a:t>
                </a:r>
                <a:r>
                  <a:rPr lang="he-IL" sz="2200" dirty="0" smtClean="0">
                    <a:solidFill>
                      <a:schemeClr val="bg1"/>
                    </a:solidFill>
                    <a:cs typeface="+mj-cs"/>
                  </a:rPr>
                  <a:t>ביותר.</a:t>
                </a:r>
                <a:endParaRPr lang="he-IL" sz="2200" dirty="0">
                  <a:solidFill>
                    <a:schemeClr val="bg1"/>
                  </a:solidFill>
                  <a:cs typeface="+mj-cs"/>
                </a:endParaRPr>
              </a:p>
              <a:p>
                <a:r>
                  <a:rPr lang="he-IL" sz="2200" dirty="0">
                    <a:solidFill>
                      <a:schemeClr val="bg1"/>
                    </a:solidFill>
                    <a:cs typeface="+mj-cs"/>
                  </a:rPr>
                  <a:t>נניח כי </a:t>
                </a:r>
                <a14:m>
                  <m:oMath xmlns:m="http://schemas.openxmlformats.org/officeDocument/2006/math">
                    <m:sSub>
                      <m:sSubPr>
                        <m:ctrlPr>
                          <a:rPr lang="en-US" sz="2200" i="1">
                            <a:solidFill>
                              <a:schemeClr val="bg1"/>
                            </a:solidFill>
                            <a:latin typeface="Cambria Math"/>
                            <a:cs typeface="+mj-cs"/>
                          </a:rPr>
                        </m:ctrlPr>
                      </m:sSubPr>
                      <m:e>
                        <m:r>
                          <a:rPr lang="en-US" sz="2200" i="1">
                            <a:solidFill>
                              <a:schemeClr val="bg1"/>
                            </a:solidFill>
                            <a:latin typeface="Cambria Math"/>
                            <a:cs typeface="+mj-cs"/>
                          </a:rPr>
                          <m:t>𝛽</m:t>
                        </m:r>
                      </m:e>
                      <m:sub>
                        <m:r>
                          <a:rPr lang="en-US" sz="2200" i="1">
                            <a:solidFill>
                              <a:schemeClr val="bg1"/>
                            </a:solidFill>
                            <a:latin typeface="Cambria Math"/>
                            <a:cs typeface="+mj-cs"/>
                          </a:rPr>
                          <m:t>𝑖</m:t>
                        </m:r>
                      </m:sub>
                    </m:sSub>
                    <m:r>
                      <a:rPr lang="en-US" sz="2200" i="1">
                        <a:solidFill>
                          <a:schemeClr val="bg1"/>
                        </a:solidFill>
                        <a:latin typeface="Cambria Math"/>
                        <a:cs typeface="+mj-cs"/>
                      </a:rPr>
                      <m:t>=</m:t>
                    </m:r>
                    <m:r>
                      <a:rPr lang="en-US" sz="2200" i="1">
                        <a:solidFill>
                          <a:schemeClr val="bg1"/>
                        </a:solidFill>
                        <a:latin typeface="Cambria Math"/>
                        <a:cs typeface="+mj-cs"/>
                      </a:rPr>
                      <m:t>𝛽</m:t>
                    </m:r>
                  </m:oMath>
                </a14:m>
                <a:r>
                  <a:rPr lang="he-IL" sz="2200" dirty="0">
                    <a:solidFill>
                      <a:schemeClr val="bg1"/>
                    </a:solidFill>
                    <a:cs typeface="+mj-cs"/>
                  </a:rPr>
                  <a:t> הינה </a:t>
                </a:r>
                <a:r>
                  <a:rPr lang="en-US" sz="2200" dirty="0">
                    <a:solidFill>
                      <a:schemeClr val="bg1"/>
                    </a:solidFill>
                    <a:cs typeface="+mj-cs"/>
                  </a:rPr>
                  <a:t>BNE</a:t>
                </a:r>
                <a:r>
                  <a:rPr lang="he-IL" sz="2200" dirty="0">
                    <a:solidFill>
                      <a:schemeClr val="bg1"/>
                    </a:solidFill>
                    <a:cs typeface="+mj-cs"/>
                  </a:rPr>
                  <a:t> סימטרית, ובנוסף </a:t>
                </a:r>
                <a14:m>
                  <m:oMath xmlns:m="http://schemas.openxmlformats.org/officeDocument/2006/math">
                    <m:r>
                      <a:rPr lang="en-US" sz="2200" i="1">
                        <a:solidFill>
                          <a:schemeClr val="bg1"/>
                        </a:solidFill>
                        <a:latin typeface="Cambria Math"/>
                        <a:cs typeface="+mj-cs"/>
                      </a:rPr>
                      <m:t>𝛽</m:t>
                    </m:r>
                  </m:oMath>
                </a14:m>
                <a:r>
                  <a:rPr lang="he-IL" sz="2200" dirty="0">
                    <a:solidFill>
                      <a:schemeClr val="bg1"/>
                    </a:solidFill>
                    <a:cs typeface="+mj-cs"/>
                  </a:rPr>
                  <a:t> מונוטונית עולה בקטע </a:t>
                </a:r>
                <a14:m>
                  <m:oMath xmlns:m="http://schemas.openxmlformats.org/officeDocument/2006/math">
                    <m:r>
                      <a:rPr lang="en-US" sz="2200" i="1">
                        <a:solidFill>
                          <a:schemeClr val="bg1"/>
                        </a:solidFill>
                        <a:latin typeface="Cambria Math"/>
                        <a:cs typeface="+mj-cs"/>
                      </a:rPr>
                      <m:t>[</m:t>
                    </m:r>
                    <m:r>
                      <a:rPr lang="en-US" sz="2200" i="1">
                        <a:solidFill>
                          <a:schemeClr val="bg1"/>
                        </a:solidFill>
                        <a:latin typeface="Cambria Math"/>
                        <a:cs typeface="+mj-cs"/>
                      </a:rPr>
                      <m:t>0</m:t>
                    </m:r>
                    <m:r>
                      <a:rPr lang="en-US" sz="2200" i="1">
                        <a:solidFill>
                          <a:schemeClr val="bg1"/>
                        </a:solidFill>
                        <a:latin typeface="Cambria Math"/>
                        <a:cs typeface="+mj-cs"/>
                      </a:rPr>
                      <m:t>,</m:t>
                    </m:r>
                    <m:r>
                      <a:rPr lang="en-US" sz="2200" i="1">
                        <a:solidFill>
                          <a:schemeClr val="bg1"/>
                        </a:solidFill>
                        <a:latin typeface="Cambria Math"/>
                        <a:cs typeface="+mj-cs"/>
                      </a:rPr>
                      <m:t>h</m:t>
                    </m:r>
                    <m:r>
                      <a:rPr lang="en-US" sz="2200" i="1">
                        <a:solidFill>
                          <a:schemeClr val="bg1"/>
                        </a:solidFill>
                        <a:latin typeface="Cambria Math"/>
                        <a:cs typeface="+mj-cs"/>
                      </a:rPr>
                      <m:t>]</m:t>
                    </m:r>
                  </m:oMath>
                </a14:m>
                <a:r>
                  <a:rPr lang="he-IL" sz="2200" dirty="0">
                    <a:solidFill>
                      <a:schemeClr val="bg1"/>
                    </a:solidFill>
                    <a:cs typeface="+mj-cs"/>
                  </a:rPr>
                  <a:t>.</a:t>
                </a:r>
              </a:p>
              <a:p>
                <a:r>
                  <a:rPr lang="he-IL" sz="2200" dirty="0" smtClean="0">
                    <a:solidFill>
                      <a:schemeClr val="bg1"/>
                    </a:solidFill>
                    <a:cs typeface="+mj-cs"/>
                  </a:rPr>
                  <a:t>אזי,</a:t>
                </a:r>
              </a:p>
              <a:p>
                <a:endParaRPr lang="he-IL" sz="2200" dirty="0">
                  <a:solidFill>
                    <a:schemeClr val="bg1"/>
                  </a:solidFill>
                  <a:latin typeface="+mj-lt"/>
                  <a:cs typeface="+mj-cs"/>
                </a:endParaRPr>
              </a:p>
              <a:p>
                <a:r>
                  <a:rPr lang="he-IL" sz="2200" dirty="0" smtClean="0">
                    <a:solidFill>
                      <a:schemeClr val="accent4">
                        <a:lumMod val="75000"/>
                      </a:schemeClr>
                    </a:solidFill>
                    <a:latin typeface="+mj-lt"/>
                    <a:cs typeface="+mj-cs"/>
                  </a:rPr>
                  <a:t>1. </a:t>
                </a:r>
                <a14:m>
                  <m:oMath xmlns:m="http://schemas.openxmlformats.org/officeDocument/2006/math">
                    <m:r>
                      <a:rPr lang="en-US" sz="2400" i="1" smtClean="0">
                        <a:solidFill>
                          <a:schemeClr val="bg1"/>
                        </a:solidFill>
                        <a:latin typeface="Cambria Math"/>
                      </a:rPr>
                      <m:t>𝛼</m:t>
                    </m:r>
                    <m:d>
                      <m:dPr>
                        <m:ctrlPr>
                          <a:rPr lang="en-US" sz="2400" i="1">
                            <a:solidFill>
                              <a:schemeClr val="bg1"/>
                            </a:solidFill>
                            <a:latin typeface="Cambria Math"/>
                          </a:rPr>
                        </m:ctrlPr>
                      </m:dPr>
                      <m:e>
                        <m:r>
                          <a:rPr lang="en-US" sz="2400" i="1">
                            <a:solidFill>
                              <a:schemeClr val="bg1"/>
                            </a:solidFill>
                            <a:latin typeface="Cambria Math"/>
                          </a:rPr>
                          <m:t>𝑣</m:t>
                        </m:r>
                      </m:e>
                    </m:d>
                    <m:r>
                      <a:rPr lang="en-US" sz="2400" i="1">
                        <a:solidFill>
                          <a:schemeClr val="bg1"/>
                        </a:solidFill>
                        <a:latin typeface="Cambria Math"/>
                      </a:rPr>
                      <m:t>=</m:t>
                    </m:r>
                    <m:r>
                      <a:rPr lang="en-US" sz="2400" i="1">
                        <a:solidFill>
                          <a:schemeClr val="bg1"/>
                        </a:solidFill>
                        <a:latin typeface="Cambria Math"/>
                      </a:rPr>
                      <m:t>𝐹</m:t>
                    </m:r>
                    <m:sSup>
                      <m:sSupPr>
                        <m:ctrlPr>
                          <a:rPr lang="en-US" sz="2400" i="1">
                            <a:solidFill>
                              <a:schemeClr val="bg1"/>
                            </a:solidFill>
                            <a:latin typeface="Cambria Math"/>
                          </a:rPr>
                        </m:ctrlPr>
                      </m:sSupPr>
                      <m:e>
                        <m:d>
                          <m:dPr>
                            <m:ctrlPr>
                              <a:rPr lang="en-US" sz="2400" i="1">
                                <a:solidFill>
                                  <a:schemeClr val="bg1"/>
                                </a:solidFill>
                                <a:latin typeface="Cambria Math"/>
                              </a:rPr>
                            </m:ctrlPr>
                          </m:dPr>
                          <m:e>
                            <m:r>
                              <a:rPr lang="en-US" sz="2400" i="1">
                                <a:solidFill>
                                  <a:schemeClr val="bg1"/>
                                </a:solidFill>
                                <a:latin typeface="Cambria Math"/>
                              </a:rPr>
                              <m:t>𝑣</m:t>
                            </m:r>
                          </m:e>
                        </m:d>
                      </m:e>
                      <m:sup>
                        <m:r>
                          <a:rPr lang="en-US" sz="2400" i="1">
                            <a:solidFill>
                              <a:schemeClr val="bg1"/>
                            </a:solidFill>
                            <a:latin typeface="Cambria Math"/>
                          </a:rPr>
                          <m:t>𝑛</m:t>
                        </m:r>
                        <m:r>
                          <a:rPr lang="en-US" sz="2400" i="1">
                            <a:solidFill>
                              <a:schemeClr val="bg1"/>
                            </a:solidFill>
                            <a:latin typeface="Cambria Math"/>
                          </a:rPr>
                          <m:t>−</m:t>
                        </m:r>
                        <m:r>
                          <a:rPr lang="en-US" sz="2400" i="1">
                            <a:solidFill>
                              <a:schemeClr val="bg1"/>
                            </a:solidFill>
                            <a:latin typeface="Cambria Math"/>
                          </a:rPr>
                          <m:t>1</m:t>
                        </m:r>
                      </m:sup>
                    </m:sSup>
                  </m:oMath>
                </a14:m>
                <a:endParaRPr lang="he-IL" sz="2200" dirty="0" smtClean="0">
                  <a:solidFill>
                    <a:schemeClr val="accent4">
                      <a:lumMod val="75000"/>
                    </a:schemeClr>
                  </a:solidFill>
                  <a:latin typeface="+mj-lt"/>
                  <a:cs typeface="+mj-cs"/>
                </a:endParaRPr>
              </a:p>
              <a:p>
                <a:r>
                  <a:rPr lang="he-IL" sz="2200" dirty="0" smtClean="0">
                    <a:solidFill>
                      <a:schemeClr val="accent4">
                        <a:lumMod val="75000"/>
                      </a:schemeClr>
                    </a:solidFill>
                    <a:latin typeface="+mj-lt"/>
                    <a:cs typeface="+mj-cs"/>
                  </a:rPr>
                  <a:t>2. </a:t>
                </a:r>
                <a14:m>
                  <m:oMath xmlns:m="http://schemas.openxmlformats.org/officeDocument/2006/math">
                    <m:r>
                      <a:rPr lang="en-US" sz="2400" i="1" smtClean="0">
                        <a:solidFill>
                          <a:schemeClr val="bg1"/>
                        </a:solidFill>
                        <a:latin typeface="Cambria Math"/>
                      </a:rPr>
                      <m:t>𝑝</m:t>
                    </m:r>
                    <m:d>
                      <m:dPr>
                        <m:ctrlPr>
                          <a:rPr lang="en-US" sz="2400" i="1">
                            <a:solidFill>
                              <a:schemeClr val="bg1"/>
                            </a:solidFill>
                            <a:latin typeface="Cambria Math"/>
                          </a:rPr>
                        </m:ctrlPr>
                      </m:dPr>
                      <m:e>
                        <m:r>
                          <a:rPr lang="en-US" sz="2400" i="1">
                            <a:solidFill>
                              <a:schemeClr val="bg1"/>
                            </a:solidFill>
                            <a:latin typeface="Cambria Math"/>
                          </a:rPr>
                          <m:t>𝑣</m:t>
                        </m:r>
                      </m:e>
                    </m:d>
                    <m:r>
                      <a:rPr lang="en-US" sz="2400" i="1">
                        <a:solidFill>
                          <a:schemeClr val="bg1"/>
                        </a:solidFill>
                        <a:latin typeface="Cambria Math"/>
                      </a:rPr>
                      <m:t>= </m:t>
                    </m:r>
                    <m:nary>
                      <m:naryPr>
                        <m:ctrlPr>
                          <a:rPr lang="en-US" sz="2400" i="1">
                            <a:solidFill>
                              <a:schemeClr val="bg1"/>
                            </a:solidFill>
                            <a:latin typeface="Cambria Math"/>
                          </a:rPr>
                        </m:ctrlPr>
                      </m:naryPr>
                      <m:sub>
                        <m:r>
                          <m:rPr>
                            <m:brk m:alnAt="23"/>
                          </m:rPr>
                          <a:rPr lang="en-US" sz="2400" i="1">
                            <a:solidFill>
                              <a:schemeClr val="bg1"/>
                            </a:solidFill>
                            <a:latin typeface="Cambria Math"/>
                          </a:rPr>
                          <m:t>0</m:t>
                        </m:r>
                      </m:sub>
                      <m:sup>
                        <m:r>
                          <a:rPr lang="en-US" sz="2400" i="1">
                            <a:solidFill>
                              <a:schemeClr val="bg1"/>
                            </a:solidFill>
                            <a:latin typeface="Cambria Math"/>
                          </a:rPr>
                          <m:t>𝑣</m:t>
                        </m:r>
                      </m:sup>
                      <m:e>
                        <m:d>
                          <m:dPr>
                            <m:begChr m:val="["/>
                            <m:endChr m:val="]"/>
                            <m:ctrlPr>
                              <a:rPr lang="en-US" sz="2400" i="1">
                                <a:solidFill>
                                  <a:schemeClr val="bg1"/>
                                </a:solidFill>
                                <a:latin typeface="Cambria Math"/>
                              </a:rPr>
                            </m:ctrlPr>
                          </m:dPr>
                          <m:e>
                            <m:r>
                              <a:rPr lang="en-US" sz="2400" i="1">
                                <a:solidFill>
                                  <a:schemeClr val="bg1"/>
                                </a:solidFill>
                                <a:latin typeface="Cambria Math"/>
                              </a:rPr>
                              <m:t>𝛼</m:t>
                            </m:r>
                            <m:d>
                              <m:dPr>
                                <m:ctrlPr>
                                  <a:rPr lang="en-US" sz="2400" i="1">
                                    <a:solidFill>
                                      <a:schemeClr val="bg1"/>
                                    </a:solidFill>
                                    <a:latin typeface="Cambria Math"/>
                                  </a:rPr>
                                </m:ctrlPr>
                              </m:dPr>
                              <m:e>
                                <m:r>
                                  <a:rPr lang="en-US" sz="2400" i="1">
                                    <a:solidFill>
                                      <a:schemeClr val="bg1"/>
                                    </a:solidFill>
                                    <a:latin typeface="Cambria Math"/>
                                  </a:rPr>
                                  <m:t>𝑣</m:t>
                                </m:r>
                              </m:e>
                            </m:d>
                            <m:r>
                              <a:rPr lang="en-US" sz="2400" i="1">
                                <a:solidFill>
                                  <a:schemeClr val="bg1"/>
                                </a:solidFill>
                                <a:latin typeface="Cambria Math"/>
                              </a:rPr>
                              <m:t> −</m:t>
                            </m:r>
                            <m:r>
                              <a:rPr lang="en-US" sz="2400" i="1">
                                <a:solidFill>
                                  <a:schemeClr val="bg1"/>
                                </a:solidFill>
                                <a:latin typeface="Cambria Math"/>
                              </a:rPr>
                              <m:t>𝛼</m:t>
                            </m:r>
                            <m:d>
                              <m:dPr>
                                <m:ctrlPr>
                                  <a:rPr lang="en-US" sz="2400" i="1">
                                    <a:solidFill>
                                      <a:schemeClr val="bg1"/>
                                    </a:solidFill>
                                    <a:latin typeface="Cambria Math"/>
                                  </a:rPr>
                                </m:ctrlPr>
                              </m:dPr>
                              <m:e>
                                <m:r>
                                  <a:rPr lang="en-US" sz="2400" i="1">
                                    <a:solidFill>
                                      <a:schemeClr val="bg1"/>
                                    </a:solidFill>
                                    <a:latin typeface="Cambria Math"/>
                                  </a:rPr>
                                  <m:t>𝑤</m:t>
                                </m:r>
                              </m:e>
                            </m:d>
                          </m:e>
                        </m:d>
                        <m:r>
                          <a:rPr lang="en-US" sz="2400" i="1">
                            <a:solidFill>
                              <a:schemeClr val="bg1"/>
                            </a:solidFill>
                            <a:latin typeface="Cambria Math"/>
                          </a:rPr>
                          <m:t>𝑑𝑤</m:t>
                        </m:r>
                      </m:e>
                    </m:nary>
                  </m:oMath>
                </a14:m>
                <a:endParaRPr lang="he-IL" sz="2200" dirty="0" smtClean="0">
                  <a:solidFill>
                    <a:schemeClr val="accent4">
                      <a:lumMod val="75000"/>
                    </a:schemeClr>
                  </a:solidFill>
                  <a:latin typeface="+mj-lt"/>
                  <a:cs typeface="+mj-cs"/>
                </a:endParaRPr>
              </a:p>
              <a:p>
                <a:r>
                  <a:rPr lang="he-IL" sz="2200" dirty="0" smtClean="0">
                    <a:solidFill>
                      <a:schemeClr val="accent4">
                        <a:lumMod val="75000"/>
                      </a:schemeClr>
                    </a:solidFill>
                    <a:latin typeface="+mj-lt"/>
                    <a:cs typeface="+mj-cs"/>
                  </a:rPr>
                  <a:t>3.  </a:t>
                </a:r>
                <a:r>
                  <a:rPr lang="en-US" sz="2000" dirty="0" smtClean="0"/>
                  <a:t> </a:t>
                </a:r>
                <a14:m>
                  <m:oMath xmlns:m="http://schemas.openxmlformats.org/officeDocument/2006/math">
                    <m:r>
                      <a:rPr lang="en-US" sz="2000" i="1" smtClean="0">
                        <a:solidFill>
                          <a:schemeClr val="bg1"/>
                        </a:solidFill>
                        <a:latin typeface="Cambria Math"/>
                      </a:rPr>
                      <m:t>𝑝</m:t>
                    </m:r>
                    <m:d>
                      <m:dPr>
                        <m:ctrlPr>
                          <a:rPr lang="en-US" sz="2000" i="1">
                            <a:solidFill>
                              <a:schemeClr val="bg1"/>
                            </a:solidFill>
                            <a:latin typeface="Cambria Math"/>
                          </a:rPr>
                        </m:ctrlPr>
                      </m:dPr>
                      <m:e>
                        <m:r>
                          <a:rPr lang="en-US" sz="2000" i="1">
                            <a:solidFill>
                              <a:schemeClr val="bg1"/>
                            </a:solidFill>
                            <a:latin typeface="Cambria Math"/>
                          </a:rPr>
                          <m:t>𝑣</m:t>
                        </m:r>
                      </m:e>
                    </m:d>
                    <m:r>
                      <a:rPr lang="en-US" sz="2000" i="1">
                        <a:solidFill>
                          <a:schemeClr val="bg1"/>
                        </a:solidFill>
                        <a:latin typeface="Cambria Math"/>
                      </a:rPr>
                      <m:t>=</m:t>
                    </m:r>
                    <m:r>
                      <a:rPr lang="en-US" sz="2000" i="1">
                        <a:solidFill>
                          <a:schemeClr val="bg1"/>
                        </a:solidFill>
                        <a:latin typeface="Cambria Math"/>
                      </a:rPr>
                      <m:t>𝐹</m:t>
                    </m:r>
                    <m:sSup>
                      <m:sSupPr>
                        <m:ctrlPr>
                          <a:rPr lang="en-US" sz="2000" i="1">
                            <a:solidFill>
                              <a:schemeClr val="bg1"/>
                            </a:solidFill>
                            <a:latin typeface="Cambria Math"/>
                          </a:rPr>
                        </m:ctrlPr>
                      </m:sSupPr>
                      <m:e>
                        <m:d>
                          <m:dPr>
                            <m:ctrlPr>
                              <a:rPr lang="en-US" sz="2000" i="1">
                                <a:solidFill>
                                  <a:schemeClr val="bg1"/>
                                </a:solidFill>
                                <a:latin typeface="Cambria Math"/>
                              </a:rPr>
                            </m:ctrlPr>
                          </m:dPr>
                          <m:e>
                            <m:r>
                              <a:rPr lang="en-US" sz="2000" i="1">
                                <a:solidFill>
                                  <a:schemeClr val="bg1"/>
                                </a:solidFill>
                                <a:latin typeface="Cambria Math"/>
                              </a:rPr>
                              <m:t>𝑣</m:t>
                            </m:r>
                          </m:e>
                        </m:d>
                      </m:e>
                      <m:sup>
                        <m:r>
                          <a:rPr lang="en-US" sz="2000" i="1">
                            <a:solidFill>
                              <a:schemeClr val="bg1"/>
                            </a:solidFill>
                            <a:latin typeface="Cambria Math"/>
                          </a:rPr>
                          <m:t>𝑛</m:t>
                        </m:r>
                        <m:r>
                          <a:rPr lang="en-US" sz="2000" i="1">
                            <a:solidFill>
                              <a:schemeClr val="bg1"/>
                            </a:solidFill>
                            <a:latin typeface="Cambria Math"/>
                          </a:rPr>
                          <m:t>−</m:t>
                        </m:r>
                        <m:r>
                          <a:rPr lang="en-US" sz="2000" i="1">
                            <a:solidFill>
                              <a:schemeClr val="bg1"/>
                            </a:solidFill>
                            <a:latin typeface="Cambria Math"/>
                          </a:rPr>
                          <m:t>1</m:t>
                        </m:r>
                      </m:sup>
                    </m:sSup>
                    <m:r>
                      <a:rPr lang="en-US" sz="2000" i="1">
                        <a:solidFill>
                          <a:schemeClr val="bg1"/>
                        </a:solidFill>
                        <a:latin typeface="Cambria Math"/>
                      </a:rPr>
                      <m:t>𝐸</m:t>
                    </m:r>
                    <m:d>
                      <m:dPr>
                        <m:begChr m:val="["/>
                        <m:endChr m:val="|"/>
                        <m:ctrlPr>
                          <a:rPr lang="en-US" sz="2000" i="1">
                            <a:solidFill>
                              <a:schemeClr val="bg1"/>
                            </a:solidFill>
                            <a:latin typeface="Cambria Math"/>
                          </a:rPr>
                        </m:ctrlPr>
                      </m:dPr>
                      <m:e>
                        <m:func>
                          <m:funcPr>
                            <m:ctrlPr>
                              <a:rPr lang="en-US" sz="2000" i="1">
                                <a:solidFill>
                                  <a:schemeClr val="bg1"/>
                                </a:solidFill>
                                <a:latin typeface="Cambria Math"/>
                              </a:rPr>
                            </m:ctrlPr>
                          </m:funcPr>
                          <m:fName>
                            <m:limLow>
                              <m:limLowPr>
                                <m:ctrlPr>
                                  <a:rPr lang="en-US" sz="2000" i="1">
                                    <a:solidFill>
                                      <a:schemeClr val="bg1"/>
                                    </a:solidFill>
                                    <a:latin typeface="Cambria Math"/>
                                  </a:rPr>
                                </m:ctrlPr>
                              </m:limLowPr>
                              <m:e>
                                <m:r>
                                  <m:rPr>
                                    <m:sty m:val="p"/>
                                  </m:rPr>
                                  <a:rPr lang="en-US" sz="2000">
                                    <a:solidFill>
                                      <a:schemeClr val="bg1"/>
                                    </a:solidFill>
                                    <a:latin typeface="Cambria Math"/>
                                  </a:rPr>
                                  <m:t>max</m:t>
                                </m:r>
                              </m:e>
                              <m:lim>
                                <m:r>
                                  <a:rPr lang="en-US" sz="2000" i="1">
                                    <a:solidFill>
                                      <a:schemeClr val="bg1"/>
                                    </a:solidFill>
                                    <a:latin typeface="Cambria Math"/>
                                  </a:rPr>
                                  <m:t>𝑖</m:t>
                                </m:r>
                                <m:r>
                                  <a:rPr lang="en-US" sz="2000" i="1">
                                    <a:solidFill>
                                      <a:schemeClr val="bg1"/>
                                    </a:solidFill>
                                    <a:latin typeface="Cambria Math"/>
                                  </a:rPr>
                                  <m:t>≤</m:t>
                                </m:r>
                                <m:r>
                                  <a:rPr lang="en-US" sz="2000" i="1">
                                    <a:solidFill>
                                      <a:schemeClr val="bg1"/>
                                    </a:solidFill>
                                    <a:latin typeface="Cambria Math"/>
                                  </a:rPr>
                                  <m:t>𝑛</m:t>
                                </m:r>
                                <m:r>
                                  <a:rPr lang="en-US" sz="2000" i="1">
                                    <a:solidFill>
                                      <a:schemeClr val="bg1"/>
                                    </a:solidFill>
                                    <a:latin typeface="Cambria Math"/>
                                  </a:rPr>
                                  <m:t>−</m:t>
                                </m:r>
                                <m:r>
                                  <a:rPr lang="en-US" sz="2000" i="1">
                                    <a:solidFill>
                                      <a:schemeClr val="bg1"/>
                                    </a:solidFill>
                                    <a:latin typeface="Cambria Math"/>
                                  </a:rPr>
                                  <m:t>1</m:t>
                                </m:r>
                              </m:lim>
                            </m:limLow>
                          </m:fName>
                          <m:e>
                            <m:sSub>
                              <m:sSubPr>
                                <m:ctrlPr>
                                  <a:rPr lang="en-US" sz="2000" i="1">
                                    <a:solidFill>
                                      <a:schemeClr val="bg1"/>
                                    </a:solidFill>
                                    <a:latin typeface="Cambria Math"/>
                                  </a:rPr>
                                </m:ctrlPr>
                              </m:sSubPr>
                              <m:e>
                                <m:r>
                                  <a:rPr lang="en-US" sz="2000" i="1">
                                    <a:solidFill>
                                      <a:schemeClr val="bg1"/>
                                    </a:solidFill>
                                    <a:latin typeface="Cambria Math"/>
                                  </a:rPr>
                                  <m:t>𝑉</m:t>
                                </m:r>
                              </m:e>
                              <m:sub>
                                <m:r>
                                  <a:rPr lang="en-US" sz="2000" i="1">
                                    <a:solidFill>
                                      <a:schemeClr val="bg1"/>
                                    </a:solidFill>
                                    <a:latin typeface="Cambria Math"/>
                                  </a:rPr>
                                  <m:t>𝑖</m:t>
                                </m:r>
                              </m:sub>
                            </m:sSub>
                          </m:e>
                        </m:func>
                        <m:r>
                          <a:rPr lang="en-US" sz="2000" i="1">
                            <a:solidFill>
                              <a:schemeClr val="bg1"/>
                            </a:solidFill>
                            <a:latin typeface="Cambria Math"/>
                          </a:rPr>
                          <m:t> </m:t>
                        </m:r>
                      </m:e>
                    </m:d>
                    <m:func>
                      <m:funcPr>
                        <m:ctrlPr>
                          <a:rPr lang="en-US" sz="2000" i="1">
                            <a:solidFill>
                              <a:schemeClr val="bg1"/>
                            </a:solidFill>
                            <a:latin typeface="Cambria Math"/>
                          </a:rPr>
                        </m:ctrlPr>
                      </m:funcPr>
                      <m:fName>
                        <m:limLow>
                          <m:limLowPr>
                            <m:ctrlPr>
                              <a:rPr lang="en-US" sz="2000" i="1">
                                <a:solidFill>
                                  <a:schemeClr val="bg1"/>
                                </a:solidFill>
                                <a:latin typeface="Cambria Math"/>
                              </a:rPr>
                            </m:ctrlPr>
                          </m:limLowPr>
                          <m:e>
                            <m:r>
                              <m:rPr>
                                <m:sty m:val="p"/>
                              </m:rPr>
                              <a:rPr lang="en-US" sz="2000">
                                <a:solidFill>
                                  <a:schemeClr val="bg1"/>
                                </a:solidFill>
                                <a:latin typeface="Cambria Math"/>
                              </a:rPr>
                              <m:t>max</m:t>
                            </m:r>
                          </m:e>
                          <m:lim>
                            <m:r>
                              <a:rPr lang="en-US" sz="2000" i="1">
                                <a:solidFill>
                                  <a:schemeClr val="bg1"/>
                                </a:solidFill>
                                <a:latin typeface="Cambria Math"/>
                              </a:rPr>
                              <m:t>𝑖</m:t>
                            </m:r>
                            <m:r>
                              <a:rPr lang="en-US" sz="2000" i="1">
                                <a:solidFill>
                                  <a:schemeClr val="bg1"/>
                                </a:solidFill>
                                <a:latin typeface="Cambria Math"/>
                              </a:rPr>
                              <m:t>≤</m:t>
                            </m:r>
                            <m:r>
                              <a:rPr lang="en-US" sz="2000" i="1">
                                <a:solidFill>
                                  <a:schemeClr val="bg1"/>
                                </a:solidFill>
                                <a:latin typeface="Cambria Math"/>
                              </a:rPr>
                              <m:t>𝑛</m:t>
                            </m:r>
                            <m:r>
                              <a:rPr lang="en-US" sz="2000" i="1">
                                <a:solidFill>
                                  <a:schemeClr val="bg1"/>
                                </a:solidFill>
                                <a:latin typeface="Cambria Math"/>
                              </a:rPr>
                              <m:t>−</m:t>
                            </m:r>
                            <m:r>
                              <a:rPr lang="en-US" sz="2000" i="1">
                                <a:solidFill>
                                  <a:schemeClr val="bg1"/>
                                </a:solidFill>
                                <a:latin typeface="Cambria Math"/>
                              </a:rPr>
                              <m:t>1</m:t>
                            </m:r>
                          </m:lim>
                        </m:limLow>
                      </m:fName>
                      <m:e>
                        <m:sSub>
                          <m:sSubPr>
                            <m:ctrlPr>
                              <a:rPr lang="en-US" sz="2000" i="1">
                                <a:solidFill>
                                  <a:schemeClr val="bg1"/>
                                </a:solidFill>
                                <a:latin typeface="Cambria Math"/>
                              </a:rPr>
                            </m:ctrlPr>
                          </m:sSubPr>
                          <m:e>
                            <m:r>
                              <a:rPr lang="en-US" sz="2000" i="1">
                                <a:solidFill>
                                  <a:schemeClr val="bg1"/>
                                </a:solidFill>
                                <a:latin typeface="Cambria Math"/>
                              </a:rPr>
                              <m:t>𝑉</m:t>
                            </m:r>
                          </m:e>
                          <m:sub>
                            <m:r>
                              <a:rPr lang="en-US" sz="2000" i="1">
                                <a:solidFill>
                                  <a:schemeClr val="bg1"/>
                                </a:solidFill>
                                <a:latin typeface="Cambria Math"/>
                              </a:rPr>
                              <m:t>𝑖</m:t>
                            </m:r>
                          </m:sub>
                        </m:sSub>
                      </m:e>
                    </m:func>
                    <m:r>
                      <a:rPr lang="en-US" sz="2000" i="1">
                        <a:solidFill>
                          <a:schemeClr val="bg1"/>
                        </a:solidFill>
                        <a:latin typeface="Cambria Math"/>
                      </a:rPr>
                      <m:t>≤</m:t>
                    </m:r>
                    <m:r>
                      <a:rPr lang="en-US" sz="2000" i="1">
                        <a:solidFill>
                          <a:schemeClr val="bg1"/>
                        </a:solidFill>
                        <a:latin typeface="Cambria Math"/>
                      </a:rPr>
                      <m:t>𝑣</m:t>
                    </m:r>
                    <m:r>
                      <a:rPr lang="en-US" sz="2000" i="1">
                        <a:solidFill>
                          <a:schemeClr val="bg1"/>
                        </a:solidFill>
                        <a:latin typeface="Cambria Math"/>
                      </a:rPr>
                      <m:t>]</m:t>
                    </m:r>
                  </m:oMath>
                </a14:m>
                <a:endParaRPr lang="en-US" sz="2000" dirty="0">
                  <a:solidFill>
                    <a:schemeClr val="bg1"/>
                  </a:solidFill>
                </a:endParaRPr>
              </a:p>
              <a:p>
                <a:r>
                  <a:rPr lang="he-IL" sz="2000" dirty="0" smtClean="0">
                    <a:solidFill>
                      <a:schemeClr val="accent4">
                        <a:lumMod val="75000"/>
                      </a:schemeClr>
                    </a:solidFill>
                    <a:latin typeface="+mj-lt"/>
                    <a:cs typeface="+mj-cs"/>
                  </a:rPr>
                  <a:t> </a:t>
                </a:r>
                <a:endParaRPr lang="he-IL" sz="2000" dirty="0">
                  <a:solidFill>
                    <a:schemeClr val="accent4">
                      <a:lumMod val="75000"/>
                    </a:schemeClr>
                  </a:solidFill>
                  <a:latin typeface="+mj-lt"/>
                  <a:cs typeface="+mj-cs"/>
                </a:endParaRPr>
              </a:p>
            </p:txBody>
          </p:sp>
        </mc:Choice>
        <mc:Fallback xmlns="">
          <p:sp>
            <p:nvSpPr>
              <p:cNvPr id="3" name="כותרת משנה 2"/>
              <p:cNvSpPr>
                <a:spLocks noGrp="1" noRot="1" noChangeAspect="1" noMove="1" noResize="1" noEditPoints="1" noAdjustHandles="1" noChangeArrowheads="1" noChangeShapeType="1" noTextEdit="1"/>
              </p:cNvSpPr>
              <p:nvPr>
                <p:ph type="subTitle" idx="1"/>
              </p:nvPr>
            </p:nvSpPr>
            <p:spPr>
              <a:xfrm>
                <a:off x="377156" y="1594433"/>
                <a:ext cx="8425184" cy="5263567"/>
              </a:xfrm>
              <a:blipFill rotWithShape="1">
                <a:blip r:embed="rId2"/>
                <a:stretch>
                  <a:fillRect t="-1275" r="-1881"/>
                </a:stretch>
              </a:blipFill>
            </p:spPr>
            <p:txBody>
              <a:bodyPr/>
              <a:lstStyle/>
              <a:p>
                <a:r>
                  <a:rPr lang="he-IL">
                    <a:noFill/>
                  </a:rPr>
                  <a:t> </a:t>
                </a:r>
              </a:p>
            </p:txBody>
          </p:sp>
        </mc:Fallback>
      </mc:AlternateContent>
      <p:sp>
        <p:nvSpPr>
          <p:cNvPr id="5" name="AutoShape 2" descr="data:image/jpeg;base64,/9j/4AAQSkZJRgABAQAAAQABAAD/2wCEAAkGBxQTEhQUExQWFRQXFhgYFxgXGBgWFxgYFBQXGhYVHBQYHCggGBolHBQXITEhJSkrLi4uFx8zODMsNygtLisBCgoKDg0OGhAQGywkICQsLCwwLCwsLCwsLCwsLCwsLCwsLCwsLCwsLCwsLCwsLCwsLCwsLCwsLCwsLCwsLCwsLP/AABEIALcBEwMBIgACEQEDEQH/xAAcAAABBAMBAAAAAAAAAAAAAAAGAAMEBQECBwj/xAA8EAABAwIEBAMGBQMDBAMAAAABAAIRAyEEEjFBBQZRYSJxgRMykaGx8AdCwdHhFFJiI3LxFSSCohZDkv/EABkBAAIDAQAAAAAAAAAAAAAAAAABAgMEBf/EACYRAAIDAAICAgMAAwEBAAAAAAABAgMREiEEMRNBIlFhMnGxIxT/2gAMAwEAAhEDEQA/AOfgrYFahbNCqGbSsynaWEe7RpPoptHgVd2jCjB6VqyEQUOUa7toVjhuQ6p1PyRxYagTYE8wI8wvIH9xKusHyTTb+WU+DDkcxp0idAT6KbR4ZVdowrreG5apt/KFYUuEMGwT4C5HI6PLtY/lhTafKlXddYZgGjZU3NWObQpZWx7R5ytHnunwQt0D+D8IaA8kSWtvPUqJX4cMxtBVxw2KWGcyo4y95DnnqRb6Qqj+qc+o/cAW+91g8qTjPIs6PiwTh2iKzCCeqnUOHMMSHCfgnaVQMbIi4m+3VWWEqtbh6lY3I91vrcxss8fJt3EWz8av9ERnLdN+j/jZVfG+ACi0uLotN0RcM4k2q2Q2JCDvxC4jJqNzTDWyPMwAO/XyW3xrvmTeejFfT8TwgcAfTxFT2ebKT7p2J6XRRU5VLSGl4DjoDqVybDPeXsayS5zhlj3hlMyuoYvGuBZ7V+ao1ouYkEbWVltkalrIV1Ox5Efq8o1VAr8p1+iJeG8z1AACQ7zH6q7w3MGaM1IGdwVGPkVSCVNkTmVTlSv0UStyrXGsCdJ3XaH46llJLSLLm3OuNfnoSQHZw9pF4A0aB1JgK78forxgliuUcT/aqbGcsYlv/wBZ9F193OEZQ+mwGPE2bzvdX3COIYXE2ENd/a6L+XVRhbXJ4mTnTZFa0eaq3D6rPeY4eiaDV6lxXK9J+rR8EN8U/Dig/wDIAr8KDgATjV1LF/haJ8JIUJ34YP2cfglg9OeBbhHFX8Nqw0dPoq3FckYpn5ZRgaDSSnYnhFan71Nw9FELSNUhmFhZSQB03BcjF13T5BE/DeSKbY8IRpSoNGyktCliI6UOG5bpt/KFY0uEMGwViAtwEBpEZgWjZOtww6J+EkANiiOi2FNOBIpga5VmEpSlIDDzAXHvxI4+GuBbd4d8J0XW8fim0qb6jzDWgkrzp+IXEBUr+ERfMR06BRa1onCWJhJwri4xGErZgJY9thqdLiddSoWFqFzjlJBAlUHK2LLarjc5maDt/COuG4UewqOIIc9sAkAAAaXWDyK+dh0/Gnxq3+leXmN53+AKeZUc1sSchkEddLLT2oksEWOo3splOnmygAXAj6lYJx98TbGXXZJ4PTyUnzAEFxP35rm3NGOp1HB7M0m9QH+4gCB5ZT8Ua82VDToMbTs5x8RiRAidfuy5viMM4mm0QS5xHWSXR/C6Xgx41f7OX5b5T0J/w84cGtrYx/5RkpbHM6Q5w8h9VOYS8lx6xr17ohxXCsmHo0WFuRjYBG7o8d/SZ6kKMzhMskGC2wb/AHf5LP5SlOW/SLvHcYRz7ZGozPvRYCPlCvcJixTdcSdegCbwnA3uFMtiYzk+dr9DEKSMKGkuIIDTpEzsfqskKp80iyyyLiTzis9Mmw/bqgjEYU+3fiHvPswT7Fs28Ih7/q0DrKkt4rV/qhQ1bVPQzTa333SBsPqFW8bx4e7wjwAw0HZrfd9dz3W67lUs+2V+LWrJcvpELEVyNTcwZ12/la0ccQQRI6Gb/wAJh7s1td7T0n5Jmp12CyxN1iOncr8+ObDK/ibpm/MPPqui4LGU6zA+m4Oaen0XmxmIIPfVFHLfMr8K4PDvD+Zp0I/futtXkSj1L0cy7x4vuHs7e6kOi1OHHRROCcZp4qkKlIyNxuD0KsJXQT3tHPfQwcM3otH4Jp2UyFiEwKfE8Dpu1aEOcV5BoVJ8AnsjpalAHHqv4XCTDjCS6/lCygDQUluAlKxmQRN0lhqySgYklgrEoAeYVq5Nhy2zSgBLMpt5WA5IBrieFFak+m7Rw+e3zXnDmLCH2tUPBFUF2bYACF6VXPPxH5KOIDq2Hj2keNsxmAG3dBJHGeXa5bXbeNR8ka4viFT2QYXSIPz28kA4jDVKNQBzXNdOhEFFhzPp6bX6hYfJ3U0dHxWuLiydys7McvSSZ3V7RbkcALmTrtO4Q9y2Cxxk20RDTqZSXm+wusM3sujTvH2VXP8AiiwU2h0Ag5tNTuhzknhBr4mjUd7rHyRIm0uFuhT/ADnjA6tYaNEz7u8qXyrFAPcLueS0OGmW0RI6z8QulV+Fa0581ymG2LpNzjoC4xNpJM/VbDDDbQgiN+w+KgUKxMXEx8/00V5SFrDt5xqq32yW4b08c2iC5zoEam1gDeT5IJ4xzq+q6oxghmVxc4mBGgv3P6KbzpjstKoA0HKWwzufzFvYSb/2of5XojEeOpTAYXudU6ECPZsaD5EAb5ldGqK7ZXzbeFmMNUp4f2lSDXqMD6jpIDKIdlpsEb1HAE+Q6Ifx9i1p7k9g4Nt30+qNuNBoNSq53vNqGmwb5WAieonMB0y9r8+xFcuv/i0D/wABHzgrLcm5ts6XjtRgkjD3xESD9j6LV9CYBdbzWuuWTM2Pa1vlb0KdxLmMHfQfEqn/AB6Lm+WsxWhvTZSaGDLqFWu9wAphsU3S0uz/AJx11mO6q8BjWmuHVCA1mZxGt2sOURuS6FFx3EBUfUcDlD3E5ZJABMho6x17LbTTi2RzL7k5fiXfLnOVfC1mupuPs8zS9gjK5rTdsRa269EcC4zSxdIVaLszTqN2mLtI6rygXiQ1va/Uyu3/AIMU30GvpP0qeMDoW2NvKFpXRifZ1IFYJSSUyIlhKVgoASSbL0kAZBTdR11sbJpzkCH2uWrymCSnJlADgfKxKxlWwagBLLSsSkEDMrKRFkO8S5op0XFrjBS0MLbH4iAQNVpw6m7LLjdDWH5ibUMhW2H4sIWWdyUvZvrobj6JHFOX8PiI9rTa4gyCRcHzQJzxSbQq0xTa0Z7GyOW8SBOq5d+J2MJqsI2Ua5xlLCVkJRj2X9LlN2QVKRBm5b56qp4hhTRs4GxRbylxOaDJOwVtjsLTrNh4BB33VE665vY9MsTml2efeYH/AOo46hFGFqBtNjZFmidjcfNVfOvBHUcYGkRTe4Fruo/Qq1p4QPuH7QB9Por7JPIpFMEk3pecIbMOMReI+RV4/ENY3M52UCCSesiB5lUnDnANaBPdVnOuMBpupufltJH9xEZR1FxM9koLlLCMmktB/jvEauIr1mUnD2byZt4spa3c6Tb4Il4Th/ZMp0Q61OC93V5iw6RIA8yeiBeXsQPbEnQFuW2kQ3foEdYerlDmtdcukE7OcCJgdBPrCstmo4h0x5ayFzDjC8CmweFjA0EdXZZ/9Z+JQ67h73XAA7G28a7ok9iA0y0l14M9O3p8lT1OInMWWFzDnEZWtk3I+9VQ05vpGj5FArKtJwIYBL9r2FrEnayrMQ7RwMi14OpJgRtopuKxNsshweBJBu4G5BI0mBbt2Ve/ElstAzMJ03JbYHzhaa6VFa/Zkt8hzeL0NV8OAWyIsc3UzME/EJmlhQfJPQ57r/O56KxpYSB5KU5qJXCDkxvCYaCMog6zuumfhViT/Vhr3/lMZjcnoEBUzHon6VQggglpBkEGCCNwVlV35GiXj9HpopKo5X4kK+GpvE+6AZ1zAQVbSt6erTC1giFpC3lZTEM+zSTqSYEWu/QLQsWzmSU4GoENhicY1bQkkBlKFs1q2ASGaNYtgEsygY7itOkQHvDZ690AWBXO/wAQ+ElxFRrZI1jojerjmiCJPkoOLx7XCC256qmd9cPbLoUWS7SOQ8FxmSplPVGdOqIspzeUqLqntCy5M9vNP47Chr2UWAAmC7sNvUn9VhsStnsTo1WOuPGRBNX2bS51vrPRDfF2UcT77dO90Rc2YUCtTpTNhmuR4nRlnaLHvCHatDKXBoBhxbaSDldEt3/K4rHa5wm+H10bqowsgnP7HMBjG0hkbIDTGs6bKxoczNJLTMiLee6GXVZJ2/WNCn8HhnOJcN/s3VUfJcW2ydnjRaxBLxTB0MWyKl8t2mYIKAsE4MxD6QJgEwVfvAZdz8vqh3GYqgKhcyS8i5Gi2eP5PPVjOddRxa/Rf4HGgWG+/qhTnGuPavG4PqPCJAO6hf8AW8h1m/lKgcXx2Z5e3Q7TMba7roVRaemKxr0a8MdlFzEmfmI9YXSOX8SwNLiM1vCY1m0fIfNcywrtJO+2un7BEvDuOClhi0Sao0O0TayL63NLCVM1H2W3M/E2Upbnu4Axq5xP5QJ1mb9kJHEsaBN93D5+8NdY+Crnue9xL7knU/H78k7TwuaZOgnXaP8AhWV1qC6KrJuQsfF4sPDAEAfAeqj0SYcd9B6/Tf4rau3ve1uxVvwnhoqAH/glOc1BaxQhyeDHD8MJB3I+BKsfZ2P3KdPDyx2UjxDUWiYnWdgsVHg/X7+IXMtscmdSqlRRGfb1Tbn3t6pwNJsP+VFxboNyLD789UQWvCyeJdnUPwm5gDahoPdAf7k6Zht6rrZp9F5OwvGzTe11PVpkeexXpbkzj7cVhKVUODnFoDwNQ8DxAhdKrkljOPdxctRblZlPSCmnU+iuKTXMktJSQBhrVubJEwouLxrKQBqGAUCJAErdoQzj+ZwHAUhm+nxV1Qa94BJyyNlFywsjDkTQUy/EdLpp9GC3U9bqTA6KtzZaqor32V9TGEDNltErlvH6xxWPaGu8Je0X7ESAF1LjlQChUJsMu2q5Fywc3FmC5AdaQbZWk+V1CLePWT4pNYjtJpAZWnRoCp6lBtSsSAcg12kjopGPqlxblN5v5Db6J7D04b3WW6PyPH6NFb4LfsZ5j4wMJhKlYgeACAb7gAKj5VcHUziariR75zWABuPQT8kz+JFH2tKlTkkCo1zmg6tkAz1AmY7K14dhg6gGO8IJvAi0aX+C0Lc/pVFLtsGsViw41XOIJcZbUMEG0N9C0m37IffVJFrO8LRMCZ1fNstx/wCxCMuI8MPsASQ1rGlpItGVpggbyco62shvB4WcOKjolznQLE5acNJ8xa3r1XMurkn3/s6tVkc6KSq3NAbqYb5dSr7iJ/pabWxLjDWtGpJ0EDU3Uflam04irUfBbRZMk2LnuIH0EKmq4t2Lxk5iG0znB6ZXeHsLi0quvxXY4x/f/CV1/BNv6/6RMXhahz1KxLAA4wQCSQSC0NHkQTt80GV8XL4uBoi/8QeKnM0UyYIJc6QS7PJA8gS6yCqOHLiu3GEKo4jhztnY9ZGc0lYpHQd9ekojw/CrAlYxvBJEixVf/wBME8Y/gn7Kiu0se5rrWkHrOhnoVJwm0m38JjEYAj3iZFgfLQJ7AH+/a0ASSrk1JdEFsX2S8VQOQOBDXEgROxBmPgmsPRzuDG62t1Wtete3oTaOikcBpDPmJvtdE5ZEI9suf/iwDQ7MQ70IAVhwfh/s4bPX9VY4SsAMs3Gv7qQGzHncjp+y5c7ZS6ZurrUe0VGLwli9kXnzOkqkqtcWiR9n9EYY17ScoiBqREdLlDvFb031G6NJvPvO2AbqYET0UIwlNpRRqVsYR2RXYvFEOOmYm5EBrQfLQCUO1cQ4lwtrE66SLHonsZWNSAwENy+Mm2Z0+Im/uiwA7FM0mAfp5rp1UqC/pzLr3Y/4N0aP19VacM4tVw7iaNR9M/4uIB8xoVBFQ+fQ/wApylhHONgrjOdq5A/En+oLaGJhtQ2a8aOPQjYrqFKp1XmrlXg7xVY4atcDHkV6JY4kDyEpoi+ieaYWEwHlYUhahtz4BcdAg3mLigqRlGYA6fqiPmAu9k4MtZc8BaXOaHeIXITREk42s1mWwEkFHvD8SDSaQdguP8w4s5RB3v8A+KM+W+LNqUGQ6CbX0hU3S44aqFuoMnV+60OK+CG6vEA05Xekaead/wCpTpER6krLK1ejYqmW/EaftaT2A+80ifouWcsPfT4mKdRzi4F0A+7GU6LoNHHgyub8armnxWk92mciRvmFreqK56nn6KpxySOnsxIzETAB+amtrfJCdbigIOreh7jVWnDMWSQNjER19VXKxfRbx6elRzFjy7HU6LTAy5nHfUW7CHn4K+weI/0xefCIg+hH0QbRrudi6zyWvIa4j+5t/dPw+qYZxd7WvpkZg4DKBq02g237dfJFl3x2JP8ARZRT8lba/YecVOagWC8ttsRuJ7W+SHMVg8lAFrrlsmdJeXe1d5yQPIDstuAY1poik55uyPFpABaIO2oWeYcePYwwAHLm0JsfEAI7gE6WClZxnDl/AgpQnx/oJ0MS4NqU2a1qtgd2sBbmPazz6KDx40cLhalJsurVSQ698gMAu3AIE5f8z3WDUYyq4ZnGm2wIgHM9wBvvYH0KGeOVs1V0nQ5elmwBv5/BW+LDjHkZ/Ns2fFFfiajnljScwAA++vmrvheBtMaqDwzBlxCL8DhsoA8lR5d+dIPHq3tjdLDwNE7UoNNirE4bY6xPp1TVXDka9r9Fx5Se6dWMItFNi+HAiNVRYjB+yJJbmHSdD36q84xj/Z+EHM46AXNgTZC+Jxr6hOeIg2n4aarpeErv8vr+mPy1Sln2V2LxGbffdSOH4k6bBQnsnZEPLeJovAoVgGH8r9JM6OOy6rXJYcrWnpfcO4o0tANj1/lXLcS0MJGnTsh7iuAGFc0ZgWuEgnb+FS43jr3+CnZu56rDPxm3iNVd6S7L9nEWPqiiXilTvneegkwPOIlD3Gcc2oGtpNeMheM0+HK95MAaiyiMp2NpO8673PZOZgIAg6yB2FvSVsrrUFiKbbHN6x04nMIho20A0AiTrNlDLJJ7qVQwb3wSLfCfRWuHwYAgt9YUbLlEIUuRV0cKYmFLw7CJT1dsGBsm2PJlZZXSka40KKDr8McLTqYkB7oyjMB/cQuw1mxcLzjw7GOovD2m4MiF2flXm5mKYGu8L430dGsFavHkswx+RBp6EV1hMmoktBnNOK0i+jUGhgwuL4PD1Kb3EkSSSSfNdxZcX13QDzhytUzPfQbLXC7eh7BP0JABxmrmFyOlk7ynxDLmpE3BkfqoGJw1QCPZut/ieqqy5zXh0EEKu6CnHC6mzhLTp2Bq557aqQ2oChjhHFxFgQSrFmMN7EjsCuPZVNP0deF0ZfYS8PM76II/EilFZtUbAEn/AGusinAY4eRVTztRNWlYaT8FLxm1NaUeRjXRKo4gVGMeLhzQR6og5cdmfJGhEDogLk7HF1EUz71M5fTZHnCcXl6XF03Xxk0yDs5R0HOGu/7vGsIuM3qHPsbeo9E3UwFiZJMz01PXyBWeF1g7iFcGYfTeW9LVGn9yrfFsOXT72UfJX/p3+ka/EnleL9lBTpljnbGbidbzqdjKexGNc2lLoHvakGfBAAHQAn4N6KQ5od72nT9fn81T8dZ4T0FiT/lv5fso1prpfZfY0+2Un9W1lOSbmSBFwTlDSCdg2/WVR1G53gAanbuVIx2JaW2Mi/QAC0D5D4q05PweZxdYnYFdWxquGI4i2c9ZacM4VlaLXO//ADorrAYPMTI623AH6wU/icNZoAGsEnabfqrLhtVrWN8ImOsFxsNJ6B1+4XG1WWdnUiuMOiJi8Ple6BmIa0iTMy0mPIwTHRCHFca4ktpmXQC4nRs6aXj0RDzfxA0KRDiC+CXbwT4iB5S0DyJXPxUcc7MuWq8jMZJIbEhsbE5lpr8aEpa/SK7PIlGOL2yPi60OaGOzOElzjdskXi2ik8P4C54zRbcmw+Cv+D8qmxeO8fepV2+hkaQBA/m36/BSu8rOoFdXjuT2XYG1OBtbefgq7G8LEHKiXGNiR5+X3qqh7I3/AHuqK757rZrn40MzCjxOLfVcwVXe40MH+0affZbuxGSQII+7qdLGul7A9h95uhjsdiER4DkKjUy1W13OpEyBAmJ0ldaqzmtOPdU6pZ9ATiaknXXzmNQp/B6ImT/wj/j/AC1Tqt8ADHtAAPUDYoL/AKUsdkiCLGbKNzaQVZJl3TLSBljT4rWpUAmxKg4eoWNJkA9NVMpvzAXm31WFrWdCPSK7EQbgaqPTpRc6dArF9AbzHXbX+VHxOKpsAE6fevmmot+ibkkuyHUJHr9yrfgGIqMgjTUHoR0VHUxk6QB3uo1TGvJEOtMT9StddTXsw23RfSO/cP5mpuptLjDov5i36JIB4DwGtUoU3+0b4gTc/wCRSVuyMnR2WkbXs5OOM26haPbFQza0g/URussf0v8AfRXFZCbhwW2a0uEi4F1U4jg9EuBcxsnaBqr72cOI63HnuoGIohvieZOoPVAA1i8AxhIDGjyCncDLQYyj4KVj6EkO2KjYaiQ5R+yX0WFWnSBdmY246IVxeEDszdjMItxFDOFXPwV0OKY02jmtHl7F0KvtKdPMDbUXRRgHVy0h9JzDF9EXYajIynX8p6LY0Cb/AJhYj+7yUZVRl2NTaOPsxRoYllZ35XR08Js5dFB9qJaRlInz6Kt4zyTTq1M4cWNPvNAmP2UjhXCX4dmVtQvbPhzWt0CzeTRz7XtGrx7+LxmlXBb+tusaoM50xmRhYGyXCCRtfX6o6xWNLCQ9pBHae+oXP+YiKjnPAkEyB22t6Kjx6Xz/AC+jVfc+HX2CNEHKZ0B8O+mp+iMfw6IOa4lC72ki7Yi0dL3WOE8QdQqBzbQdOutlsthzi0YIS4s7CWTNvT6JouyA9CD+m3wUfhuOFRrTPvX+ITfFqngdeMs/T+Vx41uMsZ04WcogXzHxA1KxGrabZI2zH3R6Ekx2VpyDwM1ne3fpm+JshqpSLgaQu91STH9zot5DT0XWOAUPY0GMBywOk99PNb7mq4KJmr2ybkEDuHgthkDwEA9C02J+BCCazySXOIAMxbqYg9DAn1RNg8a/M4EiQc3S8mNDFwY9FpjsGyoTUAAIa1kaCBMW/XyWeyr5EnE11y+NtSOd4jCwDEkHQ69wq6vRPTRE1Wm5heJkgiGxIixJPQ62VJVMGfr0B+sLNjRsT1A/xGnN43+CteVeOnDvFN8mk43n8rj+YdlFxtYearKmJmwgx9FuolPrEYfIjW/bOuG9tzc2280G8+AtLKrWgtMtJG5Ghn70S5U5jmKNUwDAa86jo39kVcRwVOqwsfBp9YIkxqOhXR1SRx8cJHLH4wlt2m+6w3irhYCPNWXEeW6oMU/GzYTBHxTdHlbEOBOUCNiRJVfxQLvnn+yI3iYcPG4z0Fvqq12LHS/yVkeBVbzSdO9k9heXaziA2kZNr2+qmsXorbb9lEGl5kq+5a4K6vWZTA1+Q6on4d+GtZxmq5rG9jm8x0R9wnhNDCMii2SdXn3ifPYKWEdJfDeGMpUmUxcNET16rKWd2w+aSWCC7HUszZAkjZRQ4QDJ001jtIVk12/x8uqg4uhlIe0SN9iO4UiLMjxDyuExiMMHODtNiDp3B6eaebUDd5n1Py2TjPIE6OHX+UwwqhDpZFvy9PQpn2MKxqUW02uIHh10m/lsU1QbnbJiYsRof2SY0Zw42W1XCpNbBuptBwNjqkMq/YJ5rZibOsGn91ZPw4KjuowgRCqUJ7EC/R5lR3YS4tDjPhPugdlZ5bAaiZhaltnfC/yIKAKZ2GsBsdZt81TcS4JSqZnOb4jDRrMCYE6Wk6ovfRuBpA0Ok7qDVoWHSfT4IGch49ynWpkhjC8DQtvaN43Q7U5ervcIpunYQu8VMPdx0ERA8MqDXwhytB1GgjUeYRg9AblvCV2NaKlJ3h0tJt5KPzTjyXBjbECTO58uwRyWFjjH5ho1xblKGOK8vuqPzNPjBk5jaw/uVTpjyUiasaWAJwCvGLYXTEwPM2XXgRlAC56OUK85mloAObX3b7DdGdPOxrQ4giYFxmsJkgLL5VE5tSiavGujDpj2MZnA6z9EwzEOaC2TBF+vRbYmr4ZCrH17RmvoTsAbH5SssFJHR1SRpzDijSaDDcz7PMk5sptE95vugjiNZzDDze/hBk+EwZjS4PwV1xnGED2mY5p8HwjNHa0IXdgnObmMtl0aSXWklbK6Ob5SMl3k8FwiRK9Y1DbwtED77qww2AAaAWnxuEOkzGVpdcWmM1v8gpLqTPZh5aLAOtYEiIOXpr6neVIp1nPwhzeJwiBoZc6YBJvcj47QVsjFI58pN9soa0Wk30PQe7c9YOa/YJzDccr07Cq4jo4lzR0MFN4zwkNI8WUZ+ku8uxF1GAtAF5n9P1QIPOV+I+2Z4iM4MHuIs6EShllzblRn/csOgbJ+WnzhdOwzwUiIwKat+EYG8xfYHQ+qfwmDBhxFpVpUZkIjQG0xoeykkJs0a/KLi0eHUNaf3UI1XOJLojYbkeQ6p6sTUfJcQ2Zjr3hOUJkAtudDa9/kVIXoabH9jv8A8z80lOMCxsekn90kYR0IWuyf7bmSdP4UgHcabj9lGmxI8TTAA6DqP2WZLZLfFp6aAx+yQ0N18NBzMEjcaH0IWtOq1sAEknYwT3+CmscDOU3Fj0n9EzXw4dtDvvZAzFM7fm3tZ3n3TdegYcG2Me6THwI1WGu9ndwi+0kHvdJmIEAn8xFp0t3uNEAaUxDfFt1N++mqww7gyOoUp1om8276Trvoo9HDlkwS4Xtof5RgiTSxHVOyCq41IdldA6Hr/KfmEh6POpdE25mxWzaycFQFAxiLz2j77ph9Pw6SZ8pU0tGxWjmJAQalIT57kfcKK+he2o+PaytHMWhYmIpquFsbWOvWyhVcDcWG0DqiI0BfumamG+/JAwfbhYmGiTM208k1Xwlo/IDJIF7i6IXYa87rU4S5MaoDAWqYY+87U2B28OxHkqziuAexpgC7ZtexE2/ZGpwAiNk0/AiIVcqoy9otjbOCxM4xWp53BxO4jX0HZV+Mqw+ZkbAbDT+F1TinJtKoczczDc+HSTvlP6IYxnIhm9S0AWbBj4qz0ivloHN/1HtBM08sQNAQdD30WcTiD7oJyibWjWI+Tfgi08uU2NytaR3GvnKg1eXHGRNj289vVA9BPFMzkuJM2Hy/RLC4ZziABJ+/4RbR5NcSBNvKLeZRLgOVxTEFvlGhjUk6kIFoMcu8ELTIEvd8B2lHXD+GFgBeTmnYWtrqpFJgbAaBlGnhg/unWuLiQBGVu2p03O90JEWyVWrtFt7aDaBue61czM7xAiBtoPjqm6eBmQS0WmbmYghsk6lTGmwdaSLCJKkIzh2HQgEgSDJ0Im59U7VOzdtxpPaVoKcCXWWKTjUOVgtpPXyG6NDDTI3c/qknhhqe4M72n5rCjowjNMtIjS8t81qy7czbFxk+nVJJSEbEAl0eGCPVOGtrnFpER3WEkDHXNt1HdRnYYflt2Nx/CSSQMYxVZwc0EQ0Hz2j6rYVfEZuJ8Pa37pJJiNheQ68E2N/K61LWkEGfPWO4OqSSAMsYQL3HUW+RWpdBvp1H7JJIaAckgTss+0SSURmPaJZwkkgDGYLUkLKSAGyQsFwSSQM1Lgm3O7JJIBjLyoz6YckkmIjnAtM2vMLQYJokZY6EJJIEa1iBr4hYafdlBxGIaC0NsJAJjQH6pJJgSzTYfsj6arLGMD3OEgEDKNyYuT+3dJJSwRK/ppufC34ntOyb/qWg5WC53KSSj9Eh5uEu32xPiuMptAnbe/VSKDS7KwkAgkggXsNyPJJJAGWG12gpJJKIz//Z"/>
          <p:cNvSpPr>
            <a:spLocks noChangeAspect="1" noChangeArrowheads="1"/>
          </p:cNvSpPr>
          <p:nvPr/>
        </p:nvSpPr>
        <p:spPr bwMode="auto">
          <a:xfrm>
            <a:off x="-61913" y="-136525"/>
            <a:ext cx="304801"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dirty="0"/>
          </a:p>
        </p:txBody>
      </p:sp>
      <p:sp>
        <p:nvSpPr>
          <p:cNvPr id="6" name="AutoShape 4" descr="data:image/jpeg;base64,/9j/4AAQSkZJRgABAQAAAQABAAD/2wCEAAkGBxQTEhQUExQWFRQXFhgYFxgXGBgWFxgYFBQXGhYVHBQYHCggGBolHBQXITEhJSkrLi4uFx8zODMsNygtLisBCgoKDg0OGhAQGywkICQsLCwwLCwsLCwsLCwsLCwsLCwsLCwsLCwsLCwsLCwsLCwsLCwsLCwsLCwsLCwsLCwsLP/AABEIALcBEwMBIgACEQEDEQH/xAAcAAABBAMBAAAAAAAAAAAAAAAGAAMEBQECBwj/xAA8EAABAwIEBAMGBQMDBAMAAAABAAIRAyEEEjFBBQZRYSJxgRMykaGx8AdCwdHhFFJiI3LxFSSCohZDkv/EABkBAAIDAQAAAAAAAAAAAAAAAAABAgMEBf/EACYRAAIDAAICAgMAAwEBAAAAAAABAgMREiEEMRNBIlFhMnGxIxT/2gAMAwEAAhEDEQA/AOfgrYFahbNCqGbSsynaWEe7RpPoptHgVd2jCjB6VqyEQUOUa7toVjhuQ6p1PyRxYagTYE8wI8wvIH9xKusHyTTb+WU+DDkcxp0idAT6KbR4ZVdowrreG5apt/KFYUuEMGwT4C5HI6PLtY/lhTafKlXddYZgGjZU3NWObQpZWx7R5ytHnunwQt0D+D8IaA8kSWtvPUqJX4cMxtBVxw2KWGcyo4y95DnnqRb6Qqj+qc+o/cAW+91g8qTjPIs6PiwTh2iKzCCeqnUOHMMSHCfgnaVQMbIi4m+3VWWEqtbh6lY3I91vrcxss8fJt3EWz8av9ERnLdN+j/jZVfG+ACi0uLotN0RcM4k2q2Q2JCDvxC4jJqNzTDWyPMwAO/XyW3xrvmTeejFfT8TwgcAfTxFT2ebKT7p2J6XRRU5VLSGl4DjoDqVybDPeXsayS5zhlj3hlMyuoYvGuBZ7V+ao1ouYkEbWVltkalrIV1Ox5Efq8o1VAr8p1+iJeG8z1AACQ7zH6q7w3MGaM1IGdwVGPkVSCVNkTmVTlSv0UStyrXGsCdJ3XaH46llJLSLLm3OuNfnoSQHZw9pF4A0aB1JgK78forxgliuUcT/aqbGcsYlv/wBZ9F193OEZQ+mwGPE2bzvdX3COIYXE2ENd/a6L+XVRhbXJ4mTnTZFa0eaq3D6rPeY4eiaDV6lxXK9J+rR8EN8U/Dig/wDIAr8KDgATjV1LF/haJ8JIUJ34YP2cfglg9OeBbhHFX8Nqw0dPoq3FckYpn5ZRgaDSSnYnhFan71Nw9FELSNUhmFhZSQB03BcjF13T5BE/DeSKbY8IRpSoNGyktCliI6UOG5bpt/KFY0uEMGwViAtwEBpEZgWjZOtww6J+EkANiiOi2FNOBIpga5VmEpSlIDDzAXHvxI4+GuBbd4d8J0XW8fim0qb6jzDWgkrzp+IXEBUr+ERfMR06BRa1onCWJhJwri4xGErZgJY9thqdLiddSoWFqFzjlJBAlUHK2LLarjc5maDt/COuG4UewqOIIc9sAkAAAaXWDyK+dh0/Gnxq3+leXmN53+AKeZUc1sSchkEddLLT2oksEWOo3splOnmygAXAj6lYJx98TbGXXZJ4PTyUnzAEFxP35rm3NGOp1HB7M0m9QH+4gCB5ZT8Ua82VDToMbTs5x8RiRAidfuy5viMM4mm0QS5xHWSXR/C6Xgx41f7OX5b5T0J/w84cGtrYx/5RkpbHM6Q5w8h9VOYS8lx6xr17ohxXCsmHo0WFuRjYBG7o8d/SZ6kKMzhMskGC2wb/AHf5LP5SlOW/SLvHcYRz7ZGozPvRYCPlCvcJixTdcSdegCbwnA3uFMtiYzk+dr9DEKSMKGkuIIDTpEzsfqskKp80iyyyLiTzis9Mmw/bqgjEYU+3fiHvPswT7Fs28Ih7/q0DrKkt4rV/qhQ1bVPQzTa333SBsPqFW8bx4e7wjwAw0HZrfd9dz3W67lUs+2V+LWrJcvpELEVyNTcwZ12/la0ccQQRI6Gb/wAJh7s1td7T0n5Jmp12CyxN1iOncr8+ObDK/ibpm/MPPqui4LGU6zA+m4Oaen0XmxmIIPfVFHLfMr8K4PDvD+Zp0I/futtXkSj1L0cy7x4vuHs7e6kOi1OHHRROCcZp4qkKlIyNxuD0KsJXQT3tHPfQwcM3otH4Jp2UyFiEwKfE8Dpu1aEOcV5BoVJ8AnsjpalAHHqv4XCTDjCS6/lCygDQUluAlKxmQRN0lhqySgYklgrEoAeYVq5Nhy2zSgBLMpt5WA5IBrieFFak+m7Rw+e3zXnDmLCH2tUPBFUF2bYACF6VXPPxH5KOIDq2Hj2keNsxmAG3dBJHGeXa5bXbeNR8ka4viFT2QYXSIPz28kA4jDVKNQBzXNdOhEFFhzPp6bX6hYfJ3U0dHxWuLiydys7McvSSZ3V7RbkcALmTrtO4Q9y2Cxxk20RDTqZSXm+wusM3sujTvH2VXP8AiiwU2h0Ag5tNTuhzknhBr4mjUd7rHyRIm0uFuhT/ADnjA6tYaNEz7u8qXyrFAPcLueS0OGmW0RI6z8QulV+Fa0581ymG2LpNzjoC4xNpJM/VbDDDbQgiN+w+KgUKxMXEx8/00V5SFrDt5xqq32yW4b08c2iC5zoEam1gDeT5IJ4xzq+q6oxghmVxc4mBGgv3P6KbzpjstKoA0HKWwzufzFvYSb/2of5XojEeOpTAYXudU6ECPZsaD5EAb5ldGqK7ZXzbeFmMNUp4f2lSDXqMD6jpIDKIdlpsEb1HAE+Q6Ifx9i1p7k9g4Nt30+qNuNBoNSq53vNqGmwb5WAieonMB0y9r8+xFcuv/i0D/wABHzgrLcm5ts6XjtRgkjD3xESD9j6LV9CYBdbzWuuWTM2Pa1vlb0KdxLmMHfQfEqn/AB6Lm+WsxWhvTZSaGDLqFWu9wAphsU3S0uz/AJx11mO6q8BjWmuHVCA1mZxGt2sOURuS6FFx3EBUfUcDlD3E5ZJABMho6x17LbTTi2RzL7k5fiXfLnOVfC1mupuPs8zS9gjK5rTdsRa269EcC4zSxdIVaLszTqN2mLtI6rygXiQ1va/Uyu3/AIMU30GvpP0qeMDoW2NvKFpXRifZ1IFYJSSUyIlhKVgoASSbL0kAZBTdR11sbJpzkCH2uWrymCSnJlADgfKxKxlWwagBLLSsSkEDMrKRFkO8S5op0XFrjBS0MLbH4iAQNVpw6m7LLjdDWH5ibUMhW2H4sIWWdyUvZvrobj6JHFOX8PiI9rTa4gyCRcHzQJzxSbQq0xTa0Z7GyOW8SBOq5d+J2MJqsI2Ua5xlLCVkJRj2X9LlN2QVKRBm5b56qp4hhTRs4GxRbylxOaDJOwVtjsLTrNh4BB33VE665vY9MsTml2efeYH/AOo46hFGFqBtNjZFmidjcfNVfOvBHUcYGkRTe4Fruo/Qq1p4QPuH7QB9Por7JPIpFMEk3pecIbMOMReI+RV4/ENY3M52UCCSesiB5lUnDnANaBPdVnOuMBpupufltJH9xEZR1FxM9koLlLCMmktB/jvEauIr1mUnD2byZt4spa3c6Tb4Il4Th/ZMp0Q61OC93V5iw6RIA8yeiBeXsQPbEnQFuW2kQ3foEdYerlDmtdcukE7OcCJgdBPrCstmo4h0x5ayFzDjC8CmweFjA0EdXZZ/9Z+JQ67h73XAA7G28a7ok9iA0y0l14M9O3p8lT1OInMWWFzDnEZWtk3I+9VQ05vpGj5FArKtJwIYBL9r2FrEnayrMQ7RwMi14OpJgRtopuKxNsshweBJBu4G5BI0mBbt2Ve/ElstAzMJ03JbYHzhaa6VFa/Zkt8hzeL0NV8OAWyIsc3UzME/EJmlhQfJPQ57r/O56KxpYSB5KU5qJXCDkxvCYaCMog6zuumfhViT/Vhr3/lMZjcnoEBUzHon6VQggglpBkEGCCNwVlV35GiXj9HpopKo5X4kK+GpvE+6AZ1zAQVbSt6erTC1giFpC3lZTEM+zSTqSYEWu/QLQsWzmSU4GoENhicY1bQkkBlKFs1q2ASGaNYtgEsygY7itOkQHvDZ690AWBXO/wAQ+ElxFRrZI1jojerjmiCJPkoOLx7XCC256qmd9cPbLoUWS7SOQ8FxmSplPVGdOqIspzeUqLqntCy5M9vNP47Chr2UWAAmC7sNvUn9VhsStnsTo1WOuPGRBNX2bS51vrPRDfF2UcT77dO90Rc2YUCtTpTNhmuR4nRlnaLHvCHatDKXBoBhxbaSDldEt3/K4rHa5wm+H10bqowsgnP7HMBjG0hkbIDTGs6bKxoczNJLTMiLee6GXVZJ2/WNCn8HhnOJcN/s3VUfJcW2ydnjRaxBLxTB0MWyKl8t2mYIKAsE4MxD6QJgEwVfvAZdz8vqh3GYqgKhcyS8i5Gi2eP5PPVjOddRxa/Rf4HGgWG+/qhTnGuPavG4PqPCJAO6hf8AW8h1m/lKgcXx2Z5e3Q7TMba7roVRaemKxr0a8MdlFzEmfmI9YXSOX8SwNLiM1vCY1m0fIfNcywrtJO+2un7BEvDuOClhi0Sao0O0TayL63NLCVM1H2W3M/E2Upbnu4Axq5xP5QJ1mb9kJHEsaBN93D5+8NdY+Crnue9xL7knU/H78k7TwuaZOgnXaP8AhWV1qC6KrJuQsfF4sPDAEAfAeqj0SYcd9B6/Tf4rau3ve1uxVvwnhoqAH/glOc1BaxQhyeDHD8MJB3I+BKsfZ2P3KdPDyx2UjxDUWiYnWdgsVHg/X7+IXMtscmdSqlRRGfb1Tbn3t6pwNJsP+VFxboNyLD789UQWvCyeJdnUPwm5gDahoPdAf7k6Zht6rrZp9F5OwvGzTe11PVpkeexXpbkzj7cVhKVUODnFoDwNQ8DxAhdKrkljOPdxctRblZlPSCmnU+iuKTXMktJSQBhrVubJEwouLxrKQBqGAUCJAErdoQzj+ZwHAUhm+nxV1Qa94BJyyNlFywsjDkTQUy/EdLpp9GC3U9bqTA6KtzZaqor32V9TGEDNltErlvH6xxWPaGu8Je0X7ESAF1LjlQChUJsMu2q5Fywc3FmC5AdaQbZWk+V1CLePWT4pNYjtJpAZWnRoCp6lBtSsSAcg12kjopGPqlxblN5v5Db6J7D04b3WW6PyPH6NFb4LfsZ5j4wMJhKlYgeACAb7gAKj5VcHUziariR75zWABuPQT8kz+JFH2tKlTkkCo1zmg6tkAz1AmY7K14dhg6gGO8IJvAi0aX+C0Lc/pVFLtsGsViw41XOIJcZbUMEG0N9C0m37IffVJFrO8LRMCZ1fNstx/wCxCMuI8MPsASQ1rGlpItGVpggbyco62shvB4WcOKjolznQLE5acNJ8xa3r1XMurkn3/s6tVkc6KSq3NAbqYb5dSr7iJ/pabWxLjDWtGpJ0EDU3Uflam04irUfBbRZMk2LnuIH0EKmq4t2Lxk5iG0znB6ZXeHsLi0quvxXY4x/f/CV1/BNv6/6RMXhahz1KxLAA4wQCSQSC0NHkQTt80GV8XL4uBoi/8QeKnM0UyYIJc6QS7PJA8gS6yCqOHLiu3GEKo4jhztnY9ZGc0lYpHQd9ekojw/CrAlYxvBJEixVf/wBME8Y/gn7Kiu0se5rrWkHrOhnoVJwm0m38JjEYAj3iZFgfLQJ7AH+/a0ASSrk1JdEFsX2S8VQOQOBDXEgROxBmPgmsPRzuDG62t1Wtete3oTaOikcBpDPmJvtdE5ZEI9suf/iwDQ7MQ70IAVhwfh/s4bPX9VY4SsAMs3Gv7qQGzHncjp+y5c7ZS6ZurrUe0VGLwli9kXnzOkqkqtcWiR9n9EYY17ScoiBqREdLlDvFb031G6NJvPvO2AbqYET0UIwlNpRRqVsYR2RXYvFEOOmYm5EBrQfLQCUO1cQ4lwtrE66SLHonsZWNSAwENy+Mm2Z0+Im/uiwA7FM0mAfp5rp1UqC/pzLr3Y/4N0aP19VacM4tVw7iaNR9M/4uIB8xoVBFQ+fQ/wApylhHONgrjOdq5A/En+oLaGJhtQ2a8aOPQjYrqFKp1XmrlXg7xVY4atcDHkV6JY4kDyEpoi+ieaYWEwHlYUhahtz4BcdAg3mLigqRlGYA6fqiPmAu9k4MtZc8BaXOaHeIXITREk42s1mWwEkFHvD8SDSaQdguP8w4s5RB3v8A+KM+W+LNqUGQ6CbX0hU3S44aqFuoMnV+60OK+CG6vEA05Xekaead/wCpTpER6krLK1ejYqmW/EaftaT2A+80ifouWcsPfT4mKdRzi4F0A+7GU6LoNHHgyub8armnxWk92mciRvmFreqK56nn6KpxySOnsxIzETAB+amtrfJCdbigIOreh7jVWnDMWSQNjER19VXKxfRbx6elRzFjy7HU6LTAy5nHfUW7CHn4K+weI/0xefCIg+hH0QbRrudi6zyWvIa4j+5t/dPw+qYZxd7WvpkZg4DKBq02g237dfJFl3x2JP8ARZRT8lba/YecVOagWC8ttsRuJ7W+SHMVg8lAFrrlsmdJeXe1d5yQPIDstuAY1poik55uyPFpABaIO2oWeYcePYwwAHLm0JsfEAI7gE6WClZxnDl/AgpQnx/oJ0MS4NqU2a1qtgd2sBbmPazz6KDx40cLhalJsurVSQ698gMAu3AIE5f8z3WDUYyq4ZnGm2wIgHM9wBvvYH0KGeOVs1V0nQ5elmwBv5/BW+LDjHkZ/Ns2fFFfiajnljScwAA++vmrvheBtMaqDwzBlxCL8DhsoA8lR5d+dIPHq3tjdLDwNE7UoNNirE4bY6xPp1TVXDka9r9Fx5Se6dWMItFNi+HAiNVRYjB+yJJbmHSdD36q84xj/Z+EHM46AXNgTZC+Jxr6hOeIg2n4aarpeErv8vr+mPy1Sln2V2LxGbffdSOH4k6bBQnsnZEPLeJovAoVgGH8r9JM6OOy6rXJYcrWnpfcO4o0tANj1/lXLcS0MJGnTsh7iuAGFc0ZgWuEgnb+FS43jr3+CnZu56rDPxm3iNVd6S7L9nEWPqiiXilTvneegkwPOIlD3Gcc2oGtpNeMheM0+HK95MAaiyiMp2NpO8673PZOZgIAg6yB2FvSVsrrUFiKbbHN6x04nMIho20A0AiTrNlDLJJ7qVQwb3wSLfCfRWuHwYAgt9YUbLlEIUuRV0cKYmFLw7CJT1dsGBsm2PJlZZXSka40KKDr8McLTqYkB7oyjMB/cQuw1mxcLzjw7GOovD2m4MiF2flXm5mKYGu8L430dGsFavHkswx+RBp6EV1hMmoktBnNOK0i+jUGhgwuL4PD1Kb3EkSSSSfNdxZcX13QDzhytUzPfQbLXC7eh7BP0JABxmrmFyOlk7ynxDLmpE3BkfqoGJw1QCPZut/ieqqy5zXh0EEKu6CnHC6mzhLTp2Bq557aqQ2oChjhHFxFgQSrFmMN7EjsCuPZVNP0deF0ZfYS8PM76II/EilFZtUbAEn/AGusinAY4eRVTztRNWlYaT8FLxm1NaUeRjXRKo4gVGMeLhzQR6og5cdmfJGhEDogLk7HF1EUz71M5fTZHnCcXl6XF03Xxk0yDs5R0HOGu/7vGsIuM3qHPsbeo9E3UwFiZJMz01PXyBWeF1g7iFcGYfTeW9LVGn9yrfFsOXT72UfJX/p3+ka/EnleL9lBTpljnbGbidbzqdjKexGNc2lLoHvakGfBAAHQAn4N6KQ5od72nT9fn81T8dZ4T0FiT/lv5fso1prpfZfY0+2Un9W1lOSbmSBFwTlDSCdg2/WVR1G53gAanbuVIx2JaW2Mi/QAC0D5D4q05PweZxdYnYFdWxquGI4i2c9ZacM4VlaLXO//ADorrAYPMTI623AH6wU/icNZoAGsEnabfqrLhtVrWN8ImOsFxsNJ6B1+4XG1WWdnUiuMOiJi8Ple6BmIa0iTMy0mPIwTHRCHFca4ktpmXQC4nRs6aXj0RDzfxA0KRDiC+CXbwT4iB5S0DyJXPxUcc7MuWq8jMZJIbEhsbE5lpr8aEpa/SK7PIlGOL2yPi60OaGOzOElzjdskXi2ik8P4C54zRbcmw+Cv+D8qmxeO8fepV2+hkaQBA/m36/BSu8rOoFdXjuT2XYG1OBtbefgq7G8LEHKiXGNiR5+X3qqh7I3/AHuqK757rZrn40MzCjxOLfVcwVXe40MH+0affZbuxGSQII+7qdLGul7A9h95uhjsdiER4DkKjUy1W13OpEyBAmJ0ldaqzmtOPdU6pZ9ATiaknXXzmNQp/B6ImT/wj/j/AC1Tqt8ADHtAAPUDYoL/AKUsdkiCLGbKNzaQVZJl3TLSBljT4rWpUAmxKg4eoWNJkA9NVMpvzAXm31WFrWdCPSK7EQbgaqPTpRc6dArF9AbzHXbX+VHxOKpsAE6fevmmot+ibkkuyHUJHr9yrfgGIqMgjTUHoR0VHUxk6QB3uo1TGvJEOtMT9StddTXsw23RfSO/cP5mpuptLjDov5i36JIB4DwGtUoU3+0b4gTc/wCRSVuyMnR2WkbXs5OOM26haPbFQza0g/URussf0v8AfRXFZCbhwW2a0uEi4F1U4jg9EuBcxsnaBqr72cOI63HnuoGIohvieZOoPVAA1i8AxhIDGjyCncDLQYyj4KVj6EkO2KjYaiQ5R+yX0WFWnSBdmY246IVxeEDszdjMItxFDOFXPwV0OKY02jmtHl7F0KvtKdPMDbUXRRgHVy0h9JzDF9EXYajIynX8p6LY0Cb/AJhYj+7yUZVRl2NTaOPsxRoYllZ35XR08Js5dFB9qJaRlInz6Kt4zyTTq1M4cWNPvNAmP2UjhXCX4dmVtQvbPhzWt0CzeTRz7XtGrx7+LxmlXBb+tusaoM50xmRhYGyXCCRtfX6o6xWNLCQ9pBHae+oXP+YiKjnPAkEyB22t6Kjx6Xz/AC+jVfc+HX2CNEHKZ0B8O+mp+iMfw6IOa4lC72ki7Yi0dL3WOE8QdQqBzbQdOutlsthzi0YIS4s7CWTNvT6JouyA9CD+m3wUfhuOFRrTPvX+ITfFqngdeMs/T+Vx41uMsZ04WcogXzHxA1KxGrabZI2zH3R6Ekx2VpyDwM1ne3fpm+JshqpSLgaQu91STH9zot5DT0XWOAUPY0GMBywOk99PNb7mq4KJmr2ybkEDuHgthkDwEA9C02J+BCCazySXOIAMxbqYg9DAn1RNg8a/M4EiQc3S8mNDFwY9FpjsGyoTUAAIa1kaCBMW/XyWeyr5EnE11y+NtSOd4jCwDEkHQ69wq6vRPTRE1Wm5heJkgiGxIixJPQ62VJVMGfr0B+sLNjRsT1A/xGnN43+CteVeOnDvFN8mk43n8rj+YdlFxtYearKmJmwgx9FuolPrEYfIjW/bOuG9tzc2280G8+AtLKrWgtMtJG5Ghn70S5U5jmKNUwDAa86jo39kVcRwVOqwsfBp9YIkxqOhXR1SRx8cJHLH4wlt2m+6w3irhYCPNWXEeW6oMU/GzYTBHxTdHlbEOBOUCNiRJVfxQLvnn+yI3iYcPG4z0Fvqq12LHS/yVkeBVbzSdO9k9heXaziA2kZNr2+qmsXorbb9lEGl5kq+5a4K6vWZTA1+Q6on4d+GtZxmq5rG9jm8x0R9wnhNDCMii2SdXn3ifPYKWEdJfDeGMpUmUxcNET16rKWd2w+aSWCC7HUszZAkjZRQ4QDJ001jtIVk12/x8uqg4uhlIe0SN9iO4UiLMjxDyuExiMMHODtNiDp3B6eaebUDd5n1Py2TjPIE6OHX+UwwqhDpZFvy9PQpn2MKxqUW02uIHh10m/lsU1QbnbJiYsRof2SY0Zw42W1XCpNbBuptBwNjqkMq/YJ5rZibOsGn91ZPw4KjuowgRCqUJ7EC/R5lR3YS4tDjPhPugdlZ5bAaiZhaltnfC/yIKAKZ2GsBsdZt81TcS4JSqZnOb4jDRrMCYE6Wk6ovfRuBpA0Ok7qDVoWHSfT4IGch49ynWpkhjC8DQtvaN43Q7U5ervcIpunYQu8VMPdx0ERA8MqDXwhytB1GgjUeYRg9AblvCV2NaKlJ3h0tJt5KPzTjyXBjbECTO58uwRyWFjjH5ho1xblKGOK8vuqPzNPjBk5jaw/uVTpjyUiasaWAJwCvGLYXTEwPM2XXgRlAC56OUK85mloAObX3b7DdGdPOxrQ4giYFxmsJkgLL5VE5tSiavGujDpj2MZnA6z9EwzEOaC2TBF+vRbYmr4ZCrH17RmvoTsAbH5SssFJHR1SRpzDijSaDDcz7PMk5sptE95vugjiNZzDDze/hBk+EwZjS4PwV1xnGED2mY5p8HwjNHa0IXdgnObmMtl0aSXWklbK6Ob5SMl3k8FwiRK9Y1DbwtED77qww2AAaAWnxuEOkzGVpdcWmM1v8gpLqTPZh5aLAOtYEiIOXpr6neVIp1nPwhzeJwiBoZc6YBJvcj47QVsjFI58pN9soa0Wk30PQe7c9YOa/YJzDccr07Cq4jo4lzR0MFN4zwkNI8WUZ+ku8uxF1GAtAF5n9P1QIPOV+I+2Z4iM4MHuIs6EShllzblRn/csOgbJ+WnzhdOwzwUiIwKat+EYG8xfYHQ+qfwmDBhxFpVpUZkIjQG0xoeykkJs0a/KLi0eHUNaf3UI1XOJLojYbkeQ6p6sTUfJcQ2Zjr3hOUJkAtudDa9/kVIXoabH9jv8A8z80lOMCxsekn90kYR0IWuyf7bmSdP4UgHcabj9lGmxI8TTAA6DqP2WZLZLfFp6aAx+yQ0N18NBzMEjcaH0IWtOq1sAEknYwT3+CmscDOU3Fj0n9EzXw4dtDvvZAzFM7fm3tZ3n3TdegYcG2Me6THwI1WGu9ndwi+0kHvdJmIEAn8xFp0t3uNEAaUxDfFt1N++mqww7gyOoUp1om8276Trvoo9HDlkwS4Xtof5RgiTSxHVOyCq41IdldA6Hr/KfmEh6POpdE25mxWzaycFQFAxiLz2j77ph9Pw6SZ8pU0tGxWjmJAQalIT57kfcKK+he2o+PaytHMWhYmIpquFsbWOvWyhVcDcWG0DqiI0BfumamG+/JAwfbhYmGiTM208k1Xwlo/IDJIF7i6IXYa87rU4S5MaoDAWqYY+87U2B28OxHkqziuAexpgC7ZtexE2/ZGpwAiNk0/AiIVcqoy9otjbOCxM4xWp53BxO4jX0HZV+Mqw+ZkbAbDT+F1TinJtKoczczDc+HSTvlP6IYxnIhm9S0AWbBj4qz0ivloHN/1HtBM08sQNAQdD30WcTiD7oJyibWjWI+Tfgi08uU2NytaR3GvnKg1eXHGRNj289vVA9BPFMzkuJM2Hy/RLC4ZziABJ+/4RbR5NcSBNvKLeZRLgOVxTEFvlGhjUk6kIFoMcu8ELTIEvd8B2lHXD+GFgBeTmnYWtrqpFJgbAaBlGnhg/unWuLiQBGVu2p03O90JEWyVWrtFt7aDaBue61czM7xAiBtoPjqm6eBmQS0WmbmYghsk6lTGmwdaSLCJKkIzh2HQgEgSDJ0Im59U7VOzdtxpPaVoKcCXWWKTjUOVgtpPXyG6NDDTI3c/qknhhqe4M72n5rCjowjNMtIjS8t81qy7czbFxk+nVJJSEbEAl0eGCPVOGtrnFpER3WEkDHXNt1HdRnYYflt2Nx/CSSQMYxVZwc0EQ0Hz2j6rYVfEZuJ8Pa37pJJiNheQ68E2N/K61LWkEGfPWO4OqSSAMsYQL3HUW+RWpdBvp1H7JJIaAckgTss+0SSURmPaJZwkkgDGYLUkLKSAGyQsFwSSQM1Lgm3O7JJIBjLyoz6YckkmIjnAtM2vMLQYJokZY6EJJIEa1iBr4hYafdlBxGIaC0NsJAJjQH6pJJgSzTYfsj6arLGMD3OEgEDKNyYuT+3dJJSwRK/ppufC34ntOyb/qWg5WC53KSSj9Eh5uEu32xPiuMptAnbe/VSKDS7KwkAgkggXsNyPJJJAGWG12gpJJKIz//Z"/>
          <p:cNvSpPr>
            <a:spLocks noChangeAspect="1" noChangeArrowheads="1"/>
          </p:cNvSpPr>
          <p:nvPr/>
        </p:nvSpPr>
        <p:spPr bwMode="auto">
          <a:xfrm>
            <a:off x="90487" y="15875"/>
            <a:ext cx="304801"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dirty="0"/>
          </a:p>
        </p:txBody>
      </p:sp>
      <p:sp>
        <p:nvSpPr>
          <p:cNvPr id="7" name="TextBox 6"/>
          <p:cNvSpPr txBox="1"/>
          <p:nvPr/>
        </p:nvSpPr>
        <p:spPr>
          <a:xfrm>
            <a:off x="-540568" y="702644"/>
            <a:ext cx="9180512" cy="769441"/>
          </a:xfrm>
          <a:prstGeom prst="rect">
            <a:avLst/>
          </a:prstGeom>
          <a:noFill/>
        </p:spPr>
        <p:txBody>
          <a:bodyPr wrap="square" rtlCol="1">
            <a:spAutoFit/>
          </a:bodyPr>
          <a:lstStyle/>
          <a:p>
            <a:pPr rtl="0"/>
            <a:r>
              <a:rPr lang="en-US" sz="4400" b="1" dirty="0" smtClean="0">
                <a:solidFill>
                  <a:srgbClr val="0070C0"/>
                </a:solidFill>
                <a:effectLst>
                  <a:outerShdw blurRad="38100" dist="38100" dir="2700000" algn="tl">
                    <a:srgbClr val="000000">
                      <a:alpha val="43137"/>
                    </a:srgbClr>
                  </a:outerShdw>
                </a:effectLst>
                <a:latin typeface="+mj-lt"/>
              </a:rPr>
              <a:t>Corollary 2 – Symmetric  Equilibrium</a:t>
            </a:r>
            <a:endParaRPr lang="he-IL" sz="4400" b="1" dirty="0">
              <a:solidFill>
                <a:srgbClr val="0070C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863849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כותרת משנה 2"/>
              <p:cNvSpPr>
                <a:spLocks noGrp="1"/>
              </p:cNvSpPr>
              <p:nvPr>
                <p:ph type="subTitle" idx="1"/>
              </p:nvPr>
            </p:nvSpPr>
            <p:spPr>
              <a:xfrm>
                <a:off x="377156" y="1594433"/>
                <a:ext cx="8425184" cy="5263567"/>
              </a:xfrm>
            </p:spPr>
            <p:txBody>
              <a:bodyPr>
                <a:normAutofit/>
              </a:bodyPr>
              <a:lstStyle/>
              <a:p>
                <a:r>
                  <a:rPr lang="he-IL" sz="2200" b="1" u="sng" dirty="0" smtClean="0">
                    <a:solidFill>
                      <a:srgbClr val="D8651E"/>
                    </a:solidFill>
                    <a:latin typeface="+mj-lt"/>
                    <a:cs typeface="+mj-cs"/>
                  </a:rPr>
                  <a:t>מסקנה 3:</a:t>
                </a:r>
                <a:endParaRPr lang="he-IL" sz="2200" dirty="0" smtClean="0">
                  <a:solidFill>
                    <a:srgbClr val="D8651E"/>
                  </a:solidFill>
                  <a:latin typeface="+mj-lt"/>
                  <a:cs typeface="+mj-cs"/>
                </a:endParaRPr>
              </a:p>
              <a:p>
                <a:endParaRPr lang="he-IL" sz="2000" dirty="0">
                  <a:solidFill>
                    <a:srgbClr val="D8651E"/>
                  </a:solidFill>
                  <a:latin typeface="+mj-lt"/>
                  <a:cs typeface="+mj-cs"/>
                </a:endParaRPr>
              </a:p>
              <a:p>
                <a:r>
                  <a:rPr lang="he-IL" sz="2200" dirty="0" smtClean="0">
                    <a:solidFill>
                      <a:schemeClr val="bg1"/>
                    </a:solidFill>
                    <a:cs typeface="+mj-cs"/>
                  </a:rPr>
                  <a:t>נניח שאנו במכרז  </a:t>
                </a:r>
                <a:r>
                  <a:rPr lang="en-US" sz="2200" dirty="0" smtClean="0">
                    <a:solidFill>
                      <a:schemeClr val="bg1"/>
                    </a:solidFill>
                    <a:cs typeface="+mj-cs"/>
                  </a:rPr>
                  <a:t>First Price Auction</a:t>
                </a:r>
                <a:r>
                  <a:rPr lang="he-IL" sz="2200" dirty="0" smtClean="0">
                    <a:solidFill>
                      <a:schemeClr val="bg1"/>
                    </a:solidFill>
                    <a:cs typeface="+mj-cs"/>
                  </a:rPr>
                  <a:t>, ונניח כי </a:t>
                </a:r>
                <a14:m>
                  <m:oMath xmlns:m="http://schemas.openxmlformats.org/officeDocument/2006/math">
                    <m:r>
                      <a:rPr lang="en-US" sz="2200" i="1">
                        <a:solidFill>
                          <a:schemeClr val="bg1"/>
                        </a:solidFill>
                        <a:latin typeface="Cambria Math"/>
                        <a:cs typeface="+mj-cs"/>
                      </a:rPr>
                      <m:t>𝛽</m:t>
                    </m:r>
                  </m:oMath>
                </a14:m>
                <a:r>
                  <a:rPr lang="he-IL" sz="2200" dirty="0">
                    <a:solidFill>
                      <a:schemeClr val="bg1"/>
                    </a:solidFill>
                    <a:cs typeface="+mj-cs"/>
                  </a:rPr>
                  <a:t> מונוטונית עולה </a:t>
                </a:r>
                <a:r>
                  <a:rPr lang="he-IL" sz="2200" dirty="0" smtClean="0">
                    <a:solidFill>
                      <a:schemeClr val="bg1"/>
                    </a:solidFill>
                    <a:cs typeface="+mj-cs"/>
                  </a:rPr>
                  <a:t>ממש בקטע </a:t>
                </a:r>
                <a14:m>
                  <m:oMath xmlns:m="http://schemas.openxmlformats.org/officeDocument/2006/math">
                    <m:r>
                      <a:rPr lang="en-US" sz="2200" i="1">
                        <a:solidFill>
                          <a:schemeClr val="bg1"/>
                        </a:solidFill>
                        <a:latin typeface="Cambria Math"/>
                        <a:cs typeface="+mj-cs"/>
                      </a:rPr>
                      <m:t>[</m:t>
                    </m:r>
                    <m:r>
                      <a:rPr lang="en-US" sz="2200" i="1">
                        <a:solidFill>
                          <a:schemeClr val="bg1"/>
                        </a:solidFill>
                        <a:latin typeface="Cambria Math"/>
                        <a:cs typeface="+mj-cs"/>
                      </a:rPr>
                      <m:t>0</m:t>
                    </m:r>
                    <m:r>
                      <a:rPr lang="en-US" sz="2200" i="1">
                        <a:solidFill>
                          <a:schemeClr val="bg1"/>
                        </a:solidFill>
                        <a:latin typeface="Cambria Math"/>
                        <a:cs typeface="+mj-cs"/>
                      </a:rPr>
                      <m:t>,</m:t>
                    </m:r>
                    <m:r>
                      <a:rPr lang="en-US" sz="2200" i="1">
                        <a:solidFill>
                          <a:schemeClr val="bg1"/>
                        </a:solidFill>
                        <a:latin typeface="Cambria Math"/>
                        <a:cs typeface="+mj-cs"/>
                      </a:rPr>
                      <m:t>h</m:t>
                    </m:r>
                    <m:r>
                      <a:rPr lang="en-US" sz="2200" i="1">
                        <a:solidFill>
                          <a:schemeClr val="bg1"/>
                        </a:solidFill>
                        <a:latin typeface="Cambria Math"/>
                        <a:cs typeface="+mj-cs"/>
                      </a:rPr>
                      <m:t>]</m:t>
                    </m:r>
                  </m:oMath>
                </a14:m>
                <a:r>
                  <a:rPr lang="he-IL" sz="2200" dirty="0" smtClean="0">
                    <a:solidFill>
                      <a:schemeClr val="bg1"/>
                    </a:solidFill>
                    <a:cs typeface="+mj-cs"/>
                  </a:rPr>
                  <a:t>, ומגדירה שיווי משקל סימטרי. אזי,</a:t>
                </a:r>
              </a:p>
              <a:p>
                <a:pPr algn="ctr"/>
                <a14:m>
                  <m:oMathPara xmlns:m="http://schemas.openxmlformats.org/officeDocument/2006/math">
                    <m:oMathParaPr>
                      <m:jc m:val="centerGroup"/>
                    </m:oMathParaPr>
                    <m:oMath xmlns:m="http://schemas.openxmlformats.org/officeDocument/2006/math">
                      <m:r>
                        <a:rPr lang="he-IL" sz="2200" i="1" smtClean="0">
                          <a:solidFill>
                            <a:schemeClr val="bg1"/>
                          </a:solidFill>
                          <a:latin typeface="Cambria Math"/>
                          <a:ea typeface="Cambria Math"/>
                        </a:rPr>
                        <m:t>𝛽</m:t>
                      </m:r>
                      <m:d>
                        <m:dPr>
                          <m:ctrlPr>
                            <a:rPr lang="en-US" sz="2200" b="0" i="1" smtClean="0">
                              <a:solidFill>
                                <a:schemeClr val="bg1"/>
                              </a:solidFill>
                              <a:latin typeface="Cambria Math"/>
                              <a:ea typeface="Cambria Math"/>
                            </a:rPr>
                          </m:ctrlPr>
                        </m:dPr>
                        <m:e>
                          <m:r>
                            <a:rPr lang="en-US" sz="2200" b="0" i="1" smtClean="0">
                              <a:solidFill>
                                <a:schemeClr val="bg1"/>
                              </a:solidFill>
                              <a:latin typeface="Cambria Math"/>
                              <a:ea typeface="Cambria Math"/>
                            </a:rPr>
                            <m:t>𝑣</m:t>
                          </m:r>
                        </m:e>
                      </m:d>
                      <m:r>
                        <a:rPr lang="en-US" sz="2200" b="0" i="1" smtClean="0">
                          <a:solidFill>
                            <a:schemeClr val="bg1"/>
                          </a:solidFill>
                          <a:latin typeface="Cambria Math"/>
                          <a:ea typeface="Cambria Math"/>
                        </a:rPr>
                        <m:t>=</m:t>
                      </m:r>
                      <m:r>
                        <a:rPr lang="en-US" sz="2200" i="1">
                          <a:solidFill>
                            <a:schemeClr val="bg1"/>
                          </a:solidFill>
                          <a:latin typeface="Cambria Math"/>
                        </a:rPr>
                        <m:t>𝐸</m:t>
                      </m:r>
                      <m:d>
                        <m:dPr>
                          <m:begChr m:val="["/>
                          <m:endChr m:val="|"/>
                          <m:ctrlPr>
                            <a:rPr lang="en-US" sz="2200" i="1">
                              <a:solidFill>
                                <a:schemeClr val="bg1"/>
                              </a:solidFill>
                              <a:latin typeface="Cambria Math"/>
                            </a:rPr>
                          </m:ctrlPr>
                        </m:dPr>
                        <m:e>
                          <m:func>
                            <m:funcPr>
                              <m:ctrlPr>
                                <a:rPr lang="en-US" sz="2200" i="1">
                                  <a:solidFill>
                                    <a:schemeClr val="bg1"/>
                                  </a:solidFill>
                                  <a:latin typeface="Cambria Math"/>
                                </a:rPr>
                              </m:ctrlPr>
                            </m:funcPr>
                            <m:fName>
                              <m:limLow>
                                <m:limLowPr>
                                  <m:ctrlPr>
                                    <a:rPr lang="en-US" sz="2200" i="1">
                                      <a:solidFill>
                                        <a:schemeClr val="bg1"/>
                                      </a:solidFill>
                                      <a:latin typeface="Cambria Math"/>
                                    </a:rPr>
                                  </m:ctrlPr>
                                </m:limLowPr>
                                <m:e>
                                  <m:r>
                                    <m:rPr>
                                      <m:sty m:val="p"/>
                                    </m:rPr>
                                    <a:rPr lang="en-US" sz="2200">
                                      <a:solidFill>
                                        <a:schemeClr val="bg1"/>
                                      </a:solidFill>
                                      <a:latin typeface="Cambria Math"/>
                                    </a:rPr>
                                    <m:t>max</m:t>
                                  </m:r>
                                </m:e>
                                <m:lim>
                                  <m:r>
                                    <a:rPr lang="en-US" sz="2200" i="1">
                                      <a:solidFill>
                                        <a:schemeClr val="bg1"/>
                                      </a:solidFill>
                                      <a:latin typeface="Cambria Math"/>
                                    </a:rPr>
                                    <m:t>𝑖</m:t>
                                  </m:r>
                                  <m:r>
                                    <a:rPr lang="en-US" sz="2200" i="1">
                                      <a:solidFill>
                                        <a:schemeClr val="bg1"/>
                                      </a:solidFill>
                                      <a:latin typeface="Cambria Math"/>
                                    </a:rPr>
                                    <m:t>≤</m:t>
                                  </m:r>
                                  <m:r>
                                    <a:rPr lang="en-US" sz="2200" i="1">
                                      <a:solidFill>
                                        <a:schemeClr val="bg1"/>
                                      </a:solidFill>
                                      <a:latin typeface="Cambria Math"/>
                                    </a:rPr>
                                    <m:t>𝑛</m:t>
                                  </m:r>
                                  <m:r>
                                    <a:rPr lang="en-US" sz="2200" i="1">
                                      <a:solidFill>
                                        <a:schemeClr val="bg1"/>
                                      </a:solidFill>
                                      <a:latin typeface="Cambria Math"/>
                                    </a:rPr>
                                    <m:t>−</m:t>
                                  </m:r>
                                  <m:r>
                                    <a:rPr lang="en-US" sz="2200" i="1">
                                      <a:solidFill>
                                        <a:schemeClr val="bg1"/>
                                      </a:solidFill>
                                      <a:latin typeface="Cambria Math"/>
                                    </a:rPr>
                                    <m:t>1</m:t>
                                  </m:r>
                                </m:lim>
                              </m:limLow>
                            </m:fName>
                            <m:e>
                              <m:sSub>
                                <m:sSubPr>
                                  <m:ctrlPr>
                                    <a:rPr lang="en-US" sz="2200" i="1">
                                      <a:solidFill>
                                        <a:schemeClr val="bg1"/>
                                      </a:solidFill>
                                      <a:latin typeface="Cambria Math"/>
                                    </a:rPr>
                                  </m:ctrlPr>
                                </m:sSubPr>
                                <m:e>
                                  <m:r>
                                    <a:rPr lang="en-US" sz="2200" i="1">
                                      <a:solidFill>
                                        <a:schemeClr val="bg1"/>
                                      </a:solidFill>
                                      <a:latin typeface="Cambria Math"/>
                                    </a:rPr>
                                    <m:t>𝑉</m:t>
                                  </m:r>
                                </m:e>
                                <m:sub>
                                  <m:r>
                                    <a:rPr lang="en-US" sz="2200" i="1">
                                      <a:solidFill>
                                        <a:schemeClr val="bg1"/>
                                      </a:solidFill>
                                      <a:latin typeface="Cambria Math"/>
                                    </a:rPr>
                                    <m:t>𝑖</m:t>
                                  </m:r>
                                </m:sub>
                              </m:sSub>
                            </m:e>
                          </m:func>
                          <m:r>
                            <a:rPr lang="en-US" sz="2200" i="1">
                              <a:solidFill>
                                <a:schemeClr val="bg1"/>
                              </a:solidFill>
                              <a:latin typeface="Cambria Math"/>
                            </a:rPr>
                            <m:t> </m:t>
                          </m:r>
                        </m:e>
                      </m:d>
                      <m:func>
                        <m:funcPr>
                          <m:ctrlPr>
                            <a:rPr lang="en-US" sz="2200" i="1">
                              <a:solidFill>
                                <a:schemeClr val="bg1"/>
                              </a:solidFill>
                              <a:latin typeface="Cambria Math"/>
                            </a:rPr>
                          </m:ctrlPr>
                        </m:funcPr>
                        <m:fName>
                          <m:limLow>
                            <m:limLowPr>
                              <m:ctrlPr>
                                <a:rPr lang="en-US" sz="2200" i="1">
                                  <a:solidFill>
                                    <a:schemeClr val="bg1"/>
                                  </a:solidFill>
                                  <a:latin typeface="Cambria Math"/>
                                </a:rPr>
                              </m:ctrlPr>
                            </m:limLowPr>
                            <m:e>
                              <m:r>
                                <m:rPr>
                                  <m:sty m:val="p"/>
                                </m:rPr>
                                <a:rPr lang="en-US" sz="2200">
                                  <a:solidFill>
                                    <a:schemeClr val="bg1"/>
                                  </a:solidFill>
                                  <a:latin typeface="Cambria Math"/>
                                </a:rPr>
                                <m:t>max</m:t>
                              </m:r>
                            </m:e>
                            <m:lim>
                              <m:r>
                                <a:rPr lang="en-US" sz="2200" i="1">
                                  <a:solidFill>
                                    <a:schemeClr val="bg1"/>
                                  </a:solidFill>
                                  <a:latin typeface="Cambria Math"/>
                                </a:rPr>
                                <m:t>𝑖</m:t>
                              </m:r>
                              <m:r>
                                <a:rPr lang="en-US" sz="2200" i="1">
                                  <a:solidFill>
                                    <a:schemeClr val="bg1"/>
                                  </a:solidFill>
                                  <a:latin typeface="Cambria Math"/>
                                </a:rPr>
                                <m:t>≤</m:t>
                              </m:r>
                              <m:r>
                                <a:rPr lang="en-US" sz="2200" i="1">
                                  <a:solidFill>
                                    <a:schemeClr val="bg1"/>
                                  </a:solidFill>
                                  <a:latin typeface="Cambria Math"/>
                                </a:rPr>
                                <m:t>𝑛</m:t>
                              </m:r>
                              <m:r>
                                <a:rPr lang="en-US" sz="2200" i="1">
                                  <a:solidFill>
                                    <a:schemeClr val="bg1"/>
                                  </a:solidFill>
                                  <a:latin typeface="Cambria Math"/>
                                </a:rPr>
                                <m:t>−</m:t>
                              </m:r>
                              <m:r>
                                <a:rPr lang="en-US" sz="2200" i="1">
                                  <a:solidFill>
                                    <a:schemeClr val="bg1"/>
                                  </a:solidFill>
                                  <a:latin typeface="Cambria Math"/>
                                </a:rPr>
                                <m:t>1</m:t>
                              </m:r>
                            </m:lim>
                          </m:limLow>
                        </m:fName>
                        <m:e>
                          <m:sSub>
                            <m:sSubPr>
                              <m:ctrlPr>
                                <a:rPr lang="en-US" sz="2200" i="1">
                                  <a:solidFill>
                                    <a:schemeClr val="bg1"/>
                                  </a:solidFill>
                                  <a:latin typeface="Cambria Math"/>
                                </a:rPr>
                              </m:ctrlPr>
                            </m:sSubPr>
                            <m:e>
                              <m:r>
                                <a:rPr lang="en-US" sz="2200" i="1">
                                  <a:solidFill>
                                    <a:schemeClr val="bg1"/>
                                  </a:solidFill>
                                  <a:latin typeface="Cambria Math"/>
                                </a:rPr>
                                <m:t>𝑉</m:t>
                              </m:r>
                            </m:e>
                            <m:sub>
                              <m:r>
                                <a:rPr lang="en-US" sz="2200" i="1">
                                  <a:solidFill>
                                    <a:schemeClr val="bg1"/>
                                  </a:solidFill>
                                  <a:latin typeface="Cambria Math"/>
                                </a:rPr>
                                <m:t>𝑖</m:t>
                              </m:r>
                            </m:sub>
                          </m:sSub>
                        </m:e>
                      </m:func>
                      <m:r>
                        <a:rPr lang="en-US" sz="2200" i="1">
                          <a:solidFill>
                            <a:schemeClr val="bg1"/>
                          </a:solidFill>
                          <a:latin typeface="Cambria Math"/>
                        </a:rPr>
                        <m:t>≤</m:t>
                      </m:r>
                      <m:r>
                        <a:rPr lang="en-US" sz="2200" i="1">
                          <a:solidFill>
                            <a:schemeClr val="bg1"/>
                          </a:solidFill>
                          <a:latin typeface="Cambria Math"/>
                        </a:rPr>
                        <m:t>𝑣</m:t>
                      </m:r>
                      <m:r>
                        <a:rPr lang="en-US" sz="2200" i="1">
                          <a:solidFill>
                            <a:schemeClr val="bg1"/>
                          </a:solidFill>
                          <a:latin typeface="Cambria Math"/>
                        </a:rPr>
                        <m:t>]</m:t>
                      </m:r>
                    </m:oMath>
                  </m:oMathPara>
                </a14:m>
                <a:endParaRPr lang="he-IL" sz="2200" dirty="0">
                  <a:solidFill>
                    <a:schemeClr val="bg1"/>
                  </a:solidFill>
                  <a:cs typeface="+mj-cs"/>
                </a:endParaRPr>
              </a:p>
              <a:p>
                <a:r>
                  <a:rPr lang="he-IL" sz="2200" b="1" u="sng" dirty="0" smtClean="0">
                    <a:solidFill>
                      <a:srgbClr val="D8651E"/>
                    </a:solidFill>
                    <a:cs typeface="+mj-cs"/>
                  </a:rPr>
                  <a:t>הסבר:</a:t>
                </a:r>
              </a:p>
              <a:p>
                <a:endParaRPr lang="he-IL" sz="2200" b="1" dirty="0">
                  <a:solidFill>
                    <a:schemeClr val="bg1"/>
                  </a:solidFill>
                  <a:cs typeface="+mj-cs"/>
                </a:endParaRPr>
              </a:p>
              <a:p>
                <a:r>
                  <a:rPr lang="he-IL" sz="2200" dirty="0" smtClean="0">
                    <a:solidFill>
                      <a:schemeClr val="bg1"/>
                    </a:solidFill>
                    <a:cs typeface="+mj-cs"/>
                  </a:rPr>
                  <a:t>במכירה פומבית שהיא </a:t>
                </a:r>
                <a:r>
                  <a:rPr lang="en-US" sz="2200" dirty="0" smtClean="0">
                    <a:solidFill>
                      <a:schemeClr val="bg1"/>
                    </a:solidFill>
                    <a:cs typeface="+mj-cs"/>
                  </a:rPr>
                  <a:t>First Price Auction</a:t>
                </a:r>
                <a:r>
                  <a:rPr lang="he-IL" sz="2200" dirty="0" smtClean="0">
                    <a:solidFill>
                      <a:schemeClr val="bg1"/>
                    </a:solidFill>
                    <a:cs typeface="+mj-cs"/>
                  </a:rPr>
                  <a:t> מסוג זה, תוחלת התשלום של כל שחקן הנה </a:t>
                </a:r>
                <a14:m>
                  <m:oMath xmlns:m="http://schemas.openxmlformats.org/officeDocument/2006/math">
                    <m:r>
                      <a:rPr lang="en-US" sz="2200" b="0" i="1" smtClean="0">
                        <a:solidFill>
                          <a:schemeClr val="bg1"/>
                        </a:solidFill>
                        <a:latin typeface="Cambria Math"/>
                        <a:cs typeface="+mj-cs"/>
                      </a:rPr>
                      <m:t>𝑝</m:t>
                    </m:r>
                    <m:d>
                      <m:dPr>
                        <m:ctrlPr>
                          <a:rPr lang="en-US" sz="2200" b="0" i="1" smtClean="0">
                            <a:solidFill>
                              <a:schemeClr val="bg1"/>
                            </a:solidFill>
                            <a:latin typeface="Cambria Math"/>
                            <a:cs typeface="+mj-cs"/>
                          </a:rPr>
                        </m:ctrlPr>
                      </m:dPr>
                      <m:e>
                        <m:r>
                          <a:rPr lang="en-US" sz="2200" b="0" i="1" smtClean="0">
                            <a:solidFill>
                              <a:schemeClr val="bg1"/>
                            </a:solidFill>
                            <a:latin typeface="Cambria Math"/>
                            <a:cs typeface="+mj-cs"/>
                          </a:rPr>
                          <m:t>𝑣</m:t>
                        </m:r>
                      </m:e>
                    </m:d>
                    <m:r>
                      <a:rPr lang="en-US" sz="2200" b="0" i="1" smtClean="0">
                        <a:solidFill>
                          <a:schemeClr val="bg1"/>
                        </a:solidFill>
                        <a:latin typeface="Cambria Math"/>
                        <a:cs typeface="+mj-cs"/>
                      </a:rPr>
                      <m:t>=</m:t>
                    </m:r>
                    <m:r>
                      <a:rPr lang="en-US" sz="2200" b="0" i="1" smtClean="0">
                        <a:solidFill>
                          <a:schemeClr val="bg1"/>
                        </a:solidFill>
                        <a:latin typeface="Cambria Math"/>
                        <a:cs typeface="+mj-cs"/>
                      </a:rPr>
                      <m:t>𝐹</m:t>
                    </m:r>
                    <m:sSup>
                      <m:sSupPr>
                        <m:ctrlPr>
                          <a:rPr lang="en-US" sz="2200" b="0" i="1" smtClean="0">
                            <a:solidFill>
                              <a:schemeClr val="bg1"/>
                            </a:solidFill>
                            <a:latin typeface="Cambria Math"/>
                            <a:cs typeface="+mj-cs"/>
                          </a:rPr>
                        </m:ctrlPr>
                      </m:sSupPr>
                      <m:e>
                        <m:d>
                          <m:dPr>
                            <m:ctrlPr>
                              <a:rPr lang="en-US" sz="2200" b="0" i="1" smtClean="0">
                                <a:solidFill>
                                  <a:schemeClr val="bg1"/>
                                </a:solidFill>
                                <a:latin typeface="Cambria Math"/>
                                <a:cs typeface="+mj-cs"/>
                              </a:rPr>
                            </m:ctrlPr>
                          </m:dPr>
                          <m:e>
                            <m:r>
                              <a:rPr lang="en-US" sz="2200" b="0" i="1" smtClean="0">
                                <a:solidFill>
                                  <a:schemeClr val="bg1"/>
                                </a:solidFill>
                                <a:latin typeface="Cambria Math"/>
                                <a:cs typeface="+mj-cs"/>
                              </a:rPr>
                              <m:t>𝑣</m:t>
                            </m:r>
                          </m:e>
                        </m:d>
                      </m:e>
                      <m:sup>
                        <m:r>
                          <a:rPr lang="en-US" sz="2200" b="0" i="1" smtClean="0">
                            <a:solidFill>
                              <a:schemeClr val="bg1"/>
                            </a:solidFill>
                            <a:latin typeface="Cambria Math"/>
                            <a:cs typeface="+mj-cs"/>
                          </a:rPr>
                          <m:t>𝑛</m:t>
                        </m:r>
                        <m:r>
                          <a:rPr lang="en-US" sz="2200" b="0" i="1" smtClean="0">
                            <a:solidFill>
                              <a:schemeClr val="bg1"/>
                            </a:solidFill>
                            <a:latin typeface="Cambria Math"/>
                            <a:cs typeface="+mj-cs"/>
                          </a:rPr>
                          <m:t>−</m:t>
                        </m:r>
                        <m:r>
                          <a:rPr lang="en-US" sz="2200" b="0" i="1" smtClean="0">
                            <a:solidFill>
                              <a:schemeClr val="bg1"/>
                            </a:solidFill>
                            <a:latin typeface="Cambria Math"/>
                            <a:cs typeface="+mj-cs"/>
                          </a:rPr>
                          <m:t>1</m:t>
                        </m:r>
                      </m:sup>
                    </m:sSup>
                    <m:r>
                      <a:rPr lang="en-US" sz="2200" b="0" i="1" smtClean="0">
                        <a:solidFill>
                          <a:schemeClr val="bg1"/>
                        </a:solidFill>
                        <a:latin typeface="Cambria Math"/>
                        <a:ea typeface="Cambria Math"/>
                        <a:cs typeface="+mj-cs"/>
                      </a:rPr>
                      <m:t>𝛽</m:t>
                    </m:r>
                    <m:r>
                      <a:rPr lang="en-US" sz="2200" b="0" i="1" smtClean="0">
                        <a:solidFill>
                          <a:schemeClr val="bg1"/>
                        </a:solidFill>
                        <a:latin typeface="Cambria Math"/>
                        <a:ea typeface="Cambria Math"/>
                        <a:cs typeface="+mj-cs"/>
                      </a:rPr>
                      <m:t>(</m:t>
                    </m:r>
                    <m:r>
                      <a:rPr lang="en-US" sz="2200" b="0" i="1" smtClean="0">
                        <a:solidFill>
                          <a:schemeClr val="bg1"/>
                        </a:solidFill>
                        <a:latin typeface="Cambria Math"/>
                        <a:ea typeface="Cambria Math"/>
                        <a:cs typeface="+mj-cs"/>
                      </a:rPr>
                      <m:t>𝑣</m:t>
                    </m:r>
                    <m:r>
                      <a:rPr lang="en-US" sz="2200" b="0" i="1" smtClean="0">
                        <a:solidFill>
                          <a:schemeClr val="bg1"/>
                        </a:solidFill>
                        <a:latin typeface="Cambria Math"/>
                        <a:ea typeface="Cambria Math"/>
                        <a:cs typeface="+mj-cs"/>
                      </a:rPr>
                      <m:t>)</m:t>
                    </m:r>
                  </m:oMath>
                </a14:m>
                <a:r>
                  <a:rPr lang="he-IL" sz="2000" dirty="0" smtClean="0">
                    <a:solidFill>
                      <a:srgbClr val="D8651E"/>
                    </a:solidFill>
                    <a:latin typeface="+mj-lt"/>
                    <a:cs typeface="+mj-cs"/>
                  </a:rPr>
                  <a:t> </a:t>
                </a:r>
                <a:r>
                  <a:rPr lang="he-IL" sz="2000" dirty="0" smtClean="0">
                    <a:solidFill>
                      <a:schemeClr val="bg1"/>
                    </a:solidFill>
                    <a:latin typeface="+mj-lt"/>
                    <a:cs typeface="+mj-cs"/>
                  </a:rPr>
                  <a:t>, וממסקנה מס' </a:t>
                </a:r>
                <a:r>
                  <a:rPr lang="he-IL" sz="2000" smtClean="0">
                    <a:solidFill>
                      <a:schemeClr val="bg1"/>
                    </a:solidFill>
                    <a:latin typeface="+mj-lt"/>
                    <a:cs typeface="+mj-cs"/>
                  </a:rPr>
                  <a:t>2 נובע הדרוש.</a:t>
                </a:r>
                <a:endParaRPr lang="he-IL" sz="2000" dirty="0">
                  <a:solidFill>
                    <a:srgbClr val="D8651E"/>
                  </a:solidFill>
                  <a:latin typeface="+mj-lt"/>
                  <a:cs typeface="+mj-cs"/>
                </a:endParaRPr>
              </a:p>
            </p:txBody>
          </p:sp>
        </mc:Choice>
        <mc:Fallback xmlns="">
          <p:sp>
            <p:nvSpPr>
              <p:cNvPr id="3" name="כותרת משנה 2"/>
              <p:cNvSpPr>
                <a:spLocks noGrp="1" noRot="1" noChangeAspect="1" noMove="1" noResize="1" noEditPoints="1" noAdjustHandles="1" noChangeArrowheads="1" noChangeShapeType="1" noTextEdit="1"/>
              </p:cNvSpPr>
              <p:nvPr>
                <p:ph type="subTitle" idx="1"/>
              </p:nvPr>
            </p:nvSpPr>
            <p:spPr>
              <a:xfrm>
                <a:off x="377156" y="1594433"/>
                <a:ext cx="8425184" cy="5263567"/>
              </a:xfrm>
              <a:blipFill rotWithShape="1">
                <a:blip r:embed="rId2"/>
                <a:stretch>
                  <a:fillRect l="-2098" t="-579" r="-1809"/>
                </a:stretch>
              </a:blipFill>
            </p:spPr>
            <p:txBody>
              <a:bodyPr/>
              <a:lstStyle/>
              <a:p>
                <a:r>
                  <a:rPr lang="he-IL">
                    <a:noFill/>
                  </a:rPr>
                  <a:t> </a:t>
                </a:r>
              </a:p>
            </p:txBody>
          </p:sp>
        </mc:Fallback>
      </mc:AlternateContent>
      <p:sp>
        <p:nvSpPr>
          <p:cNvPr id="5" name="AutoShape 2" descr="data:image/jpeg;base64,/9j/4AAQSkZJRgABAQAAAQABAAD/2wCEAAkGBxQTEhQUExQWFRQXFhgYFxgXGBgWFxgYFBQXGhYVHBQYHCggGBolHBQXITEhJSkrLi4uFx8zODMsNygtLisBCgoKDg0OGhAQGywkICQsLCwwLCwsLCwsLCwsLCwsLCwsLCwsLCwsLCwsLCwsLCwsLCwsLCwsLCwsLCwsLCwsLP/AABEIALcBEwMBIgACEQEDEQH/xAAcAAABBAMBAAAAAAAAAAAAAAAGAAMEBQECBwj/xAA8EAABAwIEBAMGBQMDBAMAAAABAAIRAyEEEjFBBQZRYSJxgRMykaGx8AdCwdHhFFJiI3LxFSSCohZDkv/EABkBAAIDAQAAAAAAAAAAAAAAAAABAgMEBf/EACYRAAIDAAICAgMAAwEBAAAAAAABAgMREiEEMRNBIlFhMnGxIxT/2gAMAwEAAhEDEQA/AOfgrYFahbNCqGbSsynaWEe7RpPoptHgVd2jCjB6VqyEQUOUa7toVjhuQ6p1PyRxYagTYE8wI8wvIH9xKusHyTTb+WU+DDkcxp0idAT6KbR4ZVdowrreG5apt/KFYUuEMGwT4C5HI6PLtY/lhTafKlXddYZgGjZU3NWObQpZWx7R5ytHnunwQt0D+D8IaA8kSWtvPUqJX4cMxtBVxw2KWGcyo4y95DnnqRb6Qqj+qc+o/cAW+91g8qTjPIs6PiwTh2iKzCCeqnUOHMMSHCfgnaVQMbIi4m+3VWWEqtbh6lY3I91vrcxss8fJt3EWz8av9ERnLdN+j/jZVfG+ACi0uLotN0RcM4k2q2Q2JCDvxC4jJqNzTDWyPMwAO/XyW3xrvmTeejFfT8TwgcAfTxFT2ebKT7p2J6XRRU5VLSGl4DjoDqVybDPeXsayS5zhlj3hlMyuoYvGuBZ7V+ao1ouYkEbWVltkalrIV1Ox5Efq8o1VAr8p1+iJeG8z1AACQ7zH6q7w3MGaM1IGdwVGPkVSCVNkTmVTlSv0UStyrXGsCdJ3XaH46llJLSLLm3OuNfnoSQHZw9pF4A0aB1JgK78forxgliuUcT/aqbGcsYlv/wBZ9F193OEZQ+mwGPE2bzvdX3COIYXE2ENd/a6L+XVRhbXJ4mTnTZFa0eaq3D6rPeY4eiaDV6lxXK9J+rR8EN8U/Dig/wDIAr8KDgATjV1LF/haJ8JIUJ34YP2cfglg9OeBbhHFX8Nqw0dPoq3FckYpn5ZRgaDSSnYnhFan71Nw9FELSNUhmFhZSQB03BcjF13T5BE/DeSKbY8IRpSoNGyktCliI6UOG5bpt/KFY0uEMGwViAtwEBpEZgWjZOtww6J+EkANiiOi2FNOBIpga5VmEpSlIDDzAXHvxI4+GuBbd4d8J0XW8fim0qb6jzDWgkrzp+IXEBUr+ERfMR06BRa1onCWJhJwri4xGErZgJY9thqdLiddSoWFqFzjlJBAlUHK2LLarjc5maDt/COuG4UewqOIIc9sAkAAAaXWDyK+dh0/Gnxq3+leXmN53+AKeZUc1sSchkEddLLT2oksEWOo3splOnmygAXAj6lYJx98TbGXXZJ4PTyUnzAEFxP35rm3NGOp1HB7M0m9QH+4gCB5ZT8Ua82VDToMbTs5x8RiRAidfuy5viMM4mm0QS5xHWSXR/C6Xgx41f7OX5b5T0J/w84cGtrYx/5RkpbHM6Q5w8h9VOYS8lx6xr17ohxXCsmHo0WFuRjYBG7o8d/SZ6kKMzhMskGC2wb/AHf5LP5SlOW/SLvHcYRz7ZGozPvRYCPlCvcJixTdcSdegCbwnA3uFMtiYzk+dr9DEKSMKGkuIIDTpEzsfqskKp80iyyyLiTzis9Mmw/bqgjEYU+3fiHvPswT7Fs28Ih7/q0DrKkt4rV/qhQ1bVPQzTa333SBsPqFW8bx4e7wjwAw0HZrfd9dz3W67lUs+2V+LWrJcvpELEVyNTcwZ12/la0ccQQRI6Gb/wAJh7s1td7T0n5Jmp12CyxN1iOncr8+ObDK/ibpm/MPPqui4LGU6zA+m4Oaen0XmxmIIPfVFHLfMr8K4PDvD+Zp0I/futtXkSj1L0cy7x4vuHs7e6kOi1OHHRROCcZp4qkKlIyNxuD0KsJXQT3tHPfQwcM3otH4Jp2UyFiEwKfE8Dpu1aEOcV5BoVJ8AnsjpalAHHqv4XCTDjCS6/lCygDQUluAlKxmQRN0lhqySgYklgrEoAeYVq5Nhy2zSgBLMpt5WA5IBrieFFak+m7Rw+e3zXnDmLCH2tUPBFUF2bYACF6VXPPxH5KOIDq2Hj2keNsxmAG3dBJHGeXa5bXbeNR8ka4viFT2QYXSIPz28kA4jDVKNQBzXNdOhEFFhzPp6bX6hYfJ3U0dHxWuLiydys7McvSSZ3V7RbkcALmTrtO4Q9y2Cxxk20RDTqZSXm+wusM3sujTvH2VXP8AiiwU2h0Ag5tNTuhzknhBr4mjUd7rHyRIm0uFuhT/ADnjA6tYaNEz7u8qXyrFAPcLueS0OGmW0RI6z8QulV+Fa0581ymG2LpNzjoC4xNpJM/VbDDDbQgiN+w+KgUKxMXEx8/00V5SFrDt5xqq32yW4b08c2iC5zoEam1gDeT5IJ4xzq+q6oxghmVxc4mBGgv3P6KbzpjstKoA0HKWwzufzFvYSb/2of5XojEeOpTAYXudU6ECPZsaD5EAb5ldGqK7ZXzbeFmMNUp4f2lSDXqMD6jpIDKIdlpsEb1HAE+Q6Ifx9i1p7k9g4Nt30+qNuNBoNSq53vNqGmwb5WAieonMB0y9r8+xFcuv/i0D/wABHzgrLcm5ts6XjtRgkjD3xESD9j6LV9CYBdbzWuuWTM2Pa1vlb0KdxLmMHfQfEqn/AB6Lm+WsxWhvTZSaGDLqFWu9wAphsU3S0uz/AJx11mO6q8BjWmuHVCA1mZxGt2sOURuS6FFx3EBUfUcDlD3E5ZJABMho6x17LbTTi2RzL7k5fiXfLnOVfC1mupuPs8zS9gjK5rTdsRa269EcC4zSxdIVaLszTqN2mLtI6rygXiQ1va/Uyu3/AIMU30GvpP0qeMDoW2NvKFpXRifZ1IFYJSSUyIlhKVgoASSbL0kAZBTdR11sbJpzkCH2uWrymCSnJlADgfKxKxlWwagBLLSsSkEDMrKRFkO8S5op0XFrjBS0MLbH4iAQNVpw6m7LLjdDWH5ibUMhW2H4sIWWdyUvZvrobj6JHFOX8PiI9rTa4gyCRcHzQJzxSbQq0xTa0Z7GyOW8SBOq5d+J2MJqsI2Ua5xlLCVkJRj2X9LlN2QVKRBm5b56qp4hhTRs4GxRbylxOaDJOwVtjsLTrNh4BB33VE665vY9MsTml2efeYH/AOo46hFGFqBtNjZFmidjcfNVfOvBHUcYGkRTe4Fruo/Qq1p4QPuH7QB9Por7JPIpFMEk3pecIbMOMReI+RV4/ENY3M52UCCSesiB5lUnDnANaBPdVnOuMBpupufltJH9xEZR1FxM9koLlLCMmktB/jvEauIr1mUnD2byZt4spa3c6Tb4Il4Th/ZMp0Q61OC93V5iw6RIA8yeiBeXsQPbEnQFuW2kQ3foEdYerlDmtdcukE7OcCJgdBPrCstmo4h0x5ayFzDjC8CmweFjA0EdXZZ/9Z+JQ67h73XAA7G28a7ok9iA0y0l14M9O3p8lT1OInMWWFzDnEZWtk3I+9VQ05vpGj5FArKtJwIYBL9r2FrEnayrMQ7RwMi14OpJgRtopuKxNsshweBJBu4G5BI0mBbt2Ve/ElstAzMJ03JbYHzhaa6VFa/Zkt8hzeL0NV8OAWyIsc3UzME/EJmlhQfJPQ57r/O56KxpYSB5KU5qJXCDkxvCYaCMog6zuumfhViT/Vhr3/lMZjcnoEBUzHon6VQggglpBkEGCCNwVlV35GiXj9HpopKo5X4kK+GpvE+6AZ1zAQVbSt6erTC1giFpC3lZTEM+zSTqSYEWu/QLQsWzmSU4GoENhicY1bQkkBlKFs1q2ASGaNYtgEsygY7itOkQHvDZ690AWBXO/wAQ+ElxFRrZI1jojerjmiCJPkoOLx7XCC256qmd9cPbLoUWS7SOQ8FxmSplPVGdOqIspzeUqLqntCy5M9vNP47Chr2UWAAmC7sNvUn9VhsStnsTo1WOuPGRBNX2bS51vrPRDfF2UcT77dO90Rc2YUCtTpTNhmuR4nRlnaLHvCHatDKXBoBhxbaSDldEt3/K4rHa5wm+H10bqowsgnP7HMBjG0hkbIDTGs6bKxoczNJLTMiLee6GXVZJ2/WNCn8HhnOJcN/s3VUfJcW2ydnjRaxBLxTB0MWyKl8t2mYIKAsE4MxD6QJgEwVfvAZdz8vqh3GYqgKhcyS8i5Gi2eP5PPVjOddRxa/Rf4HGgWG+/qhTnGuPavG4PqPCJAO6hf8AW8h1m/lKgcXx2Z5e3Q7TMba7roVRaemKxr0a8MdlFzEmfmI9YXSOX8SwNLiM1vCY1m0fIfNcywrtJO+2un7BEvDuOClhi0Sao0O0TayL63NLCVM1H2W3M/E2Upbnu4Axq5xP5QJ1mb9kJHEsaBN93D5+8NdY+Crnue9xL7knU/H78k7TwuaZOgnXaP8AhWV1qC6KrJuQsfF4sPDAEAfAeqj0SYcd9B6/Tf4rau3ve1uxVvwnhoqAH/glOc1BaxQhyeDHD8MJB3I+BKsfZ2P3KdPDyx2UjxDUWiYnWdgsVHg/X7+IXMtscmdSqlRRGfb1Tbn3t6pwNJsP+VFxboNyLD789UQWvCyeJdnUPwm5gDahoPdAf7k6Zht6rrZp9F5OwvGzTe11PVpkeexXpbkzj7cVhKVUODnFoDwNQ8DxAhdKrkljOPdxctRblZlPSCmnU+iuKTXMktJSQBhrVubJEwouLxrKQBqGAUCJAErdoQzj+ZwHAUhm+nxV1Qa94BJyyNlFywsjDkTQUy/EdLpp9GC3U9bqTA6KtzZaqor32V9TGEDNltErlvH6xxWPaGu8Je0X7ESAF1LjlQChUJsMu2q5Fywc3FmC5AdaQbZWk+V1CLePWT4pNYjtJpAZWnRoCp6lBtSsSAcg12kjopGPqlxblN5v5Db6J7D04b3WW6PyPH6NFb4LfsZ5j4wMJhKlYgeACAb7gAKj5VcHUziariR75zWABuPQT8kz+JFH2tKlTkkCo1zmg6tkAz1AmY7K14dhg6gGO8IJvAi0aX+C0Lc/pVFLtsGsViw41XOIJcZbUMEG0N9C0m37IffVJFrO8LRMCZ1fNstx/wCxCMuI8MPsASQ1rGlpItGVpggbyco62shvB4WcOKjolznQLE5acNJ8xa3r1XMurkn3/s6tVkc6KSq3NAbqYb5dSr7iJ/pabWxLjDWtGpJ0EDU3Uflam04irUfBbRZMk2LnuIH0EKmq4t2Lxk5iG0znB6ZXeHsLi0quvxXY4x/f/CV1/BNv6/6RMXhahz1KxLAA4wQCSQSC0NHkQTt80GV8XL4uBoi/8QeKnM0UyYIJc6QS7PJA8gS6yCqOHLiu3GEKo4jhztnY9ZGc0lYpHQd9ekojw/CrAlYxvBJEixVf/wBME8Y/gn7Kiu0se5rrWkHrOhnoVJwm0m38JjEYAj3iZFgfLQJ7AH+/a0ASSrk1JdEFsX2S8VQOQOBDXEgROxBmPgmsPRzuDG62t1Wtete3oTaOikcBpDPmJvtdE5ZEI9suf/iwDQ7MQ70IAVhwfh/s4bPX9VY4SsAMs3Gv7qQGzHncjp+y5c7ZS6ZurrUe0VGLwli9kXnzOkqkqtcWiR9n9EYY17ScoiBqREdLlDvFb031G6NJvPvO2AbqYET0UIwlNpRRqVsYR2RXYvFEOOmYm5EBrQfLQCUO1cQ4lwtrE66SLHonsZWNSAwENy+Mm2Z0+Im/uiwA7FM0mAfp5rp1UqC/pzLr3Y/4N0aP19VacM4tVw7iaNR9M/4uIB8xoVBFQ+fQ/wApylhHONgrjOdq5A/En+oLaGJhtQ2a8aOPQjYrqFKp1XmrlXg7xVY4atcDHkV6JY4kDyEpoi+ieaYWEwHlYUhahtz4BcdAg3mLigqRlGYA6fqiPmAu9k4MtZc8BaXOaHeIXITREk42s1mWwEkFHvD8SDSaQdguP8w4s5RB3v8A+KM+W+LNqUGQ6CbX0hU3S44aqFuoMnV+60OK+CG6vEA05Xekaead/wCpTpER6krLK1ejYqmW/EaftaT2A+80ifouWcsPfT4mKdRzi4F0A+7GU6LoNHHgyub8armnxWk92mciRvmFreqK56nn6KpxySOnsxIzETAB+amtrfJCdbigIOreh7jVWnDMWSQNjER19VXKxfRbx6elRzFjy7HU6LTAy5nHfUW7CHn4K+weI/0xefCIg+hH0QbRrudi6zyWvIa4j+5t/dPw+qYZxd7WvpkZg4DKBq02g237dfJFl3x2JP8ARZRT8lba/YecVOagWC8ttsRuJ7W+SHMVg8lAFrrlsmdJeXe1d5yQPIDstuAY1poik55uyPFpABaIO2oWeYcePYwwAHLm0JsfEAI7gE6WClZxnDl/AgpQnx/oJ0MS4NqU2a1qtgd2sBbmPazz6KDx40cLhalJsurVSQ698gMAu3AIE5f8z3WDUYyq4ZnGm2wIgHM9wBvvYH0KGeOVs1V0nQ5elmwBv5/BW+LDjHkZ/Ns2fFFfiajnljScwAA++vmrvheBtMaqDwzBlxCL8DhsoA8lR5d+dIPHq3tjdLDwNE7UoNNirE4bY6xPp1TVXDka9r9Fx5Se6dWMItFNi+HAiNVRYjB+yJJbmHSdD36q84xj/Z+EHM46AXNgTZC+Jxr6hOeIg2n4aarpeErv8vr+mPy1Sln2V2LxGbffdSOH4k6bBQnsnZEPLeJovAoVgGH8r9JM6OOy6rXJYcrWnpfcO4o0tANj1/lXLcS0MJGnTsh7iuAGFc0ZgWuEgnb+FS43jr3+CnZu56rDPxm3iNVd6S7L9nEWPqiiXilTvneegkwPOIlD3Gcc2oGtpNeMheM0+HK95MAaiyiMp2NpO8673PZOZgIAg6yB2FvSVsrrUFiKbbHN6x04nMIho20A0AiTrNlDLJJ7qVQwb3wSLfCfRWuHwYAgt9YUbLlEIUuRV0cKYmFLw7CJT1dsGBsm2PJlZZXSka40KKDr8McLTqYkB7oyjMB/cQuw1mxcLzjw7GOovD2m4MiF2flXm5mKYGu8L430dGsFavHkswx+RBp6EV1hMmoktBnNOK0i+jUGhgwuL4PD1Kb3EkSSSSfNdxZcX13QDzhytUzPfQbLXC7eh7BP0JABxmrmFyOlk7ynxDLmpE3BkfqoGJw1QCPZut/ieqqy5zXh0EEKu6CnHC6mzhLTp2Bq557aqQ2oChjhHFxFgQSrFmMN7EjsCuPZVNP0deF0ZfYS8PM76II/EilFZtUbAEn/AGusinAY4eRVTztRNWlYaT8FLxm1NaUeRjXRKo4gVGMeLhzQR6og5cdmfJGhEDogLk7HF1EUz71M5fTZHnCcXl6XF03Xxk0yDs5R0HOGu/7vGsIuM3qHPsbeo9E3UwFiZJMz01PXyBWeF1g7iFcGYfTeW9LVGn9yrfFsOXT72UfJX/p3+ka/EnleL9lBTpljnbGbidbzqdjKexGNc2lLoHvakGfBAAHQAn4N6KQ5od72nT9fn81T8dZ4T0FiT/lv5fso1prpfZfY0+2Un9W1lOSbmSBFwTlDSCdg2/WVR1G53gAanbuVIx2JaW2Mi/QAC0D5D4q05PweZxdYnYFdWxquGI4i2c9ZacM4VlaLXO//ADorrAYPMTI623AH6wU/icNZoAGsEnabfqrLhtVrWN8ImOsFxsNJ6B1+4XG1WWdnUiuMOiJi8Ple6BmIa0iTMy0mPIwTHRCHFca4ktpmXQC4nRs6aXj0RDzfxA0KRDiC+CXbwT4iB5S0DyJXPxUcc7MuWq8jMZJIbEhsbE5lpr8aEpa/SK7PIlGOL2yPi60OaGOzOElzjdskXi2ik8P4C54zRbcmw+Cv+D8qmxeO8fepV2+hkaQBA/m36/BSu8rOoFdXjuT2XYG1OBtbefgq7G8LEHKiXGNiR5+X3qqh7I3/AHuqK757rZrn40MzCjxOLfVcwVXe40MH+0affZbuxGSQII+7qdLGul7A9h95uhjsdiER4DkKjUy1W13OpEyBAmJ0ldaqzmtOPdU6pZ9ATiaknXXzmNQp/B6ImT/wj/j/AC1Tqt8ADHtAAPUDYoL/AKUsdkiCLGbKNzaQVZJl3TLSBljT4rWpUAmxKg4eoWNJkA9NVMpvzAXm31WFrWdCPSK7EQbgaqPTpRc6dArF9AbzHXbX+VHxOKpsAE6fevmmot+ibkkuyHUJHr9yrfgGIqMgjTUHoR0VHUxk6QB3uo1TGvJEOtMT9StddTXsw23RfSO/cP5mpuptLjDov5i36JIB4DwGtUoU3+0b4gTc/wCRSVuyMnR2WkbXs5OOM26haPbFQza0g/URussf0v8AfRXFZCbhwW2a0uEi4F1U4jg9EuBcxsnaBqr72cOI63HnuoGIohvieZOoPVAA1i8AxhIDGjyCncDLQYyj4KVj6EkO2KjYaiQ5R+yX0WFWnSBdmY246IVxeEDszdjMItxFDOFXPwV0OKY02jmtHl7F0KvtKdPMDbUXRRgHVy0h9JzDF9EXYajIynX8p6LY0Cb/AJhYj+7yUZVRl2NTaOPsxRoYllZ35XR08Js5dFB9qJaRlInz6Kt4zyTTq1M4cWNPvNAmP2UjhXCX4dmVtQvbPhzWt0CzeTRz7XtGrx7+LxmlXBb+tusaoM50xmRhYGyXCCRtfX6o6xWNLCQ9pBHae+oXP+YiKjnPAkEyB22t6Kjx6Xz/AC+jVfc+HX2CNEHKZ0B8O+mp+iMfw6IOa4lC72ki7Yi0dL3WOE8QdQqBzbQdOutlsthzi0YIS4s7CWTNvT6JouyA9CD+m3wUfhuOFRrTPvX+ITfFqngdeMs/T+Vx41uMsZ04WcogXzHxA1KxGrabZI2zH3R6Ekx2VpyDwM1ne3fpm+JshqpSLgaQu91STH9zot5DT0XWOAUPY0GMBywOk99PNb7mq4KJmr2ybkEDuHgthkDwEA9C02J+BCCazySXOIAMxbqYg9DAn1RNg8a/M4EiQc3S8mNDFwY9FpjsGyoTUAAIa1kaCBMW/XyWeyr5EnE11y+NtSOd4jCwDEkHQ69wq6vRPTRE1Wm5heJkgiGxIixJPQ62VJVMGfr0B+sLNjRsT1A/xGnN43+CteVeOnDvFN8mk43n8rj+YdlFxtYearKmJmwgx9FuolPrEYfIjW/bOuG9tzc2280G8+AtLKrWgtMtJG5Ghn70S5U5jmKNUwDAa86jo39kVcRwVOqwsfBp9YIkxqOhXR1SRx8cJHLH4wlt2m+6w3irhYCPNWXEeW6oMU/GzYTBHxTdHlbEOBOUCNiRJVfxQLvnn+yI3iYcPG4z0Fvqq12LHS/yVkeBVbzSdO9k9heXaziA2kZNr2+qmsXorbb9lEGl5kq+5a4K6vWZTA1+Q6on4d+GtZxmq5rG9jm8x0R9wnhNDCMii2SdXn3ifPYKWEdJfDeGMpUmUxcNET16rKWd2w+aSWCC7HUszZAkjZRQ4QDJ001jtIVk12/x8uqg4uhlIe0SN9iO4UiLMjxDyuExiMMHODtNiDp3B6eaebUDd5n1Py2TjPIE6OHX+UwwqhDpZFvy9PQpn2MKxqUW02uIHh10m/lsU1QbnbJiYsRof2SY0Zw42W1XCpNbBuptBwNjqkMq/YJ5rZibOsGn91ZPw4KjuowgRCqUJ7EC/R5lR3YS4tDjPhPugdlZ5bAaiZhaltnfC/yIKAKZ2GsBsdZt81TcS4JSqZnOb4jDRrMCYE6Wk6ovfRuBpA0Ok7qDVoWHSfT4IGch49ynWpkhjC8DQtvaN43Q7U5ervcIpunYQu8VMPdx0ERA8MqDXwhytB1GgjUeYRg9AblvCV2NaKlJ3h0tJt5KPzTjyXBjbECTO58uwRyWFjjH5ho1xblKGOK8vuqPzNPjBk5jaw/uVTpjyUiasaWAJwCvGLYXTEwPM2XXgRlAC56OUK85mloAObX3b7DdGdPOxrQ4giYFxmsJkgLL5VE5tSiavGujDpj2MZnA6z9EwzEOaC2TBF+vRbYmr4ZCrH17RmvoTsAbH5SssFJHR1SRpzDijSaDDcz7PMk5sptE95vugjiNZzDDze/hBk+EwZjS4PwV1xnGED2mY5p8HwjNHa0IXdgnObmMtl0aSXWklbK6Ob5SMl3k8FwiRK9Y1DbwtED77qww2AAaAWnxuEOkzGVpdcWmM1v8gpLqTPZh5aLAOtYEiIOXpr6neVIp1nPwhzeJwiBoZc6YBJvcj47QVsjFI58pN9soa0Wk30PQe7c9YOa/YJzDccr07Cq4jo4lzR0MFN4zwkNI8WUZ+ku8uxF1GAtAF5n9P1QIPOV+I+2Z4iM4MHuIs6EShllzblRn/csOgbJ+WnzhdOwzwUiIwKat+EYG8xfYHQ+qfwmDBhxFpVpUZkIjQG0xoeykkJs0a/KLi0eHUNaf3UI1XOJLojYbkeQ6p6sTUfJcQ2Zjr3hOUJkAtudDa9/kVIXoabH9jv8A8z80lOMCxsekn90kYR0IWuyf7bmSdP4UgHcabj9lGmxI8TTAA6DqP2WZLZLfFp6aAx+yQ0N18NBzMEjcaH0IWtOq1sAEknYwT3+CmscDOU3Fj0n9EzXw4dtDvvZAzFM7fm3tZ3n3TdegYcG2Me6THwI1WGu9ndwi+0kHvdJmIEAn8xFp0t3uNEAaUxDfFt1N++mqww7gyOoUp1om8276Trvoo9HDlkwS4Xtof5RgiTSxHVOyCq41IdldA6Hr/KfmEh6POpdE25mxWzaycFQFAxiLz2j77ph9Pw6SZ8pU0tGxWjmJAQalIT57kfcKK+he2o+PaytHMWhYmIpquFsbWOvWyhVcDcWG0DqiI0BfumamG+/JAwfbhYmGiTM208k1Xwlo/IDJIF7i6IXYa87rU4S5MaoDAWqYY+87U2B28OxHkqziuAexpgC7ZtexE2/ZGpwAiNk0/AiIVcqoy9otjbOCxM4xWp53BxO4jX0HZV+Mqw+ZkbAbDT+F1TinJtKoczczDc+HSTvlP6IYxnIhm9S0AWbBj4qz0ivloHN/1HtBM08sQNAQdD30WcTiD7oJyibWjWI+Tfgi08uU2NytaR3GvnKg1eXHGRNj289vVA9BPFMzkuJM2Hy/RLC4ZziABJ+/4RbR5NcSBNvKLeZRLgOVxTEFvlGhjUk6kIFoMcu8ELTIEvd8B2lHXD+GFgBeTmnYWtrqpFJgbAaBlGnhg/unWuLiQBGVu2p03O90JEWyVWrtFt7aDaBue61czM7xAiBtoPjqm6eBmQS0WmbmYghsk6lTGmwdaSLCJKkIzh2HQgEgSDJ0Im59U7VOzdtxpPaVoKcCXWWKTjUOVgtpPXyG6NDDTI3c/qknhhqe4M72n5rCjowjNMtIjS8t81qy7czbFxk+nVJJSEbEAl0eGCPVOGtrnFpER3WEkDHXNt1HdRnYYflt2Nx/CSSQMYxVZwc0EQ0Hz2j6rYVfEZuJ8Pa37pJJiNheQ68E2N/K61LWkEGfPWO4OqSSAMsYQL3HUW+RWpdBvp1H7JJIaAckgTss+0SSURmPaJZwkkgDGYLUkLKSAGyQsFwSSQM1Lgm3O7JJIBjLyoz6YckkmIjnAtM2vMLQYJokZY6EJJIEa1iBr4hYafdlBxGIaC0NsJAJjQH6pJJgSzTYfsj6arLGMD3OEgEDKNyYuT+3dJJSwRK/ppufC34ntOyb/qWg5WC53KSSj9Eh5uEu32xPiuMptAnbe/VSKDS7KwkAgkggXsNyPJJJAGWG12gpJJKIz//Z"/>
          <p:cNvSpPr>
            <a:spLocks noChangeAspect="1" noChangeArrowheads="1"/>
          </p:cNvSpPr>
          <p:nvPr/>
        </p:nvSpPr>
        <p:spPr bwMode="auto">
          <a:xfrm>
            <a:off x="-61913" y="-136525"/>
            <a:ext cx="304801"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dirty="0"/>
          </a:p>
        </p:txBody>
      </p:sp>
      <p:sp>
        <p:nvSpPr>
          <p:cNvPr id="6" name="AutoShape 4" descr="data:image/jpeg;base64,/9j/4AAQSkZJRgABAQAAAQABAAD/2wCEAAkGBxQTEhQUExQWFRQXFhgYFxgXGBgWFxgYFBQXGhYVHBQYHCggGBolHBQXITEhJSkrLi4uFx8zODMsNygtLisBCgoKDg0OGhAQGywkICQsLCwwLCwsLCwsLCwsLCwsLCwsLCwsLCwsLCwsLCwsLCwsLCwsLCwsLCwsLCwsLCwsLP/AABEIALcBEwMBIgACEQEDEQH/xAAcAAABBAMBAAAAAAAAAAAAAAAGAAMEBQECBwj/xAA8EAABAwIEBAMGBQMDBAMAAAABAAIRAyEEEjFBBQZRYSJxgRMykaGx8AdCwdHhFFJiI3LxFSSCohZDkv/EABkBAAIDAQAAAAAAAAAAAAAAAAABAgMEBf/EACYRAAIDAAICAgMAAwEBAAAAAAABAgMREiEEMRNBIlFhMnGxIxT/2gAMAwEAAhEDEQA/AOfgrYFahbNCqGbSsynaWEe7RpPoptHgVd2jCjB6VqyEQUOUa7toVjhuQ6p1PyRxYagTYE8wI8wvIH9xKusHyTTb+WU+DDkcxp0idAT6KbR4ZVdowrreG5apt/KFYUuEMGwT4C5HI6PLtY/lhTafKlXddYZgGjZU3NWObQpZWx7R5ytHnunwQt0D+D8IaA8kSWtvPUqJX4cMxtBVxw2KWGcyo4y95DnnqRb6Qqj+qc+o/cAW+91g8qTjPIs6PiwTh2iKzCCeqnUOHMMSHCfgnaVQMbIi4m+3VWWEqtbh6lY3I91vrcxss8fJt3EWz8av9ERnLdN+j/jZVfG+ACi0uLotN0RcM4k2q2Q2JCDvxC4jJqNzTDWyPMwAO/XyW3xrvmTeejFfT8TwgcAfTxFT2ebKT7p2J6XRRU5VLSGl4DjoDqVybDPeXsayS5zhlj3hlMyuoYvGuBZ7V+ao1ouYkEbWVltkalrIV1Ox5Efq8o1VAr8p1+iJeG8z1AACQ7zH6q7w3MGaM1IGdwVGPkVSCVNkTmVTlSv0UStyrXGsCdJ3XaH46llJLSLLm3OuNfnoSQHZw9pF4A0aB1JgK78forxgliuUcT/aqbGcsYlv/wBZ9F193OEZQ+mwGPE2bzvdX3COIYXE2ENd/a6L+XVRhbXJ4mTnTZFa0eaq3D6rPeY4eiaDV6lxXK9J+rR8EN8U/Dig/wDIAr8KDgATjV1LF/haJ8JIUJ34YP2cfglg9OeBbhHFX8Nqw0dPoq3FckYpn5ZRgaDSSnYnhFan71Nw9FELSNUhmFhZSQB03BcjF13T5BE/DeSKbY8IRpSoNGyktCliI6UOG5bpt/KFY0uEMGwViAtwEBpEZgWjZOtww6J+EkANiiOi2FNOBIpga5VmEpSlIDDzAXHvxI4+GuBbd4d8J0XW8fim0qb6jzDWgkrzp+IXEBUr+ERfMR06BRa1onCWJhJwri4xGErZgJY9thqdLiddSoWFqFzjlJBAlUHK2LLarjc5maDt/COuG4UewqOIIc9sAkAAAaXWDyK+dh0/Gnxq3+leXmN53+AKeZUc1sSchkEddLLT2oksEWOo3splOnmygAXAj6lYJx98TbGXXZJ4PTyUnzAEFxP35rm3NGOp1HB7M0m9QH+4gCB5ZT8Ua82VDToMbTs5x8RiRAidfuy5viMM4mm0QS5xHWSXR/C6Xgx41f7OX5b5T0J/w84cGtrYx/5RkpbHM6Q5w8h9VOYS8lx6xr17ohxXCsmHo0WFuRjYBG7o8d/SZ6kKMzhMskGC2wb/AHf5LP5SlOW/SLvHcYRz7ZGozPvRYCPlCvcJixTdcSdegCbwnA3uFMtiYzk+dr9DEKSMKGkuIIDTpEzsfqskKp80iyyyLiTzis9Mmw/bqgjEYU+3fiHvPswT7Fs28Ih7/q0DrKkt4rV/qhQ1bVPQzTa333SBsPqFW8bx4e7wjwAw0HZrfd9dz3W67lUs+2V+LWrJcvpELEVyNTcwZ12/la0ccQQRI6Gb/wAJh7s1td7T0n5Jmp12CyxN1iOncr8+ObDK/ibpm/MPPqui4LGU6zA+m4Oaen0XmxmIIPfVFHLfMr8K4PDvD+Zp0I/futtXkSj1L0cy7x4vuHs7e6kOi1OHHRROCcZp4qkKlIyNxuD0KsJXQT3tHPfQwcM3otH4Jp2UyFiEwKfE8Dpu1aEOcV5BoVJ8AnsjpalAHHqv4XCTDjCS6/lCygDQUluAlKxmQRN0lhqySgYklgrEoAeYVq5Nhy2zSgBLMpt5WA5IBrieFFak+m7Rw+e3zXnDmLCH2tUPBFUF2bYACF6VXPPxH5KOIDq2Hj2keNsxmAG3dBJHGeXa5bXbeNR8ka4viFT2QYXSIPz28kA4jDVKNQBzXNdOhEFFhzPp6bX6hYfJ3U0dHxWuLiydys7McvSSZ3V7RbkcALmTrtO4Q9y2Cxxk20RDTqZSXm+wusM3sujTvH2VXP8AiiwU2h0Ag5tNTuhzknhBr4mjUd7rHyRIm0uFuhT/ADnjA6tYaNEz7u8qXyrFAPcLueS0OGmW0RI6z8QulV+Fa0581ymG2LpNzjoC4xNpJM/VbDDDbQgiN+w+KgUKxMXEx8/00V5SFrDt5xqq32yW4b08c2iC5zoEam1gDeT5IJ4xzq+q6oxghmVxc4mBGgv3P6KbzpjstKoA0HKWwzufzFvYSb/2of5XojEeOpTAYXudU6ECPZsaD5EAb5ldGqK7ZXzbeFmMNUp4f2lSDXqMD6jpIDKIdlpsEb1HAE+Q6Ifx9i1p7k9g4Nt30+qNuNBoNSq53vNqGmwb5WAieonMB0y9r8+xFcuv/i0D/wABHzgrLcm5ts6XjtRgkjD3xESD9j6LV9CYBdbzWuuWTM2Pa1vlb0KdxLmMHfQfEqn/AB6Lm+WsxWhvTZSaGDLqFWu9wAphsU3S0uz/AJx11mO6q8BjWmuHVCA1mZxGt2sOURuS6FFx3EBUfUcDlD3E5ZJABMho6x17LbTTi2RzL7k5fiXfLnOVfC1mupuPs8zS9gjK5rTdsRa269EcC4zSxdIVaLszTqN2mLtI6rygXiQ1va/Uyu3/AIMU30GvpP0qeMDoW2NvKFpXRifZ1IFYJSSUyIlhKVgoASSbL0kAZBTdR11sbJpzkCH2uWrymCSnJlADgfKxKxlWwagBLLSsSkEDMrKRFkO8S5op0XFrjBS0MLbH4iAQNVpw6m7LLjdDWH5ibUMhW2H4sIWWdyUvZvrobj6JHFOX8PiI9rTa4gyCRcHzQJzxSbQq0xTa0Z7GyOW8SBOq5d+J2MJqsI2Ua5xlLCVkJRj2X9LlN2QVKRBm5b56qp4hhTRs4GxRbylxOaDJOwVtjsLTrNh4BB33VE665vY9MsTml2efeYH/AOo46hFGFqBtNjZFmidjcfNVfOvBHUcYGkRTe4Fruo/Qq1p4QPuH7QB9Por7JPIpFMEk3pecIbMOMReI+RV4/ENY3M52UCCSesiB5lUnDnANaBPdVnOuMBpupufltJH9xEZR1FxM9koLlLCMmktB/jvEauIr1mUnD2byZt4spa3c6Tb4Il4Th/ZMp0Q61OC93V5iw6RIA8yeiBeXsQPbEnQFuW2kQ3foEdYerlDmtdcukE7OcCJgdBPrCstmo4h0x5ayFzDjC8CmweFjA0EdXZZ/9Z+JQ67h73XAA7G28a7ok9iA0y0l14M9O3p8lT1OInMWWFzDnEZWtk3I+9VQ05vpGj5FArKtJwIYBL9r2FrEnayrMQ7RwMi14OpJgRtopuKxNsshweBJBu4G5BI0mBbt2Ve/ElstAzMJ03JbYHzhaa6VFa/Zkt8hzeL0NV8OAWyIsc3UzME/EJmlhQfJPQ57r/O56KxpYSB5KU5qJXCDkxvCYaCMog6zuumfhViT/Vhr3/lMZjcnoEBUzHon6VQggglpBkEGCCNwVlV35GiXj9HpopKo5X4kK+GpvE+6AZ1zAQVbSt6erTC1giFpC3lZTEM+zSTqSYEWu/QLQsWzmSU4GoENhicY1bQkkBlKFs1q2ASGaNYtgEsygY7itOkQHvDZ690AWBXO/wAQ+ElxFRrZI1jojerjmiCJPkoOLx7XCC256qmd9cPbLoUWS7SOQ8FxmSplPVGdOqIspzeUqLqntCy5M9vNP47Chr2UWAAmC7sNvUn9VhsStnsTo1WOuPGRBNX2bS51vrPRDfF2UcT77dO90Rc2YUCtTpTNhmuR4nRlnaLHvCHatDKXBoBhxbaSDldEt3/K4rHa5wm+H10bqowsgnP7HMBjG0hkbIDTGs6bKxoczNJLTMiLee6GXVZJ2/WNCn8HhnOJcN/s3VUfJcW2ydnjRaxBLxTB0MWyKl8t2mYIKAsE4MxD6QJgEwVfvAZdz8vqh3GYqgKhcyS8i5Gi2eP5PPVjOddRxa/Rf4HGgWG+/qhTnGuPavG4PqPCJAO6hf8AW8h1m/lKgcXx2Z5e3Q7TMba7roVRaemKxr0a8MdlFzEmfmI9YXSOX8SwNLiM1vCY1m0fIfNcywrtJO+2un7BEvDuOClhi0Sao0O0TayL63NLCVM1H2W3M/E2Upbnu4Axq5xP5QJ1mb9kJHEsaBN93D5+8NdY+Crnue9xL7knU/H78k7TwuaZOgnXaP8AhWV1qC6KrJuQsfF4sPDAEAfAeqj0SYcd9B6/Tf4rau3ve1uxVvwnhoqAH/glOc1BaxQhyeDHD8MJB3I+BKsfZ2P3KdPDyx2UjxDUWiYnWdgsVHg/X7+IXMtscmdSqlRRGfb1Tbn3t6pwNJsP+VFxboNyLD789UQWvCyeJdnUPwm5gDahoPdAf7k6Zht6rrZp9F5OwvGzTe11PVpkeexXpbkzj7cVhKVUODnFoDwNQ8DxAhdKrkljOPdxctRblZlPSCmnU+iuKTXMktJSQBhrVubJEwouLxrKQBqGAUCJAErdoQzj+ZwHAUhm+nxV1Qa94BJyyNlFywsjDkTQUy/EdLpp9GC3U9bqTA6KtzZaqor32V9TGEDNltErlvH6xxWPaGu8Je0X7ESAF1LjlQChUJsMu2q5Fywc3FmC5AdaQbZWk+V1CLePWT4pNYjtJpAZWnRoCp6lBtSsSAcg12kjopGPqlxblN5v5Db6J7D04b3WW6PyPH6NFb4LfsZ5j4wMJhKlYgeACAb7gAKj5VcHUziariR75zWABuPQT8kz+JFH2tKlTkkCo1zmg6tkAz1AmY7K14dhg6gGO8IJvAi0aX+C0Lc/pVFLtsGsViw41XOIJcZbUMEG0N9C0m37IffVJFrO8LRMCZ1fNstx/wCxCMuI8MPsASQ1rGlpItGVpggbyco62shvB4WcOKjolznQLE5acNJ8xa3r1XMurkn3/s6tVkc6KSq3NAbqYb5dSr7iJ/pabWxLjDWtGpJ0EDU3Uflam04irUfBbRZMk2LnuIH0EKmq4t2Lxk5iG0znB6ZXeHsLi0quvxXY4x/f/CV1/BNv6/6RMXhahz1KxLAA4wQCSQSC0NHkQTt80GV8XL4uBoi/8QeKnM0UyYIJc6QS7PJA8gS6yCqOHLiu3GEKo4jhztnY9ZGc0lYpHQd9ekojw/CrAlYxvBJEixVf/wBME8Y/gn7Kiu0se5rrWkHrOhnoVJwm0m38JjEYAj3iZFgfLQJ7AH+/a0ASSrk1JdEFsX2S8VQOQOBDXEgROxBmPgmsPRzuDG62t1Wtete3oTaOikcBpDPmJvtdE5ZEI9suf/iwDQ7MQ70IAVhwfh/s4bPX9VY4SsAMs3Gv7qQGzHncjp+y5c7ZS6ZurrUe0VGLwli9kXnzOkqkqtcWiR9n9EYY17ScoiBqREdLlDvFb031G6NJvPvO2AbqYET0UIwlNpRRqVsYR2RXYvFEOOmYm5EBrQfLQCUO1cQ4lwtrE66SLHonsZWNSAwENy+Mm2Z0+Im/uiwA7FM0mAfp5rp1UqC/pzLr3Y/4N0aP19VacM4tVw7iaNR9M/4uIB8xoVBFQ+fQ/wApylhHONgrjOdq5A/En+oLaGJhtQ2a8aOPQjYrqFKp1XmrlXg7xVY4atcDHkV6JY4kDyEpoi+ieaYWEwHlYUhahtz4BcdAg3mLigqRlGYA6fqiPmAu9k4MtZc8BaXOaHeIXITREk42s1mWwEkFHvD8SDSaQdguP8w4s5RB3v8A+KM+W+LNqUGQ6CbX0hU3S44aqFuoMnV+60OK+CG6vEA05Xekaead/wCpTpER6krLK1ejYqmW/EaftaT2A+80ifouWcsPfT4mKdRzi4F0A+7GU6LoNHHgyub8armnxWk92mciRvmFreqK56nn6KpxySOnsxIzETAB+amtrfJCdbigIOreh7jVWnDMWSQNjER19VXKxfRbx6elRzFjy7HU6LTAy5nHfUW7CHn4K+weI/0xefCIg+hH0QbRrudi6zyWvIa4j+5t/dPw+qYZxd7WvpkZg4DKBq02g237dfJFl3x2JP8ARZRT8lba/YecVOagWC8ttsRuJ7W+SHMVg8lAFrrlsmdJeXe1d5yQPIDstuAY1poik55uyPFpABaIO2oWeYcePYwwAHLm0JsfEAI7gE6WClZxnDl/AgpQnx/oJ0MS4NqU2a1qtgd2sBbmPazz6KDx40cLhalJsurVSQ698gMAu3AIE5f8z3WDUYyq4ZnGm2wIgHM9wBvvYH0KGeOVs1V0nQ5elmwBv5/BW+LDjHkZ/Ns2fFFfiajnljScwAA++vmrvheBtMaqDwzBlxCL8DhsoA8lR5d+dIPHq3tjdLDwNE7UoNNirE4bY6xPp1TVXDka9r9Fx5Se6dWMItFNi+HAiNVRYjB+yJJbmHSdD36q84xj/Z+EHM46AXNgTZC+Jxr6hOeIg2n4aarpeErv8vr+mPy1Sln2V2LxGbffdSOH4k6bBQnsnZEPLeJovAoVgGH8r9JM6OOy6rXJYcrWnpfcO4o0tANj1/lXLcS0MJGnTsh7iuAGFc0ZgWuEgnb+FS43jr3+CnZu56rDPxm3iNVd6S7L9nEWPqiiXilTvneegkwPOIlD3Gcc2oGtpNeMheM0+HK95MAaiyiMp2NpO8673PZOZgIAg6yB2FvSVsrrUFiKbbHN6x04nMIho20A0AiTrNlDLJJ7qVQwb3wSLfCfRWuHwYAgt9YUbLlEIUuRV0cKYmFLw7CJT1dsGBsm2PJlZZXSka40KKDr8McLTqYkB7oyjMB/cQuw1mxcLzjw7GOovD2m4MiF2flXm5mKYGu8L430dGsFavHkswx+RBp6EV1hMmoktBnNOK0i+jUGhgwuL4PD1Kb3EkSSSSfNdxZcX13QDzhytUzPfQbLXC7eh7BP0JABxmrmFyOlk7ynxDLmpE3BkfqoGJw1QCPZut/ieqqy5zXh0EEKu6CnHC6mzhLTp2Bq557aqQ2oChjhHFxFgQSrFmMN7EjsCuPZVNP0deF0ZfYS8PM76II/EilFZtUbAEn/AGusinAY4eRVTztRNWlYaT8FLxm1NaUeRjXRKo4gVGMeLhzQR6og5cdmfJGhEDogLk7HF1EUz71M5fTZHnCcXl6XF03Xxk0yDs5R0HOGu/7vGsIuM3qHPsbeo9E3UwFiZJMz01PXyBWeF1g7iFcGYfTeW9LVGn9yrfFsOXT72UfJX/p3+ka/EnleL9lBTpljnbGbidbzqdjKexGNc2lLoHvakGfBAAHQAn4N6KQ5od72nT9fn81T8dZ4T0FiT/lv5fso1prpfZfY0+2Un9W1lOSbmSBFwTlDSCdg2/WVR1G53gAanbuVIx2JaW2Mi/QAC0D5D4q05PweZxdYnYFdWxquGI4i2c9ZacM4VlaLXO//ADorrAYPMTI623AH6wU/icNZoAGsEnabfqrLhtVrWN8ImOsFxsNJ6B1+4XG1WWdnUiuMOiJi8Ple6BmIa0iTMy0mPIwTHRCHFca4ktpmXQC4nRs6aXj0RDzfxA0KRDiC+CXbwT4iB5S0DyJXPxUcc7MuWq8jMZJIbEhsbE5lpr8aEpa/SK7PIlGOL2yPi60OaGOzOElzjdskXi2ik8P4C54zRbcmw+Cv+D8qmxeO8fepV2+hkaQBA/m36/BSu8rOoFdXjuT2XYG1OBtbefgq7G8LEHKiXGNiR5+X3qqh7I3/AHuqK757rZrn40MzCjxOLfVcwVXe40MH+0affZbuxGSQII+7qdLGul7A9h95uhjsdiER4DkKjUy1W13OpEyBAmJ0ldaqzmtOPdU6pZ9ATiaknXXzmNQp/B6ImT/wj/j/AC1Tqt8ADHtAAPUDYoL/AKUsdkiCLGbKNzaQVZJl3TLSBljT4rWpUAmxKg4eoWNJkA9NVMpvzAXm31WFrWdCPSK7EQbgaqPTpRc6dArF9AbzHXbX+VHxOKpsAE6fevmmot+ibkkuyHUJHr9yrfgGIqMgjTUHoR0VHUxk6QB3uo1TGvJEOtMT9StddTXsw23RfSO/cP5mpuptLjDov5i36JIB4DwGtUoU3+0b4gTc/wCRSVuyMnR2WkbXs5OOM26haPbFQza0g/URussf0v8AfRXFZCbhwW2a0uEi4F1U4jg9EuBcxsnaBqr72cOI63HnuoGIohvieZOoPVAA1i8AxhIDGjyCncDLQYyj4KVj6EkO2KjYaiQ5R+yX0WFWnSBdmY246IVxeEDszdjMItxFDOFXPwV0OKY02jmtHl7F0KvtKdPMDbUXRRgHVy0h9JzDF9EXYajIynX8p6LY0Cb/AJhYj+7yUZVRl2NTaOPsxRoYllZ35XR08Js5dFB9qJaRlInz6Kt4zyTTq1M4cWNPvNAmP2UjhXCX4dmVtQvbPhzWt0CzeTRz7XtGrx7+LxmlXBb+tusaoM50xmRhYGyXCCRtfX6o6xWNLCQ9pBHae+oXP+YiKjnPAkEyB22t6Kjx6Xz/AC+jVfc+HX2CNEHKZ0B8O+mp+iMfw6IOa4lC72ki7Yi0dL3WOE8QdQqBzbQdOutlsthzi0YIS4s7CWTNvT6JouyA9CD+m3wUfhuOFRrTPvX+ITfFqngdeMs/T+Vx41uMsZ04WcogXzHxA1KxGrabZI2zH3R6Ekx2VpyDwM1ne3fpm+JshqpSLgaQu91STH9zot5DT0XWOAUPY0GMBywOk99PNb7mq4KJmr2ybkEDuHgthkDwEA9C02J+BCCazySXOIAMxbqYg9DAn1RNg8a/M4EiQc3S8mNDFwY9FpjsGyoTUAAIa1kaCBMW/XyWeyr5EnE11y+NtSOd4jCwDEkHQ69wq6vRPTRE1Wm5heJkgiGxIixJPQ62VJVMGfr0B+sLNjRsT1A/xGnN43+CteVeOnDvFN8mk43n8rj+YdlFxtYearKmJmwgx9FuolPrEYfIjW/bOuG9tzc2280G8+AtLKrWgtMtJG5Ghn70S5U5jmKNUwDAa86jo39kVcRwVOqwsfBp9YIkxqOhXR1SRx8cJHLH4wlt2m+6w3irhYCPNWXEeW6oMU/GzYTBHxTdHlbEOBOUCNiRJVfxQLvnn+yI3iYcPG4z0Fvqq12LHS/yVkeBVbzSdO9k9heXaziA2kZNr2+qmsXorbb9lEGl5kq+5a4K6vWZTA1+Q6on4d+GtZxmq5rG9jm8x0R9wnhNDCMii2SdXn3ifPYKWEdJfDeGMpUmUxcNET16rKWd2w+aSWCC7HUszZAkjZRQ4QDJ001jtIVk12/x8uqg4uhlIe0SN9iO4UiLMjxDyuExiMMHODtNiDp3B6eaebUDd5n1Py2TjPIE6OHX+UwwqhDpZFvy9PQpn2MKxqUW02uIHh10m/lsU1QbnbJiYsRof2SY0Zw42W1XCpNbBuptBwNjqkMq/YJ5rZibOsGn91ZPw4KjuowgRCqUJ7EC/R5lR3YS4tDjPhPugdlZ5bAaiZhaltnfC/yIKAKZ2GsBsdZt81TcS4JSqZnOb4jDRrMCYE6Wk6ovfRuBpA0Ok7qDVoWHSfT4IGch49ynWpkhjC8DQtvaN43Q7U5ervcIpunYQu8VMPdx0ERA8MqDXwhytB1GgjUeYRg9AblvCV2NaKlJ3h0tJt5KPzTjyXBjbECTO58uwRyWFjjH5ho1xblKGOK8vuqPzNPjBk5jaw/uVTpjyUiasaWAJwCvGLYXTEwPM2XXgRlAC56OUK85mloAObX3b7DdGdPOxrQ4giYFxmsJkgLL5VE5tSiavGujDpj2MZnA6z9EwzEOaC2TBF+vRbYmr4ZCrH17RmvoTsAbH5SssFJHR1SRpzDijSaDDcz7PMk5sptE95vugjiNZzDDze/hBk+EwZjS4PwV1xnGED2mY5p8HwjNHa0IXdgnObmMtl0aSXWklbK6Ob5SMl3k8FwiRK9Y1DbwtED77qww2AAaAWnxuEOkzGVpdcWmM1v8gpLqTPZh5aLAOtYEiIOXpr6neVIp1nPwhzeJwiBoZc6YBJvcj47QVsjFI58pN9soa0Wk30PQe7c9YOa/YJzDccr07Cq4jo4lzR0MFN4zwkNI8WUZ+ku8uxF1GAtAF5n9P1QIPOV+I+2Z4iM4MHuIs6EShllzblRn/csOgbJ+WnzhdOwzwUiIwKat+EYG8xfYHQ+qfwmDBhxFpVpUZkIjQG0xoeykkJs0a/KLi0eHUNaf3UI1XOJLojYbkeQ6p6sTUfJcQ2Zjr3hOUJkAtudDa9/kVIXoabH9jv8A8z80lOMCxsekn90kYR0IWuyf7bmSdP4UgHcabj9lGmxI8TTAA6DqP2WZLZLfFp6aAx+yQ0N18NBzMEjcaH0IWtOq1sAEknYwT3+CmscDOU3Fj0n9EzXw4dtDvvZAzFM7fm3tZ3n3TdegYcG2Me6THwI1WGu9ndwi+0kHvdJmIEAn8xFp0t3uNEAaUxDfFt1N++mqww7gyOoUp1om8276Trvoo9HDlkwS4Xtof5RgiTSxHVOyCq41IdldA6Hr/KfmEh6POpdE25mxWzaycFQFAxiLz2j77ph9Pw6SZ8pU0tGxWjmJAQalIT57kfcKK+he2o+PaytHMWhYmIpquFsbWOvWyhVcDcWG0DqiI0BfumamG+/JAwfbhYmGiTM208k1Xwlo/IDJIF7i6IXYa87rU4S5MaoDAWqYY+87U2B28OxHkqziuAexpgC7ZtexE2/ZGpwAiNk0/AiIVcqoy9otjbOCxM4xWp53BxO4jX0HZV+Mqw+ZkbAbDT+F1TinJtKoczczDc+HSTvlP6IYxnIhm9S0AWbBj4qz0ivloHN/1HtBM08sQNAQdD30WcTiD7oJyibWjWI+Tfgi08uU2NytaR3GvnKg1eXHGRNj289vVA9BPFMzkuJM2Hy/RLC4ZziABJ+/4RbR5NcSBNvKLeZRLgOVxTEFvlGhjUk6kIFoMcu8ELTIEvd8B2lHXD+GFgBeTmnYWtrqpFJgbAaBlGnhg/unWuLiQBGVu2p03O90JEWyVWrtFt7aDaBue61czM7xAiBtoPjqm6eBmQS0WmbmYghsk6lTGmwdaSLCJKkIzh2HQgEgSDJ0Im59U7VOzdtxpPaVoKcCXWWKTjUOVgtpPXyG6NDDTI3c/qknhhqe4M72n5rCjowjNMtIjS8t81qy7czbFxk+nVJJSEbEAl0eGCPVOGtrnFpER3WEkDHXNt1HdRnYYflt2Nx/CSSQMYxVZwc0EQ0Hz2j6rYVfEZuJ8Pa37pJJiNheQ68E2N/K61LWkEGfPWO4OqSSAMsYQL3HUW+RWpdBvp1H7JJIaAckgTss+0SSURmPaJZwkkgDGYLUkLKSAGyQsFwSSQM1Lgm3O7JJIBjLyoz6YckkmIjnAtM2vMLQYJokZY6EJJIEa1iBr4hYafdlBxGIaC0NsJAJjQH6pJJgSzTYfsj6arLGMD3OEgEDKNyYuT+3dJJSwRK/ppufC34ntOyb/qWg5WC53KSSj9Eh5uEu32xPiuMptAnbe/VSKDS7KwkAgkggXsNyPJJJAGWG12gpJJKIz//Z"/>
          <p:cNvSpPr>
            <a:spLocks noChangeAspect="1" noChangeArrowheads="1"/>
          </p:cNvSpPr>
          <p:nvPr/>
        </p:nvSpPr>
        <p:spPr bwMode="auto">
          <a:xfrm>
            <a:off x="90487" y="15875"/>
            <a:ext cx="304801"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dirty="0"/>
          </a:p>
        </p:txBody>
      </p:sp>
      <p:sp>
        <p:nvSpPr>
          <p:cNvPr id="7" name="TextBox 6"/>
          <p:cNvSpPr txBox="1"/>
          <p:nvPr/>
        </p:nvSpPr>
        <p:spPr>
          <a:xfrm>
            <a:off x="211874" y="734317"/>
            <a:ext cx="8549457" cy="707886"/>
          </a:xfrm>
          <a:prstGeom prst="rect">
            <a:avLst/>
          </a:prstGeom>
          <a:noFill/>
        </p:spPr>
        <p:txBody>
          <a:bodyPr wrap="square" rtlCol="1">
            <a:spAutoFit/>
          </a:bodyPr>
          <a:lstStyle/>
          <a:p>
            <a:pPr rtl="0"/>
            <a:r>
              <a:rPr lang="en-US" sz="4000" b="1" dirty="0" smtClean="0">
                <a:solidFill>
                  <a:srgbClr val="0070C0"/>
                </a:solidFill>
                <a:effectLst>
                  <a:outerShdw blurRad="38100" dist="38100" dir="2700000" algn="tl">
                    <a:srgbClr val="000000">
                      <a:alpha val="43137"/>
                    </a:srgbClr>
                  </a:outerShdw>
                </a:effectLst>
                <a:latin typeface="+mj-lt"/>
              </a:rPr>
              <a:t>Corollary 3 </a:t>
            </a:r>
            <a:r>
              <a:rPr lang="en-US" sz="4000" b="1" dirty="0" smtClean="0">
                <a:solidFill>
                  <a:srgbClr val="0070C0"/>
                </a:solidFill>
                <a:effectLst>
                  <a:outerShdw blurRad="38100" dist="38100" dir="2700000" algn="tl">
                    <a:srgbClr val="000000">
                      <a:alpha val="43137"/>
                    </a:srgbClr>
                  </a:outerShdw>
                </a:effectLst>
                <a:latin typeface="+mj-lt"/>
              </a:rPr>
              <a:t>– BNE in First Price Auction</a:t>
            </a:r>
            <a:endParaRPr lang="he-IL" sz="4000" b="1" dirty="0">
              <a:solidFill>
                <a:srgbClr val="0070C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946742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משנה 2"/>
          <p:cNvSpPr>
            <a:spLocks noGrp="1"/>
          </p:cNvSpPr>
          <p:nvPr>
            <p:ph type="subTitle" idx="1"/>
          </p:nvPr>
        </p:nvSpPr>
        <p:spPr>
          <a:xfrm>
            <a:off x="317704" y="1916832"/>
            <a:ext cx="7854696" cy="3960440"/>
          </a:xfrm>
        </p:spPr>
        <p:txBody>
          <a:bodyPr>
            <a:normAutofit/>
          </a:bodyPr>
          <a:lstStyle/>
          <a:p>
            <a:endParaRPr lang="he-IL" dirty="0">
              <a:solidFill>
                <a:schemeClr val="bg1"/>
              </a:solidFill>
            </a:endParaRPr>
          </a:p>
          <a:p>
            <a:pPr marL="457200" indent="-457200">
              <a:buFont typeface="Wingdings" panose="05000000000000000000" pitchFamily="2" charset="2"/>
              <a:buChar char="ü"/>
            </a:pPr>
            <a:r>
              <a:rPr lang="he-IL" dirty="0" smtClean="0">
                <a:solidFill>
                  <a:schemeClr val="bg1"/>
                </a:solidFill>
              </a:rPr>
              <a:t>חזרה </a:t>
            </a:r>
            <a:r>
              <a:rPr lang="he-IL" dirty="0">
                <a:solidFill>
                  <a:schemeClr val="bg1"/>
                </a:solidFill>
              </a:rPr>
              <a:t>על הפרק הראשון של הסמינר </a:t>
            </a:r>
          </a:p>
          <a:p>
            <a:pPr lvl="1"/>
            <a:r>
              <a:rPr lang="he-IL" dirty="0" smtClean="0">
                <a:solidFill>
                  <a:schemeClr val="bg1"/>
                </a:solidFill>
              </a:rPr>
              <a:t>1. סוגי מכירות פומביות </a:t>
            </a:r>
          </a:p>
          <a:p>
            <a:pPr lvl="1"/>
            <a:r>
              <a:rPr lang="he-IL" dirty="0" smtClean="0">
                <a:solidFill>
                  <a:schemeClr val="bg1"/>
                </a:solidFill>
              </a:rPr>
              <a:t>		        2. </a:t>
            </a:r>
            <a:r>
              <a:rPr lang="en-US" dirty="0" smtClean="0">
                <a:solidFill>
                  <a:schemeClr val="bg1"/>
                </a:solidFill>
              </a:rPr>
              <a:t>Characterization of Equilibrium</a:t>
            </a:r>
            <a:endParaRPr lang="he-IL" dirty="0" smtClean="0">
              <a:solidFill>
                <a:schemeClr val="bg1"/>
              </a:solidFill>
            </a:endParaRPr>
          </a:p>
          <a:p>
            <a:pPr lvl="1"/>
            <a:r>
              <a:rPr lang="he-IL" dirty="0" smtClean="0">
                <a:solidFill>
                  <a:schemeClr val="bg1"/>
                </a:solidFill>
              </a:rPr>
              <a:t>       3. </a:t>
            </a:r>
            <a:r>
              <a:rPr lang="en-US" dirty="0" smtClean="0">
                <a:solidFill>
                  <a:schemeClr val="bg1"/>
                </a:solidFill>
              </a:rPr>
              <a:t>Revenue Equivalence</a:t>
            </a:r>
            <a:endParaRPr lang="he-IL" dirty="0" smtClean="0">
              <a:solidFill>
                <a:schemeClr val="bg1"/>
              </a:solidFill>
            </a:endParaRPr>
          </a:p>
          <a:p>
            <a:pPr lvl="1"/>
            <a:endParaRPr lang="he-IL" dirty="0" smtClean="0">
              <a:solidFill>
                <a:schemeClr val="bg1"/>
              </a:solidFill>
            </a:endParaRPr>
          </a:p>
          <a:p>
            <a:pPr marL="457200" indent="-457200">
              <a:buFont typeface="Wingdings" panose="05000000000000000000" pitchFamily="2" charset="2"/>
              <a:buChar char="ü"/>
            </a:pPr>
            <a:r>
              <a:rPr lang="he-IL" dirty="0" smtClean="0">
                <a:solidFill>
                  <a:schemeClr val="bg1"/>
                </a:solidFill>
              </a:rPr>
              <a:t>מכירות פומביות לא סימטריות </a:t>
            </a:r>
          </a:p>
          <a:p>
            <a:pPr marL="457200" indent="-457200">
              <a:buFont typeface="Wingdings" panose="05000000000000000000" pitchFamily="2" charset="2"/>
              <a:buChar char="ü"/>
            </a:pPr>
            <a:r>
              <a:rPr lang="he-IL" dirty="0" smtClean="0">
                <a:solidFill>
                  <a:schemeClr val="bg1"/>
                </a:solidFill>
              </a:rPr>
              <a:t>עוגיות</a:t>
            </a:r>
          </a:p>
          <a:p>
            <a:pPr lvl="1"/>
            <a:endParaRPr lang="he-IL" dirty="0" smtClean="0"/>
          </a:p>
          <a:p>
            <a:pPr lvl="1"/>
            <a:endParaRPr lang="he-IL" dirty="0" smtClean="0"/>
          </a:p>
          <a:p>
            <a:pPr lvl="1"/>
            <a:endParaRPr lang="he-IL" dirty="0" smtClean="0"/>
          </a:p>
        </p:txBody>
      </p:sp>
      <p:sp>
        <p:nvSpPr>
          <p:cNvPr id="4" name="TextBox 3"/>
          <p:cNvSpPr txBox="1"/>
          <p:nvPr/>
        </p:nvSpPr>
        <p:spPr>
          <a:xfrm>
            <a:off x="1331640" y="1124744"/>
            <a:ext cx="6840760" cy="923330"/>
          </a:xfrm>
          <a:prstGeom prst="rect">
            <a:avLst/>
          </a:prstGeom>
          <a:noFill/>
        </p:spPr>
        <p:txBody>
          <a:bodyPr wrap="square" rtlCol="1">
            <a:spAutoFit/>
          </a:bodyPr>
          <a:lstStyle/>
          <a:p>
            <a:pPr rtl="0"/>
            <a:r>
              <a:rPr lang="en-US" sz="5400" b="1" dirty="0" smtClean="0">
                <a:solidFill>
                  <a:srgbClr val="0070C0"/>
                </a:solidFill>
                <a:effectLst>
                  <a:outerShdw blurRad="38100" dist="38100" dir="2700000" algn="tl">
                    <a:srgbClr val="000000">
                      <a:alpha val="43137"/>
                    </a:srgbClr>
                  </a:outerShdw>
                </a:effectLst>
                <a:latin typeface="Algerian" panose="04020705040A02060702" pitchFamily="82" charset="0"/>
              </a:rPr>
              <a:t> </a:t>
            </a:r>
            <a:r>
              <a:rPr lang="he-IL" sz="5400" b="1" dirty="0" smtClean="0">
                <a:solidFill>
                  <a:srgbClr val="0070C0"/>
                </a:solidFill>
                <a:effectLst>
                  <a:outerShdw blurRad="38100" dist="38100" dir="2700000" algn="tl">
                    <a:srgbClr val="000000">
                      <a:alpha val="43137"/>
                    </a:srgbClr>
                  </a:outerShdw>
                </a:effectLst>
                <a:latin typeface="Algerian" panose="04020705040A02060702" pitchFamily="82" charset="0"/>
              </a:rPr>
              <a:t>היום:</a:t>
            </a:r>
            <a:endParaRPr lang="he-IL" sz="5400" b="1" dirty="0">
              <a:solidFill>
                <a:srgbClr val="0070C0"/>
              </a:solidFill>
              <a:effectLst>
                <a:outerShdw blurRad="38100" dist="38100" dir="2700000" algn="tl">
                  <a:srgbClr val="000000">
                    <a:alpha val="43137"/>
                  </a:srgbClr>
                </a:outerShdw>
              </a:effectLst>
              <a:latin typeface="Algerian" panose="04020705040A02060702" pitchFamily="82" charset="0"/>
            </a:endParaRPr>
          </a:p>
        </p:txBody>
      </p:sp>
      <p:sp>
        <p:nvSpPr>
          <p:cNvPr id="5" name="AutoShape 2" descr="data:image/jpeg;base64,/9j/4AAQSkZJRgABAQAAAQABAAD/2wCEAAkGBxQTEhQUExQWFRQXFhgYFxgXGBgWFxgYFBQXGhYVHBQYHCggGBolHBQXITEhJSkrLi4uFx8zODMsNygtLisBCgoKDg0OGhAQGywkICQsLCwwLCwsLCwsLCwsLCwsLCwsLCwsLCwsLCwsLCwsLCwsLCwsLCwsLCwsLCwsLCwsLP/AABEIALcBEwMBIgACEQEDEQH/xAAcAAABBAMBAAAAAAAAAAAAAAAGAAMEBQECBwj/xAA8EAABAwIEBAMGBQMDBAMAAAABAAIRAyEEEjFBBQZRYSJxgRMykaGx8AdCwdHhFFJiI3LxFSSCohZDkv/EABkBAAIDAQAAAAAAAAAAAAAAAAABAgMEBf/EACYRAAIDAAICAgMAAwEBAAAAAAABAgMREiEEMRNBIlFhMnGxIxT/2gAMAwEAAhEDEQA/AOfgrYFahbNCqGbSsynaWEe7RpPoptHgVd2jCjB6VqyEQUOUa7toVjhuQ6p1PyRxYagTYE8wI8wvIH9xKusHyTTb+WU+DDkcxp0idAT6KbR4ZVdowrreG5apt/KFYUuEMGwT4C5HI6PLtY/lhTafKlXddYZgGjZU3NWObQpZWx7R5ytHnunwQt0D+D8IaA8kSWtvPUqJX4cMxtBVxw2KWGcyo4y95DnnqRb6Qqj+qc+o/cAW+91g8qTjPIs6PiwTh2iKzCCeqnUOHMMSHCfgnaVQMbIi4m+3VWWEqtbh6lY3I91vrcxss8fJt3EWz8av9ERnLdN+j/jZVfG+ACi0uLotN0RcM4k2q2Q2JCDvxC4jJqNzTDWyPMwAO/XyW3xrvmTeejFfT8TwgcAfTxFT2ebKT7p2J6XRRU5VLSGl4DjoDqVybDPeXsayS5zhlj3hlMyuoYvGuBZ7V+ao1ouYkEbWVltkalrIV1Ox5Efq8o1VAr8p1+iJeG8z1AACQ7zH6q7w3MGaM1IGdwVGPkVSCVNkTmVTlSv0UStyrXGsCdJ3XaH46llJLSLLm3OuNfnoSQHZw9pF4A0aB1JgK78forxgliuUcT/aqbGcsYlv/wBZ9F193OEZQ+mwGPE2bzvdX3COIYXE2ENd/a6L+XVRhbXJ4mTnTZFa0eaq3D6rPeY4eiaDV6lxXK9J+rR8EN8U/Dig/wDIAr8KDgATjV1LF/haJ8JIUJ34YP2cfglg9OeBbhHFX8Nqw0dPoq3FckYpn5ZRgaDSSnYnhFan71Nw9FELSNUhmFhZSQB03BcjF13T5BE/DeSKbY8IRpSoNGyktCliI6UOG5bpt/KFY0uEMGwViAtwEBpEZgWjZOtww6J+EkANiiOi2FNOBIpga5VmEpSlIDDzAXHvxI4+GuBbd4d8J0XW8fim0qb6jzDWgkrzp+IXEBUr+ERfMR06BRa1onCWJhJwri4xGErZgJY9thqdLiddSoWFqFzjlJBAlUHK2LLarjc5maDt/COuG4UewqOIIc9sAkAAAaXWDyK+dh0/Gnxq3+leXmN53+AKeZUc1sSchkEddLLT2oksEWOo3splOnmygAXAj6lYJx98TbGXXZJ4PTyUnzAEFxP35rm3NGOp1HB7M0m9QH+4gCB5ZT8Ua82VDToMbTs5x8RiRAidfuy5viMM4mm0QS5xHWSXR/C6Xgx41f7OX5b5T0J/w84cGtrYx/5RkpbHM6Q5w8h9VOYS8lx6xr17ohxXCsmHo0WFuRjYBG7o8d/SZ6kKMzhMskGC2wb/AHf5LP5SlOW/SLvHcYRz7ZGozPvRYCPlCvcJixTdcSdegCbwnA3uFMtiYzk+dr9DEKSMKGkuIIDTpEzsfqskKp80iyyyLiTzis9Mmw/bqgjEYU+3fiHvPswT7Fs28Ih7/q0DrKkt4rV/qhQ1bVPQzTa333SBsPqFW8bx4e7wjwAw0HZrfd9dz3W67lUs+2V+LWrJcvpELEVyNTcwZ12/la0ccQQRI6Gb/wAJh7s1td7T0n5Jmp12CyxN1iOncr8+ObDK/ibpm/MPPqui4LGU6zA+m4Oaen0XmxmIIPfVFHLfMr8K4PDvD+Zp0I/futtXkSj1L0cy7x4vuHs7e6kOi1OHHRROCcZp4qkKlIyNxuD0KsJXQT3tHPfQwcM3otH4Jp2UyFiEwKfE8Dpu1aEOcV5BoVJ8AnsjpalAHHqv4XCTDjCS6/lCygDQUluAlKxmQRN0lhqySgYklgrEoAeYVq5Nhy2zSgBLMpt5WA5IBrieFFak+m7Rw+e3zXnDmLCH2tUPBFUF2bYACF6VXPPxH5KOIDq2Hj2keNsxmAG3dBJHGeXa5bXbeNR8ka4viFT2QYXSIPz28kA4jDVKNQBzXNdOhEFFhzPp6bX6hYfJ3U0dHxWuLiydys7McvSSZ3V7RbkcALmTrtO4Q9y2Cxxk20RDTqZSXm+wusM3sujTvH2VXP8AiiwU2h0Ag5tNTuhzknhBr4mjUd7rHyRIm0uFuhT/ADnjA6tYaNEz7u8qXyrFAPcLueS0OGmW0RI6z8QulV+Fa0581ymG2LpNzjoC4xNpJM/VbDDDbQgiN+w+KgUKxMXEx8/00V5SFrDt5xqq32yW4b08c2iC5zoEam1gDeT5IJ4xzq+q6oxghmVxc4mBGgv3P6KbzpjstKoA0HKWwzufzFvYSb/2of5XojEeOpTAYXudU6ECPZsaD5EAb5ldGqK7ZXzbeFmMNUp4f2lSDXqMD6jpIDKIdlpsEb1HAE+Q6Ifx9i1p7k9g4Nt30+qNuNBoNSq53vNqGmwb5WAieonMB0y9r8+xFcuv/i0D/wABHzgrLcm5ts6XjtRgkjD3xESD9j6LV9CYBdbzWuuWTM2Pa1vlb0KdxLmMHfQfEqn/AB6Lm+WsxWhvTZSaGDLqFWu9wAphsU3S0uz/AJx11mO6q8BjWmuHVCA1mZxGt2sOURuS6FFx3EBUfUcDlD3E5ZJABMho6x17LbTTi2RzL7k5fiXfLnOVfC1mupuPs8zS9gjK5rTdsRa269EcC4zSxdIVaLszTqN2mLtI6rygXiQ1va/Uyu3/AIMU30GvpP0qeMDoW2NvKFpXRifZ1IFYJSSUyIlhKVgoASSbL0kAZBTdR11sbJpzkCH2uWrymCSnJlADgfKxKxlWwagBLLSsSkEDMrKRFkO8S5op0XFrjBS0MLbH4iAQNVpw6m7LLjdDWH5ibUMhW2H4sIWWdyUvZvrobj6JHFOX8PiI9rTa4gyCRcHzQJzxSbQq0xTa0Z7GyOW8SBOq5d+J2MJqsI2Ua5xlLCVkJRj2X9LlN2QVKRBm5b56qp4hhTRs4GxRbylxOaDJOwVtjsLTrNh4BB33VE665vY9MsTml2efeYH/AOo46hFGFqBtNjZFmidjcfNVfOvBHUcYGkRTe4Fruo/Qq1p4QPuH7QB9Por7JPIpFMEk3pecIbMOMReI+RV4/ENY3M52UCCSesiB5lUnDnANaBPdVnOuMBpupufltJH9xEZR1FxM9koLlLCMmktB/jvEauIr1mUnD2byZt4spa3c6Tb4Il4Th/ZMp0Q61OC93V5iw6RIA8yeiBeXsQPbEnQFuW2kQ3foEdYerlDmtdcukE7OcCJgdBPrCstmo4h0x5ayFzDjC8CmweFjA0EdXZZ/9Z+JQ67h73XAA7G28a7ok9iA0y0l14M9O3p8lT1OInMWWFzDnEZWtk3I+9VQ05vpGj5FArKtJwIYBL9r2FrEnayrMQ7RwMi14OpJgRtopuKxNsshweBJBu4G5BI0mBbt2Ve/ElstAzMJ03JbYHzhaa6VFa/Zkt8hzeL0NV8OAWyIsc3UzME/EJmlhQfJPQ57r/O56KxpYSB5KU5qJXCDkxvCYaCMog6zuumfhViT/Vhr3/lMZjcnoEBUzHon6VQggglpBkEGCCNwVlV35GiXj9HpopKo5X4kK+GpvE+6AZ1zAQVbSt6erTC1giFpC3lZTEM+zSTqSYEWu/QLQsWzmSU4GoENhicY1bQkkBlKFs1q2ASGaNYtgEsygY7itOkQHvDZ690AWBXO/wAQ+ElxFRrZI1jojerjmiCJPkoOLx7XCC256qmd9cPbLoUWS7SOQ8FxmSplPVGdOqIspzeUqLqntCy5M9vNP47Chr2UWAAmC7sNvUn9VhsStnsTo1WOuPGRBNX2bS51vrPRDfF2UcT77dO90Rc2YUCtTpTNhmuR4nRlnaLHvCHatDKXBoBhxbaSDldEt3/K4rHa5wm+H10bqowsgnP7HMBjG0hkbIDTGs6bKxoczNJLTMiLee6GXVZJ2/WNCn8HhnOJcN/s3VUfJcW2ydnjRaxBLxTB0MWyKl8t2mYIKAsE4MxD6QJgEwVfvAZdz8vqh3GYqgKhcyS8i5Gi2eP5PPVjOddRxa/Rf4HGgWG+/qhTnGuPavG4PqPCJAO6hf8AW8h1m/lKgcXx2Z5e3Q7TMba7roVRaemKxr0a8MdlFzEmfmI9YXSOX8SwNLiM1vCY1m0fIfNcywrtJO+2un7BEvDuOClhi0Sao0O0TayL63NLCVM1H2W3M/E2Upbnu4Axq5xP5QJ1mb9kJHEsaBN93D5+8NdY+Crnue9xL7knU/H78k7TwuaZOgnXaP8AhWV1qC6KrJuQsfF4sPDAEAfAeqj0SYcd9B6/Tf4rau3ve1uxVvwnhoqAH/glOc1BaxQhyeDHD8MJB3I+BKsfZ2P3KdPDyx2UjxDUWiYnWdgsVHg/X7+IXMtscmdSqlRRGfb1Tbn3t6pwNJsP+VFxboNyLD789UQWvCyeJdnUPwm5gDahoPdAf7k6Zht6rrZp9F5OwvGzTe11PVpkeexXpbkzj7cVhKVUODnFoDwNQ8DxAhdKrkljOPdxctRblZlPSCmnU+iuKTXMktJSQBhrVubJEwouLxrKQBqGAUCJAErdoQzj+ZwHAUhm+nxV1Qa94BJyyNlFywsjDkTQUy/EdLpp9GC3U9bqTA6KtzZaqor32V9TGEDNltErlvH6xxWPaGu8Je0X7ESAF1LjlQChUJsMu2q5Fywc3FmC5AdaQbZWk+V1CLePWT4pNYjtJpAZWnRoCp6lBtSsSAcg12kjopGPqlxblN5v5Db6J7D04b3WW6PyPH6NFb4LfsZ5j4wMJhKlYgeACAb7gAKj5VcHUziariR75zWABuPQT8kz+JFH2tKlTkkCo1zmg6tkAz1AmY7K14dhg6gGO8IJvAi0aX+C0Lc/pVFLtsGsViw41XOIJcZbUMEG0N9C0m37IffVJFrO8LRMCZ1fNstx/wCxCMuI8MPsASQ1rGlpItGVpggbyco62shvB4WcOKjolznQLE5acNJ8xa3r1XMurkn3/s6tVkc6KSq3NAbqYb5dSr7iJ/pabWxLjDWtGpJ0EDU3Uflam04irUfBbRZMk2LnuIH0EKmq4t2Lxk5iG0znB6ZXeHsLi0quvxXY4x/f/CV1/BNv6/6RMXhahz1KxLAA4wQCSQSC0NHkQTt80GV8XL4uBoi/8QeKnM0UyYIJc6QS7PJA8gS6yCqOHLiu3GEKo4jhztnY9ZGc0lYpHQd9ekojw/CrAlYxvBJEixVf/wBME8Y/gn7Kiu0se5rrWkHrOhnoVJwm0m38JjEYAj3iZFgfLQJ7AH+/a0ASSrk1JdEFsX2S8VQOQOBDXEgROxBmPgmsPRzuDG62t1Wtete3oTaOikcBpDPmJvtdE5ZEI9suf/iwDQ7MQ70IAVhwfh/s4bPX9VY4SsAMs3Gv7qQGzHncjp+y5c7ZS6ZurrUe0VGLwli9kXnzOkqkqtcWiR9n9EYY17ScoiBqREdLlDvFb031G6NJvPvO2AbqYET0UIwlNpRRqVsYR2RXYvFEOOmYm5EBrQfLQCUO1cQ4lwtrE66SLHonsZWNSAwENy+Mm2Z0+Im/uiwA7FM0mAfp5rp1UqC/pzLr3Y/4N0aP19VacM4tVw7iaNR9M/4uIB8xoVBFQ+fQ/wApylhHONgrjOdq5A/En+oLaGJhtQ2a8aOPQjYrqFKp1XmrlXg7xVY4atcDHkV6JY4kDyEpoi+ieaYWEwHlYUhahtz4BcdAg3mLigqRlGYA6fqiPmAu9k4MtZc8BaXOaHeIXITREk42s1mWwEkFHvD8SDSaQdguP8w4s5RB3v8A+KM+W+LNqUGQ6CbX0hU3S44aqFuoMnV+60OK+CG6vEA05Xekaead/wCpTpER6krLK1ejYqmW/EaftaT2A+80ifouWcsPfT4mKdRzi4F0A+7GU6LoNHHgyub8armnxWk92mciRvmFreqK56nn6KpxySOnsxIzETAB+amtrfJCdbigIOreh7jVWnDMWSQNjER19VXKxfRbx6elRzFjy7HU6LTAy5nHfUW7CHn4K+weI/0xefCIg+hH0QbRrudi6zyWvIa4j+5t/dPw+qYZxd7WvpkZg4DKBq02g237dfJFl3x2JP8ARZRT8lba/YecVOagWC8ttsRuJ7W+SHMVg8lAFrrlsmdJeXe1d5yQPIDstuAY1poik55uyPFpABaIO2oWeYcePYwwAHLm0JsfEAI7gE6WClZxnDl/AgpQnx/oJ0MS4NqU2a1qtgd2sBbmPazz6KDx40cLhalJsurVSQ698gMAu3AIE5f8z3WDUYyq4ZnGm2wIgHM9wBvvYH0KGeOVs1V0nQ5elmwBv5/BW+LDjHkZ/Ns2fFFfiajnljScwAA++vmrvheBtMaqDwzBlxCL8DhsoA8lR5d+dIPHq3tjdLDwNE7UoNNirE4bY6xPp1TVXDka9r9Fx5Se6dWMItFNi+HAiNVRYjB+yJJbmHSdD36q84xj/Z+EHM46AXNgTZC+Jxr6hOeIg2n4aarpeErv8vr+mPy1Sln2V2LxGbffdSOH4k6bBQnsnZEPLeJovAoVgGH8r9JM6OOy6rXJYcrWnpfcO4o0tANj1/lXLcS0MJGnTsh7iuAGFc0ZgWuEgnb+FS43jr3+CnZu56rDPxm3iNVd6S7L9nEWPqiiXilTvneegkwPOIlD3Gcc2oGtpNeMheM0+HK95MAaiyiMp2NpO8673PZOZgIAg6yB2FvSVsrrUFiKbbHN6x04nMIho20A0AiTrNlDLJJ7qVQwb3wSLfCfRWuHwYAgt9YUbLlEIUuRV0cKYmFLw7CJT1dsGBsm2PJlZZXSka40KKDr8McLTqYkB7oyjMB/cQuw1mxcLzjw7GOovD2m4MiF2flXm5mKYGu8L430dGsFavHkswx+RBp6EV1hMmoktBnNOK0i+jUGhgwuL4PD1Kb3EkSSSSfNdxZcX13QDzhytUzPfQbLXC7eh7BP0JABxmrmFyOlk7ynxDLmpE3BkfqoGJw1QCPZut/ieqqy5zXh0EEKu6CnHC6mzhLTp2Bq557aqQ2oChjhHFxFgQSrFmMN7EjsCuPZVNP0deF0ZfYS8PM76II/EilFZtUbAEn/AGusinAY4eRVTztRNWlYaT8FLxm1NaUeRjXRKo4gVGMeLhzQR6og5cdmfJGhEDogLk7HF1EUz71M5fTZHnCcXl6XF03Xxk0yDs5R0HOGu/7vGsIuM3qHPsbeo9E3UwFiZJMz01PXyBWeF1g7iFcGYfTeW9LVGn9yrfFsOXT72UfJX/p3+ka/EnleL9lBTpljnbGbidbzqdjKexGNc2lLoHvakGfBAAHQAn4N6KQ5od72nT9fn81T8dZ4T0FiT/lv5fso1prpfZfY0+2Un9W1lOSbmSBFwTlDSCdg2/WVR1G53gAanbuVIx2JaW2Mi/QAC0D5D4q05PweZxdYnYFdWxquGI4i2c9ZacM4VlaLXO//ADorrAYPMTI623AH6wU/icNZoAGsEnabfqrLhtVrWN8ImOsFxsNJ6B1+4XG1WWdnUiuMOiJi8Ple6BmIa0iTMy0mPIwTHRCHFca4ktpmXQC4nRs6aXj0RDzfxA0KRDiC+CXbwT4iB5S0DyJXPxUcc7MuWq8jMZJIbEhsbE5lpr8aEpa/SK7PIlGOL2yPi60OaGOzOElzjdskXi2ik8P4C54zRbcmw+Cv+D8qmxeO8fepV2+hkaQBA/m36/BSu8rOoFdXjuT2XYG1OBtbefgq7G8LEHKiXGNiR5+X3qqh7I3/AHuqK757rZrn40MzCjxOLfVcwVXe40MH+0affZbuxGSQII+7qdLGul7A9h95uhjsdiER4DkKjUy1W13OpEyBAmJ0ldaqzmtOPdU6pZ9ATiaknXXzmNQp/B6ImT/wj/j/AC1Tqt8ADHtAAPUDYoL/AKUsdkiCLGbKNzaQVZJl3TLSBljT4rWpUAmxKg4eoWNJkA9NVMpvzAXm31WFrWdCPSK7EQbgaqPTpRc6dArF9AbzHXbX+VHxOKpsAE6fevmmot+ibkkuyHUJHr9yrfgGIqMgjTUHoR0VHUxk6QB3uo1TGvJEOtMT9StddTXsw23RfSO/cP5mpuptLjDov5i36JIB4DwGtUoU3+0b4gTc/wCRSVuyMnR2WkbXs5OOM26haPbFQza0g/URussf0v8AfRXFZCbhwW2a0uEi4F1U4jg9EuBcxsnaBqr72cOI63HnuoGIohvieZOoPVAA1i8AxhIDGjyCncDLQYyj4KVj6EkO2KjYaiQ5R+yX0WFWnSBdmY246IVxeEDszdjMItxFDOFXPwV0OKY02jmtHl7F0KvtKdPMDbUXRRgHVy0h9JzDF9EXYajIynX8p6LY0Cb/AJhYj+7yUZVRl2NTaOPsxRoYllZ35XR08Js5dFB9qJaRlInz6Kt4zyTTq1M4cWNPvNAmP2UjhXCX4dmVtQvbPhzWt0CzeTRz7XtGrx7+LxmlXBb+tusaoM50xmRhYGyXCCRtfX6o6xWNLCQ9pBHae+oXP+YiKjnPAkEyB22t6Kjx6Xz/AC+jVfc+HX2CNEHKZ0B8O+mp+iMfw6IOa4lC72ki7Yi0dL3WOE8QdQqBzbQdOutlsthzi0YIS4s7CWTNvT6JouyA9CD+m3wUfhuOFRrTPvX+ITfFqngdeMs/T+Vx41uMsZ04WcogXzHxA1KxGrabZI2zH3R6Ekx2VpyDwM1ne3fpm+JshqpSLgaQu91STH9zot5DT0XWOAUPY0GMBywOk99PNb7mq4KJmr2ybkEDuHgthkDwEA9C02J+BCCazySXOIAMxbqYg9DAn1RNg8a/M4EiQc3S8mNDFwY9FpjsGyoTUAAIa1kaCBMW/XyWeyr5EnE11y+NtSOd4jCwDEkHQ69wq6vRPTRE1Wm5heJkgiGxIixJPQ62VJVMGfr0B+sLNjRsT1A/xGnN43+CteVeOnDvFN8mk43n8rj+YdlFxtYearKmJmwgx9FuolPrEYfIjW/bOuG9tzc2280G8+AtLKrWgtMtJG5Ghn70S5U5jmKNUwDAa86jo39kVcRwVOqwsfBp9YIkxqOhXR1SRx8cJHLH4wlt2m+6w3irhYCPNWXEeW6oMU/GzYTBHxTdHlbEOBOUCNiRJVfxQLvnn+yI3iYcPG4z0Fvqq12LHS/yVkeBVbzSdO9k9heXaziA2kZNr2+qmsXorbb9lEGl5kq+5a4K6vWZTA1+Q6on4d+GtZxmq5rG9jm8x0R9wnhNDCMii2SdXn3ifPYKWEdJfDeGMpUmUxcNET16rKWd2w+aSWCC7HUszZAkjZRQ4QDJ001jtIVk12/x8uqg4uhlIe0SN9iO4UiLMjxDyuExiMMHODtNiDp3B6eaebUDd5n1Py2TjPIE6OHX+UwwqhDpZFvy9PQpn2MKxqUW02uIHh10m/lsU1QbnbJiYsRof2SY0Zw42W1XCpNbBuptBwNjqkMq/YJ5rZibOsGn91ZPw4KjuowgRCqUJ7EC/R5lR3YS4tDjPhPugdlZ5bAaiZhaltnfC/yIKAKZ2GsBsdZt81TcS4JSqZnOb4jDRrMCYE6Wk6ovfRuBpA0Ok7qDVoWHSfT4IGch49ynWpkhjC8DQtvaN43Q7U5ervcIpunYQu8VMPdx0ERA8MqDXwhytB1GgjUeYRg9AblvCV2NaKlJ3h0tJt5KPzTjyXBjbECTO58uwRyWFjjH5ho1xblKGOK8vuqPzNPjBk5jaw/uVTpjyUiasaWAJwCvGLYXTEwPM2XXgRlAC56OUK85mloAObX3b7DdGdPOxrQ4giYFxmsJkgLL5VE5tSiavGujDpj2MZnA6z9EwzEOaC2TBF+vRbYmr4ZCrH17RmvoTsAbH5SssFJHR1SRpzDijSaDDcz7PMk5sptE95vugjiNZzDDze/hBk+EwZjS4PwV1xnGED2mY5p8HwjNHa0IXdgnObmMtl0aSXWklbK6Ob5SMl3k8FwiRK9Y1DbwtED77qww2AAaAWnxuEOkzGVpdcWmM1v8gpLqTPZh5aLAOtYEiIOXpr6neVIp1nPwhzeJwiBoZc6YBJvcj47QVsjFI58pN9soa0Wk30PQe7c9YOa/YJzDccr07Cq4jo4lzR0MFN4zwkNI8WUZ+ku8uxF1GAtAF5n9P1QIPOV+I+2Z4iM4MHuIs6EShllzblRn/csOgbJ+WnzhdOwzwUiIwKat+EYG8xfYHQ+qfwmDBhxFpVpUZkIjQG0xoeykkJs0a/KLi0eHUNaf3UI1XOJLojYbkeQ6p6sTUfJcQ2Zjr3hOUJkAtudDa9/kVIXoabH9jv8A8z80lOMCxsekn90kYR0IWuyf7bmSdP4UgHcabj9lGmxI8TTAA6DqP2WZLZLfFp6aAx+yQ0N18NBzMEjcaH0IWtOq1sAEknYwT3+CmscDOU3Fj0n9EzXw4dtDvvZAzFM7fm3tZ3n3TdegYcG2Me6THwI1WGu9ndwi+0kHvdJmIEAn8xFp0t3uNEAaUxDfFt1N++mqww7gyOoUp1om8276Trvoo9HDlkwS4Xtof5RgiTSxHVOyCq41IdldA6Hr/KfmEh6POpdE25mxWzaycFQFAxiLz2j77ph9Pw6SZ8pU0tGxWjmJAQalIT57kfcKK+he2o+PaytHMWhYmIpquFsbWOvWyhVcDcWG0DqiI0BfumamG+/JAwfbhYmGiTM208k1Xwlo/IDJIF7i6IXYa87rU4S5MaoDAWqYY+87U2B28OxHkqziuAexpgC7ZtexE2/ZGpwAiNk0/AiIVcqoy9otjbOCxM4xWp53BxO4jX0HZV+Mqw+ZkbAbDT+F1TinJtKoczczDc+HSTvlP6IYxnIhm9S0AWbBj4qz0ivloHN/1HtBM08sQNAQdD30WcTiD7oJyibWjWI+Tfgi08uU2NytaR3GvnKg1eXHGRNj289vVA9BPFMzkuJM2Hy/RLC4ZziABJ+/4RbR5NcSBNvKLeZRLgOVxTEFvlGhjUk6kIFoMcu8ELTIEvd8B2lHXD+GFgBeTmnYWtrqpFJgbAaBlGnhg/unWuLiQBGVu2p03O90JEWyVWrtFt7aDaBue61czM7xAiBtoPjqm6eBmQS0WmbmYghsk6lTGmwdaSLCJKkIzh2HQgEgSDJ0Im59U7VOzdtxpPaVoKcCXWWKTjUOVgtpPXyG6NDDTI3c/qknhhqe4M72n5rCjowjNMtIjS8t81qy7czbFxk+nVJJSEbEAl0eGCPVOGtrnFpER3WEkDHXNt1HdRnYYflt2Nx/CSSQMYxVZwc0EQ0Hz2j6rYVfEZuJ8Pa37pJJiNheQ68E2N/K61LWkEGfPWO4OqSSAMsYQL3HUW+RWpdBvp1H7JJIaAckgTss+0SSURmPaJZwkkgDGYLUkLKSAGyQsFwSSQM1Lgm3O7JJIBjLyoz6YckkmIjnAtM2vMLQYJokZY6EJJIEa1iBr4hYafdlBxGIaC0NsJAJjQH6pJJgSzTYfsj6arLGMD3OEgEDKNyYuT+3dJJSwRK/ppufC34ntOyb/qWg5WC53KSSj9Eh5uEu32xPiuMptAnbe/VSKDS7KwkAgkggXsNyPJJJAGWG12gpJJKIz//Z"/>
          <p:cNvSpPr>
            <a:spLocks noChangeAspect="1" noChangeArrowheads="1"/>
          </p:cNvSpPr>
          <p:nvPr/>
        </p:nvSpPr>
        <p:spPr bwMode="auto">
          <a:xfrm>
            <a:off x="-61913" y="-136525"/>
            <a:ext cx="304801"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dirty="0"/>
          </a:p>
        </p:txBody>
      </p:sp>
      <p:sp>
        <p:nvSpPr>
          <p:cNvPr id="6" name="AutoShape 4" descr="data:image/jpeg;base64,/9j/4AAQSkZJRgABAQAAAQABAAD/2wCEAAkGBxQTEhQUExQWFRQXFhgYFxgXGBgWFxgYFBQXGhYVHBQYHCggGBolHBQXITEhJSkrLi4uFx8zODMsNygtLisBCgoKDg0OGhAQGywkICQsLCwwLCwsLCwsLCwsLCwsLCwsLCwsLCwsLCwsLCwsLCwsLCwsLCwsLCwsLCwsLCwsLP/AABEIALcBEwMBIgACEQEDEQH/xAAcAAABBAMBAAAAAAAAAAAAAAAGAAMEBQECBwj/xAA8EAABAwIEBAMGBQMDBAMAAAABAAIRAyEEEjFBBQZRYSJxgRMykaGx8AdCwdHhFFJiI3LxFSSCohZDkv/EABkBAAIDAQAAAAAAAAAAAAAAAAABAgMEBf/EACYRAAIDAAICAgMAAwEBAAAAAAABAgMREiEEMRNBIlFhMnGxIxT/2gAMAwEAAhEDEQA/AOfgrYFahbNCqGbSsynaWEe7RpPoptHgVd2jCjB6VqyEQUOUa7toVjhuQ6p1PyRxYagTYE8wI8wvIH9xKusHyTTb+WU+DDkcxp0idAT6KbR4ZVdowrreG5apt/KFYUuEMGwT4C5HI6PLtY/lhTafKlXddYZgGjZU3NWObQpZWx7R5ytHnunwQt0D+D8IaA8kSWtvPUqJX4cMxtBVxw2KWGcyo4y95DnnqRb6Qqj+qc+o/cAW+91g8qTjPIs6PiwTh2iKzCCeqnUOHMMSHCfgnaVQMbIi4m+3VWWEqtbh6lY3I91vrcxss8fJt3EWz8av9ERnLdN+j/jZVfG+ACi0uLotN0RcM4k2q2Q2JCDvxC4jJqNzTDWyPMwAO/XyW3xrvmTeejFfT8TwgcAfTxFT2ebKT7p2J6XRRU5VLSGl4DjoDqVybDPeXsayS5zhlj3hlMyuoYvGuBZ7V+ao1ouYkEbWVltkalrIV1Ox5Efq8o1VAr8p1+iJeG8z1AACQ7zH6q7w3MGaM1IGdwVGPkVSCVNkTmVTlSv0UStyrXGsCdJ3XaH46llJLSLLm3OuNfnoSQHZw9pF4A0aB1JgK78forxgliuUcT/aqbGcsYlv/wBZ9F193OEZQ+mwGPE2bzvdX3COIYXE2ENd/a6L+XVRhbXJ4mTnTZFa0eaq3D6rPeY4eiaDV6lxXK9J+rR8EN8U/Dig/wDIAr8KDgATjV1LF/haJ8JIUJ34YP2cfglg9OeBbhHFX8Nqw0dPoq3FckYpn5ZRgaDSSnYnhFan71Nw9FELSNUhmFhZSQB03BcjF13T5BE/DeSKbY8IRpSoNGyktCliI6UOG5bpt/KFY0uEMGwViAtwEBpEZgWjZOtww6J+EkANiiOi2FNOBIpga5VmEpSlIDDzAXHvxI4+GuBbd4d8J0XW8fim0qb6jzDWgkrzp+IXEBUr+ERfMR06BRa1onCWJhJwri4xGErZgJY9thqdLiddSoWFqFzjlJBAlUHK2LLarjc5maDt/COuG4UewqOIIc9sAkAAAaXWDyK+dh0/Gnxq3+leXmN53+AKeZUc1sSchkEddLLT2oksEWOo3splOnmygAXAj6lYJx98TbGXXZJ4PTyUnzAEFxP35rm3NGOp1HB7M0m9QH+4gCB5ZT8Ua82VDToMbTs5x8RiRAidfuy5viMM4mm0QS5xHWSXR/C6Xgx41f7OX5b5T0J/w84cGtrYx/5RkpbHM6Q5w8h9VOYS8lx6xr17ohxXCsmHo0WFuRjYBG7o8d/SZ6kKMzhMskGC2wb/AHf5LP5SlOW/SLvHcYRz7ZGozPvRYCPlCvcJixTdcSdegCbwnA3uFMtiYzk+dr9DEKSMKGkuIIDTpEzsfqskKp80iyyyLiTzis9Mmw/bqgjEYU+3fiHvPswT7Fs28Ih7/q0DrKkt4rV/qhQ1bVPQzTa333SBsPqFW8bx4e7wjwAw0HZrfd9dz3W67lUs+2V+LWrJcvpELEVyNTcwZ12/la0ccQQRI6Gb/wAJh7s1td7T0n5Jmp12CyxN1iOncr8+ObDK/ibpm/MPPqui4LGU6zA+m4Oaen0XmxmIIPfVFHLfMr8K4PDvD+Zp0I/futtXkSj1L0cy7x4vuHs7e6kOi1OHHRROCcZp4qkKlIyNxuD0KsJXQT3tHPfQwcM3otH4Jp2UyFiEwKfE8Dpu1aEOcV5BoVJ8AnsjpalAHHqv4XCTDjCS6/lCygDQUluAlKxmQRN0lhqySgYklgrEoAeYVq5Nhy2zSgBLMpt5WA5IBrieFFak+m7Rw+e3zXnDmLCH2tUPBFUF2bYACF6VXPPxH5KOIDq2Hj2keNsxmAG3dBJHGeXa5bXbeNR8ka4viFT2QYXSIPz28kA4jDVKNQBzXNdOhEFFhzPp6bX6hYfJ3U0dHxWuLiydys7McvSSZ3V7RbkcALmTrtO4Q9y2Cxxk20RDTqZSXm+wusM3sujTvH2VXP8AiiwU2h0Ag5tNTuhzknhBr4mjUd7rHyRIm0uFuhT/ADnjA6tYaNEz7u8qXyrFAPcLueS0OGmW0RI6z8QulV+Fa0581ymG2LpNzjoC4xNpJM/VbDDDbQgiN+w+KgUKxMXEx8/00V5SFrDt5xqq32yW4b08c2iC5zoEam1gDeT5IJ4xzq+q6oxghmVxc4mBGgv3P6KbzpjstKoA0HKWwzufzFvYSb/2of5XojEeOpTAYXudU6ECPZsaD5EAb5ldGqK7ZXzbeFmMNUp4f2lSDXqMD6jpIDKIdlpsEb1HAE+Q6Ifx9i1p7k9g4Nt30+qNuNBoNSq53vNqGmwb5WAieonMB0y9r8+xFcuv/i0D/wABHzgrLcm5ts6XjtRgkjD3xESD9j6LV9CYBdbzWuuWTM2Pa1vlb0KdxLmMHfQfEqn/AB6Lm+WsxWhvTZSaGDLqFWu9wAphsU3S0uz/AJx11mO6q8BjWmuHVCA1mZxGt2sOURuS6FFx3EBUfUcDlD3E5ZJABMho6x17LbTTi2RzL7k5fiXfLnOVfC1mupuPs8zS9gjK5rTdsRa269EcC4zSxdIVaLszTqN2mLtI6rygXiQ1va/Uyu3/AIMU30GvpP0qeMDoW2NvKFpXRifZ1IFYJSSUyIlhKVgoASSbL0kAZBTdR11sbJpzkCH2uWrymCSnJlADgfKxKxlWwagBLLSsSkEDMrKRFkO8S5op0XFrjBS0MLbH4iAQNVpw6m7LLjdDWH5ibUMhW2H4sIWWdyUvZvrobj6JHFOX8PiI9rTa4gyCRcHzQJzxSbQq0xTa0Z7GyOW8SBOq5d+J2MJqsI2Ua5xlLCVkJRj2X9LlN2QVKRBm5b56qp4hhTRs4GxRbylxOaDJOwVtjsLTrNh4BB33VE665vY9MsTml2efeYH/AOo46hFGFqBtNjZFmidjcfNVfOvBHUcYGkRTe4Fruo/Qq1p4QPuH7QB9Por7JPIpFMEk3pecIbMOMReI+RV4/ENY3M52UCCSesiB5lUnDnANaBPdVnOuMBpupufltJH9xEZR1FxM9koLlLCMmktB/jvEauIr1mUnD2byZt4spa3c6Tb4Il4Th/ZMp0Q61OC93V5iw6RIA8yeiBeXsQPbEnQFuW2kQ3foEdYerlDmtdcukE7OcCJgdBPrCstmo4h0x5ayFzDjC8CmweFjA0EdXZZ/9Z+JQ67h73XAA7G28a7ok9iA0y0l14M9O3p8lT1OInMWWFzDnEZWtk3I+9VQ05vpGj5FArKtJwIYBL9r2FrEnayrMQ7RwMi14OpJgRtopuKxNsshweBJBu4G5BI0mBbt2Ve/ElstAzMJ03JbYHzhaa6VFa/Zkt8hzeL0NV8OAWyIsc3UzME/EJmlhQfJPQ57r/O56KxpYSB5KU5qJXCDkxvCYaCMog6zuumfhViT/Vhr3/lMZjcnoEBUzHon6VQggglpBkEGCCNwVlV35GiXj9HpopKo5X4kK+GpvE+6AZ1zAQVbSt6erTC1giFpC3lZTEM+zSTqSYEWu/QLQsWzmSU4GoENhicY1bQkkBlKFs1q2ASGaNYtgEsygY7itOkQHvDZ690AWBXO/wAQ+ElxFRrZI1jojerjmiCJPkoOLx7XCC256qmd9cPbLoUWS7SOQ8FxmSplPVGdOqIspzeUqLqntCy5M9vNP47Chr2UWAAmC7sNvUn9VhsStnsTo1WOuPGRBNX2bS51vrPRDfF2UcT77dO90Rc2YUCtTpTNhmuR4nRlnaLHvCHatDKXBoBhxbaSDldEt3/K4rHa5wm+H10bqowsgnP7HMBjG0hkbIDTGs6bKxoczNJLTMiLee6GXVZJ2/WNCn8HhnOJcN/s3VUfJcW2ydnjRaxBLxTB0MWyKl8t2mYIKAsE4MxD6QJgEwVfvAZdz8vqh3GYqgKhcyS8i5Gi2eP5PPVjOddRxa/Rf4HGgWG+/qhTnGuPavG4PqPCJAO6hf8AW8h1m/lKgcXx2Z5e3Q7TMba7roVRaemKxr0a8MdlFzEmfmI9YXSOX8SwNLiM1vCY1m0fIfNcywrtJO+2un7BEvDuOClhi0Sao0O0TayL63NLCVM1H2W3M/E2Upbnu4Axq5xP5QJ1mb9kJHEsaBN93D5+8NdY+Crnue9xL7knU/H78k7TwuaZOgnXaP8AhWV1qC6KrJuQsfF4sPDAEAfAeqj0SYcd9B6/Tf4rau3ve1uxVvwnhoqAH/glOc1BaxQhyeDHD8MJB3I+BKsfZ2P3KdPDyx2UjxDUWiYnWdgsVHg/X7+IXMtscmdSqlRRGfb1Tbn3t6pwNJsP+VFxboNyLD789UQWvCyeJdnUPwm5gDahoPdAf7k6Zht6rrZp9F5OwvGzTe11PVpkeexXpbkzj7cVhKVUODnFoDwNQ8DxAhdKrkljOPdxctRblZlPSCmnU+iuKTXMktJSQBhrVubJEwouLxrKQBqGAUCJAErdoQzj+ZwHAUhm+nxV1Qa94BJyyNlFywsjDkTQUy/EdLpp9GC3U9bqTA6KtzZaqor32V9TGEDNltErlvH6xxWPaGu8Je0X7ESAF1LjlQChUJsMu2q5Fywc3FmC5AdaQbZWk+V1CLePWT4pNYjtJpAZWnRoCp6lBtSsSAcg12kjopGPqlxblN5v5Db6J7D04b3WW6PyPH6NFb4LfsZ5j4wMJhKlYgeACAb7gAKj5VcHUziariR75zWABuPQT8kz+JFH2tKlTkkCo1zmg6tkAz1AmY7K14dhg6gGO8IJvAi0aX+C0Lc/pVFLtsGsViw41XOIJcZbUMEG0N9C0m37IffVJFrO8LRMCZ1fNstx/wCxCMuI8MPsASQ1rGlpItGVpggbyco62shvB4WcOKjolznQLE5acNJ8xa3r1XMurkn3/s6tVkc6KSq3NAbqYb5dSr7iJ/pabWxLjDWtGpJ0EDU3Uflam04irUfBbRZMk2LnuIH0EKmq4t2Lxk5iG0znB6ZXeHsLi0quvxXY4x/f/CV1/BNv6/6RMXhahz1KxLAA4wQCSQSC0NHkQTt80GV8XL4uBoi/8QeKnM0UyYIJc6QS7PJA8gS6yCqOHLiu3GEKo4jhztnY9ZGc0lYpHQd9ekojw/CrAlYxvBJEixVf/wBME8Y/gn7Kiu0se5rrWkHrOhnoVJwm0m38JjEYAj3iZFgfLQJ7AH+/a0ASSrk1JdEFsX2S8VQOQOBDXEgROxBmPgmsPRzuDG62t1Wtete3oTaOikcBpDPmJvtdE5ZEI9suf/iwDQ7MQ70IAVhwfh/s4bPX9VY4SsAMs3Gv7qQGzHncjp+y5c7ZS6ZurrUe0VGLwli9kXnzOkqkqtcWiR9n9EYY17ScoiBqREdLlDvFb031G6NJvPvO2AbqYET0UIwlNpRRqVsYR2RXYvFEOOmYm5EBrQfLQCUO1cQ4lwtrE66SLHonsZWNSAwENy+Mm2Z0+Im/uiwA7FM0mAfp5rp1UqC/pzLr3Y/4N0aP19VacM4tVw7iaNR9M/4uIB8xoVBFQ+fQ/wApylhHONgrjOdq5A/En+oLaGJhtQ2a8aOPQjYrqFKp1XmrlXg7xVY4atcDHkV6JY4kDyEpoi+ieaYWEwHlYUhahtz4BcdAg3mLigqRlGYA6fqiPmAu9k4MtZc8BaXOaHeIXITREk42s1mWwEkFHvD8SDSaQdguP8w4s5RB3v8A+KM+W+LNqUGQ6CbX0hU3S44aqFuoMnV+60OK+CG6vEA05Xekaead/wCpTpER6krLK1ejYqmW/EaftaT2A+80ifouWcsPfT4mKdRzi4F0A+7GU6LoNHHgyub8armnxWk92mciRvmFreqK56nn6KpxySOnsxIzETAB+amtrfJCdbigIOreh7jVWnDMWSQNjER19VXKxfRbx6elRzFjy7HU6LTAy5nHfUW7CHn4K+weI/0xefCIg+hH0QbRrudi6zyWvIa4j+5t/dPw+qYZxd7WvpkZg4DKBq02g237dfJFl3x2JP8ARZRT8lba/YecVOagWC8ttsRuJ7W+SHMVg8lAFrrlsmdJeXe1d5yQPIDstuAY1poik55uyPFpABaIO2oWeYcePYwwAHLm0JsfEAI7gE6WClZxnDl/AgpQnx/oJ0MS4NqU2a1qtgd2sBbmPazz6KDx40cLhalJsurVSQ698gMAu3AIE5f8z3WDUYyq4ZnGm2wIgHM9wBvvYH0KGeOVs1V0nQ5elmwBv5/BW+LDjHkZ/Ns2fFFfiajnljScwAA++vmrvheBtMaqDwzBlxCL8DhsoA8lR5d+dIPHq3tjdLDwNE7UoNNirE4bY6xPp1TVXDka9r9Fx5Se6dWMItFNi+HAiNVRYjB+yJJbmHSdD36q84xj/Z+EHM46AXNgTZC+Jxr6hOeIg2n4aarpeErv8vr+mPy1Sln2V2LxGbffdSOH4k6bBQnsnZEPLeJovAoVgGH8r9JM6OOy6rXJYcrWnpfcO4o0tANj1/lXLcS0MJGnTsh7iuAGFc0ZgWuEgnb+FS43jr3+CnZu56rDPxm3iNVd6S7L9nEWPqiiXilTvneegkwPOIlD3Gcc2oGtpNeMheM0+HK95MAaiyiMp2NpO8673PZOZgIAg6yB2FvSVsrrUFiKbbHN6x04nMIho20A0AiTrNlDLJJ7qVQwb3wSLfCfRWuHwYAgt9YUbLlEIUuRV0cKYmFLw7CJT1dsGBsm2PJlZZXSka40KKDr8McLTqYkB7oyjMB/cQuw1mxcLzjw7GOovD2m4MiF2flXm5mKYGu8L430dGsFavHkswx+RBp6EV1hMmoktBnNOK0i+jUGhgwuL4PD1Kb3EkSSSSfNdxZcX13QDzhytUzPfQbLXC7eh7BP0JABxmrmFyOlk7ynxDLmpE3BkfqoGJw1QCPZut/ieqqy5zXh0EEKu6CnHC6mzhLTp2Bq557aqQ2oChjhHFxFgQSrFmMN7EjsCuPZVNP0deF0ZfYS8PM76II/EilFZtUbAEn/AGusinAY4eRVTztRNWlYaT8FLxm1NaUeRjXRKo4gVGMeLhzQR6og5cdmfJGhEDogLk7HF1EUz71M5fTZHnCcXl6XF03Xxk0yDs5R0HOGu/7vGsIuM3qHPsbeo9E3UwFiZJMz01PXyBWeF1g7iFcGYfTeW9LVGn9yrfFsOXT72UfJX/p3+ka/EnleL9lBTpljnbGbidbzqdjKexGNc2lLoHvakGfBAAHQAn4N6KQ5od72nT9fn81T8dZ4T0FiT/lv5fso1prpfZfY0+2Un9W1lOSbmSBFwTlDSCdg2/WVR1G53gAanbuVIx2JaW2Mi/QAC0D5D4q05PweZxdYnYFdWxquGI4i2c9ZacM4VlaLXO//ADorrAYPMTI623AH6wU/icNZoAGsEnabfqrLhtVrWN8ImOsFxsNJ6B1+4XG1WWdnUiuMOiJi8Ple6BmIa0iTMy0mPIwTHRCHFca4ktpmXQC4nRs6aXj0RDzfxA0KRDiC+CXbwT4iB5S0DyJXPxUcc7MuWq8jMZJIbEhsbE5lpr8aEpa/SK7PIlGOL2yPi60OaGOzOElzjdskXi2ik8P4C54zRbcmw+Cv+D8qmxeO8fepV2+hkaQBA/m36/BSu8rOoFdXjuT2XYG1OBtbefgq7G8LEHKiXGNiR5+X3qqh7I3/AHuqK757rZrn40MzCjxOLfVcwVXe40MH+0affZbuxGSQII+7qdLGul7A9h95uhjsdiER4DkKjUy1W13OpEyBAmJ0ldaqzmtOPdU6pZ9ATiaknXXzmNQp/B6ImT/wj/j/AC1Tqt8ADHtAAPUDYoL/AKUsdkiCLGbKNzaQVZJl3TLSBljT4rWpUAmxKg4eoWNJkA9NVMpvzAXm31WFrWdCPSK7EQbgaqPTpRc6dArF9AbzHXbX+VHxOKpsAE6fevmmot+ibkkuyHUJHr9yrfgGIqMgjTUHoR0VHUxk6QB3uo1TGvJEOtMT9StddTXsw23RfSO/cP5mpuptLjDov5i36JIB4DwGtUoU3+0b4gTc/wCRSVuyMnR2WkbXs5OOM26haPbFQza0g/URussf0v8AfRXFZCbhwW2a0uEi4F1U4jg9EuBcxsnaBqr72cOI63HnuoGIohvieZOoPVAA1i8AxhIDGjyCncDLQYyj4KVj6EkO2KjYaiQ5R+yX0WFWnSBdmY246IVxeEDszdjMItxFDOFXPwV0OKY02jmtHl7F0KvtKdPMDbUXRRgHVy0h9JzDF9EXYajIynX8p6LY0Cb/AJhYj+7yUZVRl2NTaOPsxRoYllZ35XR08Js5dFB9qJaRlInz6Kt4zyTTq1M4cWNPvNAmP2UjhXCX4dmVtQvbPhzWt0CzeTRz7XtGrx7+LxmlXBb+tusaoM50xmRhYGyXCCRtfX6o6xWNLCQ9pBHae+oXP+YiKjnPAkEyB22t6Kjx6Xz/AC+jVfc+HX2CNEHKZ0B8O+mp+iMfw6IOa4lC72ki7Yi0dL3WOE8QdQqBzbQdOutlsthzi0YIS4s7CWTNvT6JouyA9CD+m3wUfhuOFRrTPvX+ITfFqngdeMs/T+Vx41uMsZ04WcogXzHxA1KxGrabZI2zH3R6Ekx2VpyDwM1ne3fpm+JshqpSLgaQu91STH9zot5DT0XWOAUPY0GMBywOk99PNb7mq4KJmr2ybkEDuHgthkDwEA9C02J+BCCazySXOIAMxbqYg9DAn1RNg8a/M4EiQc3S8mNDFwY9FpjsGyoTUAAIa1kaCBMW/XyWeyr5EnE11y+NtSOd4jCwDEkHQ69wq6vRPTRE1Wm5heJkgiGxIixJPQ62VJVMGfr0B+sLNjRsT1A/xGnN43+CteVeOnDvFN8mk43n8rj+YdlFxtYearKmJmwgx9FuolPrEYfIjW/bOuG9tzc2280G8+AtLKrWgtMtJG5Ghn70S5U5jmKNUwDAa86jo39kVcRwVOqwsfBp9YIkxqOhXR1SRx8cJHLH4wlt2m+6w3irhYCPNWXEeW6oMU/GzYTBHxTdHlbEOBOUCNiRJVfxQLvnn+yI3iYcPG4z0Fvqq12LHS/yVkeBVbzSdO9k9heXaziA2kZNr2+qmsXorbb9lEGl5kq+5a4K6vWZTA1+Q6on4d+GtZxmq5rG9jm8x0R9wnhNDCMii2SdXn3ifPYKWEdJfDeGMpUmUxcNET16rKWd2w+aSWCC7HUszZAkjZRQ4QDJ001jtIVk12/x8uqg4uhlIe0SN9iO4UiLMjxDyuExiMMHODtNiDp3B6eaebUDd5n1Py2TjPIE6OHX+UwwqhDpZFvy9PQpn2MKxqUW02uIHh10m/lsU1QbnbJiYsRof2SY0Zw42W1XCpNbBuptBwNjqkMq/YJ5rZibOsGn91ZPw4KjuowgRCqUJ7EC/R5lR3YS4tDjPhPugdlZ5bAaiZhaltnfC/yIKAKZ2GsBsdZt81TcS4JSqZnOb4jDRrMCYE6Wk6ovfRuBpA0Ok7qDVoWHSfT4IGch49ynWpkhjC8DQtvaN43Q7U5ervcIpunYQu8VMPdx0ERA8MqDXwhytB1GgjUeYRg9AblvCV2NaKlJ3h0tJt5KPzTjyXBjbECTO58uwRyWFjjH5ho1xblKGOK8vuqPzNPjBk5jaw/uVTpjyUiasaWAJwCvGLYXTEwPM2XXgRlAC56OUK85mloAObX3b7DdGdPOxrQ4giYFxmsJkgLL5VE5tSiavGujDpj2MZnA6z9EwzEOaC2TBF+vRbYmr4ZCrH17RmvoTsAbH5SssFJHR1SRpzDijSaDDcz7PMk5sptE95vugjiNZzDDze/hBk+EwZjS4PwV1xnGED2mY5p8HwjNHa0IXdgnObmMtl0aSXWklbK6Ob5SMl3k8FwiRK9Y1DbwtED77qww2AAaAWnxuEOkzGVpdcWmM1v8gpLqTPZh5aLAOtYEiIOXpr6neVIp1nPwhzeJwiBoZc6YBJvcj47QVsjFI58pN9soa0Wk30PQe7c9YOa/YJzDccr07Cq4jo4lzR0MFN4zwkNI8WUZ+ku8uxF1GAtAF5n9P1QIPOV+I+2Z4iM4MHuIs6EShllzblRn/csOgbJ+WnzhdOwzwUiIwKat+EYG8xfYHQ+qfwmDBhxFpVpUZkIjQG0xoeykkJs0a/KLi0eHUNaf3UI1XOJLojYbkeQ6p6sTUfJcQ2Zjr3hOUJkAtudDa9/kVIXoabH9jv8A8z80lOMCxsekn90kYR0IWuyf7bmSdP4UgHcabj9lGmxI8TTAA6DqP2WZLZLfFp6aAx+yQ0N18NBzMEjcaH0IWtOq1sAEknYwT3+CmscDOU3Fj0n9EzXw4dtDvvZAzFM7fm3tZ3n3TdegYcG2Me6THwI1WGu9ndwi+0kHvdJmIEAn8xFp0t3uNEAaUxDfFt1N++mqww7gyOoUp1om8276Trvoo9HDlkwS4Xtof5RgiTSxHVOyCq41IdldA6Hr/KfmEh6POpdE25mxWzaycFQFAxiLz2j77ph9Pw6SZ8pU0tGxWjmJAQalIT57kfcKK+he2o+PaytHMWhYmIpquFsbWOvWyhVcDcWG0DqiI0BfumamG+/JAwfbhYmGiTM208k1Xwlo/IDJIF7i6IXYa87rU4S5MaoDAWqYY+87U2B28OxHkqziuAexpgC7ZtexE2/ZGpwAiNk0/AiIVcqoy9otjbOCxM4xWp53BxO4jX0HZV+Mqw+ZkbAbDT+F1TinJtKoczczDc+HSTvlP6IYxnIhm9S0AWbBj4qz0ivloHN/1HtBM08sQNAQdD30WcTiD7oJyibWjWI+Tfgi08uU2NytaR3GvnKg1eXHGRNj289vVA9BPFMzkuJM2Hy/RLC4ZziABJ+/4RbR5NcSBNvKLeZRLgOVxTEFvlGhjUk6kIFoMcu8ELTIEvd8B2lHXD+GFgBeTmnYWtrqpFJgbAaBlGnhg/unWuLiQBGVu2p03O90JEWyVWrtFt7aDaBue61czM7xAiBtoPjqm6eBmQS0WmbmYghsk6lTGmwdaSLCJKkIzh2HQgEgSDJ0Im59U7VOzdtxpPaVoKcCXWWKTjUOVgtpPXyG6NDDTI3c/qknhhqe4M72n5rCjowjNMtIjS8t81qy7czbFxk+nVJJSEbEAl0eGCPVOGtrnFpER3WEkDHXNt1HdRnYYflt2Nx/CSSQMYxVZwc0EQ0Hz2j6rYVfEZuJ8Pa37pJJiNheQ68E2N/K61LWkEGfPWO4OqSSAMsYQL3HUW+RWpdBvp1H7JJIaAckgTss+0SSURmPaJZwkkgDGYLUkLKSAGyQsFwSSQM1Lgm3O7JJIBjLyoz6YckkmIjnAtM2vMLQYJokZY6EJJIEa1iBr4hYafdlBxGIaC0NsJAJjQH6pJJgSzTYfsj6arLGMD3OEgEDKNyYuT+3dJJSwRK/ppufC34ntOyb/qWg5WC53KSSj9Eh5uEu32xPiuMptAnbe/VSKDS7KwkAgkggXsNyPJJJAGWG12gpJJKIz//Z"/>
          <p:cNvSpPr>
            <a:spLocks noChangeAspect="1" noChangeArrowheads="1"/>
          </p:cNvSpPr>
          <p:nvPr/>
        </p:nvSpPr>
        <p:spPr bwMode="auto">
          <a:xfrm>
            <a:off x="90487" y="15875"/>
            <a:ext cx="304801"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dirty="0"/>
          </a:p>
        </p:txBody>
      </p:sp>
      <p:sp>
        <p:nvSpPr>
          <p:cNvPr id="7" name="AutoShape 7" descr="data:image/jpeg;base64,/9j/4AAQSkZJRgABAQAAAQABAAD/2wCEAAkGBw8QDQ8NDQ8PDw8ODRAPDw8OFBAXEA8QFBEWFxQSFxUYHCggGBwlHRQVITEhJSkrLi4uFx8zODMsNygtLisBCgoKDg0OGhAPFyscHCUsKywvLC8sLCssLCwsLDIsLCwsLCwsLCwsLCwsLCwwLCwsKywsLDAsNDgsLCsrLCssLP/AABEIAKkBKgMBIgACEQEDEQH/xAAbAAEAAgMBAQAAAAAAAAAAAAAABAUCAwYBB//EAEIQAAICAQEECAIHBQQLAAAAAAABAgMEEQUSITEGE0FRYXGRoTKBFCJCUpKxwQczYnKiIyTR8RUlNENTY4KywuHi/8QAGAEBAQEBAQAAAAAAAAAAAAAAAAECAwT/xAAhEQEBAQEAAgICAwEAAAAAAAAAARECA0ESITFRIjJhE//aAAwDAQACEQMRAD8A+4gAAAAAAAAAAAAAAAAAAAAAAA05eRCqudtj0hXFyk+5Iq8Lbc7YVz6quvro79ddtyjbKHZLd3f1N+3tmxyqeola605xlw0+vp9mS7V5acjVm7Ostr6q6vFur04Rashppy0a3t3zRLvoS/pdi+LHt84ypa/7k/Y1W7boh+9cqtOe/GWnqtUUtPRmEP3mPbclyisuyUUu7dluL1N2biRhj2ww9nuu6cHCEtyhaOXBtzUnyWpP5fpPte4efVct6myNkfvQ4r1JJA2Fg/R8Smh6awrW/py33xl7tk80oAAAAAAAAAAAAAAGi67sj82BlbbpwXP8jRq+9+pgjIgmgAoAAAAAAAAAAAAAAAAAAAQNubSji41l8uO6tIR+9N8Ix9SeVeZtTBlvU334z7J12Sg0vBpgU2zNjWxxPpEqacjKvk7rY5C4uL5Vxk/ga4eHNEWG3MNN1zwcqi6L0dVMZKWvhuNal/Rg4k1/d7ZJacPo+RYopfyqWnsbv9H2rjDLuXhONM/lq46+5my+qll9KWnJyZ/7Ni7Qgu++6qK9Ld9+xjTtPPhnVYU5UydlbnPVOcqore4uUVBP4eWnai96rMjyuos8J1Si/WM3+RE2XsWyGXdm32QnZbFQjGCe7XHhwTfPkhOb7pi6rT0W803pxaWib8uwyANKAAAAAAAAAAADxvTiyJddrwXBfmBndfrwj6kc8bMWyKz3hvmpsx3iC4ABpAAAAAAB4egAAAAAAAAAABR9LtrPGxtK/wB/c+rpS56vnL5a+rRFw8G/Bwq1j1QvmtbMmttqc20tdyXhy0aev52W1ti15E67XKddtL1rshprHjryaafIx+jZ0fhyKLfC2lxf4oS/QlgoF0m2VbFvJoUJrnGylSevbxin76GuG18Ob0wqNoSfZ9GdsY+m9p6otbMCfWO27ZmJdPm51Ti5SffpZBcfmTIbYUFpZiZVKXdUpxXzqcjEnfus51+3PbQ2jtDHpeQlbVCMopRzLKJuWr5bsIb3rLsOo2NbkWVQuvdcesrjLq4RktzVa8ZOT19Ec10luefbjYuPGyVXWb90nCyKjyXHeS5Jy9UdrFaLRcktEvA1J/q49ABpQAAAAAAAAxlJJas8smktX/mQ7LHJ6v5ID221y8u41NhsxbMqNmEpHkpGtyAylIx3jCUjXvlR0gAKAAAAAAAAAAAAAAAABzvSnbllEqcbFUZZN8kkpJtQi3onp3t/ky7zcqFNU7rHpCuLlJ+XZ5nJ9D8aeTk3bUvXGUnClPlHsenktI/iAuY4mfFJxzKZy7VZR9XXwcZJnv0jaEPix8e7xptlBv5TWnuUnSXEysOcs3AskqpPevpf1oRb5zUXw0fbpo1+UCjp/kTShDFhZa/uSm9fFQS19zjfNObnX0xe5LldV/pyUf3+Hl197jCNkfWtv8jOrpHhyaj18YSfDduU63r5TSKKnK25f8NdOLF9tkdHp5Nt+xq6Q7Lvrw7bs3Otue6oxqrUYVuUmkk+HFcdezkandv4lWdb+I7VWLRPVaPk9Vo/IzRyvQbZFccSq+yuMrJylOEprVwhrpHd1+Hlrw7zqjc320AAoAAAAABrttUV49iPbJqK1ZBnLV6sgTm29WYtmLZg5EVk5GuUjyUjXKQHspGuUzCczTOwqM5TNfWEe24jvILg7wAAAAAAAAAAAAAAAAAibS2jVj1O6+W7FNLvcm+SS7WBty8aFtcqrYqUJrSUX2opKOj91Ed3DzbK4JtxquhCyC1eui4J6GNfS6EoqxYmb1T5WqpOL8eD5EnG6VYM3p18YS+7brBr8QGtz2pX8UMTJX8DnXN/KWqNdW2ZU6q3Z2RTq9ZOiMLIt9r+o9fYvab4TW9CcZrvg017G0Clo6U4Mnp16rl926M4NfiSOd6cbRjkzxsPGnGzenrJ1tSW83uwWq85M7e7HrmtLIQmu6cU17mnG2bj1Peqpqrl96EIp+qQG7FojXXCqPw1wjBeUVovyNoAAAAAAAPD0r9qZW7Hci/rSXHwXeTq5Nqyaj5WXv3Rivhi383oZtlTGWjUuST18yxcjl4+vlrXUx7KRhKRjKRpnM6sM5TNM5mudhFtvLg3WWkS28j3ZJEnY2akTW67I15GjefeYs81NI+ogA5tAAAAAAAAAAAAAAcBtq17R2lDDrb6ihvfkvD95P8A8V/7Oh6Y7Y+jYrUHpbdrCvvj96fyXu0RuguyOoxuumtLchKXHnGv7K+fP5gT8bbmKr5YWvU2UtQjCxbqnHdW7uPk1p2cywycKq1aW1V2L+OKf5nM9PdgdfV9JqjrdTH6yXOytcdPNcX6nG4HSnNohuV3tx0+qrEp7vk3x+Rw6814udRzvfxuV9Bu6I4Te9CuVMvvUTlF+nL2NFuyMila07TshFfZylXOPq9Dlsd7ZzPhneoP7baqh6pJv5alrh9AXJqebkSsfbGGr/rnxfoizy9df15X5W/iMr+l1+NJK+eHlx10bxZPrF4tci/2dt5ZLi6MfIlXJ6O6UYRrj3/FLWX/AEpnHdNcDGxlRjY1UVOWtk5cZTa+GEd58eLcnp4HfbIw1RjU0L/d1xi/GWn1n66m5OvbU32mIAG1AAAAPNQNeRcoRcn2e77jm8i5yk5S7eL/AERK2nmb89I/DHl4vtZU22Ln2L38TyeXvbkduOce2y3vBe7RKw8lNbnbHkv4Srsub5cER3lKL1i+PhzMcdfG611Ni/nYR7LiFXtGM13SXOPb5ka/K7Ee7n7+489+km7IINt7fI1Sk3zPGzcjOgLLZuxLr9GluQ+/Pt8l2nV7M2JTRo1Hfn9+XP5LsGmOb2Z0ctt0lZ/ZQ8fia8F2fMvV0YxtOU347z4l0DOrgACKAAAAAAAAAAAAAKHpV0eWZCDjPctr3t1v4ZJ6axfdy5kGGftbHSjdiV5MIrTfpklJ6d6/+TrABy9fTXHT3cmq/Gl29ZBte3H2JezrdmTn1mP9E6x8dUoRs18mky5upjNbs4xkn2SSa9GVGZ0TwbedEYPvq1h7Lh7EyC6R6co+iVtXHDz76u6E25Q9E0vZmFtO21F1qzHsTTXWcFJLv5Lj8iinpf03bm9zrrtb8Orp4L1lp+I+jHM9EOjcsTftulGVtkVHSGrUI66vi+bb09DpgAAAAAAU+2NqRjNY0X/aSrdkv4YJpe+vsybtTPhj0Tvs5Qjrp2yfZFeLfA+Sz21P6VLKm9ZTk95fwvhuryWmnkjz+fyfH6jN7nNmuwuu/wAu1kG6/v4+C7Cts2rGa1g95Pu/UU4mTf8AuqrJJ/dTUfU4Tm16vlGd+Wu1/Jc2Q7Mp9i08y9xOhuTLjZKFa89Ze3+JdYfQvHjxsnOx/hXtx9zrPFWb3HBLV8eLfZ2JFrgYWVZ8NM5rv00Xq+B9Cxdk49X7umtNfa0Tl6viTTtzxefbn11ri8fovkSWs3Cvwb3n7cPcu9m9HaatJT/tZrtkvqryj/iXIOu1jHiPQCKAAAAAAAAAAAAAAAA05mTCqqdtj3YVxcpPwRyFfSzMyJyWBhqcY83N6vw1eqSfhqyP0/2q7LIYFOstJRdij9qxv6lf6+bXcdV0e2WsXGhStN74rJL7U3z9OS8EBQx6ZW1PTNwrK/4oa6f1cPctcLpZg26JXKD+7anH3fB/Jl3KKa0a1XcypzejWFbq50QTf2q/qP8Ap0AtK7IyW9GSkn2xaa9UZnH29CXB72Fl20vubenrFr9TD/XeN/w8uC8nLT+mWvqB2YOPp6cbklDMxbaZd61fz3ZJP01Oowc2u+tW0zU4S5Nd/c12PwAkAAAAAAAA5vpTsHIzZVwjfCqiC1a3ZSnKb1WumqXBcvNkDE/ZziR43WX3vuclGHpFa+52YMf8+bdsZ+Mt1V4HR3CoadONVGS+046z/E9WWeh6DUkn4aAAUAAAAAAAAAAAAAAAAAAAAAArdv7Uji407no5L6tcfvTfJfr5JlkfNOlGfPOzoY1D3oQn1VfdKf27PJcfkn3gSugezJXXzzrtZbknut/bulxlL5a+r8D6CRdmYMKKK6K/hrilr2yfbJ+LerJQAAAAABVdKJ1xwciVsVKKreifbN8I6dz1aOY/Zmp72S9X1elSfc5/W4r5fob/ANpGdpXTjJ8Zyds/5Y8I+7f4S16D4XVYFcmtJXN3Pyl8P9KQHQAAAAAAAAAAAeM9AGqV2nNM8WRHvNrRqnjRYGasXeZKSIM8RrkzTJTj3lwWmp6VKyZIzWaxgswQI53ebI5qJglgjrJiZdeu8DcAAAAAAAAAAMbI6prXTVNa92p8r2XfLZud/eKm3GMoNLm4vlZBvg+Xuz6sR8vCquju3VwsXdOKenlryArcDpThXaKNyhJ/Zt1g/V8H8mXMZJrVNNd65HLZ/QXFnq6ZTob7nvQ/DLj7lNLo3tLFe9iWucV2VTcdfOuX1fzA+hg+fU9M8yhqGZRvfzqVU/y0foX2B00w7OE5Sol/zV9X8S1XqB0YNVGRCyO9XOM4vlKDTXqiJt7O6jEuu7Y1vc8ZvhH3aA+d7fteZtOUIPVStjj1/wAsXo367zPqNNajGMI8IxiopdyS0R83/Z/hdZmO18VRW5av78/qr23mfSwAAAAAAAAAAAAAAAABi4oyAEezFiyNZhPsLEF0Us6Wuw1tF44JmmeKmXUxU6nu8S7MN9hp+jsaLgAGVAAAAAAAAAAAAAGu6mE4uNkYzi+akk16Moc/oZh26uEJUyfbU9F+F6r0OiAHz2/oXl0S38O5Sa5brddn56P1I2TsnbGRpXfGyUYvh1k6lBPve6+PufSgBT9F9hrDpcHJTsslvWSXLXTRRXgv1ZcgAAAAAAAAAAAAAAAAAAAAAAAAADzdR6eAf//Z"/>
          <p:cNvSpPr>
            <a:spLocks noChangeAspect="1" noChangeArrowheads="1"/>
          </p:cNvSpPr>
          <p:nvPr/>
        </p:nvSpPr>
        <p:spPr bwMode="auto">
          <a:xfrm>
            <a:off x="242887" y="168275"/>
            <a:ext cx="304801"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dirty="0"/>
          </a:p>
        </p:txBody>
      </p:sp>
      <p:pic>
        <p:nvPicPr>
          <p:cNvPr id="4104"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3049" y="4581128"/>
            <a:ext cx="2838450" cy="1609725"/>
          </a:xfrm>
          <a:prstGeom prst="rect">
            <a:avLst/>
          </a:prstGeom>
          <a:noFill/>
          <a:ln w="952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76627831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16298" y="2995517"/>
            <a:ext cx="4320480" cy="1107996"/>
          </a:xfrm>
          <a:prstGeom prst="rect">
            <a:avLst/>
          </a:prstGeom>
          <a:noFill/>
        </p:spPr>
        <p:txBody>
          <a:bodyPr wrap="square" rtlCol="1">
            <a:spAutoFit/>
          </a:bodyPr>
          <a:lstStyle/>
          <a:p>
            <a:pPr algn="ctr"/>
            <a:r>
              <a:rPr lang="he-IL" sz="6600" b="1" dirty="0" smtClean="0">
                <a:solidFill>
                  <a:srgbClr val="002060"/>
                </a:solidFill>
              </a:rPr>
              <a:t>עוד לא...</a:t>
            </a:r>
            <a:endParaRPr lang="he-IL" sz="6600" b="1" dirty="0">
              <a:solidFill>
                <a:srgbClr val="002060"/>
              </a:solidFill>
            </a:endParaRPr>
          </a:p>
        </p:txBody>
      </p:sp>
      <p:sp>
        <p:nvSpPr>
          <p:cNvPr id="5" name="AutoShape 2" descr="data:image/jpeg;base64,/9j/4AAQSkZJRgABAQAAAQABAAD/2wCEAAkGBhQSERQUExMWFRUVGBgYFxgYGBgdFxgZGBwXFxgcHBgYICYfGhojGhcVHy8gJCcpLCwsFR4xNTAqNSYrLCkBCQoKDgwOGg8PGiwkHyQsLCwsLCwpLC0sLCwsLCksKSwpKSwsLCwsLCksKSwpLCwpLCwsLCwsKSkpLCwsLCwsLP/AABEIAL8BCAMBIgACEQEDEQH/xAAbAAABBQEBAAAAAAAAAAAAAAAFAAIDBAYBB//EADwQAAEDAgQDBQcCBgEEAwAAAAEAAhEDIQQSMUEFUWEGInGBkRMyQqGxwfAU0QcVI1Ji4fEWQ3KSM1OC/8QAGQEAAwEBAQAAAAAAAAAAAAAAAAEDAgQF/8QAKBEAAgICAgMAAgEEAwAAAAAAAAECEQMhEjEEQVETImEUMkKRI3Gh/9oADAMBAAIRAxEAPwD2pJJJACXF1chAHUlwlNZVBQA9JJJACSSSQAkkkkAJJJJACSSSQAkx7TzSq1Q0EkwAgz+K1Hu7lhz5fupZMih2bjBy6DLaQ8U4lAMVj6ujLuJ8gOZKa5tUPAdVF9mj6kqL8lL0U/Cw1UxrW3MxzgqMcXpzE/JUPayQHPbHID9koa4nMWvb8MCI9Vh55Po1+JewqzGMOjh6qRtQHQg+BQt+FogR3Y3ki3qmYDE4akS2k9suN+9J+aoszT/av9mHjVasMrkKocfyEhMr8YYwDOYlW/LD6Y4SLuRdUVDGMf7rh91MtRafRlquxJJJLQhpauhgXUkAJJJJACSSSQAkkkkAJcyhdSQByFxzk5JAHAupJIASSSo43izKY1BKzKSirZpRctIvJLJv7UVL9xxFx3GlA+KcdxZYYpvAI5EWPjcnwXPLyUukXXjt9s9DfiWAwXNB5EiUn4pg1e0eYXktHh+JxJaC51Mamq5pgAciYRzCcByd12KbW5ZyAM3kSY0Uv6qfxFP6eK7ZpeK8fplsUqtOTzuOk/NVqmNLGzIe4DYQ2+4VbBcLoUZINOQbnKSA4jmd4Vlzw42rAwD8UGDuAdSoybm229m0oxVLoCYbjrnsJEg5jtYjod4UJxb3vyF5AvodhzOyMmqCbzUaTEjKRO87gILxDhFQB7sMWOLiJY85b390m2k2nkoPH/JSyvhqNUvIBdlmQ53IWF1oW49jABUeS+3umw8BusLX4lXa9xc4MywIdqQINh4bqxS4zmZABc+565SdUknHob2bFvEqVWYdlg7wT/pQYltJpzOqOIOkhsR4gLI1O48knX0nQ/JD8dxk0yMpMg928/JO/o+Pw9HoA/8AbrOAgQC2RHQwJXMZVxQH9P2T/wDysfnYQsG7tBWDZFU2guvby/0qtbtPUADnPsDB3nknYuBrsXxfFkAtYIZ7wblMnxB5KTAdsnNcA45sxPdIMt6Dmsk3tMYhss72x7pn7hFKXHXAtL25w3dupn7fskrW02DSqmjbf9WZbv7vMHT1RXDcdpvAM2O+oWAZ2lYXlsS5xiDFp5c1ynx32ZIaxpdsNJXRHPJeyLwp+j0+nWDgCCCCnrzRvHH03CqAQ5sEtkEFvxBeg8N4iyvTbUZofUHkV24synr2cuTG4FpJJJXJCSSSQAkkkkAJJJJACSSUWJxAY0kn/aTdK2NK9Ha1drBLnBo5kgD5oRxHtXRZTc5lRr3CwAO6xPGarq9WalW4M5bwPAaFCfaMdU9mxrZLrSTci5J2jp0Xny8mUtLR2x8aK3I2PAOPVsRnrVe6wEhrSYaYNzG5VjHcaaZ7ofpqBFtNEIbXkPGjW91vXcmOV4VDEZiRldDbz9vVScpLo1UW7ZeqdpnPJAOQDXLbyshXF8ZiapaKbiWW3tM6Dcp/6QMpPl0STm0zdLHZQ0+NjKPZgDUBu8afdRk2+y0f4CGKrVG0mtLpygCW6E+CHYCm4OzSQZiZ3XMVxFzoGRwFxmi2bWP9qpQquBJyzJib2G9t9tEl3Y7dUEeJ1D7r3h5NtdJ5qq4saQADm0BE3PmYEKPLme5xEkbcybCytNcKf/yBjjNmgHKIHM6mU7+hXwsVM5ZAdAbI7ummx6ct1WZxWo33YFNjSACRrq4kuuT9JVVmKLiS0ACDbawgEg8kIrYxjpJqSHt05dI56LSfwXEvVMa3Et7/AHbf03GJbPzy626IKOOVMG9wqUyJGVr/AHmECSMrhrcqShXGQBxLWiNBfpfr90SaK1Rncp+0pO+F0GATEgG/mJK2q9hKwHU482RNRroAJgzc3Vd/FQXh4717BEuJ9i6bhmYCwkmx3jcTceELP1ey1Vh7snqJVVHH9Mc5L0EsTxH2hMWEx/yq9bNLBmlk96w1KHu4fXZOvgmUXVpMyI2yjdNY16Yfk+oN0xDoPyuFfw1ctMCY1JPP9llcRjqzAD1iIun0OPvbqyfNZeFvoPyxD2KxR9oIF1ZFRzm63QbB8Ua9wL5be5iQBvYar07g/wDDtuJotq0sYx7XbimfMEZrEcis/ik9UN5YpbMlRruBknQDfnsvUv4c1SaFRsQA+QeZcASPK3qhuH/hdDhnrgiRMMMwOUnVbbAcOp0GZKTQ1uttzzJOpV8OGUZWzmzZYyjSLKSSS7jkEkkkgBJJJIA4CupKtj8e2iwvd5AakpNqKtjSb0iDjPFBRZI94+6PuvOOKdpKr3EC2Y+8SbdJ/ZXePdoPauuJvAsbTNgp+FcHDmtsI2gXJ8dvFeZkyPI9dHo44LGt9mXxrcrDlOY/E83k7gbwinAexz25KtV4aS2cjR3hm/uJ0MbCVpf5CGmcgN5Bc7frNoTKuOpsM5yS0wdwCbKVcezTyctITqFJgENLptJ939lVxA/p/wDxtLie62YtMCD4XVepXAdnqOBdHdbMNbztz+SpYvFB7QRmh0d4EiBtHjz6rClYqorYrgpLXMNeHEyBlkNGwdfWZUHDOBijcPzvM3iAOdkap4UU2aZ6hMlzpMXgATyjXdR0nS7vMEkmbbLVeg5AqvjSGzD4vJyk6TtyEKjRxVgWCpUBJzHKfoNNB6Iti8S1pLw2NomB1IHNS8PcH2JtrEn1CykPkDqXEAwmc4JgxluJ8rabqjihWruIpUnvZc5hAt5wJ6BaKiGPdVYAYpmXZT7xOnrBt0U1aq5tPLIaXRpPdHLrHRZTV7NLRl6XAHZc1V7/AGkGQCCANh4gbIDxDh7WOHsyXGYIJ1J+i2WKzUNDmLpBdp5XQKjgg6rmdJIEu5TPPl+yrF7ArYPs9ULxLgCLkG7R16laPhnsmB13Fw+IiA2DbK07TeVXbiAxhMwMxAncnlG14TeJ8TZSpFriINidgek7obsKsvY3HuaLltQEWJgzI5HQ3QV+PgRyMkDr+R5KmMXLW/1O8RpHdHLURMQq1Kux0lhv8XloSnVg0FRVDp++yqPYwzJEi6EsrnPHfI3J08kTp0gYGlvqk409sxytEOILKroY2Y1MQCu4XhDBII95S/p3My3kK1SZOn55pyk/QRWgazg0OjY/ZX+C16uFqB+HqOAmS0E5SeRboQntrGHb94gc+RU1BrRaIS5sdXpnsPZ7jrMXSztBa4QHtOrT9xyKKxCynYPhL6dAvIg1CIB1yjQ/VamSvUxNuKbPOmkpNIcx0pLoSVTB1JJJACSSSQAlme2eNDWhptYnNMa2A+60y857UtqYio5rWTlPxWaADoPEArl8qVQpezo8eNyv4UuHYR1eoPha3UxrYTHMdd5WldDG5WS0NGu6oYB8Nc42JMeAA6qviOJAE35rgbSOvsJVsVUgDPqYNxp16oJ2j4t7JjWNpNJNz3YDTsZ3PiquN4gcwa1pdoCef31VTB06lesDUB9m21m2kbHolyvSDjWyTAYXMGVahzOId3fhm8kz0VmWvfTIYCW6bDTfw1VzEhrBLpAIymbRy+/iqTMQBDRNrTzN/skkk9A22gnXrBoAEk2VanmOZ1Q6m0en1QvivHxRhroEzBeYFtiRN9UNpdrO85rZecoiO9l5xA/43KvHG5bI2wpjW0w6C6BBgu/LJ+ExzX0Q2jmJnI8xF9zJ2E67BAcPw6rUu8PaxxjMRmedLNAEM2uVpsFT9jQLG0TTF4aSCb3JdJ1PW6UlGKr2NW2N4RlbNNvegS95AhzjtOsXURpjMZ9b2381Hw2ucrnhvvuhogD3QJJPIKvicW4S43k94x3QBynfRc3suypxTiHelxkN0Bjwn5qiMRneGaZi0kjWB1UX8vqYir7QQ2nES4Xd1A681HiuG1KdQOo987zAP1jdWUBKQS4njcoDIhoAjyMDzn6oY/CHEGZhjS3WbneAn8QoVWmXFtyATPh0hW8I8MpMggTOc8nAmRHP90lrZS0UMWwMHs2tJBdOZxEiP3AUVJjBAGrpgztsFLiodeRcm3xW3PiomNAcCGgEWA6LSBgM9oIN6Z8irFHtCCZ9mb9QqNakA5zdQS6PCbJ9HDLpcYV0cqc7CmK7UZmACmRfUkLp4+4ABrRcayqzMKdIU38uLb6jTwU3w+FFyNj/AA7xtJ9dtPE0GvzmGuMw3xGhkr2Khwykz3KVNvgxoK8K4TQhrTvML3Pg9cvw9JxMksaSeZi6r4zTbVHP5CrdlxJJcldpynUkkkAJJJJACSSSQAxtUEwJ9CsXjTkq1CXElxLdrCTBv+WW0rOhriNgT6BeWcRrObnDxIdZrpvJkGw1vELg8p9I7PGV2WOLY85srTM2zEAbW0t5qth6UjOAIvedhr5yh9QOdWpAgnKB4CfHkCj9HBNz5Q46S4TYfkrkf1nRXpDsJh25c2rzECJgcz4rmM482kIaJdBnZuuw+6bjOIinFNjTeAALkmDrv9gsnx6uQ452u+evU7wpuTfRqMV7CR4mHuawjuG5k5pc7TqjHC6FNmewtO5Jk3MnYdFmuAWYXkFruusTqOi02IGSllpiS75ki7j5LdNIUq6IcG9jyR3XO1Iyy1reuawddStw7KYIaxoG4AAbsNheeShw/DzRa64cHZSHCCTMmI1AG3iq/EGvYIcBcCJN7jpukm0ZpMmNc1HAOfka2CGssHdDbSY6qvjMUyW0wTLiBvLj0lcoYqGQcwgA2FuUExfwF1XqVu+yplzFsxAswOsSI3I36oewSCH6f2bGNhvdBnTNNyIA+iqfqTU7oblIbJbYvh0wSOsKri8c6zaYc5xIMi4BMAEnYRPWyY6uKJJdULn1LGwhuwG559LovZrjo7U4g1sMIh5dDZ9deR0UWLqw4iQ6DqN/yEJ43Ua83kGBDoMGZsOZtomioBAOo18dFedNWicU0y9VqkCYEEEn72QepU9mx8GGmCARN+Q/NlLia08+9ItMRb/apmhe9tba5p6bLMUVY+mCWTN7a3iV0VHNDnF20C28XPqq1FzxZ2ms8x1VbiPEtGgEiJJHM6Dy+6oo26FJ0hj2Ameas4alB11QtvFABdpjwUlLjbQQYPVUcJVompwDTBcDQc1dwhkHwQJvERUuZV7D8TZI73lzUXCRtNM1fAOHms5tMfG4Dw5nyEle04bDimxrG+6xoaPACAvOP4YcSosLmutUf7jjEQJ7s7HfqvSybLq8aKpv2ceeVuhQurgCUrrOc6kq9agT7ro+aSVgTtaBokupJgJJJJAHCF5hjaBbVdnkFpN784AAHOxleoLNds8EMjaosQQ0+B09D9Vy+TC1yXo6PHnxlX0yGCaJLoOa2pjLM7FT4TGgOfJuTrz6KpTpTUDgA0SGugiDEkW53nzXeKSXf04DtCTOljNvouKCi3TOud+iw9v9TO03IcJ0F40G5MAIaOz9WuC4Me8SYDYvESJdDee6uUqzW0hVrszOzFsXDAGktBIBuST8kPxXa5xsbCIZl+EDSPCPmueeRRlSVl8eKc1aC+C7MFrQ6rUbSAsWtcHktHu3bYHmrbmYahpne5tpc45bxaAen+1iT2gf/wBsuc+TaCYA35a81Nh+IvbVBqxUcQ4tawhxsJ7zYAgyBE21iJIX/JP+1UZlCMP7ma9xo1C0EvYTEFrgRfmCCfKbIXjezhrPf7HEMfyDw5p0MCYLZm22iDV+1QcynUD6UiGuiO66DAkgRabGdBCbT7RkPDg9pcdGkjedBulxnHvYlT2h9Ps9i6ROahULcxENh5FrmGknLyPSyLnHFjBSaz2RAh2cQ4QNwb7jXmuP7QGlUvUymBMki4uR9LdSgvFO1uJq1QynUOUB9UmA4Q0FxaM3Id4wZMAC6tjbm6oxLW2R18SAHMzg5jqIIEAkeIn6qJtVrxaSfiInXW5FrKji+1db3XZKgE+8xrjJ1JLpEn0Co0e0waINFoBIJyd0eneabdAul+O/QllQYq1rDUOvM7nmAdtUMytb7rdbkkmekk+JRHC1MNi3NFPEBlU/BiGZNB8NVpc2/WPsouM8KqYdwa8CHXbUYSWPtoHRrsRr0iCp8XF0zScZdFBs2kgbc/mo6xMXPpom43GBoAOsbdUKxHEtht6KkYOWxSmok2L4lmIsdAAOQCnZh9LTKE4RpcZN+v2RenjbZVWceOkRjJvbIcRhmuaQd/kVRp8KJ10RWmbCba/6UYeDYHSxSUmjTipbIaGDLVPh8MCQTeNYTjUtE3U3D9T80nJ0aUUF8KAyYdb5hbvsF2if7RtJ7y5rrAEmGnaJ+i83oV4M76HlC2X8N8O04vO82ZcdXaD6kqUbUlQsiXF2evCsE49CmmsAnB0r1DzxeaS7KSBHVwpNPSEieiAOpJJIA4hfGqxNNzPZe0DhBGbLb90UBTalMHULMlaoadM8o4pTqYdgDmy3UuFyCOcdMo8kFxvaJrQSXDnz+i9ir8KDtLTtqszjOy9MOcW0GscRGcZgfMMIEeK45eOrOtZ9GKpcRp4jDBrXiXEnNoQ4gg3Ok2hVMRwySXup0xTYJAuC628aibXPUGNdBU7DVG5jTfSJMfDlMjQy0bILxZ2IoOEsIaIE6tt1bb1XLPA07R148/61YDxVMsEAZZaR3CCIIDjJvI7zRJFo5hDa+KYScpBJDj0MzLQRfe/O90ZxPFKdQFtanm6sOUjlJBg32Q5vZ+hVtRxDgf8A635cwnWIjNbkCumDUVTJTtuyjTxNNjiKlMVGQIloz8hDjljXlz8Q08YY54z0wxokd0SY1ECbHzjRM4nwCrTuQT19I+/yQuo2BBmdxHor8Yz2QblEP0ccK7subIA7cS+CQNBq6D0vaUbxeHGGAdTb7QtBu4km41AEaGO6JFgb3Qfs9X9jDhTa5ziCZv7s5YEdZkc0b45xFwqAwCC2MpByiHE63h3WFxzajKol0pSWzM16ZeX16gdUa95zZCGuDnAv6gWBkRaAd0NaR3ZdAcTJy+6NRruT+XRHiUCQHFrXQ8Amc0tEmR/lNoFgqTqwblDBG2Y3JIEmCbDyuu2DtHNJUQUGueHZabn5dYB7s2BMC3+it/2e41Uo4d1N0VWOiWPAIF4FiSHM1WFZi8kwXAySHNMEWjUQVLw/HGlBElvIxfwtYrGbG5xpGscqZ6bW4ThcXSeP09Kg8t/p1mNykP8A8w33tjEG07kIDh/4XVy8NdicMKZbJqS4gGfdyEBxOpBsLag2UPDcdpkPdNwXWH1ib9Uf4dxBoGapUBF+6HWPLkesLzvy5celv/s6njjLYyj/AA7wrGgVcRWe46+zDGMIv7oc1xtvJ5qLE/w6o/8AbxuWbNFSk035FzXiNvh6p/Ee0IB91oaD3AdJN8xOpveB06lD8ViG4h0gtdRoS+oS1xLw+QIa3K8MLs0XnuiQBdbxvLJ23/4TlxjobX/hnig0+zrYesG3hrnBxtNg8AHe0oHU7NYhjy1wyO3DgQfQq7R7T1MxpUR7MF7gJaXEMZPceWyQROYuk/RbnsnxL9Xh4qgvEw2WuyDLqWPcNNibXEbq8pzh/etGElLpnnFXs9WgwWE+YKmp8Crx3cs+K3fEuBmm45DnbqOceWo6+sKk0AbKqakZblEz+E7NPIh5tyH7rW8GwQY5sCw5JtBsohhMPHRPiZcmzZ8NxkAAn1RNlUbLE0WkXBd6n7ophuIPGl/HZbjKiTjZqGOSQJmMcfid5ZbJKnMzxNAlC6o3051n1VDBIuOcACToLnw/ZcY0AQEqlMOBBEgggg6EGxCAOBwItcFOIVDhvCKWGa4Um5QTJknbqZsquM4nP+LR1uev281KWTit9lFC3roIHLMhonQHRcqYpuhH0j5wUFxeLqljgxsv+HMRMczyAJ6aFMwuEq5Sar877QKZEADbM4czqFzPyG3+qKrEvYRxpZlJDHEjpbxnkst/NDUe5poOfTGpptLo6xpGvXxWgxONYGtEtbe4JNhv5xspajqsS2m0jaHZZ6nn6LDyyb0/9G1BJbRh+J8AwZ7xFSmTpDKjSfJwErO4zAgWpuc5s/E2mTboSV6jjcRWDoyNcIM7bXsRBH5us9Xp4Sp3RTa1w19mcjv8gDo4+Xmpyzb0UjDRi6lb2be9DwP7WlpHSDbbTZAcbi8NU96k+TyaPqHfZekYrstSeCck5dZzZhaZgbX1VUdhO8P6bC3o9wIB3gDvaaa+CFk30a9HmIoU23pVS24OWo1wFtJsQnO4i+SS1r9yWEG/OL81teNdm8BQeW1KgY4Wyy8uAvcyDEet48B1LheCL4D87okQ54tMWLQJ9VRzj/kgSl/iZGtjRUNzl8JuOoNj/pXqlKk9oa0ANkEyL3i8g8hB8Uc4rwPDEtAIvu3Mflzn6dUGHBabTLc45S6B6fujnFrVoVP2B8ZwosJIMi8CLxa8iet7aKtTa/QNk/KPFFKmJqUzaHjeReT4R09V1nFAPepkB20m/mIsrqcq+kXGN/Cth8ZkyjVsgkTr0HkSuHjBa4kACSYnlt42U9TD0XGW3NiA4kCesbTyUuB7Ne1Lsppy05g3+4dNT6ylcO5I1+66FgOKS8OdfKZI2PIHSxOt9ESqdocrXMFKnTYS4ZWSJnUuJnMNoQGvwyoyWsZBcCSGk6A6NjWNSfpFx7Kj2kZhmnqCdYg6+hW1CL6MOTXZpOz3DmOqGq9xytlxE5RF57xF77CdQtjhu1bc+Vw9lSk0miQc0+6W5T3bgxrYrB4isaYac0EADL4xmn006EonwDBsrOaHMqEakxpAJsTzIItOuy5s8bVvorjSRv8Ah/ES2KYLS1xmTsAO99ItGuigxOHZUHtGDum/Ignp+fNV+JYltoc2QNNwN/MWUPA8TmzATYF4BkjmRPQTfS4XDhm4S/g6Zw5xv2WqGCINifUolRpEfEfWyuM4USARobg9FMOFu5r1UjzmxuHqncq21gNxI6grtDhh/wCFeoYCOZWqFZzDPcNb+CStsoR18xsknQrDTB19E9UK3GGMJEOOXXKBb5plTj9IQSXN8WkfMq3JE6YSK450CTYC5lD6HGabiYJP/iARf5ymcVJyPIDhYG8ZeojWRaZtdZlKotocY20iHF8Va+W5oA2A7x8eWmnqhNTHtAccua4OYkkHlcWGhsheL4g6nTDmtIdm2HecJjbpyTMXxOpXYGCsWNJLTLZg7DbUjSdAvHllctvs9OOJR66J6PaWnUNQAk5feg3BPIjUiCq1btFXc72bM7dpykAW1Ji6mqYelSpsY5xOW5ysaA7m4gczzugfEu1bgC1mbzIgDTRvkouTbpMokvhocLwMtfSrVMSDVBktiQQQRAJMyDHejnZXMdx6nScMtQl5J0PIXBjx1leZu7X5Lv73MSZvy6q6OJMNL2ogZhadR4A3MStOM4rSoy6b/Zmyf2wcSbNy/TleVU/6hFRpbUaHNBOoBPKR/aeoKx9PiQDXOe3QSQd+UT1hN4ZxRpBkgWLuvX81WHGcu2H6ro3rOIYctDA5wdcwX3jWHbka3N7aqdvHqdMXe3WBkI0013MnovIKvFw2tmANRjtcohzTuMp1tB5qfivGIoXeWvqe6LtdEibDTleN10rFNtEpOFMPds8Vh6uJZVpguqkAO3a3JZrhHxnUnwQ7DVRvY848dFmOF4gh8bOm02nWfzVFsTjRZjfeFyfH4fJVnid0KE9FjiuLc1uZoBIOh0g2mR5DZDmYoyQ5wk+cDl+ckzGcRimRe9totc/kIQcWZ1VceLRic6Zf9pncc5iNb2tp6bJ+OaAw3mYaft5wEKo1iNv97qSu8OObN008voquDswpaJqWDplt6rmOm4LMzYInVp1m0R1nZOpUKgk03NfH9rod4hj8rjpsCoGiRfyTjSVKvszdFwcae0hrpaWCIIg76g73N+ScMTTe4OcBMzaxJ8R+WVOhhpNxKKcNo0g4B9HP4F1//UhTcEto2pt9ktGlRIPPvQTfXQX2971OqI8Kr1WNEFjmtzHJDrE+8Q0dfLfdaDg/Z3A1soNKoxx/sqG55Q9xR53Yei1hYyniWzu1zXHwIIIHoFCeNyRSOWKZheIYhx98O11AsMsmJmRJPIjqj+DzQ1jGh1WqATlAJBcActukb6fIngf4Zib1iBOhYM0eOYtnyWw4Z2Yw9Ah1NhzgWc5zybgg2mBYnQKcfFbZqfkxrRLRwENaDqGgegAUwwittE/6T2hekonn2VaeGuli4aN/ACT6bK3HkmMawuJbHWCigTIGMJLS4ZbaEg6/dJWcg0ABHU/uuooVk8JHSEiFwN6lbERU8DTa7M2mwO5hrQfUBdqsBaWkZg6QRGx5/upHui50VaviQQcrgfDX1lJ0NGNx7DReA0l4zZQYvBsJ0BIO+8JuI4hTptykANLjmIgcrk8zARDiGAzDvucQT/vbXzWb4rTlpaHA/kxGxXleRicdxPRw5FLUgJise51V5JEGcpBsBeAgeNa+ZBBHxXuABr4q3iKJbVmSW6wbxN46KgasVHOykNeQbaAab79Vz441s6ZsH1MBmBykEASd/obFDqmNJaGxGQnKRII5/RFMcRSzOogtlzY53F7DaUEyPcCbzMknTmfzqvSxK1bOLI6ZLQ4hVYZa8jU8787q9hu0NVrC3umfii9xe0X8UG/TuPe1gxIVulhHmLtB81WUYeySbJhi3d0zEOBkASecmLhdxuLbXdTgEimHFxIj3oAiDyuOvmrTeEObzcBFzpPkruC4Q8gjKADroJ8gpuSW0bq+wJgsLBa68+VrclPUwtz3oM8/qfNajDcAaL3PSyvN4U3ZoWbbdjuK0YxvDPaQ0G0STfXl1Tx2XNu9PO37raU8ABsPBSfo5+AehWk2jEtmOHZ4AzlPrb5hL+S+PqP2W0/RH+0j1Uv8ucdf3TtmbowzuFgbR6Jfpv8AH1AW6d2dBGiYOzX+I9VrYWYr9Md2j6KehhwCCLO+S11XstP/AAJ+yq1+z4Fpg9coSY0UKFRzYdMHaDZbns/2qMBtSTyJ1HnuFlsPwer7sAD/ACP0Vh/Dn09nRsZEJdbQaej01tUPbLHNPjP2Uku/Lj0gFed4DG1WGziPp8lruE8dJgVIvuqKRNxDlF8hShyhFduzm/8AsLJzXamZ/PRUMDnN8/MWT6bQNvRVyKn9zYOxb9wbrorZfey//kEfnkixFqVxRsxDdbCeZSTAsrkrqSYhoqDmPUJjntMjXnF1JlHJdSAB4ygbDvRqPwoTiOC5rZntHKdfktfVpgoVisKpyiUjIwnF+zhbBi3Ob/JZzFcKN8ub5FeqCkHWcPJV8RwBh0EKTh8Kqf08jqcKcYlsxvHqn4fg4HwN9F6ViOzAG9lD/wBO5eRSSaE5WYg8Ka4iwEf46eAU/wDIWOINp8FsP5KOUKVvBBsnQrMq7hhFnD9lLQ4Z0WnHAyd1fwvABF0UHICcJ4O0m4BRh3Z9n9oV7D8LDTKv+zVIxMORm6nZ8bCFX/khGn3Wv9iufpk+IuRl6XDiNbhWG8N/CB9Ue/ThdNEI4hYEPDRuPzyXDw3SJ+xRttBd/T9E+IrAJwEfshuK4DTc7MS4E3Mb+XkFr/Yjkq1XBHUuH/qFmUE+zUZtdAWjgC0CS1wgD3QCI00T6mHa0XEfmyLHA7jTx0UJwog806Cwa/AMMd0Dr/pTUOHN2MeimNI89E9hhKkBZwuGa6zmNMaSB6q+3DgCA2B0sPkqFB99fqiVJ0jY/nVaiZY1o/ITpUkSD6JgZaAt0I5m6rq6WwkgD//Z"/>
          <p:cNvSpPr>
            <a:spLocks noChangeAspect="1" noChangeArrowheads="1"/>
          </p:cNvSpPr>
          <p:nvPr/>
        </p:nvSpPr>
        <p:spPr bwMode="auto">
          <a:xfrm>
            <a:off x="8923338"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802419"/>
            <a:ext cx="2514600" cy="1819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descr="https://encrypted-tbn0.gstatic.com/images?q=tbn:ANd9GcRVAN0muqcKx04-T12BgTnpJZwD-XEpDiC847f7ac6QHMpmBSSF3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90306" y="2371277"/>
            <a:ext cx="2619375" cy="1743076"/>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7" descr="data:image/jpeg;base64,/9j/4AAQSkZJRgABAQAAAQABAAD/2wCEAAkGBhQSERUUExQUFRUUGBcXGBgYFxcWGBUYFBgXFBUVFRUYHiYeGBojGhcUIC8gJCcpLCwsFh4xNTAqNyYrLCkBCQoKDgwOGg8PGiwlHyQsLCwsLCwsKSksLCwsLCwsLCwsKSwsLCwsLCwsLCwsKSksLCwsLCwsKSwsKSksLCwsLP/AABEIALYBFAMBIgACEQEDEQH/xAAcAAABBQEBAQAAAAAAAAAAAAAFAAMEBgcCAQj/xABCEAABAgQEAwMKAwYGAwEBAAABAhEAAwQhBRIxQQYiUQdhcRMUMoGRkqGxwdFy0tMjQlKCovAVFmLC4vFDsuFTF//EABkBAAMBAQEAAAAAAAAAAAAAAAACAwQBBf/EACcRAAICAgICAwACAgMAAAAAAAABAhEDIRIxBFETIkEycWGRFDNC/9oADAMBAAIRAxEAPwDaZcvM5JOpFiRoSI782HVXvH7wqbQ/iV8zDsADXmw6q94/eF5sOqveP3h2FAA15sOqveP3hebDqr3j94dhQANebDqr3j94Xmw6q94/eHYUADXmw6q94/eF5sOqveP3h2FAA15sOqveP3hebDqr3j94dhQANebDqr3j94Xmw6q94/eHY8JaABibLSkOpRAG5UfvFQ4j7QZNMWSFTPBR+8B+0njeWlKpaV6DY7xkXD82dWTsiHVe5PSJSkWjBdfpf19v6ArKadQ/mV+eClN22yFC8pfqUfzRHoux+nVzTbq3iRW9jtOUnyRKTEf+REr8Nd0Pzu2KSzpQr1qV+aH6btZkls8tYfoo/eMr4s7PKimSVB1AHaAFDXLICVOCOsVUrVpiOCTpo+iqDtCpZu6x/MfvFgosTkTfQmE/zH7x8wy1qQpwphBnCeIpiFWXByZzjFn0n5sOqveP3j3zYdVe8fvGTYT2lzZYaYcw74Pyu05JI9Egw3NCvGy9ebDqr3j94Xmw6q94/eK5RcbJmH0beMWOnqAtIUNDDKSYjg12LzYdVe8fvC82HVXvH7w7ChhRrzYdVe8fvC82HVXvH7w7CgAa82HVXvH7wvNh1V7x+8OwoAGvNh1V7x+8LzYdVe8fvDsKACOhVyOhb4Ax7HKdVeP0EKABym0P4lfMw7DVNofxK+Zh2ABQoUKABQoUKABQoUKABQoUKABQoUVzibjmnoknykxObo+8cbo6k30E8WxmXToKlkW2eMe4v7W1zSqXJVlRoSN/XFY4mx5dbMIkTFssuvO4IHd3RT8bpEy1JRLWVqOraeAie5FaUUO4vOXOcpcgekSY0TsglJlyiq2ZRZ4zyg4aqpqGQkhJ1ezxcuDZU2j/AGcwi5s20R8hrhSZq8WL+S2tG109RaCEqqSA6tIqmH4khQAUplfODcqqQBfTvjBCdM1ZsI9WYtSKBQopL7Rl/G/Z8hQM2RynW0W3GOHkLVnSSN7RK8kAhlFwBDPO7s5DBGq2YXgXC06bNInOED4xo+D8MUsv91/GGZ1WgTCH3grIq5QGt4fJmkymLBCP+SWvhymmhrCO6Xs9p0hyXgbOrEguImUtatYuSBEllkhpYYy6PKvhIJvImZT0iL/jVXIGRQPcRBRdWhAcFzAyrx0qs0Ujml+iS8eNB7DuN5vk+dGYjeLFhfESZqXUMpjO5OJqa8OoxvJ3xaPkSM8vFhRpv+KSnbOl+jxISsHQgxlCa5E/Q5ViPaDGammVzElPWLxzWZp+PXRrEKBHD+OCoQ5soaiC8aE7MrVOhQoUKOnCMnVXj9BChJ1V4/QQoAHKbQ/iV8zDsNU2h/Er5mHYAFChQoAFChQoAFChQoAFCjlawASSABck2AA3JinY5xVOmjLQyyoOxnLV5KUwLEBZDk/hDwkpqKtjwg5dBbiziDzaUyOaatwhOvio9wjBuM64KSUJlS1lIzLmlWZRWos4I6Exesb4Hq6lLmsp5YIulCFMe4qdyO5vGAUrsrRKCjV1Wca5JAYqa4eZMsL7N64zSzQ7bNCxSS4pGcUiLCXLzrXMIBaxPckatF1puG0060CYh5mVyGdn0A+8DML7QqSkWTIoilQt5QrEyawOgWrlD9QnfeCdN2l01XPHnNOZY5mmSjz9UpmBmUnW4Dv0is2+LpC4+PJWyzTcVlyk8xCX00ctqAN4o/EnEwzBgob6bDfMLReMTw7DKpCBMTNdNgpM0g39oL+EBl8AYahBKfOVkOTmmpSw7gEgH1xhhkxLcrv+j0J/LJ1FKiBw9xQmY2Y+joencY0fDMdRNABBPqjEeIMITSLTNplqVKWWZRGYFIBu2o6FhoYnYNx2pOpd9QdoJYeS5Q6Hjlp8cnZt0ni9CF5DKcaPD+M14UhkIYkadzRnkjFkECYiYEzNQ5ceuJSq6arNMVMKiQX6Dwhb+vFnOCU+SAAkFU1V9zEtLoN7wDp8UOcuRqYO0f7UgDXrHZL2PF30FcGIJzHbrE2pmueWIowtaRlS/jBOhoChDKYkxIrsHTEHUnlhSa2U2jw7XzJaQygW+UAZHENIFlKVAvDKEmrRKU1F0wnMU4LaQAqeJpdOTnLmLAmtSUnIAQdYzfjHCiVZkh7xbBFSdSM+ebjG4lm4e4nTOmkJYdItK6srTlVGM4Nhk4TAUumNLw1UzLzB23iuaKTtEsE3JVIbXi86mmcqi20WLAu0eaDzFx3xWcenBSGs4ir4fiTEg9Ytj+yszZfpKvw+jME4sTPYMzxYIxvAiuTKTMBspo1vDp5XKQo6kAxSLsnONJMSdVeP0EKEnVXj9BCihMcptD+JXzMOw1TaH8SvmYdgAUKFCgAUKFCgAUNzZwSHJ+58BvDdfXIky1zZhyoQCpR6ARjfEvabMnIXJp1FC8qlTZpYCVLc3fqzAAXJMLKVDwjfYbxntPSVqQTLCeirlwdwRfTTrFQxjjdc0WXyKJumws+gGsZLPXmWpTlQc3Vcnxi68A8OJq5iTOS0mUHCXJzl7uNMr+1oxT8ZU5Tk2bYZ22o44pFgpOL1mXmSlWQkhKmVdtW2gTxBxYlaFozKDoyMoEuT6R0tGuihkqTlKBlA0awbRthbpFexns2kVAPk2SbvfSMkXjUro2TjLj2YCqUl2CrbEgj/AKieKAScszy0lbEciFkqI9lgYuNV2Qz8xy3A3sB7XhtXZXNT6QI+Pyj0fng12easMk+iuz+LpjNLQmWBo12gxw7jYWr9oslXTMwbVzp7AYZquDVotlcHuIPrhqi4YQosVKlr2OoB7xr8YR/E0Vi8kWHcaweXOAyk28SL3t3xTKzBloJbaCVPVTZaVqVMTlQrKFJJUVk65Dunl1PWHU41LW2ZLt1YAd7bw0VKHXQ0nDJ/YElYhMT1aCEji1aAweJi62SH/sRCOEJnzAmXZzt8bR36v+SFua/iyTwzSTauaoIDJBdSiWCQfr3RqeEUUunSwYndRN4C4LTypUsSpQUALEEMVKOpL7n6RYaKUgAKUFEm4Tpl25ow5snJ66PQw43Bb7J9LTLmXCnETxhoGqtNoDzcT8n6BHekPbreI07iEJHpG+2usQ2VbCPEdAFyimUkKWep23vGP8T4NNlqAlpAfUJ1Bi/y8YzcucjX0TcX0h9FNLU6suZtT1MaMeZwM2XEsiKz2f4dNQhRmkgK0e5iVjWCqJzJLpi4UGGoKOZWUi7PpAbiCZMkqDB07sHjvyOUrOLHGMOLAGHyMrWizyKhGVnEAqjGEBDqDD5QHnYg90FwY64uRNSUdBDFpDKJdwYqCcOWKkAXCj7ItBqSpN9o8oJctJMw6+1o0Y5UjNmhy2Xaqw8qpEgKyhIEXvgSv8pSpBLlHK8Yj/mRdTmRLshGsa72VqT5mw1e8WgmiORp9FrTqrx+ghQk6q8foIUWIDlNofxK+Zh2GqbQ/iV8zDsAChQoUAChuoqEoSVKICUhyTsIi4xiyaeUZigS2iUglSibAADx12jCuM+0ObNJlrXlzFyPRCEu4Ta+1yYSUq0h4xvbLlxjx5InJXKmBpCWJPM61aoDBhlNrPc9wvimNY+kS5kmQOSYsqUtQGdZ2BV/Cm7DvPWw/EcZUpKUBRKUuz7nr9B0Hrew8LcHiZL85q+SnF0p0VNbp/Cjv1O3WCMG3bGlPVRK/h2GFSPKTXEoaDTORsO7qYufZ1xKgTZqVAOchQO5GYEJ2Gvx8Y6HD68QOdX7GmTZCUpYrSLAgaJT0j2q4clSUZpcvIkE863z2sWGv0iOfJBxeM0eNhyKSyGoyK1MwjKH0LF+ge9h/Y1glITLDkJDq1vq/WMewzi5SFAEkAHqQD6ou2HYyFMr9pnP8NwQWLXGvxjzJQcXs9W1NaZYqnBZcwpdKgEnMAF8p3um7w/KoNeZxsHuGgccXcEJu7EAnm/EkENo1rbwsLXNYqXd/D5J/t47eiXBpjGKSqdK8i5gQVJzsosCCoI1O7nSKJxXhlMteSSuf5RdsiEOFvYnMshrPcW3jT6jCaeoDTJSFkAjmBLA3ID6Am7dwjDOM+B59PPWUIUJSlHKbkAHYH4Rowcb2zNmuuivDDpxzSpY8onO1mUHFhfaNVxnsckTpQmUxVJmFIOW5llTXDK5kj1nwjjslwNMpC/KjnUpLODZxZ09La+MasmV1I9T+qHy5pcvr+CY8UUvt+nyhilBNppipM5BSpOoO/RQO474N8AyyJylnRIbxch29XzjY+PuC5VbLYsJiQckwapOrHqk9IzLAaNVNmlzk5VJUQre3Ud2h9cP8ynjfsI4XDKn+F+w+oAIYOGPze5bpBTzpnCAltSbANsLC8VMYxkFgkm2UB3LnVtBtHZmksxSJguVEvdrpYai+pZtY89x2ekpEyqrkpK0rFyf2huyiQ7JPRohzEPLBQMqTc5rBIJaxLMPHWO5OGTJj8yFhwSWKS7gnLuWsX7mg4mhly9SohJ5gQ5L6FRuCgwaRyrANFh6cxSkWLqKruQPVZtLavBCVUyJXKVgFrtmLHxs8O4jUWAYhhykFLgaZSNDttFTrZalXOVn17h/ekPHfZKdx6C1Vi+UuhWZPezd2sPJ4gTNQUki4sehisnMpLJZjqonlAG5Gp3gXMxMznkyEzFzEosUXIKPSUu10s5tF4YuT0Rnl4rZZsQw8FOX0gRe31gVLwoJQco00D3MP01VPRJCQQvLrsdH1+vdESurmSFFLKPfv6oepLQjcWrGlZki4IiwcOS0y5hXOS8opiFwdSoqCubNJCJYuOqukDcXxWZmyn9mguz7jZopFXojJ0rDWMTKZGYyOXNrGs9liUeYpKLub+MYBVyMyLHMQ1hH0B2W4SqRQIzOCvmY7ReKM0nZZ06q8foIUJOqvH6CFFSQ5TaH8SvmYdhqm0P4lfMw7AAor3G3EQo5AVmylaggHpqSQ+7BvXFhjLu1bFZZmykTrSZPOos+ZSwRlSHGZWWwG2Yks0JN0h4K2Zhxxx1PnHKFTUylXCyVAzB/pc+jrfeAf+IKqpYTNSMkgOFAX/C/8O7X0g9xNi0qpMyYhCH5WzXABdOX3dhYBA6Xg8JYKiZNVMmHNTyDvZM1YuEAfwvc+obxyCsebd9k7hrgZJIqakES/SlyyGKhspY2Hd7Ysqx55MZQ/YS/3XACyLt+EWf2dYZxPElTiDkUEEsSXFtPZ3wZw3C5RShN1EejdTAj+MAgGJ+Rm4R4xNHi4Ob5PolrnS0cy1S0JNgVEJDkcqQFEZjr4CAnEM0KQwbLuTpa250iz4hhlP5NXlUiZyqACmNlMVDSzkJvrYRgk/G1oypllsln/eL3KFP6SQdAdNoxYcXyXT2jZ5Gb49PphzEZWXwvHOGcSzEpu+XY3v0cb/8AyPVZlS0zFBiRzJPUd3x9cQHdIHrb7RfjqmZvkd2i3UvEYUnkUpEyzEKJCjqzdTsYslNVzgwE1K/xEylfUML3eM2lIyBw76gp1BfV49NctLkKPXWJyxX0Xh5FfyNepeJlteUsnoyi25ckX62gijHUTUkLAZ2ZSTr0HU6e2MhouOlJZPKANin4OYM/5xStI1DaZWtuWdz13vEZYZIsskJGm01bKAOVQSE3AOgA1Is/XWHK+eSkZFp8XIJDOeUxmErjNQOuUDoQX6G7kj+7Q9/nAKI5mbfR+9rsD0eF4SG+naD+NcSLksp/KAqAU37uz+rcRXsemidMStIDqGVXeDppd9oCY7xgDLU+XOpw4DEs2V+7SJnAOGLqAZilpBPKlOdlJA3vq8VWLjHkyTyJy4BCTRpSWVMyOPQ1Jt127hBGml5FsMgRYhrKNtCVFx4DXqIcqOHCFcubODdSSgmz2UW0F7d8eJoWDJ58xGZRcjo6SE23/u8RlI0RVEqlmKJObInLdJVcl3Yp73Z7homJKTZSicwcOUDNsWtpprAlBUglLZQLuWJIe197fuw5I4kQCyVJBDPZOZ9nbq3wibtleSJNVg8tYOWYtJVpcezQEX6GK3iFAtM0eUHKPRKbIJRbe7joW9Yg+KxSmUojKCf9Kl5XSly173/lFojTcbzJCFIC0nUG4ULaA6nW4+sPBuyc4RZXsdSE0q1y0gFILHQc2pbdsxbvMZpLDDMFgEdCQq/T2tGk8Rz8pAHoFuVW1nA+WvQiKZV0CCSUt37Dvj0PHlxWzyvJg29HXD2LLSVpuvygSkA3Ni4b2wQxJEwKCcisymGV8xKiWs2/hEChlZHUCUqALMxb/v5RasAxOVSyjNUQqfMB51X8mkbIfTUEncsIeXdiR1DiwrhmErkSkSVABS+eYCdOoDasNTo5gVxbKE+ZLysUIe76HZIgXVcVqmqIl5+b0i/Mof6lbAWsLX9cM09UpQKUDlBbMXLk6keAjqjTsSU01xLP2d4ahVQDMHJrfu0j6Fo5iSgZbABmj5+wGaUkNGwcKV5KAI0Rjoh2H06q8foIUJGqvH6CFAKOU2h/Er5mFVVSZaCtaglKbkksB648ptD4q+ZjFO17iwulJIKc7BDn0QdSB16mFk6GjGy44tx6mdMEmnUFEqAUW5EJu6lr+IA6bxjfHHEcqbUqUHXkskqLoAACRkl6B2zOX1HSB+NYzPnIUEOlCAxCRlAfYAad8V/C8MVNWmxyuATsIRK9sq5f+UixYNhZrBzEoRf0dVHcDZrDbaNFwnhyWiWlGYFKNBYZepJB1JPdAmjoTJlJyBJSlyW1AGhPW9m74KS8MmzEjmTKBLkJDqU7Egtodd4xZMrlpOkelixRjtq2LHwEoSlJDzFBwdykvqLaA/CG6euXJTyJIUzMXYvfle3rGsNcS5Jcsc7lJDZQwFwCop00tf7RxhdV5UDI7kgKWoAga3swvYf28RrRZveh2qrlrScwNyRbZ+g2gNhfCaZq85QLnoAR3+OkTP8ANUuXVzJSilctDJTcMFMCpWZTOygodL20uVw3iOmmkokrCFp51AEHXW4sdRD8ZwVpGZuGR02RcSwEFJzABri++pKoqONYTkmBhqCe7wHWNMko8p6Sgw3LX6EEmzRXuLcBmKlqMq6kjlU4Ll73OjAfGOwk72TnGlozuvxASuXVTAt0fqYgJxc5g4DHx31ibiHDswJSqYedW2oDPuIF0tCpZt6I+LdI3RUKMbcrCCyFd0NGmfuPdE2noXIBfX5XidNw2zDXWI86LJWAiFj94tDVTPmJ/eLQYmycurQKxRYygdYpCXJnZ2l2QZMlUxTByTGhYPK8lLTMyu2oToQB6R/1beAiscN0wcKUAd//AI2/hF9p5oIypCU7jMQ19Q/SI+RP8K+LjpcgpR4upVksgFraN3kWfprd4MU8sKcqKnI6s5ZjYMzdO+AVFRyUl8yiU66s2ga2mhZ4L089CbmyjrfcfT7x5sq/D003+lb7QazyVMEyUglSmUvMSpL7gH+7xRabHJimliWFzFaLL5w+qrbb+I8Y1LG0JmIGYEpLkuLOBr4+qAeBcNhE4qAyqclm2ZmvptpGvDnjCDVbMebDKc00wv5VWQFQWkEC6gXfXXYP3bRCqC5JBUSBcsG9cWCZSJZlLLnUFyDszv8ACBn+HquUKfq6T1Iv13sYyxkan6K1jCAqUuyhlAIcMTcWbQ6m/eIqQSQbAh31uT1IGwi/cS0afIqCFGw0PNlAupnum/yjOEy1khKSVqVypShiVE+FySdo9HBuJg8jUibJZU2VLvlWoBkljdWUnr1tvaL3NwujkyledpCps5yUglCZCHPk5SQGZks/froIGYTTDClDyherVLzqAb9iFHKlDi5Wbux7rvFfmYiuauZNWxUpRCX2csyXs5Op7orV9Gduu+ywV0ykEozpMpKFBCk8oAzj91ZSGAVYXYa3gLhMs5U7B7JHxJV+8Sd+6GFyCkMpWp9ENon8yiT3ADrBigp3A27ukUSozzlZY8DpeYFo0vA5WVmFopOB0/KnutF/wRTAA7RqiqQiDsrVXiP/AFTChSzdXj/tEKJHBmsqMkiYrpn+ZjLMQkyJkvmQkTS6ipQcv3ExqdVTiZIWk75/gSYwjiuq8msXsCxiORW0XxyqLKnxHxCrIZSUgBzmLekepiZwxWiYBlZOQMAA3j6zEzirh8TqcTqdJNhmAgNwZPEtRChd7gxyX8HQ2L/tVl+TLMwBPMlR2s1rjT5wNOKzkrEtaFpOgN2U+yfhFhoTLUHy3Oh0aG5shZPKop6jw3D2jzr9o9aUW9pkHGZRmSCgJY2uSLkguH33t3RUqTElSgpIJCy6VB2bYMP71i+T5TgIALjQs/e5awH1jOsdwtSJxVodR39dofG09MhkfHaK7jEgpWTdlX9Z1g5wBhClz8z5cqSzvd9fg8DK3myleib21MW3BsSTKKSSA7Xf1+ItGvJN8KMWOCc7LlXJySyHBtbUP0cxWaDDQpWYTFy1kknISUEaEZFcrl4J1WL+XTlQjN4B221jnDcFWGUbfTvbSMim0jTLHbPavDEKsG5e6wgbIwLmcsLRbEUSW5vaWLxHrZQKbKvsX9TeELzD4ivTaIIf5t8zEaZL1tf+zBeeoADMyj01Dg6g/eA+IYinKbsGf/uBW2Oo0A69IF+jkmKvWVGZT7DSD/ms2sXllJUEbqY81/jFzwXsmlljNC1d2YJHsF41rJDEvt2Z5Y55XUevZVOHZSSwa4Yjv3uIvGHSkMElJBVqMvO2zFjF2wTg2mljlkS0kWvzH2l7N3wclYJKZvJpSBskCzd5jHOfyO0aotYtMz84UtCcySWNuZLP8f8A5DcjDlrW6nQkalQ+TelGiT8Fl6iVr0cu+5ct6xFeruHFIvLCmucmZ270jR+54g00XjkjIGKosoylTuw6ONC+Y/Ae2H5GHqGYgaaWIADbE7w9hVbZiWIHMVAJU+l07bQ9jExSSlSJjNqM17XDDcxPZSgaZalFgWfcj47PaO6mamWMpIKRcDMOZtVd/hECdjpKXJzOWt6T7W3OsDqqvs6grM2juAO/1w6izjaREx6elctYS4JBBcuWbY90CezzgypzirmoyIynyZXylRUwzhOrZcwB3JDdYfo6OZNWVgICEu6piiEB7M2qldwBaCXEXHhVLKPKBRKQkqZgbMWHW50j0sSqLj7PPzNOSl6IdJgUhU2ZUVKjPVMUrKXUhIA5UhIBchhqToAwgLi2HyZC3kqUEKJJS7hDB+VRuE38YcmVzhIHLYBLbAWBYk/eA4xDyhCUi2t7uXBzKPsLeEXimZJSVEqQjOrMzCzDcePfFnwqQ5gTQ09oteC0mkWirM5YMGk7dYt+GydPVAbC6Nmix0iCCI0dI6glK38R/wCqYUKXqrx/2phRA4NVS2kTD+P5mMMxOjTMU5L81wfGN1mySuUtI1OcfExhOKUhlTlJU4IJiWTstj6LZgtVLlAIyjIoNeKrxjwOZU3zmnuhVyBAwVpzkZzfaJ8vFqkJKUnMnviVNF+SY7geIlgCD4RaJQQQFKLDeK/gOKAuFoAV9YKY1NVNo1pAAUNGjNLFbNcc1RC/+LyMnKrTpoIAY/h8mclxdrxQ8Er5iElK0qIJvaLhgtwcySzWJgyYuG0Thl+TTRTcSwoCwgHnXJVoSno+nhGjYxhTDMz+GsVDEqIsTlVfZofHkvTIyxuLtEjD+KbBiAA1tCDu8E0cWnr7C3w3iizZPM4FgADtfeG1qfuaKPDFnVnkjRpfFpdXNozW0DMR7dzESdxI5jO/OFjRSvaYI0OFzZxbMo+sxx+PGO2xl5DlpINYnjxfKHWpWg3EEMJ4NXOKVVBIu4R9/wC9oM8M9nvklJmTGJ8dzpF8psMCCxAZwbuXO23h1jLkzKOof7NMMbluf+hrB+HilKUpAAAFizerrFxo8DKU3QlR1d2I8CNB3QOmSjkJSLjRnsfb8I4lY4tCTLUsJ3CvSyjqWieLjdzOZXJqoh9WHE3BY9HB9TiIaZDKZSiSLlL6PdnGouIjzcXVkCZawSW5wgoSx3vr6o6pgop5jnLu5cf34Q+V47+q2RjGaX2ZIK8tgSx3JdvbZoZ9b+IaPJiSnckdLWhidNBN329bX1jO5UVhD0D8ZoFKSryagiYdCzg2sFNt8oy3z6eJikTXDFiHt6j07416YzFu8udooPGKEJImkAEW8fUYbG03VGh3x/oblSUIAJZzoNfC+oMCpqVVE5MmUm6jsTypGpPcAT8IgU+KT56vJyUlRNrbDvO0HMBBoVKmTFJWsjLa7dQ+8aI42tsg8ifQxU4EiZJImVXkUEqKEgJHK7JK30DeJPeYqlJgAk+UmpmJnaplqILKDXIB77eqLfW4lKUhglJCrqcO/QX2in181TZE2SAwbboB0EbYWYZ1dkKRlSVZi67u5uAba7E9ImYRSsSSLkW7h0ERsNwkJZ+Yu58YsEiReLIzNknDpLmLjg1MzQEw2kYiLfhlMwEWghQ1Ry7QbppLtAylRBSmnARSfWhkSpeqvH/aIUeSjdXj/tTCiAo5TaH8SvmYzPtOoUCelTNmGsabTaH8SvmYpfabh6VSkrOotCTVofG9mRzqRIU4UCYJUvos7GANbhPNmGYbwQoVqs40iRZPY5MlBJzAw6MZmJ5k3G8eVUwDVMQqLEkElCRC1Y10PTuJhKmBWQFJ1DRYUYiicnPIOU7pivzuH/LAgKAeJODSjSApWx6GFkotDQlJM9rMXXLP7Rx8ohVGJpmC7RapWK09QMkxAJgRiXBciar9gsylDY6GEWKP66KSyS/FZTcRp0/uwAnyGdosOIcM1ktSh5MrSn94dIrVTVEnKxB0vF4RaM85p9olcP4OqfMYCwMbfwrwSkSxcJJFy4BB/miq8C8NlCEKZnufXGgnDAsOFqcdDGHPmTnT6PQw4eML/Q9IwCSE+lcOzKHyjmmpLbuO/NA+hwIZypalEHRJNhByTLCRoAPZEnUulQrbj+2RRPkpJBAdRKiA5zHRyImJRKADIS3RobWtDuAArqAI4TOTveOKXH0I42tWOrCPRBdxodm6RHmzEiwf6xJKrhgPrDiKMruQ0d4ueoo4pKO2CkkkXhmZOy3h6qq0gkO8DKicSG0jO9aN+ON7aO6mtAGYiKHxwtU9GWWHJI02EH8VrTLTcvHXDFIMqps5gNgY0+PBuXJk/ImlHiv0oeI8RGilJpqeUUqUOeYRc9bwJTjKV2Upz074uHE2LSzNKsicotpFRmUcpSzMQGePSil6PKk3fZGq6oqUEpBPyjtAUS0PSpYSe+JdJLEURJseoaRoKU9LeG6aXBqio3hlsUmUVPpFlo5NhEPDcKcCLNRYYGEXWls4Myac6vEqRJG6mifJw8Q+KRPQRxzQ3Q3JGviP/VMKPZYYqHQ/7RCiYh7Lmsk+KvmYpXFyvK2JtForJjJ9avmYqGIqcmCtFI9FErwpJy7QHM6YFEgWEW/E6d4BrojCcPQc67ItPiaZhyqDGOPMcqnAAHdHFTQAkHQjeG58ualPKXiXGinKwiZhGkRKisUdbxwJqmB9ohqTUJWohXK0coa77HpM9yGsYJqqloZRgRLmyicqVB4LyJXKxvCtDJ+ghR8WlE0WdCrER7jGFUE1XlCAlZLwGqpKAHiIFmYNC4jqVBJ32XjDq+TZAUzBhFiw4pdgx9cZiiiXMl2BChEXC66fKmZVqUm8ZpePF7RpXkyWmjcU2F4SlPFXwzipOUBRcxNm4yNbgRCWNpDxpvsKLSXjgP0hqnqApLu4MKdMAHKYiy6j+BmRNCQDqY4xjF8ko7EiKp/mKZIJYZhAbE8fm1BvyjpGyGSoUtGaXj/e2E6KoCnJ1J3jipxFLs8Q5dXy3YARwiqkhysiM0cTbNs8qSImKY7KkJzTBmisT+NTUWQDlGw0g3jGOyJnJ5MFPWAM9cmWk+TADx6GKCiqPLyzcn2Qp1QFWUbdIYngaIs0CqqpSk2cqJ0ghQyi19TGijK2OU1MSYM0lNDdPIZoL00iGJ0O0VK8WfCqKIOG0d4tVBSs0XggJ9BStBimlRGpkNBGUm1o5N/g3SOwmE8etHjxMUYRqrx+ghQkaq8foIUdODc6mezAi+7aknoesQV4AhWqR7w/JChQBZHmcJSVao/qH5Ia/wAkSP4P6h+SPYUADSuAKc/uf1J/ThtfZ1TH9w+8n9OFCgezqZyOzil/gPvJ/TjxXZrSH/x/1J/ThQoWkd5Mhp7IaEKziUQfxJ/TglL4Apxog+8n9OFChmkcTaEvs/pjqj+pP6cKX2f0w0l/1J/ThQoXivR3k/ZIl8ISU6J/qT+SGqrganmelLBPXMn8kKFBxXoOcn+ikcC06NEf1J/Th+bwnKUGIJ/mT+nChQcV6DnL2dDheWE5QCB+Ifkh2Tw8hOz+Kh+SPIUc+OHof5Zr9Z1MwCWrVAPr/wCMR5vCMlWqB7w/JChRz44ejnyz9kWfwFIVqFN0Ck/pwz//ADem/gJ/mT+nChQ3FL8F5yf6JXZrS/8A5/1J/ThmZ2V0atZZ95P6cewo7SOWxiV2P0KVZvJX71J/TiUOzOkH/jPvJ/ThQoKOWPJ7Pab+D+pP6cPo4JkDRH9Q/JChR07ZLlcOS06IHvf8Ilow8DRI97/jHkKO2zg75A9B7f8AjDqCoBgE+0/aFCjgWdeUV0T7T9o8dXRPtP2hQoAOkS9Sdy/wA+kKFCgA/9k="/>
          <p:cNvSpPr>
            <a:spLocks noChangeAspect="1" noChangeArrowheads="1"/>
          </p:cNvSpPr>
          <p:nvPr/>
        </p:nvSpPr>
        <p:spPr bwMode="auto">
          <a:xfrm>
            <a:off x="9075738"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pic>
        <p:nvPicPr>
          <p:cNvPr id="4104"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7260" y="4509120"/>
            <a:ext cx="2628900" cy="1733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22327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2" descr="data:image/jpeg;base64,/9j/4AAQSkZJRgABAQAAAQABAAD/2wCEAAkGBhQSERUUExQVFRQVGB8aGBgWFxUaFxgaGhgWGBcaGRcYHCYeGhojGRcXHy8gIycpLCwsFx4xNTAqNiYrLCkBCQoKDgwOFw8PFykcHBwpKSkpKSkpLCkpKSkpLCkpKSkpKSksLCkpLCkpKSksLCwpLCwpLCwsKSwsLCwsKSkpLP/AABEIAQgAvwMBIgACEQEDEQH/xAAbAAADAQEBAQEAAAAAAAAAAAACAwQBAAUGB//EADsQAAECBAMGBAQFAgcBAQAAAAECEQADITESQVEEImFxgZEyobHwBRPB0RRCUuHxI3IGM2KCkqKywtL/xAAZAQEBAQEBAQAAAAAAAAAAAAABAgADBAX/xAAhEQEBAQACAwADAAMAAAAAAAAAARECIRIxQQNRYRMicf/aAAwDAQACEQMRAD8A/S9n2NANEJSHphSB6e7R6CUpzvHnmURVlKqGAZgX8XC51i9J5x8bj/Xt5ezChOYEYvhCdoIIOjfzEk2UoAHHMFA4QlJy4pJ1jXl8xOD+KfDPnJCcSkMXcNWjMRpWGbH8tKQlJcdycnPGkLUjClj89YVmCHTbTC37GAkoSltyYCEmjqLOxNHvk4+0bJ7bbmPQJyz9/UwEyaEs+ZYUNSxOQ0ERTFISwwrYggv8y2FX5j/ac872fDhcf0lNRixcEkCoJpc1c0jMvSpw4Hr9YwkFL0ZukRrwCWl0qSkCjY3DDPDV+fGFqmISGIJxKKCd80CiLi1rU6xmVSpKXxDuDQvFBUY8pM9CVYkpVUCrLAuTpUVGo5ZlMCMVlOC1phYkE9KPXi2cTOvUV7ehiIp7ygjNjxJ82WkkMs5ED5oPCpIBqWYH83OOn7RLEsqGJkijFdd0qvVvEakP3eHT4vWXMhH4kPe3r94iG2ICgHU7gUEzC5xJAD2s+lBwMMRMlglqYb+JuJrQ+sHtWLwY1Ko85S5eRopTEiYpxSljXIZMOVSmbbJ8fzLU3V9WABqW8uUIr0Ur91ggqPMBl4mM0uWH+YoF68aHzgdt2pAI/rYcJqkLY1YCl6P0BjaM16uIZtCAAqoSwyJJc9NDx7R5xnS1HD8xat5NlYgbgimW6oK5np6qlxuqEs3Y8TszaEcD9Wpw4xPM+ESxXAgnikdT70j0hATEg3JHI+6QeMVLQSSw99YelUSSQQOflFANo3Gtyg1NHmTNsdRaaAygBYiwchWbbxI4ZCLlEkG9mtw0MSqSCllBBCwA2EsSQ7KI4OK584bgxy1kBI+cDhw/lBN2u5rQ+fOCVtDEPODpNQcKcjcGvT6iACVBgDLTu0AerGhAILefoYZMJ3XwPmfJ26CNqcIm7WXA+bKqC5YMAMJqkrzfXOA/HF1H5qCMSasCGUwAcFqM562jVgMpigUzF2ILjednSaZtwhSJ+IsVoBCnG6GVSn5qnM2uLM8TrpIsO2BaWTNluTdgQ1XGHEO7xIrbt9vmIVT8oDVxCqce8cSkltBqYamSum84AvgT1veoGQgJezkMCXIJLhIBrxt5ekOt4p5PxBJAR86WQAQcycmBxZDOtxWM/Htu/PQHG7iSHASo4wXVcApqcyaRZgNXUovqoj/zGKkJZmcWuTSzcso2qxOralFJaZLcki7MBo67ihqc8o6ftFiiZKSl6vhq9wa8UUDHoQIeNlTSmb58xnHK2ZP017AvAzJG0E4d4F8RcOEkVANy70z1MaicpvEhwSXKqVfDm7dvKATsiQScKSTSoplfLIZQiXsxSADLlsBcXcEYSCU0IAd2u3ONrK9hnLUEOUl0igxEg28Tmr06HqaysjfCMNcW8ogJFbFOnvTz5Wxm4lItWqWVUHIau5avaNSljh/DpGIM4UGo5awoC5al+MLYsm7RNwlhLBZ91aiWBNgUMa0tR+EP38aiySkppWhL3JalDxo0QyJaAkOgqxDEljrhLAY6M4ysM3rhSUn/ACpjBJ/OphX+93w6aOHpCnFoKkrdaUDEQKEuP+oepJ1rFjxBsdFeApoWdTtUcVNfUcqRYTG6IwRAA6+TwtRzjRlWNpkK2RRapikL6xDJUwp26Q4TYjjejZpyy4raEp2OWPyI6BOr9qwRVxjjMik407OhgAkZZDL6xplIFcKQ1bCmd2pCFT24nTM8o18z+w+5idjeIndiKAWs1eEcNc9c4D5nukYFwnDFGFlUCqZA4njMOMArALV7rAfN1jMcfdo1K9fpE/zo0LiWUg++0aIQFD37rBGbp/EUxxQMqcvbHrCJkou5WpPIJIAzBBSW515iGpX7+/8AMaC0DJ5WxqBJE1VcL0Q5bFdkszECgyazRs2Qsj/MKqgthSBQjQPGK3SSLZpp3TofKGInuKH19IZThklCku6iRy99oPFAYoWpUO4x2OM+bpCTMgdNP5ibVYCXYHs/nDSIk2ea4vxB52igTI57Gp6SRE07bkBL4gdGIOI8K1sex0MEufYnr5vePKZS5SaOWoNBer5luBFNDGvL40iyVtsvE+NJPAhm4cLc4sTPSRQgx8xssgfOIm0UTRb0FXq7ELYsFZhwxj2ZExUoMtzxbd48n4tfrBxp5SLcY19Y0LGvr6wEraQbHt+0EZkdNQxShrAOAbnzy6QxS2yiaftLRrcYyZMGrdIl/EoIootaxu7XZr0jwvj/AMXZklWBJIxFlMWKSU5s4pY3NIL4d8UQsYVLIzSlL0SmocsQKV1aIvJfhk17vzk2cA6MXbXjGp2gcf8AifKkeCfikuZ/lqxBT4TW6MJVlTO2sX7HtBUkFQDubW8RAu+TdXyEG0Z09ILtduR+0MEwf6uqVfaES1e+8EF3i0Hmdz7K+0aZ3A9jE3zRqPKBO2BmBc6Jc9gH95xtJ69oAu4allRNN+IpBcEnUYTXyof4PCbaFVTjCgklgEupTl2fDYUNiX6RNgViAYUawLJ0BcsDhazmpoLwauR7ErbkqZnLhwSkgN1HG0MKuVYixhKknIuCWapwsepYGvHIxR94fYNSqMXtI/kPAFUAVCh92b9oSm2ObStD7091h34jh7D94kls5A9iGbQQkOT/AABHI+6UdqeYEnwipexruju/bjFHw9e6lqgCvFniPY9lPiN1VPPToGHSJ9k25aU2cVvRmPFgBQ1fKI4ymzrp7M+WCQSLWIdx1GumcZ85STkoG7UVzsxLcrQErbRhdnAzSQoUvRNWz/iED4jjcBJDaBVeTJ84v12h6CClWSSOVQfUesDMBQzFxZqP01A493DGZVclA2olb90h4WnayAyll28K0gee6rrW2cVsbFip2tOJcercoXMWa39+cKl7cU+Og1LtncsAzZlucdunwyyQp7gDSzlxfhw44PkP8WzCCcRDEaF6Zeop+8N+FbfMWiWAQVpSMTISwSAZbVUHKSSxq7C+fpfHvgvzQgBNlWKgqgFgVs1gLkV4PAH4U2EGU+EkigLpNgcJeiyC51Uco1/1me3by42Y87bNuCp0tCSncFTQYSXChc0rU8m4+/8ADXKcWEjEXDaOWJ0etcw0SbV8JTVeAhhugYQKAFiAqoo4zBzqTFv4chOIoCmTZSgyQATRIQwNMq5QSaOXKWTFn4kB68f5MAvaSfClR0JDDuatyB5GErmCWMakB2oQQR0DA55AmFH4holTDMpWE87OeZYQ/wDXPFwkj828dD4f+DnzJN4xe2BLjxKs2nA/psePAx5wXjHiWoPZPh64BUagnm8OSQB4COSQAOiRSDf02HqRjqo/8Rhbzc2EUSgBRh0AHGIF/EQkVSthchCtdTThGbRt6kBzhB0cPk4agNxw0JzqNleiojEKa/SCCqNp6ZehrEEjbMamcOATQg/p0f3rFHzLdvfVvOFjgqO0hYEAZpsz9/2hYvZk6gUp24QyejEw1PkN48rAdYm2Oe498IJMw/MetAOW8ST5JHeOdpemkgMDHlzfhqFhJJpcpqA76gg9OEUKmuqAkmg96w4m8sSp2QhJSlg9PzNo5Q7PyKeYyOUtaVkFlA8Sk/XJheLUke/KEBIEx/Nzp/HeNjTkf+NwpqhRP+2v/aMVNUo4glmzJSDnYBxm1YaWLe3eGJNIrKNTfPWLjz7ZxOqclIxJRhOe6ADVLuxfI1akXTEn39onmSr36j94mmWO2baUzhfwllJ0Ni/nnWGbQA1a1Bbrxjydg+CYSSmYsEkveoJDVobMb55xZtEnVSld8Lv+kFz3gm56blJvVUAA6Ecn7ftEu27QwKU1OHnVQVho9SwdrWJajqHw0A7qlpGgVTPXnA/hEpmOKqapJckqo54sFDg7BhDb/GkipM/CKIJOtHJ4sT2sPKA/FK06OGHUj6Q0HLhBoT7/AIjd0aQme3iSQa2INyTcEHPSNVtbHdST/coADQXJhxQPf7QkyQS5A6w5Rpe0yDMSQSlOLmTccQ3SF/ggGD4f7cb3B8WPFpR2DcYaEVpQcBBzkA1NSLe+ph8fp8/jpUkIIDve9zbX3eNWplB4nMw4g3H0jVnvAVuJ4Bc2FyzBk5xUGoNhJwJfxsHvQsCdMxFcs1U+v0AieRL4cO0OlZ8z6xz+n4NQqILZ7DP+Y5eX24x2xhwKwpPCaaR3yesbfOCxNF4NEn3aNFeECZkcDazwhyhzhCld/ekOUsNEpmOWZ+OURyVHSZu8U6hweVDnxS0ME4AcNantnEmzTnWoO1AAat+Ykc/DSG7VJOEkVDvRiXJrfqfpGjUxc4OA4c88om+ZvEgtVssg1ukVABzy7fX+IkQXKm/UbjqfN/KDk3FSlXODCPWEoVS1RBpX1EV0K0prGKL+zAqXpGhWeUMDipoX79tBqgQhqM3DnCxRNRRuL2pGTIyYuo6+h+0Er3pELFLV76/vB1pCJamPvhDwuKgIkEgRsvPn6hJ+sZIFK8/vGJoo8gR2Yt2jmYpNYzYfAHzf1I+kcnKO2Eborrnm5i4mqkqFo0XaBCR7pBJPvufv5RQYoZwBnYR4SaPRmJe13fOzQxQ90jiwjMzG8JUkDL0hqliELViOHvyzbnbq+UTVQeyAFDiyiTTmw8gI5UzlfzpxjZKWDBgASAK0GI0iTbJJxAON8j8pcOyQXeoci41ytrWzard7d+X7xEpe+q1S9dbG0N2KUSVLJ8WTEAa0cl3HSAnbOzqFSFF7vhJxFuIoeh5Qe2nRgTBhXukBLtBgOM9PX9u0aCtIjMb8YwjhGpEWGQMFhgSNaRmImq3k9eP5TAhT+/rGzlsU0zP/AJVAKmZ++cRfahA1PIfX7QUo1idKWCjq3l+5PaC2VbqH8ZRW94T5Cg0BNJCknIuD2dPC4I6wMlWWYhy0kpIBrkeIqPOObGIVQRuyk4R7zMDKUFAHWD2VW6OH3ioKoQae2gwq8ZLMEBw9+zFpD79mOmJpGo9+/LpDF8684zJJqD791jtll3VrToP3ftAz5zXNPPkNYbJScCRYhnz5+dH9REfVX02WQ1alzzfES37QufJcOXckWURmKbuQAer5mO+Hrd1Cu8pn0ejcwXfjHbTPJmSxxc8d1QHmX/2iN8b67Z5eElOQqLklJAu/+oHoRrHILFVc/wD5Tr7pDlp0oU5+o5H7cIRImYqtcnuCEm3LzhBMmWKj9JbK1x0YiGA+xClJImEUsCNSHWzjgzPD0y4k1ijT36xieJgwHjFUi0sKi8DMEF7pGKUTfzhoRz0OUvZy/wDxVCVsHbLM+cO2o1Tz/wDhVolmyq8FXHqetuscuVx04mIVQcnrxr9YJJ3h7yhZmua0jnAq/rDOWk+WhsWn7mKIVKL/AHz9vFCk1pGkSRLLKbWot/uHcv1OkUbL4R19TCpqXztY6dO/QmG7AXQMrhtC5ce+EMN9K5ZLQTwAzjkxaBPGTFUct7rGk0iQqC1hNWAdTW4A8DfpW8FpkCmUVMt2GVDmKKbIkUH9x6NXNKhhTax48Hy4jprD9pBCGBqqj+p7PAJlUoGHDSCqhezuFKGoBfQ1T9EwE6X/AFJYGof/AJC/ZUGmYA9Sai76JPZ3hQWFLxC2LdvUJBsOYV3zpB1h+qFTMMsqq4BPXTvSIkpwkAG4odVABieYp0TnFO0zQAQHrQXzYnlmekL2tLp00pncebdo1ogNpnUSSK4vIlrmhujuOrhN91tGAJmIBIopIvoRY1r94Vs5KVYTXibkZe9QYNxlNSIDjBpVkY0GL2ILgVJ7+7QwiBWKNAyPaLp/uP8A4XE6B4iWY25ZV437Qe1zHUlAbxb3AFC919T6VpSOUq7+7RHJc6KUnh6cLxNtKt0i5pSv0ilRvVvfGJtuWyX5RML05Tcq8PpFKTCZEoXvU9jFaEho6xGEn33jdlDAFtXGtT5jKGLQI3Y0DCBz8lGA/DJSiXLggmnLTprGTHHCCQgio6jW3nTr5wBVpx4Q0SFqWI34dQFRzPA0FPuevKEbQoM5yrRtO/vpFK5eFKEDRjyAAPc0pk/CJW2XNxnFYB2H1+37w5XbtXzhkqS2nvpHTSwhBOyJ3QXu5Nsy/oW6QrZZe+z1SFeagH7esbs09t2u7S+Tgj/qpPnCPxWFajkVFJp/ax6t2U+ULfs3bg2H+76KI+saoFSbD37tG7XYZ7w/8q+kEguLdg5iPrfEcoYdwsA9OpduYL9ORjdrQaH9Jan6Sw9WPeKZslxxuLs4L25iFS2VQ8iMxTPWj1zbK0bD/XS1poxvz9j3eCBYQiQ7MWcUPP7etIarvDKLHEm8KmrNhdug4n2HY6ExhmVYVOdKJfXPpnwFYYmWAOJucybVb00EUEE+Vhws9Vu7ipZTk8bdhyGgQ7bB4eKh/wCVQlKYmlOQdTEu3v8ALPT1EXLTX6xD8ScSzUNTXXSOao9zZFPwb3eLEJES7IXb37/eK0JjqmsWlozZhujr/wCjDFJjNklskcfuYzfFIRSEL2Z6gsdRXuM4fkdGjSinOKTHiiWpCh811DE6W8N9wakuLGj1FLVyiConkADcZl60Lqt/bHoBOvnCE7GlJdO7wFs7DLo0TZa6aekhvfvKMms1afeAKmpemVf39YCdODGoDDNx5Rt6TiaRMCZlWZTDrVu//wAgZiF7WzqyYgnkQmv/AFV2OkS7XtiFDCkgqJSwd7qTxoeOrQ/a54cLxJVcKCckmupcAjo5NKiD3F5ZT9pV4T/rrwOBY9Q3MxTLVyhGzyzMlpBcbqS7A6FNXvQFvOOmLUg1D/2gnPSpGWudYNwYerh9Ig2lZSoGtCH5Ehw78fLm9SNrxOwU4vRVLjMM/B438MVXoM7E6X/mNonSLa5KE1WopUq1VWB/SDUh7nXpE+z/AA0qIUSpIINCSFFzmCThADXr/baPVGyAVD4mAxEkqYZOcuFM4YZXZooamEoAUt7zjCrh7yhxRz7H1hU40+sYJNoT4f7hlwV76x2FoXtoDpJyU9L2Vle3CNVNe0bTgJrU+seb8QDoNsvWLpquHprEO2jdP0bhrEcvSo9rZgQPX2IuBzrWI/hjlCcQZRSCRoSKj6dIvTF5iQLS8dI2YimJX/Q8f0c4fe0IlrWCXNtJJNyWAZTnLLTWNCeJJwkYlHnh+iYamRTxK8vtHS1KVqm9CgsbAFyp8/bQ9MpX6gQWpgtr+bOKkCf5DUc9x9o4SeKu8PVIVhbGX1wp10sL+UCuUrEDiI1DJrlVxlE4xfyeKu/2gF7GCGLkGjEmKflHU9k97QpxbEacB/8AmHIzyF/4QkEvhI5KWH6gwaf8OSh+qlt5Ra9sZLXPcnjHp0tjLsDk7FyCzVfKMTsr2mEnp6YfbwevStt91On4elgCCwsCVlhwrajRw+HJycZtiWz/APJoqmMLqPG1HtYZ8YBSQzhSiKO1WfkON4liUbKi7VAbxLNMhUw4bOn28YlKRnMPRf0HlGKVkMQB1Kh+4jWtjVyQQKCFmSkZCGjZRhIJUxf8ys3fOlSe8YrZElnx0LjfmZOBY6GKSQrZU/pHUCAVsydB2EPVJAJNXs+Jep46kxLNkmrWL0K5lXFfzUrpGthxNO2NNDhDitg/8/eFlIrGbXsQxJKEjxXUqYWq5YOz0fSNaufaJtmnE821/KsRbcN0ilWv31j0JiCRHn7Slg5yOQv06xFaPf2VJby8ovlyYn2ZVOg9BF0tLx0gxyUMYYVClqkDqbQSUxFsyFKL/LG4sj8mIlKj+ZxmlNc87RTVdKmAuBkWy0B1tUQRmgDW2YetLE3hclQw4vlglyGHywblxUihwpzq4eBlJUFD+mAnEa4UeGhckHm1MhrTVJv4lNKgVa4yd7U68tYSrbA7Uy/MkFySGqW7E06Oa1KYAS8G8zEy+NCEuACTxzMGlBSsAANU1UKvWwTqAHjNpe0IlrSAojUbwSa0e/R4i2fZpO8GDUUoFSWBdTFxeuK8eg0xTOhKan8zve5KDQs78Y4oVhYplqJG9vGl3cBNhZ+OQim15uPZ07pCbMo7lQlk7xBq4s/GLE7PJDjcBNCKavZ7u3YQX4JRCSMKSCc1Vd2AbIkjtaKlbOpyxBDWOIv5jj3iZptedKTLUCQkCrPvMasCGrX6ZwM3ZpAUxCQoZMpwwDM1qNz4x6PyVpzTagOKl3q+lPWJF4yoAnDyxnxCgJFWFeZOTQGVAjZ5bkEbviIKVKAulOE0a5pxh8oy6hIwgVOFChoKjC7kDy4xYgzAAKFTFTnEwYgEBw5NeFPNSCu5WnCXVRNKsQ/AJFa5RrDoZO0hWIsoNclKmN9Rk1r2pE525hVJJ0ShZLi+TOOfaGzELNCtCTRwHY+L/U7EeQ4QpcxSQKoJo5Yu5LEs4pboLRJkGue9goAEVKFVBoQAz6aj6DMng2Cj/tX5uKRiZVVAKS5OTMwYEsF3qA7aBoXP2nFZaSDRmS92JG9UZuAOkZsI2ja2TiCFMWHhUzqUAC9HFfK8CgkiqWOefnDsYNls6qWqHFHqG40MEqmUDVHNpePP2xra8B9I9OcPf7RDOCgNDBWj2NmFgx5/xXIRdsOzYEhIJI1Je9e0S7PLJYAsaccwTfUU7x6clNbfWNxNNSmIJSkB8K1F1uClROLEUYrZuDTjxj0WerWe4a1NLOL6QEpK2cfLIJeilG5d3w01bjeOvblaUEpSrxrUoflBJFWAJ3f0tctU9BWATVaymosSSBgcDCNWflFQKjLZwSQ1TSxoGSCevlGrExgcQTRiCDehrUaEdezUBJSRQrsQ6cepSbC4L9hwgFzAXICzRj4waEUFL9rGHJlKw0UBvO4D0dyKG+X3jpSF4QoFJetASL5VtnreFthJLpKQJgCRffSSWOoqHr1hlCmqFkKNjc2qd61PKDAceIdA2XE2uax0w546aMl/OusZtTkBnEtdDmQzvcAq5gezGTnCiQlbBi+JTO7kNjszd4ZOlvLqvDVwd1ruDTgC0AJqMRGIkndsDkSWYZDgWw5xsOsWCQDgJdLkYiztYb8YoBJxFCrC1Q/CtNG4ZRs9KHqtZbdoCwJKc0p1YQcxNbzHoWZeG4P6a2gJcvZt5SsAF6HC9WBqCck+cKMoAkmWjdd3KcwC9E5AecPWUqJpN5vNFqUSKHlwPUZYBDYZhckOMblqVLuKZHjpGwCRs5Y7qa5UZmBAJwhw7984j2jZVm4lhwaB2JuHdOgPu9glAn/LVQM5pazDFc6/wOMhKmBkm2YQw4eJ3NMoLx1UuFfKWGYJwngrjoGFGhE9at1mBuAcbuzZaAm/0MWbTs6Say0nIElNeQvr5xAiSHDykhia7tBixDDncvpSjxF6XOyACSMRDuaAkPUn9VnrbSzwBSA4BpfKn2hi5BS39NIBLFil/CokjCMyNc41ctw5pE1WJFkfxaIttUMNRnkHPbOL5qAGoKcD1bSI5kt5ieZtyVG1se9IlxXLTpf28KkS2HCGNWhDZu7nRvZglaqEmI5i0pDp+YSKgf1il6kWcNUhg+QakVTgcJws4GbkU1AYmkRbOVBknAA9GxVClFme71prF7iMg9lmJocCkkJCj4y2O96k0LlsjDZQTib+pQE7yZgzFqgE2yPOAmCYBvrQA4siZfJzjNCX0yvUE0yFnDvpDXCUsW/NQkvrUCoEXEUQWCkDBNZ83Bq5qSsHM3PpHI2PAgbiXN6iocOKvk9rNfOHJCqJxsq/hB1s4AuDeNTtIoVLJqnJIIKqVAqLxTna4Syk7spDFxcAmxyTYh6QmXs6yokBCd4ON0sGLscANWA882h6ghTgzC12xBmG9RhYU7DWBxy7JWS6i7LNyWqxDh2HCkUBbQqYACAnxZFWdEvSzmp4C8aiXNALlJOVC1swOtoAzJYSoviFCwUTahY4n/eNRJQ7gHdd6TGNG+1ozFpxFIJIIOVSyiQUuSfCC3GOmSVkhOIGm8cJo7VZ2rUcIKbhKaoNPCyScw1SGyHDtCZ8pGIky2JNDhWol2ajMLjPlATZUjCqq3AAASx45m9GY8DAKlkn/MbC5ogO7Zh68o1ctKcJCBnZJBBIbLIgm/A5QtEhFGk5kE4U0IPEvcdmiaqOVM3UNNYEXKQXsQS/2hiDQAzGNf0OQ7A1TShHeEJkBgRJqa1SnFmACXu2utzDFVUf6TuAxZFbg4nLKahu9YFAWgBX+co1Bukg1AYYbGw+9Yn2uTLIYLLjILDkmm8Aas5fSHTCoMyA5NWw5AMA9RXPJuMAuUsoUFS0k5AFIJ61rQPrEVcIM9JmDfJJJGElwaUIAypet4bMR1jvkLxg7gSHBF6mxTTdLkghy4zjNs2z5Yqz8wNLPztm1HiKudpVS70iBaWYub8iKH+I9BO2JJbEk8Uqe137jz0iZf8AUKQlmIo5drm3u8TuV0x6adrQUPiS2rj28bsW3SpngmIW18KkqbMYgC4POOjo9X+CZbrzf5KqmSULDKYh9c6jURyNjlJslAauXEZ8CY6OjnDS17PLSAWSa0qM6AXbNuUFIlSiXKUA0/Sa0YvewAjo6JvLOR8d4qQiUCaS+yXsRU8i3WCSmX/oLKejULhQtoQOwjo6Omo8IKdORQlQHHEBk2fQU1glT0EAk2Lhy1iD6gdo6OitHhHjf4n+NYNmJlqJUoFIwJ+Y24oktiH6aE3LDOnz0kYSlcpaMYINSnEp1AqBUDvBnd3pxqOjoLyuO3HhJM/b7hG1IFMQ7iMO3SzTEnXxDIvlxjY6JnOov4438Ug0xAjmIEbWj9Q1uI6OivIeEDN2xAuodxC/xiL4h3jo6Jt7VOEK/Fy2fGO414Ry9vlhyVJAGZIAjo6JnavGJVfF5BP+bLswZST6GJlT5NSFoL/qbdOoerUBYak5x0dFcuEw7iBe3ykeJcq9XYHswFwC3AdIpn+JtlQsNOlpYmykgc6an3eOjor8X4pyvdbl+SyP/9k="/>
          <p:cNvSpPr>
            <a:spLocks noChangeAspect="1" noChangeArrowheads="1"/>
          </p:cNvSpPr>
          <p:nvPr/>
        </p:nvSpPr>
        <p:spPr bwMode="auto">
          <a:xfrm>
            <a:off x="8923338"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dirty="0"/>
          </a:p>
        </p:txBody>
      </p:sp>
      <p:sp>
        <p:nvSpPr>
          <p:cNvPr id="6" name="TextBox 5"/>
          <p:cNvSpPr txBox="1"/>
          <p:nvPr/>
        </p:nvSpPr>
        <p:spPr>
          <a:xfrm>
            <a:off x="175568" y="2132856"/>
            <a:ext cx="8626581" cy="1015663"/>
          </a:xfrm>
          <a:prstGeom prst="rect">
            <a:avLst/>
          </a:prstGeom>
          <a:noFill/>
        </p:spPr>
        <p:txBody>
          <a:bodyPr wrap="square" rtlCol="1">
            <a:spAutoFit/>
          </a:bodyPr>
          <a:lstStyle/>
          <a:p>
            <a:pPr algn="ctr"/>
            <a:r>
              <a:rPr lang="en-US" sz="6000" b="1" dirty="0" smtClean="0">
                <a:solidFill>
                  <a:srgbClr val="002060"/>
                </a:solidFill>
                <a:cs typeface="Aharoni" panose="02010803020104030203" pitchFamily="2" charset="-79"/>
              </a:rPr>
              <a:t>Asymmetric Bidding</a:t>
            </a:r>
            <a:endParaRPr lang="he-IL" sz="6000" b="1" dirty="0">
              <a:solidFill>
                <a:srgbClr val="002060"/>
              </a:solidFill>
              <a:cs typeface="Aharoni" panose="02010803020104030203" pitchFamily="2" charset="-79"/>
            </a:endParaRPr>
          </a:p>
        </p:txBody>
      </p:sp>
      <p:sp>
        <p:nvSpPr>
          <p:cNvPr id="2" name="AutoShape 2" descr="data:image/jpeg;base64,/9j/4AAQSkZJRgABAQAAAQABAAD/2wCEAAkGBw0PDQ0MDRQPDQ8PDQ8PDg8PDhAODw8PFhUWFhQUFRYYHCggGBomGxQUITEiJSkrLi46GCAzRDMsNygtLisBCgoKBQUFDgUFDisZExkrKysrKysrKysrKysrKysrKysrKysrKysrKysrKysrKysrKysrKysrKysrKysrKysrK//AABEIAMEBBQMBIgACEQEDEQH/xAAbAAEAAgMBAQAAAAAAAAAAAAAABQYBBAcDAv/EAFIQAAEDAwIDAwYGDAsGBwAAAAEAAgMEBREGEhMhMQdBYRQiMlFxgRU1QpGhtBYjJDRSVWJyc3SxsjNDU3WCkpOis8HSJWOUpNHxNlRkZYSj4v/EABQBAQAAAAAAAAAAAAAAAAAAAAD/xAAUEQEAAAAAAAAAAAAAAAAAAAAA/9oADAMBAAIRAxEAPwDuCLKICIiAiIgIiICIiAiIgIiICIiAiIgIiICwsogIsLKAiIgIiICIiAiIgIiICIiAiL5e8NBc4hrWglxJwAB1JKDxr62GnhkqKh7IYo27nyPIa1o8SqI3VV4upxYoGU1JnHwlXtcBIPXBD1PtOR7Fr0FP9ktUa2o3fA1JO5tHTnkyvlYcGeQd7AcgN/8A0D0ljA0BrQGgAAADAAHQAIOfv7Oqydu6vu1zmfjJFM9lJFnwYAQovS/Z9JNQUlbFc7vBPLAyQ/dQkiDiPwCBkeBK6q/ofYVA6B+J7b+pw/uhBVpajVNp8+XhahpG83mOPyeuY3vIaOTuXd5xPgrZpXVVFdIeNRvyW8pYXjbNC78F7e7oefQqcXP9b6Tmim+H7LiG4QgunhaMR18I5vY9ve/A5Hv9uCA6AiidK36G5UNPXwejKzLm5yY5Byew+IOQpZAREQEREBERAREQEREHy94aC5xDQASSTgADqSVz+t7RZqmZ9Lp6lddHsO2SqceFQxH884393LIz3Erx1hLPeLoNOU73RUcEbZrxNHgPcHYMdO09xPIn2+BBvtrttPSwR01KxsMMYwxjBgDxPrPieZQUiO16wmy6auoKHI5R09JxwPfIM/SVHWOk1hJTNqYq+jnLnygRVFM1udj3M9JjOXo5966moHRHxdF+lqvrEqCps7Qbjb3tj1FRGnjLgBX0e6al58huGSW/Pn8ldCoK6GoiZUU72TRSDLJI3BzXDwIXpUQMkY+KVrZGPaWvY8BzXNPUEHqFym626p0vUfCNv3zWaaQCuoiS40pcccWLPdz/AMj3FodaReFFVxTxR1ELhJFKxskb2nIc1wyCF7oCIiDCyiICIqjrzV7qEQ0VEzyq51hLKSn+S31yyepg+nB6AEgJm/6iobfFxq6aOnbz2hxy9/gxg85x9gXP9S6tq7zSSW+0UdeI6p0cL6+WHhQtge4CQtyeY25HsJU3pjs8jjk+Ebu74UuT8F0svnQw94ZEw8gB68ewBXkBBrWq3xUtPBSQDbFDE2Ng/JaMfOtpEQYd0PsUDoL4ntv6pF+xTzuh9igtB/FNv7vuZiCeREQcsbFdrHcrm+joZLha6uZtS1sMrOJDKW/bdrObjlx6YxgDCsume0W2V8vku59HVg4NLVs4E271DPJx8Ac+CtygNV6Pt90j2VcY4gH2uoZhlREe4tf19x5IJ9FzfTd9rLTWxWK9P48c3K2XF2Rxh0EMpPy+YHPw65BXSEBERAREQERVnXWrWWyCMMYamsqX8KipW83TScuZx0aMjJ8QO9BYamojiYZJXMiYOr3uDGj2k8lBfZ1Y92zy6hz+tRbf62cfSqxbOziWtc2t1LM+vnJ3NpGPdHR03eGgNI3EdM8h7epsn2AWLbs8ho8Yx/AM3f1uv0oILsZxNSXC6HzpLhc6mZxPUMDsMb7Bl2B4roSjNPWGlt8BpaNpih4j5Awvc8Nc45OC4k48FJoCgdDn/Z0X6ar+sSqeVe0Gf9nR/rNcP+amQWFeNZSxzRSQTNEkcrHRyMcMhzHDBB9xXsiDkmnrpctPMqLbU0VdXUUVRI6jqqVgmxTuOQ1w7u88yOpVz032gWi4O4VPMGT5I8nnBgm3DqA13pH80lWhVnVehbZc2k1EQZP8iqhxHUMcOh3D0sep2QgsyLmFkv8AcLLWQ2i+PNTSznZb7mc8z3RzE9/TmeY9ZHMdPQYWURBr3Csjp4JqmY7Y4Y3yyOPcxoJP0BUTstt0lSajUtaM1Nwc4Uwdz8nogcMY31Zxn3D1lbHbTVvjsc8UZw6pmgph7HvG4fMCPerlbaRsFPBTsADYYmRtA5DDWgD9iDZREQEREGHdD7FA6C+KLf8Aqzf81PO6H2KA0B8UW/8AVx+0oLAiIgIiIIDXGmo7pQTUj8Nkxvppe+Gob6Dgeo58j4ErS7MtQyXC2RvqOVVTvdS1YPpcaPAJPiRg+8q2LnmjGeT6k1FRtwI5hTVrGjkA54+2H3lyDoaIiAiIgLnOm4RcdS3S5S+fHbNtvo2nmGS4JmeB3OzuGfyvBdGXP+y/EdZqSkdgSMvMk5Hfw5hlh/ulB0BERAREQFXtBfFzP1qu+tTKwqvaDH+z24/83X/W5kFhREQYWURBD6s09Bc6GahqB5sjfMfjzopR6D2+IPz8x3qv9lF7nno5bfW/ftsmNHUZJJe1vKN+TzOQCM9+3PerwucUUfk2tKpjBiO4Wps7/UZo3BmR7mn+sg6MsoiDn3bhkWds/UQV1JK780Px+0hX6KQOa17eYc0OB9YIyFF6ss4r7dWUJwDPA9jSeYbJ1Yfc4AqD7KL4au1xwTZbV0B8jq43em18fmtJ9rQPeD6kFzREQEREGD0KgNAfFFB+g/zKnyoHQXxTRfoj+85BPoiICIiAue6ZcJtWX6ZvSClo6Ynu3EBx/dKuV+u8NDST1tQdscEZe71uPc0eJOAPaqv2S2yZlDNcKoYqbpUvrpAerGP/AINvPuxz/pILwiIgIiIC5vrSKe03SPUlOx0tLLG2nu8UYy4Rj0KgDvLeQz4Y7yR0hc2vN+rrzUVFosjmw0sRMVwujhvaCeToYB8o45E/s5EhfbTdKarhZU0kjJ4njLXscHD2H1Ed4PMLcVa0XoigtEb2UYeXyNYJpZJHOdKW5wSPRHU9AOqsqAiIgKA0MPuBv61X/WplPqv6F+8PX92XD63MgsCIiAiIgLnk8hl1rCxvMU1le5/hvkxj+8351fqqojijkmlcI442OfI9xw1rGjJJ8MBUHsrifVTXTUUoLfhGo2UoOcijh8xh8M4/uoOhoiIC51q+0VdtrzqO1MMwcwNutE3rPEP41gHywP2e3PRFlBE6a1HR3KnbVUUjZWHAc3OHxOxna9vVpUsqNfuzqN9QbjaZpLRXHJe+AZgmP+9i6H9ngVqC86tpPMqaGlujR/HUdQIHEessf3+wBB0RFTNE67dc6mrpHUk9G+kaOMZXtdtkJxwyAOR5E+5XNAUBoIYtVGP92799yn1A6GGLXSD1Nf8AvuQTyIqp2i6uls9JHWMpzWMMwjlxLwhECDtcTtPInl7x60FrWvcK6CnifUVD2QxRjL5JHBrWj2lUMX7VlS37mt1JQhwBbLVVjZ27TzyGx4K+qXs5lqpWVWoaqS6PY7fHSsHBoo3fmD0voz35QRjDNqisjeWSQ2Gkk3tEjSx1ymHQ4P8AFj/r3nzeqAAAAcgOQA6AL5iiaxrWMAY1oDWtaA1rQOgAHQL7QEREBERBSO1O8zxU1PbaIltZdJxSQuH8Uw44snrGGnGe7Oe5WPTNigt1HBQ0wwyJgBdgbpH/ACnu/KJ5qn1/3RrSiicMtobRNUM59JJHGMnHsc0f9l0RAREQEREBQGh/vD/5lw+tzKfUBoj7xHf92XD63Mgn0Rad4qJ4qaeamjFRNHE58UJfs4rgM7d2DglBuLznmZGx0kjmxsaCXPe4Na0d5JPIBcqsfaDqK6xyPtdBSsayThPlqKkubHJgEgt813QjuUhH2f3G4ubJqOsNRGCHCgpMwU2e7c4YLvmz4oNK8XKfUtT8GW4vjs8Ug+EK4AtFUWnPBhJ6jl19/TG7qFHSxwxRwQtEccTGxxsaMNaxowAPcF80FFDTxMp6djIYo27WRsaGtaPYthARYWUBERAUbqW5+R0FZW9fJ6aWUD1ua0lo95wFJKp9qzXGwXQN6+TZ9wc0n6AUGr2QWnyezU8z/Onri6tqJD6T3S+c3P8AR2/SrsovSzmm228s9E0VNtx6uG3ClEBQeifiyl/Nf/iOU4oTRfxdTd+BIM+yR6CbWhfbXFWUlTRTDLJ4Xxu8Mjk4eIOCPYt9EFM7I7hJNZoIp/4ajklopeeecLtrev5O1XNc+7Is5v5+QdQV2z1dW5x9C6CgIiICIiAiIg57W4p9Z0kr+Ta6zy08f6SOTiOH9VoXQlR+1a0TyUkFyowXVlrnbVwtb6UkYxxY/HLQDjv2471ZdNXyC4UcFdTnMcrAcZ5sf8pjvEHIQSaIiAiIgKA0Qc0AP/q7h9bmU+q7oL4vAPUVlwHzVcyCxIiIOaaWjFBqu7W9vmw19NHcIm9AHh2H4Hi50h9wXS1ze7/+N7Xt6i0Tb/zd0+PpXSEBERAREQEWFlAWneKBlVS1NI/0Z4JIXeAe0tz9K3EQUjsjuLn2wUE/m1VslfRVDO8bCRGR4FuBn8kq7rn2sLfU26u+yK3RmZrmCO7UjB508DekzB+G0fs9qt2n79SXCnbVUcjZo3dccnMd+C9vVrvAoJNQWicfB0GPwp/8aRTqgtEfF0P6Sp/x5EE6orVF6it9DVV0pAbDE5wBON7+jGDxLiB71vVtZDBE+ed7IYo2lz5HuDWtA7ySuZxvk1PXRPDXMsNFNvBkaW/CNS3kOX8mOf0jqfNCydlNqkpbNTcfPHqC+rmyMO3zHdz8du1W9YAWUBERAREQEREBc0uVgr7JVzXSysNVRTu4ldawcFru+Wn8fD3cxjb0tEFZ0zry13EAQStjm+XTT4hqGOHIgtJ54PqyrMq9qLRFpuJLqynikkP8c3MU3hl7CCfflV93ZJQdIqm6QsxjZHWnb9LSguV2vVHRsMlXNDTtHfJI1ufYOp9y5RrjtDrq6irDY45oqKCPNTcngw7mkhpZBnnnJxnqOfTqrfbuymxwycZ8L6yT8KrmfOPe0+afeCvHtlaG2CWliAj489JTxNYA1oJladoA7sNPIILZpvf5BQ8TJf5JT7y47nF3DbnJ7zlR2gvvA/r1yHL9cnU9TxBjGRt6MY1o9gGB+xV/s++L3fzhdPrs6CyIiofaXq99O1lpt2ZrrW/aoY4/OdAx3WV34PLJGfVnoEEfpF3whqi7XRvOCigZboHDo5+cvIPgWv8A64XTFAaG01Ha7fDRMw54G+okH8bO703f5DwAU+gIiICIiAiwsoCIiAuTa1ssVDe7NLaS+iqrhXbapkLi2GaBpBkc+Pp0cfDqevNdYJwMnkB1XMtPT/DOpZrpGd1DaYnUlK7A2y1LwRI9vhgn+6g6coPRXxfF+lqh/wDfIpxQOiDm3x/p6wf8zKgp3bZSsc6xS1GX0jboyKpiJIY5r8YLufcGP+crpdPBHExkUTWxxsaGsYxoYxrR0AA5AKA7QdP/AAlaauibjiOj3w5/lmHcz2ZIx71pdluqBcbbHxMiqpcU9YxwIeJWjAcQfwgM+3I7kFwREQEREBERAREQEREBERAXP+0c+UXPTlrwXCS4OrZQOYDKZuRnwO53zLoC55plor9S3S6cnQ0ETLZTOHNrpfTmI8QSR/SQdDVb7PvvB3843T67OrIq3oD7xf8Azjdfr1Qg1e1G91VDa3TUZayeSeGnY9zd4j4hxuA9Y8c+xZ0RoaC276iR7q24T5NRWy85HE9WszktbyHfk49gEb22HFojP/uFH++r+gIiICIiAiIgortE3TJxebgB3DhQk/OvmTRtyaMuvVc0dMuigAz71fFUNXWSaWrgrhTw3WCKnfE+gnLAWuLg7jw7wWGTA2kOxyxgjnkNI6MufJvw1W5dzaDFBkgdcevqh0hdAcG91gOBy4FOOpwOXieS+qmOCe1wV1pjMMtrnklgp3M4T2OjLm1VI5p9Hc3e3HTO0jkAoW90zqyzT3J5dDLdq+2OicMcSno/KYmUzR4hpMh/Kkcgk67QVwmifTz3itdHK0scwwwt3tI5tyOfQH6V5Wjs7qqOnbDSXaqgp25c0Mgp9nPmXZ7/AGrUkqq+puVmmrGupxTVNZRGIt2tnqW0dQZ6hvrjO1gZ7XetVsuuB0u62niCnba2XDyvHmupXMD20u78PjZBH4Dcd4QXeTStwa4h18q2kdxjpmke1eFLoyrgjbHHeqqOMl72gMpgCXOLnEE+txcVrw0zH3i+l1tbdSJqDzyKImP7jh837e4Hx5clKdo1lovgGtk8mp43w0D+COBDup/lbWEDzcEn0UHkNK1+C74cqy0EAnZTYB8So239l8sdTNXU11qmzzk8eWOOL7YScndg4J71Ka8tdJT22FsFNCGPulsMkEEMTPKPuiMbS3k1xI5edy5r50jDFJd6mooqU2qGmpzSVkLmwwunqnGOWImKJxbhrC7D+/iYHegwzStxJ2NvlUTzAHCpnFfT9H3UEbr3VtzyGaeAZPhz5ra03ZqJl5vEjIKdj4n0Zie2CNroy+A7y0gZaTk5x1yV5WSy0dykulVcYo6t/wAIVNFG2dokEFPA7YxsYPoZwXkjBO4c+QQYGi7t+Oa3/h4F9fYZdPxxXf2FP/0VwoaVsMMUDS97Y42sa6R5kkIaMAucebjy6le6ClfYbcvxxcP7Kn/0rH2GXP8AHFw/sqf/AEq7IgpX2G3P8cXD+yp/9K+To26915rvfT05/wAld0QUM6LvHdeqz/hoV8M0deHZ23uqcAS07aaA4cDgg4PUK6XWvjpqaoq5eUcEMkr/AM1jS4/sVI7M7k1s1RQumZUvqIY7mS14eGVEpxWRD1NbJscP0iDzOm7jxfJvh+bj4zweFTCXHr2ZyveDSVzfu2Xyqfse5jtkNO7a9vVrsHkR3hfEdB8FAivpqetovLjO24MYx1TDJLNvY+oY4ZcWvcBxGE9ByC+9WU9TT1pho/Njvu2llcHBppqlrfPnb4mnbJ74metB8QaXuEvKK+1Mm6MSDhx0ziY3Ehrhg9CQRnwK0rPoCaiZ5JS3mogbxi3hMZADx3N4hbzJO8tG7HXAz0X1dYJqO+eUW6N8oobLRReRQgZnpXzTs2Nz0LS2Nw8GuHeoKSz1RL6UzHyw6qil8oA81tWbY6YYH8mJOWPwRhBbJtJ1zDtkvdYw7HyAObTtOxmN7sH5I3DJ7shRVu041uKel1BIN8r3NjjlpHOdLI8vdgA5JLnE+9eNa+rnrJa+sZJTPqNO3djKR/Wnii4A5/lOe6R2fUWDuVq0bHMYKDiUNNDGKWEiobPG9+RGC120Rg5Jx38soKjd9K09Szg1eoHSsZIHbJJqXDZGHkcb+RHNSFRp+WItbNqKojc5oe0Plp2FzHei4Au5g+tTtfQU/wBkFA3hRYda69xHDZgu41NzPLrzPzqKvdaKa8XOY0brhFFaKJ72xin+0xtfVE+bIQTyzyaD6PTog+avSFZHGJpb9WRREjEkhhbGc+j5xcBz+lfNHpKtqGudTX+rna121zouDKGuxnBLX8jgjkpaz2vhaemilETmvgrKiONhEsMEcvEljjjJHNrWuABx3clr18hptKNkp8QOdbaQOkjAY5gkbEx8mR3hric+CDQh0lcJHuhiv9S98f8ACRtZE+Rn5wD8j3rZ+wO7/juu/sWf61aKTS1ui8kdDBHE6jz5O+McN7QWlrgXNwXgg8wcgnB6hTKCjt0LXYGbxdCe8gxAfNtRXhEBQ90tVTJMJ6arlpDwxG+PhxzwOAJIcGOGWv8AOPMHnyyDgKYRBFWqxx01I+la+SQymZ800mDJLNKSXyOwAMknoAAOQWo/S7DbKO18R22l8h2ybRuf5M+N4yM8s8MD3qwIgi7tZxUTUU5cWGkmllDQ0EPL4ZIcH1YEhPuWk/S7DZfgTiO2eRCk42wbsBu3dtzjPLorCiCsnTdVHV1lXSVfA8rdC+SN1KyYB0cTIhglw6hgPvW7drK+rts9uqJS508LopJ2xNYefygzOBy8VMogjL5Z21cUMTnGMRVVLUggA7jDI2QN9hLcLAs4bcHXCN5YZKYQVEW0Fkux26KQnuc3c8eId4BSiIK3aNPVcFZNWSVfG8oMZqI/JI4w/YwsZgh3m9x9yzU6akFRUVFFVTUPlRDqmNscU0bpQ0N4rA8HhybWgE8wcDllWNEHlSw8OOOLc9+xjW75Hb5HYGMud3k95XqiICIiAiIg0L1a2VcPk8jnNjMsMjwzA3tjkbJsOR6Li0A+sEhYuFpjmqKOqJcySkkkcwsx57JGFj43etp80+1jT3KQRBVzo4O2QzVddPSMkY8UcskL43bXBzGvk4fFewEA4c85wM5UxcrSyolopnlzTR1Dp4w3GHOMT4sOyOmJCeXqCkEQR0dpjbXS3AOdxJKWKmLOWwMjfI8Ecs5zIe/uC0TpWA1Jqt8u43Jtwx5u3itpjTBvT0dpz68qfRBD3fT8VVLxnue0+Q1dFhu3HDqNm93MekOGMd3MrVtenaqn4DRcKySGEMaIXwUAY6NoADC5sIdjAxkHPirEiCPmtLHVsNeS4SQ001O1oxsLZXRucTyznMQ+crEVojbWVFdlxfPTwU72HBYGROkcCOWcniuz7ApFEFeGmNlv+DIKiop4g6QNc1sD3tp37vtA3sI2AOwDjIDRzXvatPtionW+olkr4DFwQ2oZC3EGwM4f2tjcjA6nJ59VNIggLXpp0EkLnVddURQZEFPLJEI2ci0b3MY18uASBvc718yAVPoiAiIgwsoiAiIgIiICIiAiIgIiICIiAiIgIiICIiAiIgIiICIiAiIgIiICIsIMoiICIiAhREBYREBERAREQEREBZREBERAREQEREBERAREQEREBERAREQEREBERB//2Q=="/>
          <p:cNvSpPr>
            <a:spLocks noChangeAspect="1" noChangeArrowheads="1"/>
          </p:cNvSpPr>
          <p:nvPr/>
        </p:nvSpPr>
        <p:spPr bwMode="auto">
          <a:xfrm>
            <a:off x="9075738"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7864" y="3717032"/>
            <a:ext cx="2486025" cy="1838325"/>
          </a:xfrm>
          <a:prstGeom prst="rect">
            <a:avLst/>
          </a:prstGeom>
          <a:noFill/>
          <a:ln w="9525">
            <a:solidFill>
              <a:srgbClr val="00B0F0"/>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1794457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משנה 2"/>
          <p:cNvSpPr>
            <a:spLocks noGrp="1"/>
          </p:cNvSpPr>
          <p:nvPr>
            <p:ph type="subTitle" idx="1"/>
          </p:nvPr>
        </p:nvSpPr>
        <p:spPr>
          <a:xfrm>
            <a:off x="395288" y="1628800"/>
            <a:ext cx="8425184" cy="4570871"/>
          </a:xfrm>
        </p:spPr>
        <p:txBody>
          <a:bodyPr>
            <a:noAutofit/>
          </a:bodyPr>
          <a:lstStyle/>
          <a:p>
            <a:r>
              <a:rPr lang="he-IL" sz="1800" dirty="0" smtClean="0">
                <a:solidFill>
                  <a:schemeClr val="bg1"/>
                </a:solidFill>
                <a:cs typeface="+mj-cs"/>
              </a:rPr>
              <a:t>עד כה, כל שיווי-משקל שדיברנו עליו היה סימטרי ונלקח באופן ב"ת מאותה ההתפלגות. טבעי לשאול, האם זהו תמיד המצב?</a:t>
            </a:r>
          </a:p>
          <a:p>
            <a:r>
              <a:rPr lang="he-IL" sz="1800" dirty="0" smtClean="0">
                <a:solidFill>
                  <a:schemeClr val="bg1"/>
                </a:solidFill>
                <a:latin typeface="+mj-lt"/>
                <a:cs typeface="+mj-cs"/>
              </a:rPr>
              <a:t>כלומר, האם כל שיווי משקל שנלקח מערכים ב"ת ומאותה ההתפלגות הנו שיווי-משקל סימטרי?</a:t>
            </a:r>
          </a:p>
          <a:p>
            <a:r>
              <a:rPr lang="he-IL" sz="1800" dirty="0" smtClean="0">
                <a:solidFill>
                  <a:schemeClr val="bg1"/>
                </a:solidFill>
                <a:latin typeface="+mj-lt"/>
                <a:cs typeface="+mj-cs"/>
              </a:rPr>
              <a:t>כפי שנראה מיד, התשובה תלויה בסוג המכירה הפומבית.</a:t>
            </a:r>
          </a:p>
          <a:p>
            <a:endParaRPr lang="he-IL" sz="1800" dirty="0">
              <a:solidFill>
                <a:schemeClr val="bg1"/>
              </a:solidFill>
              <a:latin typeface="+mj-lt"/>
              <a:cs typeface="+mj-cs"/>
            </a:endParaRPr>
          </a:p>
          <a:p>
            <a:r>
              <a:rPr lang="he-IL" sz="1800" dirty="0" smtClean="0">
                <a:solidFill>
                  <a:schemeClr val="bg1"/>
                </a:solidFill>
                <a:latin typeface="+mj-lt"/>
                <a:cs typeface="+mj-cs"/>
              </a:rPr>
              <a:t>למשל, נתבונן ב-</a:t>
            </a:r>
            <a:r>
              <a:rPr lang="en-US" sz="1800" dirty="0" smtClean="0">
                <a:solidFill>
                  <a:schemeClr val="bg1"/>
                </a:solidFill>
                <a:latin typeface="+mj-lt"/>
                <a:cs typeface="+mj-cs"/>
              </a:rPr>
              <a:t>Sotheby’s style English Auction </a:t>
            </a:r>
            <a:r>
              <a:rPr lang="he-IL" sz="1800" dirty="0" smtClean="0">
                <a:solidFill>
                  <a:schemeClr val="bg1"/>
                </a:solidFill>
                <a:latin typeface="+mj-lt"/>
                <a:cs typeface="+mj-cs"/>
              </a:rPr>
              <a:t>: זוהי מכירה פומבית שבה בכל רגע נתון יש מחיר (שמאותחל להיות 0), וכל סוכן יכול לבחור להעלות מעליו. המכירה נגמרת כאשר אף אחד לא מוכן להעלות את המחיר יותר, ובמקרה זה מנצח במכירה מי שתבע את המחיר הגבוה ביותר, משלם אותו, ולוקח את הפריט. </a:t>
            </a:r>
            <a:endParaRPr lang="he-IL" sz="1800" dirty="0">
              <a:solidFill>
                <a:srgbClr val="D8651E"/>
              </a:solidFill>
              <a:latin typeface="+mj-lt"/>
              <a:cs typeface="+mj-cs"/>
            </a:endParaRPr>
          </a:p>
        </p:txBody>
      </p:sp>
      <p:sp>
        <p:nvSpPr>
          <p:cNvPr id="5" name="AutoShape 2" descr="data:image/jpeg;base64,/9j/4AAQSkZJRgABAQAAAQABAAD/2wCEAAkGBxQTEhQUExQWFRQXFhgYFxgXGBgWFxgYFBQXGhYVHBQYHCggGBolHBQXITEhJSkrLi4uFx8zODMsNygtLisBCgoKDg0OGhAQGywkICQsLCwwLCwsLCwsLCwsLCwsLCwsLCwsLCwsLCwsLCwsLCwsLCwsLCwsLCwsLCwsLCwsLP/AABEIALcBEwMBIgACEQEDEQH/xAAcAAABBAMBAAAAAAAAAAAAAAAGAAMEBQECBwj/xAA8EAABAwIEBAMGBQMDBAMAAAABAAIRAyEEEjFBBQZRYSJxgRMykaGx8AdCwdHhFFJiI3LxFSSCohZDkv/EABkBAAIDAQAAAAAAAAAAAAAAAAABAgMEBf/EACYRAAIDAAICAgMAAwEBAAAAAAABAgMREiEEMRNBIlFhMnGxIxT/2gAMAwEAAhEDEQA/AOfgrYFahbNCqGbSsynaWEe7RpPoptHgVd2jCjB6VqyEQUOUa7toVjhuQ6p1PyRxYagTYE8wI8wvIH9xKusHyTTb+WU+DDkcxp0idAT6KbR4ZVdowrreG5apt/KFYUuEMGwT4C5HI6PLtY/lhTafKlXddYZgGjZU3NWObQpZWx7R5ytHnunwQt0D+D8IaA8kSWtvPUqJX4cMxtBVxw2KWGcyo4y95DnnqRb6Qqj+qc+o/cAW+91g8qTjPIs6PiwTh2iKzCCeqnUOHMMSHCfgnaVQMbIi4m+3VWWEqtbh6lY3I91vrcxss8fJt3EWz8av9ERnLdN+j/jZVfG+ACi0uLotN0RcM4k2q2Q2JCDvxC4jJqNzTDWyPMwAO/XyW3xrvmTeejFfT8TwgcAfTxFT2ebKT7p2J6XRRU5VLSGl4DjoDqVybDPeXsayS5zhlj3hlMyuoYvGuBZ7V+ao1ouYkEbWVltkalrIV1Ox5Efq8o1VAr8p1+iJeG8z1AACQ7zH6q7w3MGaM1IGdwVGPkVSCVNkTmVTlSv0UStyrXGsCdJ3XaH46llJLSLLm3OuNfnoSQHZw9pF4A0aB1JgK78forxgliuUcT/aqbGcsYlv/wBZ9F193OEZQ+mwGPE2bzvdX3COIYXE2ENd/a6L+XVRhbXJ4mTnTZFa0eaq3D6rPeY4eiaDV6lxXK9J+rR8EN8U/Dig/wDIAr8KDgATjV1LF/haJ8JIUJ34YP2cfglg9OeBbhHFX8Nqw0dPoq3FckYpn5ZRgaDSSnYnhFan71Nw9FELSNUhmFhZSQB03BcjF13T5BE/DeSKbY8IRpSoNGyktCliI6UOG5bpt/KFY0uEMGwViAtwEBpEZgWjZOtww6J+EkANiiOi2FNOBIpga5VmEpSlIDDzAXHvxI4+GuBbd4d8J0XW8fim0qb6jzDWgkrzp+IXEBUr+ERfMR06BRa1onCWJhJwri4xGErZgJY9thqdLiddSoWFqFzjlJBAlUHK2LLarjc5maDt/COuG4UewqOIIc9sAkAAAaXWDyK+dh0/Gnxq3+leXmN53+AKeZUc1sSchkEddLLT2oksEWOo3splOnmygAXAj6lYJx98TbGXXZJ4PTyUnzAEFxP35rm3NGOp1HB7M0m9QH+4gCB5ZT8Ua82VDToMbTs5x8RiRAidfuy5viMM4mm0QS5xHWSXR/C6Xgx41f7OX5b5T0J/w84cGtrYx/5RkpbHM6Q5w8h9VOYS8lx6xr17ohxXCsmHo0WFuRjYBG7o8d/SZ6kKMzhMskGC2wb/AHf5LP5SlOW/SLvHcYRz7ZGozPvRYCPlCvcJixTdcSdegCbwnA3uFMtiYzk+dr9DEKSMKGkuIIDTpEzsfqskKp80iyyyLiTzis9Mmw/bqgjEYU+3fiHvPswT7Fs28Ih7/q0DrKkt4rV/qhQ1bVPQzTa333SBsPqFW8bx4e7wjwAw0HZrfd9dz3W67lUs+2V+LWrJcvpELEVyNTcwZ12/la0ccQQRI6Gb/wAJh7s1td7T0n5Jmp12CyxN1iOncr8+ObDK/ibpm/MPPqui4LGU6zA+m4Oaen0XmxmIIPfVFHLfMr8K4PDvD+Zp0I/futtXkSj1L0cy7x4vuHs7e6kOi1OHHRROCcZp4qkKlIyNxuD0KsJXQT3tHPfQwcM3otH4Jp2UyFiEwKfE8Dpu1aEOcV5BoVJ8AnsjpalAHHqv4XCTDjCS6/lCygDQUluAlKxmQRN0lhqySgYklgrEoAeYVq5Nhy2zSgBLMpt5WA5IBrieFFak+m7Rw+e3zXnDmLCH2tUPBFUF2bYACF6VXPPxH5KOIDq2Hj2keNsxmAG3dBJHGeXa5bXbeNR8ka4viFT2QYXSIPz28kA4jDVKNQBzXNdOhEFFhzPp6bX6hYfJ3U0dHxWuLiydys7McvSSZ3V7RbkcALmTrtO4Q9y2Cxxk20RDTqZSXm+wusM3sujTvH2VXP8AiiwU2h0Ag5tNTuhzknhBr4mjUd7rHyRIm0uFuhT/ADnjA6tYaNEz7u8qXyrFAPcLueS0OGmW0RI6z8QulV+Fa0581ymG2LpNzjoC4xNpJM/VbDDDbQgiN+w+KgUKxMXEx8/00V5SFrDt5xqq32yW4b08c2iC5zoEam1gDeT5IJ4xzq+q6oxghmVxc4mBGgv3P6KbzpjstKoA0HKWwzufzFvYSb/2of5XojEeOpTAYXudU6ECPZsaD5EAb5ldGqK7ZXzbeFmMNUp4f2lSDXqMD6jpIDKIdlpsEb1HAE+Q6Ifx9i1p7k9g4Nt30+qNuNBoNSq53vNqGmwb5WAieonMB0y9r8+xFcuv/i0D/wABHzgrLcm5ts6XjtRgkjD3xESD9j6LV9CYBdbzWuuWTM2Pa1vlb0KdxLmMHfQfEqn/AB6Lm+WsxWhvTZSaGDLqFWu9wAphsU3S0uz/AJx11mO6q8BjWmuHVCA1mZxGt2sOURuS6FFx3EBUfUcDlD3E5ZJABMho6x17LbTTi2RzL7k5fiXfLnOVfC1mupuPs8zS9gjK5rTdsRa269EcC4zSxdIVaLszTqN2mLtI6rygXiQ1va/Uyu3/AIMU30GvpP0qeMDoW2NvKFpXRifZ1IFYJSSUyIlhKVgoASSbL0kAZBTdR11sbJpzkCH2uWrymCSnJlADgfKxKxlWwagBLLSsSkEDMrKRFkO8S5op0XFrjBS0MLbH4iAQNVpw6m7LLjdDWH5ibUMhW2H4sIWWdyUvZvrobj6JHFOX8PiI9rTa4gyCRcHzQJzxSbQq0xTa0Z7GyOW8SBOq5d+J2MJqsI2Ua5xlLCVkJRj2X9LlN2QVKRBm5b56qp4hhTRs4GxRbylxOaDJOwVtjsLTrNh4BB33VE665vY9MsTml2efeYH/AOo46hFGFqBtNjZFmidjcfNVfOvBHUcYGkRTe4Fruo/Qq1p4QPuH7QB9Por7JPIpFMEk3pecIbMOMReI+RV4/ENY3M52UCCSesiB5lUnDnANaBPdVnOuMBpupufltJH9xEZR1FxM9koLlLCMmktB/jvEauIr1mUnD2byZt4spa3c6Tb4Il4Th/ZMp0Q61OC93V5iw6RIA8yeiBeXsQPbEnQFuW2kQ3foEdYerlDmtdcukE7OcCJgdBPrCstmo4h0x5ayFzDjC8CmweFjA0EdXZZ/9Z+JQ67h73XAA7G28a7ok9iA0y0l14M9O3p8lT1OInMWWFzDnEZWtk3I+9VQ05vpGj5FArKtJwIYBL9r2FrEnayrMQ7RwMi14OpJgRtopuKxNsshweBJBu4G5BI0mBbt2Ve/ElstAzMJ03JbYHzhaa6VFa/Zkt8hzeL0NV8OAWyIsc3UzME/EJmlhQfJPQ57r/O56KxpYSB5KU5qJXCDkxvCYaCMog6zuumfhViT/Vhr3/lMZjcnoEBUzHon6VQggglpBkEGCCNwVlV35GiXj9HpopKo5X4kK+GpvE+6AZ1zAQVbSt6erTC1giFpC3lZTEM+zSTqSYEWu/QLQsWzmSU4GoENhicY1bQkkBlKFs1q2ASGaNYtgEsygY7itOkQHvDZ690AWBXO/wAQ+ElxFRrZI1jojerjmiCJPkoOLx7XCC256qmd9cPbLoUWS7SOQ8FxmSplPVGdOqIspzeUqLqntCy5M9vNP47Chr2UWAAmC7sNvUn9VhsStnsTo1WOuPGRBNX2bS51vrPRDfF2UcT77dO90Rc2YUCtTpTNhmuR4nRlnaLHvCHatDKXBoBhxbaSDldEt3/K4rHa5wm+H10bqowsgnP7HMBjG0hkbIDTGs6bKxoczNJLTMiLee6GXVZJ2/WNCn8HhnOJcN/s3VUfJcW2ydnjRaxBLxTB0MWyKl8t2mYIKAsE4MxD6QJgEwVfvAZdz8vqh3GYqgKhcyS8i5Gi2eP5PPVjOddRxa/Rf4HGgWG+/qhTnGuPavG4PqPCJAO6hf8AW8h1m/lKgcXx2Z5e3Q7TMba7roVRaemKxr0a8MdlFzEmfmI9YXSOX8SwNLiM1vCY1m0fIfNcywrtJO+2un7BEvDuOClhi0Sao0O0TayL63NLCVM1H2W3M/E2Upbnu4Axq5xP5QJ1mb9kJHEsaBN93D5+8NdY+Crnue9xL7knU/H78k7TwuaZOgnXaP8AhWV1qC6KrJuQsfF4sPDAEAfAeqj0SYcd9B6/Tf4rau3ve1uxVvwnhoqAH/glOc1BaxQhyeDHD8MJB3I+BKsfZ2P3KdPDyx2UjxDUWiYnWdgsVHg/X7+IXMtscmdSqlRRGfb1Tbn3t6pwNJsP+VFxboNyLD789UQWvCyeJdnUPwm5gDahoPdAf7k6Zht6rrZp9F5OwvGzTe11PVpkeexXpbkzj7cVhKVUODnFoDwNQ8DxAhdKrkljOPdxctRblZlPSCmnU+iuKTXMktJSQBhrVubJEwouLxrKQBqGAUCJAErdoQzj+ZwHAUhm+nxV1Qa94BJyyNlFywsjDkTQUy/EdLpp9GC3U9bqTA6KtzZaqor32V9TGEDNltErlvH6xxWPaGu8Je0X7ESAF1LjlQChUJsMu2q5Fywc3FmC5AdaQbZWk+V1CLePWT4pNYjtJpAZWnRoCp6lBtSsSAcg12kjopGPqlxblN5v5Db6J7D04b3WW6PyPH6NFb4LfsZ5j4wMJhKlYgeACAb7gAKj5VcHUziariR75zWABuPQT8kz+JFH2tKlTkkCo1zmg6tkAz1AmY7K14dhg6gGO8IJvAi0aX+C0Lc/pVFLtsGsViw41XOIJcZbUMEG0N9C0m37IffVJFrO8LRMCZ1fNstx/wCxCMuI8MPsASQ1rGlpItGVpggbyco62shvB4WcOKjolznQLE5acNJ8xa3r1XMurkn3/s6tVkc6KSq3NAbqYb5dSr7iJ/pabWxLjDWtGpJ0EDU3Uflam04irUfBbRZMk2LnuIH0EKmq4t2Lxk5iG0znB6ZXeHsLi0quvxXY4x/f/CV1/BNv6/6RMXhahz1KxLAA4wQCSQSC0NHkQTt80GV8XL4uBoi/8QeKnM0UyYIJc6QS7PJA8gS6yCqOHLiu3GEKo4jhztnY9ZGc0lYpHQd9ekojw/CrAlYxvBJEixVf/wBME8Y/gn7Kiu0se5rrWkHrOhnoVJwm0m38JjEYAj3iZFgfLQJ7AH+/a0ASSrk1JdEFsX2S8VQOQOBDXEgROxBmPgmsPRzuDG62t1Wtete3oTaOikcBpDPmJvtdE5ZEI9suf/iwDQ7MQ70IAVhwfh/s4bPX9VY4SsAMs3Gv7qQGzHncjp+y5c7ZS6ZurrUe0VGLwli9kXnzOkqkqtcWiR9n9EYY17ScoiBqREdLlDvFb031G6NJvPvO2AbqYET0UIwlNpRRqVsYR2RXYvFEOOmYm5EBrQfLQCUO1cQ4lwtrE66SLHonsZWNSAwENy+Mm2Z0+Im/uiwA7FM0mAfp5rp1UqC/pzLr3Y/4N0aP19VacM4tVw7iaNR9M/4uIB8xoVBFQ+fQ/wApylhHONgrjOdq5A/En+oLaGJhtQ2a8aOPQjYrqFKp1XmrlXg7xVY4atcDHkV6JY4kDyEpoi+ieaYWEwHlYUhahtz4BcdAg3mLigqRlGYA6fqiPmAu9k4MtZc8BaXOaHeIXITREk42s1mWwEkFHvD8SDSaQdguP8w4s5RB3v8A+KM+W+LNqUGQ6CbX0hU3S44aqFuoMnV+60OK+CG6vEA05Xekaead/wCpTpER6krLK1ejYqmW/EaftaT2A+80ifouWcsPfT4mKdRzi4F0A+7GU6LoNHHgyub8armnxWk92mciRvmFreqK56nn6KpxySOnsxIzETAB+amtrfJCdbigIOreh7jVWnDMWSQNjER19VXKxfRbx6elRzFjy7HU6LTAy5nHfUW7CHn4K+weI/0xefCIg+hH0QbRrudi6zyWvIa4j+5t/dPw+qYZxd7WvpkZg4DKBq02g237dfJFl3x2JP8ARZRT8lba/YecVOagWC8ttsRuJ7W+SHMVg8lAFrrlsmdJeXe1d5yQPIDstuAY1poik55uyPFpABaIO2oWeYcePYwwAHLm0JsfEAI7gE6WClZxnDl/AgpQnx/oJ0MS4NqU2a1qtgd2sBbmPazz6KDx40cLhalJsurVSQ698gMAu3AIE5f8z3WDUYyq4ZnGm2wIgHM9wBvvYH0KGeOVs1V0nQ5elmwBv5/BW+LDjHkZ/Ns2fFFfiajnljScwAA++vmrvheBtMaqDwzBlxCL8DhsoA8lR5d+dIPHq3tjdLDwNE7UoNNirE4bY6xPp1TVXDka9r9Fx5Se6dWMItFNi+HAiNVRYjB+yJJbmHSdD36q84xj/Z+EHM46AXNgTZC+Jxr6hOeIg2n4aarpeErv8vr+mPy1Sln2V2LxGbffdSOH4k6bBQnsnZEPLeJovAoVgGH8r9JM6OOy6rXJYcrWnpfcO4o0tANj1/lXLcS0MJGnTsh7iuAGFc0ZgWuEgnb+FS43jr3+CnZu56rDPxm3iNVd6S7L9nEWPqiiXilTvneegkwPOIlD3Gcc2oGtpNeMheM0+HK95MAaiyiMp2NpO8673PZOZgIAg6yB2FvSVsrrUFiKbbHN6x04nMIho20A0AiTrNlDLJJ7qVQwb3wSLfCfRWuHwYAgt9YUbLlEIUuRV0cKYmFLw7CJT1dsGBsm2PJlZZXSka40KKDr8McLTqYkB7oyjMB/cQuw1mxcLzjw7GOovD2m4MiF2flXm5mKYGu8L430dGsFavHkswx+RBp6EV1hMmoktBnNOK0i+jUGhgwuL4PD1Kb3EkSSSSfNdxZcX13QDzhytUzPfQbLXC7eh7BP0JABxmrmFyOlk7ynxDLmpE3BkfqoGJw1QCPZut/ieqqy5zXh0EEKu6CnHC6mzhLTp2Bq557aqQ2oChjhHFxFgQSrFmMN7EjsCuPZVNP0deF0ZfYS8PM76II/EilFZtUbAEn/AGusinAY4eRVTztRNWlYaT8FLxm1NaUeRjXRKo4gVGMeLhzQR6og5cdmfJGhEDogLk7HF1EUz71M5fTZHnCcXl6XF03Xxk0yDs5R0HOGu/7vGsIuM3qHPsbeo9E3UwFiZJMz01PXyBWeF1g7iFcGYfTeW9LVGn9yrfFsOXT72UfJX/p3+ka/EnleL9lBTpljnbGbidbzqdjKexGNc2lLoHvakGfBAAHQAn4N6KQ5od72nT9fn81T8dZ4T0FiT/lv5fso1prpfZfY0+2Un9W1lOSbmSBFwTlDSCdg2/WVR1G53gAanbuVIx2JaW2Mi/QAC0D5D4q05PweZxdYnYFdWxquGI4i2c9ZacM4VlaLXO//ADorrAYPMTI623AH6wU/icNZoAGsEnabfqrLhtVrWN8ImOsFxsNJ6B1+4XG1WWdnUiuMOiJi8Ple6BmIa0iTMy0mPIwTHRCHFca4ktpmXQC4nRs6aXj0RDzfxA0KRDiC+CXbwT4iB5S0DyJXPxUcc7MuWq8jMZJIbEhsbE5lpr8aEpa/SK7PIlGOL2yPi60OaGOzOElzjdskXi2ik8P4C54zRbcmw+Cv+D8qmxeO8fepV2+hkaQBA/m36/BSu8rOoFdXjuT2XYG1OBtbefgq7G8LEHKiXGNiR5+X3qqh7I3/AHuqK757rZrn40MzCjxOLfVcwVXe40MH+0affZbuxGSQII+7qdLGul7A9h95uhjsdiER4DkKjUy1W13OpEyBAmJ0ldaqzmtOPdU6pZ9ATiaknXXzmNQp/B6ImT/wj/j/AC1Tqt8ADHtAAPUDYoL/AKUsdkiCLGbKNzaQVZJl3TLSBljT4rWpUAmxKg4eoWNJkA9NVMpvzAXm31WFrWdCPSK7EQbgaqPTpRc6dArF9AbzHXbX+VHxOKpsAE6fevmmot+ibkkuyHUJHr9yrfgGIqMgjTUHoR0VHUxk6QB3uo1TGvJEOtMT9StddTXsw23RfSO/cP5mpuptLjDov5i36JIB4DwGtUoU3+0b4gTc/wCRSVuyMnR2WkbXs5OOM26haPbFQza0g/URussf0v8AfRXFZCbhwW2a0uEi4F1U4jg9EuBcxsnaBqr72cOI63HnuoGIohvieZOoPVAA1i8AxhIDGjyCncDLQYyj4KVj6EkO2KjYaiQ5R+yX0WFWnSBdmY246IVxeEDszdjMItxFDOFXPwV0OKY02jmtHl7F0KvtKdPMDbUXRRgHVy0h9JzDF9EXYajIynX8p6LY0Cb/AJhYj+7yUZVRl2NTaOPsxRoYllZ35XR08Js5dFB9qJaRlInz6Kt4zyTTq1M4cWNPvNAmP2UjhXCX4dmVtQvbPhzWt0CzeTRz7XtGrx7+LxmlXBb+tusaoM50xmRhYGyXCCRtfX6o6xWNLCQ9pBHae+oXP+YiKjnPAkEyB22t6Kjx6Xz/AC+jVfc+HX2CNEHKZ0B8O+mp+iMfw6IOa4lC72ki7Yi0dL3WOE8QdQqBzbQdOutlsthzi0YIS4s7CWTNvT6JouyA9CD+m3wUfhuOFRrTPvX+ITfFqngdeMs/T+Vx41uMsZ04WcogXzHxA1KxGrabZI2zH3R6Ekx2VpyDwM1ne3fpm+JshqpSLgaQu91STH9zot5DT0XWOAUPY0GMBywOk99PNb7mq4KJmr2ybkEDuHgthkDwEA9C02J+BCCazySXOIAMxbqYg9DAn1RNg8a/M4EiQc3S8mNDFwY9FpjsGyoTUAAIa1kaCBMW/XyWeyr5EnE11y+NtSOd4jCwDEkHQ69wq6vRPTRE1Wm5heJkgiGxIixJPQ62VJVMGfr0B+sLNjRsT1A/xGnN43+CteVeOnDvFN8mk43n8rj+YdlFxtYearKmJmwgx9FuolPrEYfIjW/bOuG9tzc2280G8+AtLKrWgtMtJG5Ghn70S5U5jmKNUwDAa86jo39kVcRwVOqwsfBp9YIkxqOhXR1SRx8cJHLH4wlt2m+6w3irhYCPNWXEeW6oMU/GzYTBHxTdHlbEOBOUCNiRJVfxQLvnn+yI3iYcPG4z0Fvqq12LHS/yVkeBVbzSdO9k9heXaziA2kZNr2+qmsXorbb9lEGl5kq+5a4K6vWZTA1+Q6on4d+GtZxmq5rG9jm8x0R9wnhNDCMii2SdXn3ifPYKWEdJfDeGMpUmUxcNET16rKWd2w+aSWCC7HUszZAkjZRQ4QDJ001jtIVk12/x8uqg4uhlIe0SN9iO4UiLMjxDyuExiMMHODtNiDp3B6eaebUDd5n1Py2TjPIE6OHX+UwwqhDpZFvy9PQpn2MKxqUW02uIHh10m/lsU1QbnbJiYsRof2SY0Zw42W1XCpNbBuptBwNjqkMq/YJ5rZibOsGn91ZPw4KjuowgRCqUJ7EC/R5lR3YS4tDjPhPugdlZ5bAaiZhaltnfC/yIKAKZ2GsBsdZt81TcS4JSqZnOb4jDRrMCYE6Wk6ovfRuBpA0Ok7qDVoWHSfT4IGch49ynWpkhjC8DQtvaN43Q7U5ervcIpunYQu8VMPdx0ERA8MqDXwhytB1GgjUeYRg9AblvCV2NaKlJ3h0tJt5KPzTjyXBjbECTO58uwRyWFjjH5ho1xblKGOK8vuqPzNPjBk5jaw/uVTpjyUiasaWAJwCvGLYXTEwPM2XXgRlAC56OUK85mloAObX3b7DdGdPOxrQ4giYFxmsJkgLL5VE5tSiavGujDpj2MZnA6z9EwzEOaC2TBF+vRbYmr4ZCrH17RmvoTsAbH5SssFJHR1SRpzDijSaDDcz7PMk5sptE95vugjiNZzDDze/hBk+EwZjS4PwV1xnGED2mY5p8HwjNHa0IXdgnObmMtl0aSXWklbK6Ob5SMl3k8FwiRK9Y1DbwtED77qww2AAaAWnxuEOkzGVpdcWmM1v8gpLqTPZh5aLAOtYEiIOXpr6neVIp1nPwhzeJwiBoZc6YBJvcj47QVsjFI58pN9soa0Wk30PQe7c9YOa/YJzDccr07Cq4jo4lzR0MFN4zwkNI8WUZ+ku8uxF1GAtAF5n9P1QIPOV+I+2Z4iM4MHuIs6EShllzblRn/csOgbJ+WnzhdOwzwUiIwKat+EYG8xfYHQ+qfwmDBhxFpVpUZkIjQG0xoeykkJs0a/KLi0eHUNaf3UI1XOJLojYbkeQ6p6sTUfJcQ2Zjr3hOUJkAtudDa9/kVIXoabH9jv8A8z80lOMCxsekn90kYR0IWuyf7bmSdP4UgHcabj9lGmxI8TTAA6DqP2WZLZLfFp6aAx+yQ0N18NBzMEjcaH0IWtOq1sAEknYwT3+CmscDOU3Fj0n9EzXw4dtDvvZAzFM7fm3tZ3n3TdegYcG2Me6THwI1WGu9ndwi+0kHvdJmIEAn8xFp0t3uNEAaUxDfFt1N++mqww7gyOoUp1om8276Trvoo9HDlkwS4Xtof5RgiTSxHVOyCq41IdldA6Hr/KfmEh6POpdE25mxWzaycFQFAxiLz2j77ph9Pw6SZ8pU0tGxWjmJAQalIT57kfcKK+he2o+PaytHMWhYmIpquFsbWOvWyhVcDcWG0DqiI0BfumamG+/JAwfbhYmGiTM208k1Xwlo/IDJIF7i6IXYa87rU4S5MaoDAWqYY+87U2B28OxHkqziuAexpgC7ZtexE2/ZGpwAiNk0/AiIVcqoy9otjbOCxM4xWp53BxO4jX0HZV+Mqw+ZkbAbDT+F1TinJtKoczczDc+HSTvlP6IYxnIhm9S0AWbBj4qz0ivloHN/1HtBM08sQNAQdD30WcTiD7oJyibWjWI+Tfgi08uU2NytaR3GvnKg1eXHGRNj289vVA9BPFMzkuJM2Hy/RLC4ZziABJ+/4RbR5NcSBNvKLeZRLgOVxTEFvlGhjUk6kIFoMcu8ELTIEvd8B2lHXD+GFgBeTmnYWtrqpFJgbAaBlGnhg/unWuLiQBGVu2p03O90JEWyVWrtFt7aDaBue61czM7xAiBtoPjqm6eBmQS0WmbmYghsk6lTGmwdaSLCJKkIzh2HQgEgSDJ0Im59U7VOzdtxpPaVoKcCXWWKTjUOVgtpPXyG6NDDTI3c/qknhhqe4M72n5rCjowjNMtIjS8t81qy7czbFxk+nVJJSEbEAl0eGCPVOGtrnFpER3WEkDHXNt1HdRnYYflt2Nx/CSSQMYxVZwc0EQ0Hz2j6rYVfEZuJ8Pa37pJJiNheQ68E2N/K61LWkEGfPWO4OqSSAMsYQL3HUW+RWpdBvp1H7JJIaAckgTss+0SSURmPaJZwkkgDGYLUkLKSAGyQsFwSSQM1Lgm3O7JJIBjLyoz6YckkmIjnAtM2vMLQYJokZY6EJJIEa1iBr4hYafdlBxGIaC0NsJAJjQH6pJJgSzTYfsj6arLGMD3OEgEDKNyYuT+3dJJSwRK/ppufC34ntOyb/qWg5WC53KSSj9Eh5uEu32xPiuMptAnbe/VSKDS7KwkAgkggXsNyPJJJAGWG12gpJJKIz//Z"/>
          <p:cNvSpPr>
            <a:spLocks noChangeAspect="1" noChangeArrowheads="1"/>
          </p:cNvSpPr>
          <p:nvPr/>
        </p:nvSpPr>
        <p:spPr bwMode="auto">
          <a:xfrm>
            <a:off x="-61913" y="-136525"/>
            <a:ext cx="304801"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dirty="0"/>
          </a:p>
        </p:txBody>
      </p:sp>
      <p:sp>
        <p:nvSpPr>
          <p:cNvPr id="6" name="AutoShape 4" descr="data:image/jpeg;base64,/9j/4AAQSkZJRgABAQAAAQABAAD/2wCEAAkGBxQTEhQUExQWFRQXFhgYFxgXGBgWFxgYFBQXGhYVHBQYHCggGBolHBQXITEhJSkrLi4uFx8zODMsNygtLisBCgoKDg0OGhAQGywkICQsLCwwLCwsLCwsLCwsLCwsLCwsLCwsLCwsLCwsLCwsLCwsLCwsLCwsLCwsLCwsLCwsLP/AABEIALcBEwMBIgACEQEDEQH/xAAcAAABBAMBAAAAAAAAAAAAAAAGAAMEBQECBwj/xAA8EAABAwIEBAMGBQMDBAMAAAABAAIRAyEEEjFBBQZRYSJxgRMykaGx8AdCwdHhFFJiI3LxFSSCohZDkv/EABkBAAIDAQAAAAAAAAAAAAAAAAABAgMEBf/EACYRAAIDAAICAgMAAwEBAAAAAAABAgMREiEEMRNBIlFhMnGxIxT/2gAMAwEAAhEDEQA/AOfgrYFahbNCqGbSsynaWEe7RpPoptHgVd2jCjB6VqyEQUOUa7toVjhuQ6p1PyRxYagTYE8wI8wvIH9xKusHyTTb+WU+DDkcxp0idAT6KbR4ZVdowrreG5apt/KFYUuEMGwT4C5HI6PLtY/lhTafKlXddYZgGjZU3NWObQpZWx7R5ytHnunwQt0D+D8IaA8kSWtvPUqJX4cMxtBVxw2KWGcyo4y95DnnqRb6Qqj+qc+o/cAW+91g8qTjPIs6PiwTh2iKzCCeqnUOHMMSHCfgnaVQMbIi4m+3VWWEqtbh6lY3I91vrcxss8fJt3EWz8av9ERnLdN+j/jZVfG+ACi0uLotN0RcM4k2q2Q2JCDvxC4jJqNzTDWyPMwAO/XyW3xrvmTeejFfT8TwgcAfTxFT2ebKT7p2J6XRRU5VLSGl4DjoDqVybDPeXsayS5zhlj3hlMyuoYvGuBZ7V+ao1ouYkEbWVltkalrIV1Ox5Efq8o1VAr8p1+iJeG8z1AACQ7zH6q7w3MGaM1IGdwVGPkVSCVNkTmVTlSv0UStyrXGsCdJ3XaH46llJLSLLm3OuNfnoSQHZw9pF4A0aB1JgK78forxgliuUcT/aqbGcsYlv/wBZ9F193OEZQ+mwGPE2bzvdX3COIYXE2ENd/a6L+XVRhbXJ4mTnTZFa0eaq3D6rPeY4eiaDV6lxXK9J+rR8EN8U/Dig/wDIAr8KDgATjV1LF/haJ8JIUJ34YP2cfglg9OeBbhHFX8Nqw0dPoq3FckYpn5ZRgaDSSnYnhFan71Nw9FELSNUhmFhZSQB03BcjF13T5BE/DeSKbY8IRpSoNGyktCliI6UOG5bpt/KFY0uEMGwViAtwEBpEZgWjZOtww6J+EkANiiOi2FNOBIpga5VmEpSlIDDzAXHvxI4+GuBbd4d8J0XW8fim0qb6jzDWgkrzp+IXEBUr+ERfMR06BRa1onCWJhJwri4xGErZgJY9thqdLiddSoWFqFzjlJBAlUHK2LLarjc5maDt/COuG4UewqOIIc9sAkAAAaXWDyK+dh0/Gnxq3+leXmN53+AKeZUc1sSchkEddLLT2oksEWOo3splOnmygAXAj6lYJx98TbGXXZJ4PTyUnzAEFxP35rm3NGOp1HB7M0m9QH+4gCB5ZT8Ua82VDToMbTs5x8RiRAidfuy5viMM4mm0QS5xHWSXR/C6Xgx41f7OX5b5T0J/w84cGtrYx/5RkpbHM6Q5w8h9VOYS8lx6xr17ohxXCsmHo0WFuRjYBG7o8d/SZ6kKMzhMskGC2wb/AHf5LP5SlOW/SLvHcYRz7ZGozPvRYCPlCvcJixTdcSdegCbwnA3uFMtiYzk+dr9DEKSMKGkuIIDTpEzsfqskKp80iyyyLiTzis9Mmw/bqgjEYU+3fiHvPswT7Fs28Ih7/q0DrKkt4rV/qhQ1bVPQzTa333SBsPqFW8bx4e7wjwAw0HZrfd9dz3W67lUs+2V+LWrJcvpELEVyNTcwZ12/la0ccQQRI6Gb/wAJh7s1td7T0n5Jmp12CyxN1iOncr8+ObDK/ibpm/MPPqui4LGU6zA+m4Oaen0XmxmIIPfVFHLfMr8K4PDvD+Zp0I/futtXkSj1L0cy7x4vuHs7e6kOi1OHHRROCcZp4qkKlIyNxuD0KsJXQT3tHPfQwcM3otH4Jp2UyFiEwKfE8Dpu1aEOcV5BoVJ8AnsjpalAHHqv4XCTDjCS6/lCygDQUluAlKxmQRN0lhqySgYklgrEoAeYVq5Nhy2zSgBLMpt5WA5IBrieFFak+m7Rw+e3zXnDmLCH2tUPBFUF2bYACF6VXPPxH5KOIDq2Hj2keNsxmAG3dBJHGeXa5bXbeNR8ka4viFT2QYXSIPz28kA4jDVKNQBzXNdOhEFFhzPp6bX6hYfJ3U0dHxWuLiydys7McvSSZ3V7RbkcALmTrtO4Q9y2Cxxk20RDTqZSXm+wusM3sujTvH2VXP8AiiwU2h0Ag5tNTuhzknhBr4mjUd7rHyRIm0uFuhT/ADnjA6tYaNEz7u8qXyrFAPcLueS0OGmW0RI6z8QulV+Fa0581ymG2LpNzjoC4xNpJM/VbDDDbQgiN+w+KgUKxMXEx8/00V5SFrDt5xqq32yW4b08c2iC5zoEam1gDeT5IJ4xzq+q6oxghmVxc4mBGgv3P6KbzpjstKoA0HKWwzufzFvYSb/2of5XojEeOpTAYXudU6ECPZsaD5EAb5ldGqK7ZXzbeFmMNUp4f2lSDXqMD6jpIDKIdlpsEb1HAE+Q6Ifx9i1p7k9g4Nt30+qNuNBoNSq53vNqGmwb5WAieonMB0y9r8+xFcuv/i0D/wABHzgrLcm5ts6XjtRgkjD3xESD9j6LV9CYBdbzWuuWTM2Pa1vlb0KdxLmMHfQfEqn/AB6Lm+WsxWhvTZSaGDLqFWu9wAphsU3S0uz/AJx11mO6q8BjWmuHVCA1mZxGt2sOURuS6FFx3EBUfUcDlD3E5ZJABMho6x17LbTTi2RzL7k5fiXfLnOVfC1mupuPs8zS9gjK5rTdsRa269EcC4zSxdIVaLszTqN2mLtI6rygXiQ1va/Uyu3/AIMU30GvpP0qeMDoW2NvKFpXRifZ1IFYJSSUyIlhKVgoASSbL0kAZBTdR11sbJpzkCH2uWrymCSnJlADgfKxKxlWwagBLLSsSkEDMrKRFkO8S5op0XFrjBS0MLbH4iAQNVpw6m7LLjdDWH5ibUMhW2H4sIWWdyUvZvrobj6JHFOX8PiI9rTa4gyCRcHzQJzxSbQq0xTa0Z7GyOW8SBOq5d+J2MJqsI2Ua5xlLCVkJRj2X9LlN2QVKRBm5b56qp4hhTRs4GxRbylxOaDJOwVtjsLTrNh4BB33VE665vY9MsTml2efeYH/AOo46hFGFqBtNjZFmidjcfNVfOvBHUcYGkRTe4Fruo/Qq1p4QPuH7QB9Por7JPIpFMEk3pecIbMOMReI+RV4/ENY3M52UCCSesiB5lUnDnANaBPdVnOuMBpupufltJH9xEZR1FxM9koLlLCMmktB/jvEauIr1mUnD2byZt4spa3c6Tb4Il4Th/ZMp0Q61OC93V5iw6RIA8yeiBeXsQPbEnQFuW2kQ3foEdYerlDmtdcukE7OcCJgdBPrCstmo4h0x5ayFzDjC8CmweFjA0EdXZZ/9Z+JQ67h73XAA7G28a7ok9iA0y0l14M9O3p8lT1OInMWWFzDnEZWtk3I+9VQ05vpGj5FArKtJwIYBL9r2FrEnayrMQ7RwMi14OpJgRtopuKxNsshweBJBu4G5BI0mBbt2Ve/ElstAzMJ03JbYHzhaa6VFa/Zkt8hzeL0NV8OAWyIsc3UzME/EJmlhQfJPQ57r/O56KxpYSB5KU5qJXCDkxvCYaCMog6zuumfhViT/Vhr3/lMZjcnoEBUzHon6VQggglpBkEGCCNwVlV35GiXj9HpopKo5X4kK+GpvE+6AZ1zAQVbSt6erTC1giFpC3lZTEM+zSTqSYEWu/QLQsWzmSU4GoENhicY1bQkkBlKFs1q2ASGaNYtgEsygY7itOkQHvDZ690AWBXO/wAQ+ElxFRrZI1jojerjmiCJPkoOLx7XCC256qmd9cPbLoUWS7SOQ8FxmSplPVGdOqIspzeUqLqntCy5M9vNP47Chr2UWAAmC7sNvUn9VhsStnsTo1WOuPGRBNX2bS51vrPRDfF2UcT77dO90Rc2YUCtTpTNhmuR4nRlnaLHvCHatDKXBoBhxbaSDldEt3/K4rHa5wm+H10bqowsgnP7HMBjG0hkbIDTGs6bKxoczNJLTMiLee6GXVZJ2/WNCn8HhnOJcN/s3VUfJcW2ydnjRaxBLxTB0MWyKl8t2mYIKAsE4MxD6QJgEwVfvAZdz8vqh3GYqgKhcyS8i5Gi2eP5PPVjOddRxa/Rf4HGgWG+/qhTnGuPavG4PqPCJAO6hf8AW8h1m/lKgcXx2Z5e3Q7TMba7roVRaemKxr0a8MdlFzEmfmI9YXSOX8SwNLiM1vCY1m0fIfNcywrtJO+2un7BEvDuOClhi0Sao0O0TayL63NLCVM1H2W3M/E2Upbnu4Axq5xP5QJ1mb9kJHEsaBN93D5+8NdY+Crnue9xL7knU/H78k7TwuaZOgnXaP8AhWV1qC6KrJuQsfF4sPDAEAfAeqj0SYcd9B6/Tf4rau3ve1uxVvwnhoqAH/glOc1BaxQhyeDHD8MJB3I+BKsfZ2P3KdPDyx2UjxDUWiYnWdgsVHg/X7+IXMtscmdSqlRRGfb1Tbn3t6pwNJsP+VFxboNyLD789UQWvCyeJdnUPwm5gDahoPdAf7k6Zht6rrZp9F5OwvGzTe11PVpkeexXpbkzj7cVhKVUODnFoDwNQ8DxAhdKrkljOPdxctRblZlPSCmnU+iuKTXMktJSQBhrVubJEwouLxrKQBqGAUCJAErdoQzj+ZwHAUhm+nxV1Qa94BJyyNlFywsjDkTQUy/EdLpp9GC3U9bqTA6KtzZaqor32V9TGEDNltErlvH6xxWPaGu8Je0X7ESAF1LjlQChUJsMu2q5Fywc3FmC5AdaQbZWk+V1CLePWT4pNYjtJpAZWnRoCp6lBtSsSAcg12kjopGPqlxblN5v5Db6J7D04b3WW6PyPH6NFb4LfsZ5j4wMJhKlYgeACAb7gAKj5VcHUziariR75zWABuPQT8kz+JFH2tKlTkkCo1zmg6tkAz1AmY7K14dhg6gGO8IJvAi0aX+C0Lc/pVFLtsGsViw41XOIJcZbUMEG0N9C0m37IffVJFrO8LRMCZ1fNstx/wCxCMuI8MPsASQ1rGlpItGVpggbyco62shvB4WcOKjolznQLE5acNJ8xa3r1XMurkn3/s6tVkc6KSq3NAbqYb5dSr7iJ/pabWxLjDWtGpJ0EDU3Uflam04irUfBbRZMk2LnuIH0EKmq4t2Lxk5iG0znB6ZXeHsLi0quvxXY4x/f/CV1/BNv6/6RMXhahz1KxLAA4wQCSQSC0NHkQTt80GV8XL4uBoi/8QeKnM0UyYIJc6QS7PJA8gS6yCqOHLiu3GEKo4jhztnY9ZGc0lYpHQd9ekojw/CrAlYxvBJEixVf/wBME8Y/gn7Kiu0se5rrWkHrOhnoVJwm0m38JjEYAj3iZFgfLQJ7AH+/a0ASSrk1JdEFsX2S8VQOQOBDXEgROxBmPgmsPRzuDG62t1Wtete3oTaOikcBpDPmJvtdE5ZEI9suf/iwDQ7MQ70IAVhwfh/s4bPX9VY4SsAMs3Gv7qQGzHncjp+y5c7ZS6ZurrUe0VGLwli9kXnzOkqkqtcWiR9n9EYY17ScoiBqREdLlDvFb031G6NJvPvO2AbqYET0UIwlNpRRqVsYR2RXYvFEOOmYm5EBrQfLQCUO1cQ4lwtrE66SLHonsZWNSAwENy+Mm2Z0+Im/uiwA7FM0mAfp5rp1UqC/pzLr3Y/4N0aP19VacM4tVw7iaNR9M/4uIB8xoVBFQ+fQ/wApylhHONgrjOdq5A/En+oLaGJhtQ2a8aOPQjYrqFKp1XmrlXg7xVY4atcDHkV6JY4kDyEpoi+ieaYWEwHlYUhahtz4BcdAg3mLigqRlGYA6fqiPmAu9k4MtZc8BaXOaHeIXITREk42s1mWwEkFHvD8SDSaQdguP8w4s5RB3v8A+KM+W+LNqUGQ6CbX0hU3S44aqFuoMnV+60OK+CG6vEA05Xekaead/wCpTpER6krLK1ejYqmW/EaftaT2A+80ifouWcsPfT4mKdRzi4F0A+7GU6LoNHHgyub8armnxWk92mciRvmFreqK56nn6KpxySOnsxIzETAB+amtrfJCdbigIOreh7jVWnDMWSQNjER19VXKxfRbx6elRzFjy7HU6LTAy5nHfUW7CHn4K+weI/0xefCIg+hH0QbRrudi6zyWvIa4j+5t/dPw+qYZxd7WvpkZg4DKBq02g237dfJFl3x2JP8ARZRT8lba/YecVOagWC8ttsRuJ7W+SHMVg8lAFrrlsmdJeXe1d5yQPIDstuAY1poik55uyPFpABaIO2oWeYcePYwwAHLm0JsfEAI7gE6WClZxnDl/AgpQnx/oJ0MS4NqU2a1qtgd2sBbmPazz6KDx40cLhalJsurVSQ698gMAu3AIE5f8z3WDUYyq4ZnGm2wIgHM9wBvvYH0KGeOVs1V0nQ5elmwBv5/BW+LDjHkZ/Ns2fFFfiajnljScwAA++vmrvheBtMaqDwzBlxCL8DhsoA8lR5d+dIPHq3tjdLDwNE7UoNNirE4bY6xPp1TVXDka9r9Fx5Se6dWMItFNi+HAiNVRYjB+yJJbmHSdD36q84xj/Z+EHM46AXNgTZC+Jxr6hOeIg2n4aarpeErv8vr+mPy1Sln2V2LxGbffdSOH4k6bBQnsnZEPLeJovAoVgGH8r9JM6OOy6rXJYcrWnpfcO4o0tANj1/lXLcS0MJGnTsh7iuAGFc0ZgWuEgnb+FS43jr3+CnZu56rDPxm3iNVd6S7L9nEWPqiiXilTvneegkwPOIlD3Gcc2oGtpNeMheM0+HK95MAaiyiMp2NpO8673PZOZgIAg6yB2FvSVsrrUFiKbbHN6x04nMIho20A0AiTrNlDLJJ7qVQwb3wSLfCfRWuHwYAgt9YUbLlEIUuRV0cKYmFLw7CJT1dsGBsm2PJlZZXSka40KKDr8McLTqYkB7oyjMB/cQuw1mxcLzjw7GOovD2m4MiF2flXm5mKYGu8L430dGsFavHkswx+RBp6EV1hMmoktBnNOK0i+jUGhgwuL4PD1Kb3EkSSSSfNdxZcX13QDzhytUzPfQbLXC7eh7BP0JABxmrmFyOlk7ynxDLmpE3BkfqoGJw1QCPZut/ieqqy5zXh0EEKu6CnHC6mzhLTp2Bq557aqQ2oChjhHFxFgQSrFmMN7EjsCuPZVNP0deF0ZfYS8PM76II/EilFZtUbAEn/AGusinAY4eRVTztRNWlYaT8FLxm1NaUeRjXRKo4gVGMeLhzQR6og5cdmfJGhEDogLk7HF1EUz71M5fTZHnCcXl6XF03Xxk0yDs5R0HOGu/7vGsIuM3qHPsbeo9E3UwFiZJMz01PXyBWeF1g7iFcGYfTeW9LVGn9yrfFsOXT72UfJX/p3+ka/EnleL9lBTpljnbGbidbzqdjKexGNc2lLoHvakGfBAAHQAn4N6KQ5od72nT9fn81T8dZ4T0FiT/lv5fso1prpfZfY0+2Un9W1lOSbmSBFwTlDSCdg2/WVR1G53gAanbuVIx2JaW2Mi/QAC0D5D4q05PweZxdYnYFdWxquGI4i2c9ZacM4VlaLXO//ADorrAYPMTI623AH6wU/icNZoAGsEnabfqrLhtVrWN8ImOsFxsNJ6B1+4XG1WWdnUiuMOiJi8Ple6BmIa0iTMy0mPIwTHRCHFca4ktpmXQC4nRs6aXj0RDzfxA0KRDiC+CXbwT4iB5S0DyJXPxUcc7MuWq8jMZJIbEhsbE5lpr8aEpa/SK7PIlGOL2yPi60OaGOzOElzjdskXi2ik8P4C54zRbcmw+Cv+D8qmxeO8fepV2+hkaQBA/m36/BSu8rOoFdXjuT2XYG1OBtbefgq7G8LEHKiXGNiR5+X3qqh7I3/AHuqK757rZrn40MzCjxOLfVcwVXe40MH+0affZbuxGSQII+7qdLGul7A9h95uhjsdiER4DkKjUy1W13OpEyBAmJ0ldaqzmtOPdU6pZ9ATiaknXXzmNQp/B6ImT/wj/j/AC1Tqt8ADHtAAPUDYoL/AKUsdkiCLGbKNzaQVZJl3TLSBljT4rWpUAmxKg4eoWNJkA9NVMpvzAXm31WFrWdCPSK7EQbgaqPTpRc6dArF9AbzHXbX+VHxOKpsAE6fevmmot+ibkkuyHUJHr9yrfgGIqMgjTUHoR0VHUxk6QB3uo1TGvJEOtMT9StddTXsw23RfSO/cP5mpuptLjDov5i36JIB4DwGtUoU3+0b4gTc/wCRSVuyMnR2WkbXs5OOM26haPbFQza0g/URussf0v8AfRXFZCbhwW2a0uEi4F1U4jg9EuBcxsnaBqr72cOI63HnuoGIohvieZOoPVAA1i8AxhIDGjyCncDLQYyj4KVj6EkO2KjYaiQ5R+yX0WFWnSBdmY246IVxeEDszdjMItxFDOFXPwV0OKY02jmtHl7F0KvtKdPMDbUXRRgHVy0h9JzDF9EXYajIynX8p6LY0Cb/AJhYj+7yUZVRl2NTaOPsxRoYllZ35XR08Js5dFB9qJaRlInz6Kt4zyTTq1M4cWNPvNAmP2UjhXCX4dmVtQvbPhzWt0CzeTRz7XtGrx7+LxmlXBb+tusaoM50xmRhYGyXCCRtfX6o6xWNLCQ9pBHae+oXP+YiKjnPAkEyB22t6Kjx6Xz/AC+jVfc+HX2CNEHKZ0B8O+mp+iMfw6IOa4lC72ki7Yi0dL3WOE8QdQqBzbQdOutlsthzi0YIS4s7CWTNvT6JouyA9CD+m3wUfhuOFRrTPvX+ITfFqngdeMs/T+Vx41uMsZ04WcogXzHxA1KxGrabZI2zH3R6Ekx2VpyDwM1ne3fpm+JshqpSLgaQu91STH9zot5DT0XWOAUPY0GMBywOk99PNb7mq4KJmr2ybkEDuHgthkDwEA9C02J+BCCazySXOIAMxbqYg9DAn1RNg8a/M4EiQc3S8mNDFwY9FpjsGyoTUAAIa1kaCBMW/XyWeyr5EnE11y+NtSOd4jCwDEkHQ69wq6vRPTRE1Wm5heJkgiGxIixJPQ62VJVMGfr0B+sLNjRsT1A/xGnN43+CteVeOnDvFN8mk43n8rj+YdlFxtYearKmJmwgx9FuolPrEYfIjW/bOuG9tzc2280G8+AtLKrWgtMtJG5Ghn70S5U5jmKNUwDAa86jo39kVcRwVOqwsfBp9YIkxqOhXR1SRx8cJHLH4wlt2m+6w3irhYCPNWXEeW6oMU/GzYTBHxTdHlbEOBOUCNiRJVfxQLvnn+yI3iYcPG4z0Fvqq12LHS/yVkeBVbzSdO9k9heXaziA2kZNr2+qmsXorbb9lEGl5kq+5a4K6vWZTA1+Q6on4d+GtZxmq5rG9jm8x0R9wnhNDCMii2SdXn3ifPYKWEdJfDeGMpUmUxcNET16rKWd2w+aSWCC7HUszZAkjZRQ4QDJ001jtIVk12/x8uqg4uhlIe0SN9iO4UiLMjxDyuExiMMHODtNiDp3B6eaebUDd5n1Py2TjPIE6OHX+UwwqhDpZFvy9PQpn2MKxqUW02uIHh10m/lsU1QbnbJiYsRof2SY0Zw42W1XCpNbBuptBwNjqkMq/YJ5rZibOsGn91ZPw4KjuowgRCqUJ7EC/R5lR3YS4tDjPhPugdlZ5bAaiZhaltnfC/yIKAKZ2GsBsdZt81TcS4JSqZnOb4jDRrMCYE6Wk6ovfRuBpA0Ok7qDVoWHSfT4IGch49ynWpkhjC8DQtvaN43Q7U5ervcIpunYQu8VMPdx0ERA8MqDXwhytB1GgjUeYRg9AblvCV2NaKlJ3h0tJt5KPzTjyXBjbECTO58uwRyWFjjH5ho1xblKGOK8vuqPzNPjBk5jaw/uVTpjyUiasaWAJwCvGLYXTEwPM2XXgRlAC56OUK85mloAObX3b7DdGdPOxrQ4giYFxmsJkgLL5VE5tSiavGujDpj2MZnA6z9EwzEOaC2TBF+vRbYmr4ZCrH17RmvoTsAbH5SssFJHR1SRpzDijSaDDcz7PMk5sptE95vugjiNZzDDze/hBk+EwZjS4PwV1xnGED2mY5p8HwjNHa0IXdgnObmMtl0aSXWklbK6Ob5SMl3k8FwiRK9Y1DbwtED77qww2AAaAWnxuEOkzGVpdcWmM1v8gpLqTPZh5aLAOtYEiIOXpr6neVIp1nPwhzeJwiBoZc6YBJvcj47QVsjFI58pN9soa0Wk30PQe7c9YOa/YJzDccr07Cq4jo4lzR0MFN4zwkNI8WUZ+ku8uxF1GAtAF5n9P1QIPOV+I+2Z4iM4MHuIs6EShllzblRn/csOgbJ+WnzhdOwzwUiIwKat+EYG8xfYHQ+qfwmDBhxFpVpUZkIjQG0xoeykkJs0a/KLi0eHUNaf3UI1XOJLojYbkeQ6p6sTUfJcQ2Zjr3hOUJkAtudDa9/kVIXoabH9jv8A8z80lOMCxsekn90kYR0IWuyf7bmSdP4UgHcabj9lGmxI8TTAA6DqP2WZLZLfFp6aAx+yQ0N18NBzMEjcaH0IWtOq1sAEknYwT3+CmscDOU3Fj0n9EzXw4dtDvvZAzFM7fm3tZ3n3TdegYcG2Me6THwI1WGu9ndwi+0kHvdJmIEAn8xFp0t3uNEAaUxDfFt1N++mqww7gyOoUp1om8276Trvoo9HDlkwS4Xtof5RgiTSxHVOyCq41IdldA6Hr/KfmEh6POpdE25mxWzaycFQFAxiLz2j77ph9Pw6SZ8pU0tGxWjmJAQalIT57kfcKK+he2o+PaytHMWhYmIpquFsbWOvWyhVcDcWG0DqiI0BfumamG+/JAwfbhYmGiTM208k1Xwlo/IDJIF7i6IXYa87rU4S5MaoDAWqYY+87U2B28OxHkqziuAexpgC7ZtexE2/ZGpwAiNk0/AiIVcqoy9otjbOCxM4xWp53BxO4jX0HZV+Mqw+ZkbAbDT+F1TinJtKoczczDc+HSTvlP6IYxnIhm9S0AWbBj4qz0ivloHN/1HtBM08sQNAQdD30WcTiD7oJyibWjWI+Tfgi08uU2NytaR3GvnKg1eXHGRNj289vVA9BPFMzkuJM2Hy/RLC4ZziABJ+/4RbR5NcSBNvKLeZRLgOVxTEFvlGhjUk6kIFoMcu8ELTIEvd8B2lHXD+GFgBeTmnYWtrqpFJgbAaBlGnhg/unWuLiQBGVu2p03O90JEWyVWrtFt7aDaBue61czM7xAiBtoPjqm6eBmQS0WmbmYghsk6lTGmwdaSLCJKkIzh2HQgEgSDJ0Im59U7VOzdtxpPaVoKcCXWWKTjUOVgtpPXyG6NDDTI3c/qknhhqe4M72n5rCjowjNMtIjS8t81qy7czbFxk+nVJJSEbEAl0eGCPVOGtrnFpER3WEkDHXNt1HdRnYYflt2Nx/CSSQMYxVZwc0EQ0Hz2j6rYVfEZuJ8Pa37pJJiNheQ68E2N/K61LWkEGfPWO4OqSSAMsYQL3HUW+RWpdBvp1H7JJIaAckgTss+0SSURmPaJZwkkgDGYLUkLKSAGyQsFwSSQM1Lgm3O7JJIBjLyoz6YckkmIjnAtM2vMLQYJokZY6EJJIEa1iBr4hYafdlBxGIaC0NsJAJjQH6pJJgSzTYfsj6arLGMD3OEgEDKNyYuT+3dJJSwRK/ppufC34ntOyb/qWg5WC53KSSj9Eh5uEu32xPiuMptAnbe/VSKDS7KwkAgkggXsNyPJJJAGWG12gpJJKIz//Z"/>
          <p:cNvSpPr>
            <a:spLocks noChangeAspect="1" noChangeArrowheads="1"/>
          </p:cNvSpPr>
          <p:nvPr/>
        </p:nvSpPr>
        <p:spPr bwMode="auto">
          <a:xfrm>
            <a:off x="90487" y="15875"/>
            <a:ext cx="304801"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dirty="0"/>
          </a:p>
        </p:txBody>
      </p:sp>
      <p:sp>
        <p:nvSpPr>
          <p:cNvPr id="7" name="TextBox 6"/>
          <p:cNvSpPr txBox="1"/>
          <p:nvPr/>
        </p:nvSpPr>
        <p:spPr>
          <a:xfrm>
            <a:off x="539552" y="702644"/>
            <a:ext cx="8100392" cy="769441"/>
          </a:xfrm>
          <a:prstGeom prst="rect">
            <a:avLst/>
          </a:prstGeom>
          <a:noFill/>
        </p:spPr>
        <p:txBody>
          <a:bodyPr wrap="square" rtlCol="1">
            <a:spAutoFit/>
          </a:bodyPr>
          <a:lstStyle/>
          <a:p>
            <a:pPr algn="ctr" rtl="0"/>
            <a:r>
              <a:rPr lang="en-US" sz="4400" b="1" dirty="0" smtClean="0">
                <a:solidFill>
                  <a:srgbClr val="0070C0"/>
                </a:solidFill>
                <a:effectLst>
                  <a:outerShdw blurRad="38100" dist="38100" dir="2700000" algn="tl">
                    <a:srgbClr val="000000">
                      <a:alpha val="43137"/>
                    </a:srgbClr>
                  </a:outerShdw>
                </a:effectLst>
                <a:latin typeface="+mj-lt"/>
              </a:rPr>
              <a:t>Example</a:t>
            </a:r>
            <a:endParaRPr lang="he-IL" sz="4400" b="1" dirty="0">
              <a:solidFill>
                <a:srgbClr val="0070C0"/>
              </a:solidFill>
              <a:effectLst>
                <a:outerShdw blurRad="38100" dist="38100" dir="2700000" algn="tl">
                  <a:srgbClr val="000000">
                    <a:alpha val="43137"/>
                  </a:srgbClr>
                </a:outerShdw>
              </a:effectLst>
            </a:endParaRPr>
          </a:p>
        </p:txBody>
      </p:sp>
      <p:pic>
        <p:nvPicPr>
          <p:cNvPr id="2050" name="Picture 2" descr="https://encrypted-tbn3.gstatic.com/images?q=tbn:ANd9GcRBdaFp8AFjp59VzW7y1HmXIIJsfJbIR966dp2fAOwowl47b8l3-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4509120"/>
            <a:ext cx="2466975" cy="1847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40207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כותרת משנה 2"/>
              <p:cNvSpPr>
                <a:spLocks noGrp="1"/>
              </p:cNvSpPr>
              <p:nvPr>
                <p:ph type="subTitle" idx="1"/>
              </p:nvPr>
            </p:nvSpPr>
            <p:spPr>
              <a:xfrm>
                <a:off x="395288" y="1628800"/>
                <a:ext cx="8425184" cy="4570871"/>
              </a:xfrm>
            </p:spPr>
            <p:txBody>
              <a:bodyPr>
                <a:noAutofit/>
              </a:bodyPr>
              <a:lstStyle/>
              <a:p>
                <a:r>
                  <a:rPr lang="he-IL" sz="1800" dirty="0" smtClean="0">
                    <a:solidFill>
                      <a:schemeClr val="bg1"/>
                    </a:solidFill>
                    <a:cs typeface="+mj-cs"/>
                  </a:rPr>
                  <a:t>נניח שישנם שני משתתפים במכירה הפומבית, שערכיהם  </a:t>
                </a:r>
                <a14:m>
                  <m:oMath xmlns:m="http://schemas.openxmlformats.org/officeDocument/2006/math">
                    <m:sSub>
                      <m:sSubPr>
                        <m:ctrlPr>
                          <a:rPr lang="en-US" sz="1800" b="0" i="1" smtClean="0">
                            <a:solidFill>
                              <a:schemeClr val="bg1"/>
                            </a:solidFill>
                            <a:latin typeface="Cambria Math"/>
                            <a:cs typeface="+mj-cs"/>
                          </a:rPr>
                        </m:ctrlPr>
                      </m:sSubPr>
                      <m:e>
                        <m:r>
                          <a:rPr lang="he-IL" sz="1800" b="0" i="1" smtClean="0">
                            <a:solidFill>
                              <a:schemeClr val="bg1"/>
                            </a:solidFill>
                            <a:latin typeface="Cambria Math"/>
                            <a:cs typeface="+mj-cs"/>
                          </a:rPr>
                          <m:t>,</m:t>
                        </m:r>
                        <m:r>
                          <a:rPr lang="en-US" sz="1800" b="0" i="1" smtClean="0">
                            <a:solidFill>
                              <a:schemeClr val="bg1"/>
                            </a:solidFill>
                            <a:latin typeface="Cambria Math"/>
                            <a:cs typeface="+mj-cs"/>
                          </a:rPr>
                          <m:t>𝑉</m:t>
                        </m:r>
                      </m:e>
                      <m:sub>
                        <m:r>
                          <a:rPr lang="en-US" sz="1800" b="0" i="1" smtClean="0">
                            <a:solidFill>
                              <a:schemeClr val="bg1"/>
                            </a:solidFill>
                            <a:latin typeface="Cambria Math"/>
                            <a:cs typeface="+mj-cs"/>
                          </a:rPr>
                          <m:t>1</m:t>
                        </m:r>
                      </m:sub>
                    </m:sSub>
                  </m:oMath>
                </a14:m>
                <a:r>
                  <a:rPr lang="he-IL" sz="1800" dirty="0" smtClean="0">
                    <a:solidFill>
                      <a:schemeClr val="bg1"/>
                    </a:solidFill>
                    <a:cs typeface="+mj-cs"/>
                  </a:rPr>
                  <a:t> </a:t>
                </a:r>
                <a14:m>
                  <m:oMath xmlns:m="http://schemas.openxmlformats.org/officeDocument/2006/math">
                    <m:sSub>
                      <m:sSubPr>
                        <m:ctrlPr>
                          <a:rPr lang="he-IL" sz="1800" b="0" i="1" dirty="0" smtClean="0">
                            <a:solidFill>
                              <a:schemeClr val="bg1"/>
                            </a:solidFill>
                            <a:latin typeface="Cambria Math"/>
                            <a:cs typeface="+mj-cs"/>
                          </a:rPr>
                        </m:ctrlPr>
                      </m:sSubPr>
                      <m:e>
                        <m:r>
                          <a:rPr lang="en-US" sz="1800" b="0" i="1" dirty="0" smtClean="0">
                            <a:solidFill>
                              <a:schemeClr val="bg1"/>
                            </a:solidFill>
                            <a:latin typeface="Cambria Math"/>
                            <a:cs typeface="+mj-cs"/>
                          </a:rPr>
                          <m:t>𝑉</m:t>
                        </m:r>
                      </m:e>
                      <m:sub>
                        <m:r>
                          <a:rPr lang="he-IL" sz="1800" b="0" i="1" dirty="0" smtClean="0">
                            <a:solidFill>
                              <a:schemeClr val="bg1"/>
                            </a:solidFill>
                            <a:latin typeface="Cambria Math"/>
                            <a:cs typeface="+mj-cs"/>
                          </a:rPr>
                          <m:t>2</m:t>
                        </m:r>
                      </m:sub>
                    </m:sSub>
                  </m:oMath>
                </a14:m>
                <a:r>
                  <a:rPr lang="he-IL" sz="1800" b="0" dirty="0" smtClean="0">
                    <a:solidFill>
                      <a:schemeClr val="bg1"/>
                    </a:solidFill>
                    <a:cs typeface="+mj-cs"/>
                  </a:rPr>
                  <a:t> לקוחים באופן בלתי תלוי ומאותה התפלגות רציפה ומונוטונית עולה ממש  </a:t>
                </a:r>
                <a:r>
                  <a:rPr lang="en-US" sz="1800" b="0" dirty="0" smtClean="0">
                    <a:solidFill>
                      <a:schemeClr val="bg1"/>
                    </a:solidFill>
                    <a:cs typeface="+mj-cs"/>
                  </a:rPr>
                  <a:t>F</a:t>
                </a:r>
                <a:r>
                  <a:rPr lang="he-IL" sz="1800" b="0" dirty="0" smtClean="0">
                    <a:solidFill>
                      <a:schemeClr val="bg1"/>
                    </a:solidFill>
                    <a:cs typeface="+mj-cs"/>
                  </a:rPr>
                  <a:t>.</a:t>
                </a:r>
              </a:p>
              <a:p>
                <a:r>
                  <a:rPr lang="he-IL" sz="1800" dirty="0" smtClean="0">
                    <a:solidFill>
                      <a:schemeClr val="bg1"/>
                    </a:solidFill>
                    <a:cs typeface="+mj-cs"/>
                  </a:rPr>
                  <a:t>נראה כעת שיווי משקל </a:t>
                </a:r>
                <a:r>
                  <a:rPr lang="en-US" sz="1800" dirty="0" smtClean="0">
                    <a:solidFill>
                      <a:schemeClr val="bg1"/>
                    </a:solidFill>
                    <a:cs typeface="+mj-cs"/>
                  </a:rPr>
                  <a:t>Bayes-Nash</a:t>
                </a:r>
                <a:r>
                  <a:rPr lang="he-IL" sz="1800" dirty="0" smtClean="0">
                    <a:solidFill>
                      <a:schemeClr val="bg1"/>
                    </a:solidFill>
                    <a:cs typeface="+mj-cs"/>
                  </a:rPr>
                  <a:t>, שאיננו סימטרי. כלומר, נראה שתי אסטרטגיות </a:t>
                </a:r>
                <a:r>
                  <a:rPr lang="he-IL" sz="1800" b="1" dirty="0" smtClean="0">
                    <a:solidFill>
                      <a:schemeClr val="bg1"/>
                    </a:solidFill>
                    <a:cs typeface="+mj-cs"/>
                  </a:rPr>
                  <a:t>שונות</a:t>
                </a:r>
                <a:r>
                  <a:rPr lang="he-IL" sz="1800" dirty="0" smtClean="0">
                    <a:solidFill>
                      <a:schemeClr val="bg1"/>
                    </a:solidFill>
                    <a:cs typeface="+mj-cs"/>
                  </a:rPr>
                  <a:t> לשחקן 1 ולשחקן 2, שימקסמו את התועלת שלהם:</a:t>
                </a:r>
              </a:p>
              <a:p>
                <a:endParaRPr lang="he-IL" sz="1800" b="0" dirty="0">
                  <a:solidFill>
                    <a:schemeClr val="bg1"/>
                  </a:solidFill>
                  <a:cs typeface="+mj-cs"/>
                </a:endParaRPr>
              </a:p>
              <a:p>
                <a:r>
                  <a:rPr lang="he-IL" sz="1800" b="1" i="1" u="sng" dirty="0" smtClean="0">
                    <a:solidFill>
                      <a:srgbClr val="00B050"/>
                    </a:solidFill>
                    <a:cs typeface="+mj-cs"/>
                  </a:rPr>
                  <a:t>אסטרטגיית שחקן 1: </a:t>
                </a:r>
              </a:p>
              <a:p>
                <a:endParaRPr lang="he-IL" sz="1800" b="1" i="1" u="sng" dirty="0" smtClean="0">
                  <a:solidFill>
                    <a:srgbClr val="00B050"/>
                  </a:solidFill>
                  <a:cs typeface="+mj-cs"/>
                </a:endParaRPr>
              </a:p>
              <a:p>
                <a:r>
                  <a:rPr lang="he-IL" sz="1800" dirty="0" smtClean="0">
                    <a:solidFill>
                      <a:schemeClr val="bg1"/>
                    </a:solidFill>
                    <a:cs typeface="+mj-cs"/>
                  </a:rPr>
                  <a:t>מבחינת שחקן 1, הוא לא מעוניין לבזבז זמן. הוא הרי יודע שהוא מעריך את המוצר ב-</a:t>
                </a:r>
                <a14:m>
                  <m:oMath xmlns:m="http://schemas.openxmlformats.org/officeDocument/2006/math">
                    <m:sSub>
                      <m:sSubPr>
                        <m:ctrlPr>
                          <a:rPr lang="en-US" sz="1800" b="0" i="1" smtClean="0">
                            <a:solidFill>
                              <a:schemeClr val="bg1"/>
                            </a:solidFill>
                            <a:latin typeface="Cambria Math"/>
                            <a:cs typeface="+mj-cs"/>
                          </a:rPr>
                        </m:ctrlPr>
                      </m:sSubPr>
                      <m:e>
                        <m:r>
                          <a:rPr lang="en-US" sz="1800" b="0" i="1" smtClean="0">
                            <a:solidFill>
                              <a:schemeClr val="bg1"/>
                            </a:solidFill>
                            <a:latin typeface="Cambria Math"/>
                            <a:cs typeface="+mj-cs"/>
                          </a:rPr>
                          <m:t>𝑣</m:t>
                        </m:r>
                      </m:e>
                      <m:sub>
                        <m:r>
                          <a:rPr lang="en-US" sz="1800" b="0" i="1" smtClean="0">
                            <a:solidFill>
                              <a:schemeClr val="bg1"/>
                            </a:solidFill>
                            <a:latin typeface="Cambria Math"/>
                            <a:cs typeface="+mj-cs"/>
                          </a:rPr>
                          <m:t>1</m:t>
                        </m:r>
                      </m:sub>
                    </m:sSub>
                  </m:oMath>
                </a14:m>
                <a:r>
                  <a:rPr lang="he-IL" sz="1800" b="1" i="1" dirty="0" smtClean="0">
                    <a:solidFill>
                      <a:srgbClr val="00B050"/>
                    </a:solidFill>
                    <a:cs typeface="+mj-cs"/>
                  </a:rPr>
                  <a:t> </a:t>
                </a:r>
                <a:r>
                  <a:rPr lang="he-IL" sz="1800" dirty="0" smtClean="0">
                    <a:solidFill>
                      <a:schemeClr val="bg1"/>
                    </a:solidFill>
                    <a:cs typeface="+mj-cs"/>
                  </a:rPr>
                  <a:t>והוא לא ישלם עליו יותר. לכן, אין טעם בהעלאות חוזרות ונשנות של המחיר הנוכחי. מבחינתו, כל שעליו להגיד זה את הערך האופטימלי בשבילו, ללא תלות במה יגיד שחקן 2 – כלומר מבחינתו זאת מכירת </a:t>
                </a:r>
                <a:r>
                  <a:rPr lang="en-US" sz="1800" dirty="0" smtClean="0">
                    <a:solidFill>
                      <a:schemeClr val="bg1"/>
                    </a:solidFill>
                    <a:cs typeface="+mj-cs"/>
                  </a:rPr>
                  <a:t>First Price Auction</a:t>
                </a:r>
                <a:r>
                  <a:rPr lang="he-IL" sz="1800" dirty="0" smtClean="0">
                    <a:solidFill>
                      <a:schemeClr val="bg1"/>
                    </a:solidFill>
                    <a:cs typeface="+mj-cs"/>
                  </a:rPr>
                  <a:t> לכל דבר.</a:t>
                </a:r>
                <a:endParaRPr lang="he-IL" sz="1800" b="1" i="1" dirty="0">
                  <a:solidFill>
                    <a:srgbClr val="00B050"/>
                  </a:solidFill>
                  <a:cs typeface="+mj-cs"/>
                </a:endParaRPr>
              </a:p>
              <a:p>
                <a:r>
                  <a:rPr lang="he-IL" sz="1800" dirty="0" smtClean="0">
                    <a:solidFill>
                      <a:schemeClr val="bg1"/>
                    </a:solidFill>
                    <a:cs typeface="+mj-cs"/>
                  </a:rPr>
                  <a:t>ממה שראינו קודם, שחקן 1 יציע:</a:t>
                </a:r>
              </a:p>
              <a:p>
                <a:endParaRPr lang="he-IL" sz="1800" dirty="0" smtClean="0">
                  <a:solidFill>
                    <a:schemeClr val="bg1"/>
                  </a:solidFill>
                  <a:cs typeface="+mj-cs"/>
                </a:endParaRPr>
              </a:p>
              <a:p>
                <a:pPr algn="ctr"/>
                <a14:m>
                  <m:oMathPara xmlns:m="http://schemas.openxmlformats.org/officeDocument/2006/math">
                    <m:oMathParaPr>
                      <m:jc m:val="centerGroup"/>
                    </m:oMathParaPr>
                    <m:oMath xmlns:m="http://schemas.openxmlformats.org/officeDocument/2006/math">
                      <m:r>
                        <a:rPr lang="he-IL" sz="2000" i="1" smtClean="0">
                          <a:solidFill>
                            <a:schemeClr val="bg1"/>
                          </a:solidFill>
                          <a:latin typeface="Cambria Math"/>
                          <a:ea typeface="Cambria Math"/>
                          <a:cs typeface="+mj-cs"/>
                        </a:rPr>
                        <m:t>𝛽</m:t>
                      </m:r>
                      <m:d>
                        <m:dPr>
                          <m:ctrlPr>
                            <a:rPr lang="en-US" sz="2000" b="0" i="1" smtClean="0">
                              <a:solidFill>
                                <a:schemeClr val="bg1"/>
                              </a:solidFill>
                              <a:latin typeface="Cambria Math"/>
                              <a:ea typeface="Cambria Math"/>
                              <a:cs typeface="+mj-cs"/>
                            </a:rPr>
                          </m:ctrlPr>
                        </m:dPr>
                        <m:e>
                          <m:sSub>
                            <m:sSubPr>
                              <m:ctrlPr>
                                <a:rPr lang="en-US" sz="2000" b="0" i="1" smtClean="0">
                                  <a:solidFill>
                                    <a:schemeClr val="bg1"/>
                                  </a:solidFill>
                                  <a:latin typeface="Cambria Math"/>
                                  <a:ea typeface="Cambria Math"/>
                                  <a:cs typeface="+mj-cs"/>
                                </a:rPr>
                              </m:ctrlPr>
                            </m:sSubPr>
                            <m:e>
                              <m:r>
                                <a:rPr lang="en-US" sz="2000" b="0" i="1" smtClean="0">
                                  <a:solidFill>
                                    <a:schemeClr val="bg1"/>
                                  </a:solidFill>
                                  <a:latin typeface="Cambria Math"/>
                                  <a:ea typeface="Cambria Math"/>
                                  <a:cs typeface="+mj-cs"/>
                                </a:rPr>
                                <m:t>𝑣</m:t>
                              </m:r>
                            </m:e>
                            <m:sub>
                              <m:r>
                                <a:rPr lang="en-US" sz="2000" b="0" i="1" smtClean="0">
                                  <a:solidFill>
                                    <a:schemeClr val="bg1"/>
                                  </a:solidFill>
                                  <a:latin typeface="Cambria Math"/>
                                  <a:ea typeface="Cambria Math"/>
                                  <a:cs typeface="+mj-cs"/>
                                </a:rPr>
                                <m:t>1</m:t>
                              </m:r>
                            </m:sub>
                          </m:sSub>
                        </m:e>
                      </m:d>
                      <m:r>
                        <a:rPr lang="en-US" sz="2000" b="0" i="1" smtClean="0">
                          <a:solidFill>
                            <a:schemeClr val="bg1"/>
                          </a:solidFill>
                          <a:latin typeface="Cambria Math"/>
                          <a:ea typeface="Cambria Math"/>
                          <a:cs typeface="+mj-cs"/>
                        </a:rPr>
                        <m:t>= </m:t>
                      </m:r>
                      <m:r>
                        <a:rPr lang="en-US" sz="2000" b="0" i="1" smtClean="0">
                          <a:solidFill>
                            <a:schemeClr val="bg1"/>
                          </a:solidFill>
                          <a:latin typeface="Cambria Math"/>
                          <a:ea typeface="Cambria Math"/>
                          <a:cs typeface="+mj-cs"/>
                        </a:rPr>
                        <m:t>𝔼</m:t>
                      </m:r>
                      <m:d>
                        <m:dPr>
                          <m:begChr m:val="["/>
                          <m:endChr m:val="|"/>
                          <m:ctrlPr>
                            <a:rPr lang="en-US" sz="2000" b="0" i="1" smtClean="0">
                              <a:solidFill>
                                <a:schemeClr val="bg1"/>
                              </a:solidFill>
                              <a:latin typeface="Cambria Math"/>
                              <a:ea typeface="Cambria Math"/>
                              <a:cs typeface="+mj-cs"/>
                            </a:rPr>
                          </m:ctrlPr>
                        </m:dPr>
                        <m:e>
                          <m:r>
                            <a:rPr lang="en-US" sz="2000" b="0" i="1" smtClean="0">
                              <a:solidFill>
                                <a:schemeClr val="bg1"/>
                              </a:solidFill>
                              <a:latin typeface="Cambria Math"/>
                              <a:ea typeface="Cambria Math"/>
                              <a:cs typeface="+mj-cs"/>
                            </a:rPr>
                            <m:t> </m:t>
                          </m:r>
                          <m:sSub>
                            <m:sSubPr>
                              <m:ctrlPr>
                                <a:rPr lang="en-US" sz="2000" b="0" i="1" smtClean="0">
                                  <a:solidFill>
                                    <a:schemeClr val="bg1"/>
                                  </a:solidFill>
                                  <a:latin typeface="Cambria Math"/>
                                  <a:ea typeface="Cambria Math"/>
                                  <a:cs typeface="+mj-cs"/>
                                </a:rPr>
                              </m:ctrlPr>
                            </m:sSubPr>
                            <m:e>
                              <m:r>
                                <a:rPr lang="en-US" sz="2000" b="0" i="1" smtClean="0">
                                  <a:solidFill>
                                    <a:schemeClr val="bg1"/>
                                  </a:solidFill>
                                  <a:latin typeface="Cambria Math"/>
                                  <a:ea typeface="Cambria Math"/>
                                  <a:cs typeface="+mj-cs"/>
                                </a:rPr>
                                <m:t>𝑉</m:t>
                              </m:r>
                            </m:e>
                            <m:sub>
                              <m:r>
                                <a:rPr lang="en-US" sz="2000" b="0" i="1" smtClean="0">
                                  <a:solidFill>
                                    <a:schemeClr val="bg1"/>
                                  </a:solidFill>
                                  <a:latin typeface="Cambria Math"/>
                                  <a:ea typeface="Cambria Math"/>
                                  <a:cs typeface="+mj-cs"/>
                                </a:rPr>
                                <m:t>2</m:t>
                              </m:r>
                            </m:sub>
                          </m:sSub>
                          <m:r>
                            <a:rPr lang="en-US" sz="2000" b="0" i="1" smtClean="0">
                              <a:solidFill>
                                <a:schemeClr val="bg1"/>
                              </a:solidFill>
                              <a:latin typeface="Cambria Math"/>
                              <a:ea typeface="Cambria Math"/>
                              <a:cs typeface="+mj-cs"/>
                            </a:rPr>
                            <m:t> </m:t>
                          </m:r>
                        </m:e>
                      </m:d>
                      <m:r>
                        <a:rPr lang="en-US" sz="2000" b="0" i="1" smtClean="0">
                          <a:solidFill>
                            <a:schemeClr val="bg1"/>
                          </a:solidFill>
                          <a:latin typeface="Cambria Math"/>
                          <a:ea typeface="Cambria Math"/>
                          <a:cs typeface="+mj-cs"/>
                        </a:rPr>
                        <m:t> </m:t>
                      </m:r>
                      <m:sSub>
                        <m:sSubPr>
                          <m:ctrlPr>
                            <a:rPr lang="en-US" sz="2000" b="0" i="1" smtClean="0">
                              <a:solidFill>
                                <a:schemeClr val="bg1"/>
                              </a:solidFill>
                              <a:latin typeface="Cambria Math"/>
                              <a:ea typeface="Cambria Math"/>
                              <a:cs typeface="+mj-cs"/>
                            </a:rPr>
                          </m:ctrlPr>
                        </m:sSubPr>
                        <m:e>
                          <m:r>
                            <a:rPr lang="en-US" sz="2000" b="0" i="1" smtClean="0">
                              <a:solidFill>
                                <a:schemeClr val="bg1"/>
                              </a:solidFill>
                              <a:latin typeface="Cambria Math"/>
                              <a:ea typeface="Cambria Math"/>
                              <a:cs typeface="+mj-cs"/>
                            </a:rPr>
                            <m:t>𝑉</m:t>
                          </m:r>
                        </m:e>
                        <m:sub>
                          <m:r>
                            <a:rPr lang="en-US" sz="2000" b="0" i="1" smtClean="0">
                              <a:solidFill>
                                <a:schemeClr val="bg1"/>
                              </a:solidFill>
                              <a:latin typeface="Cambria Math"/>
                              <a:ea typeface="Cambria Math"/>
                              <a:cs typeface="+mj-cs"/>
                            </a:rPr>
                            <m:t>2</m:t>
                          </m:r>
                        </m:sub>
                      </m:sSub>
                      <m:r>
                        <a:rPr lang="en-US" sz="2000" b="0" i="1" smtClean="0">
                          <a:solidFill>
                            <a:schemeClr val="bg1"/>
                          </a:solidFill>
                          <a:latin typeface="Cambria Math"/>
                          <a:ea typeface="Cambria Math"/>
                          <a:cs typeface="+mj-cs"/>
                        </a:rPr>
                        <m:t>≤</m:t>
                      </m:r>
                      <m:sSub>
                        <m:sSubPr>
                          <m:ctrlPr>
                            <a:rPr lang="en-US" sz="2000" b="0" i="1" smtClean="0">
                              <a:solidFill>
                                <a:schemeClr val="bg1"/>
                              </a:solidFill>
                              <a:latin typeface="Cambria Math"/>
                              <a:ea typeface="Cambria Math"/>
                              <a:cs typeface="+mj-cs"/>
                            </a:rPr>
                          </m:ctrlPr>
                        </m:sSubPr>
                        <m:e>
                          <m:r>
                            <a:rPr lang="en-US" sz="2000" b="0" i="1" smtClean="0">
                              <a:solidFill>
                                <a:schemeClr val="bg1"/>
                              </a:solidFill>
                              <a:latin typeface="Cambria Math"/>
                              <a:ea typeface="Cambria Math"/>
                              <a:cs typeface="+mj-cs"/>
                            </a:rPr>
                            <m:t>𝑣</m:t>
                          </m:r>
                        </m:e>
                        <m:sub>
                          <m:r>
                            <a:rPr lang="en-US" sz="2000" b="0" i="1" smtClean="0">
                              <a:solidFill>
                                <a:schemeClr val="bg1"/>
                              </a:solidFill>
                              <a:latin typeface="Cambria Math"/>
                              <a:ea typeface="Cambria Math"/>
                              <a:cs typeface="+mj-cs"/>
                            </a:rPr>
                            <m:t>1</m:t>
                          </m:r>
                        </m:sub>
                      </m:sSub>
                      <m:r>
                        <a:rPr lang="en-US" sz="2000" b="0" i="1" smtClean="0">
                          <a:solidFill>
                            <a:schemeClr val="bg1"/>
                          </a:solidFill>
                          <a:latin typeface="Cambria Math"/>
                          <a:ea typeface="Cambria Math"/>
                          <a:cs typeface="+mj-cs"/>
                        </a:rPr>
                        <m:t>]</m:t>
                      </m:r>
                    </m:oMath>
                  </m:oMathPara>
                </a14:m>
                <a:endParaRPr lang="he-IL" sz="2000" dirty="0" smtClean="0">
                  <a:solidFill>
                    <a:schemeClr val="bg1"/>
                  </a:solidFill>
                  <a:cs typeface="+mj-cs"/>
                </a:endParaRPr>
              </a:p>
            </p:txBody>
          </p:sp>
        </mc:Choice>
        <mc:Fallback xmlns="">
          <p:sp>
            <p:nvSpPr>
              <p:cNvPr id="3" name="כותרת משנה 2"/>
              <p:cNvSpPr>
                <a:spLocks noGrp="1" noRot="1" noChangeAspect="1" noMove="1" noResize="1" noEditPoints="1" noAdjustHandles="1" noChangeArrowheads="1" noChangeShapeType="1" noTextEdit="1"/>
              </p:cNvSpPr>
              <p:nvPr>
                <p:ph type="subTitle" idx="1"/>
              </p:nvPr>
            </p:nvSpPr>
            <p:spPr>
              <a:xfrm>
                <a:off x="395288" y="1628800"/>
                <a:ext cx="8425184" cy="4570871"/>
              </a:xfrm>
              <a:blipFill rotWithShape="1">
                <a:blip r:embed="rId2"/>
                <a:stretch>
                  <a:fillRect l="-1520" t="-667" r="-1447"/>
                </a:stretch>
              </a:blipFill>
            </p:spPr>
            <p:txBody>
              <a:bodyPr/>
              <a:lstStyle/>
              <a:p>
                <a:r>
                  <a:rPr lang="he-IL">
                    <a:noFill/>
                  </a:rPr>
                  <a:t> </a:t>
                </a:r>
              </a:p>
            </p:txBody>
          </p:sp>
        </mc:Fallback>
      </mc:AlternateContent>
      <p:sp>
        <p:nvSpPr>
          <p:cNvPr id="5" name="AutoShape 2" descr="data:image/jpeg;base64,/9j/4AAQSkZJRgABAQAAAQABAAD/2wCEAAkGBxQTEhQUExQWFRQXFhgYFxgXGBgWFxgYFBQXGhYVHBQYHCggGBolHBQXITEhJSkrLi4uFx8zODMsNygtLisBCgoKDg0OGhAQGywkICQsLCwwLCwsLCwsLCwsLCwsLCwsLCwsLCwsLCwsLCwsLCwsLCwsLCwsLCwsLCwsLCwsLP/AABEIALcBEwMBIgACEQEDEQH/xAAcAAABBAMBAAAAAAAAAAAAAAAGAAMEBQECBwj/xAA8EAABAwIEBAMGBQMDBAMAAAABAAIRAyEEEjFBBQZRYSJxgRMykaGx8AdCwdHhFFJiI3LxFSSCohZDkv/EABkBAAIDAQAAAAAAAAAAAAAAAAABAgMEBf/EACYRAAIDAAICAgMAAwEBAAAAAAABAgMREiEEMRNBIlFhMnGxIxT/2gAMAwEAAhEDEQA/AOfgrYFahbNCqGbSsynaWEe7RpPoptHgVd2jCjB6VqyEQUOUa7toVjhuQ6p1PyRxYagTYE8wI8wvIH9xKusHyTTb+WU+DDkcxp0idAT6KbR4ZVdowrreG5apt/KFYUuEMGwT4C5HI6PLtY/lhTafKlXddYZgGjZU3NWObQpZWx7R5ytHnunwQt0D+D8IaA8kSWtvPUqJX4cMxtBVxw2KWGcyo4y95DnnqRb6Qqj+qc+o/cAW+91g8qTjPIs6PiwTh2iKzCCeqnUOHMMSHCfgnaVQMbIi4m+3VWWEqtbh6lY3I91vrcxss8fJt3EWz8av9ERnLdN+j/jZVfG+ACi0uLotN0RcM4k2q2Q2JCDvxC4jJqNzTDWyPMwAO/XyW3xrvmTeejFfT8TwgcAfTxFT2ebKT7p2J6XRRU5VLSGl4DjoDqVybDPeXsayS5zhlj3hlMyuoYvGuBZ7V+ao1ouYkEbWVltkalrIV1Ox5Efq8o1VAr8p1+iJeG8z1AACQ7zH6q7w3MGaM1IGdwVGPkVSCVNkTmVTlSv0UStyrXGsCdJ3XaH46llJLSLLm3OuNfnoSQHZw9pF4A0aB1JgK78forxgliuUcT/aqbGcsYlv/wBZ9F193OEZQ+mwGPE2bzvdX3COIYXE2ENd/a6L+XVRhbXJ4mTnTZFa0eaq3D6rPeY4eiaDV6lxXK9J+rR8EN8U/Dig/wDIAr8KDgATjV1LF/haJ8JIUJ34YP2cfglg9OeBbhHFX8Nqw0dPoq3FckYpn5ZRgaDSSnYnhFan71Nw9FELSNUhmFhZSQB03BcjF13T5BE/DeSKbY8IRpSoNGyktCliI6UOG5bpt/KFY0uEMGwViAtwEBpEZgWjZOtww6J+EkANiiOi2FNOBIpga5VmEpSlIDDzAXHvxI4+GuBbd4d8J0XW8fim0qb6jzDWgkrzp+IXEBUr+ERfMR06BRa1onCWJhJwri4xGErZgJY9thqdLiddSoWFqFzjlJBAlUHK2LLarjc5maDt/COuG4UewqOIIc9sAkAAAaXWDyK+dh0/Gnxq3+leXmN53+AKeZUc1sSchkEddLLT2oksEWOo3splOnmygAXAj6lYJx98TbGXXZJ4PTyUnzAEFxP35rm3NGOp1HB7M0m9QH+4gCB5ZT8Ua82VDToMbTs5x8RiRAidfuy5viMM4mm0QS5xHWSXR/C6Xgx41f7OX5b5T0J/w84cGtrYx/5RkpbHM6Q5w8h9VOYS8lx6xr17ohxXCsmHo0WFuRjYBG7o8d/SZ6kKMzhMskGC2wb/AHf5LP5SlOW/SLvHcYRz7ZGozPvRYCPlCvcJixTdcSdegCbwnA3uFMtiYzk+dr9DEKSMKGkuIIDTpEzsfqskKp80iyyyLiTzis9Mmw/bqgjEYU+3fiHvPswT7Fs28Ih7/q0DrKkt4rV/qhQ1bVPQzTa333SBsPqFW8bx4e7wjwAw0HZrfd9dz3W67lUs+2V+LWrJcvpELEVyNTcwZ12/la0ccQQRI6Gb/wAJh7s1td7T0n5Jmp12CyxN1iOncr8+ObDK/ibpm/MPPqui4LGU6zA+m4Oaen0XmxmIIPfVFHLfMr8K4PDvD+Zp0I/futtXkSj1L0cy7x4vuHs7e6kOi1OHHRROCcZp4qkKlIyNxuD0KsJXQT3tHPfQwcM3otH4Jp2UyFiEwKfE8Dpu1aEOcV5BoVJ8AnsjpalAHHqv4XCTDjCS6/lCygDQUluAlKxmQRN0lhqySgYklgrEoAeYVq5Nhy2zSgBLMpt5WA5IBrieFFak+m7Rw+e3zXnDmLCH2tUPBFUF2bYACF6VXPPxH5KOIDq2Hj2keNsxmAG3dBJHGeXa5bXbeNR8ka4viFT2QYXSIPz28kA4jDVKNQBzXNdOhEFFhzPp6bX6hYfJ3U0dHxWuLiydys7McvSSZ3V7RbkcALmTrtO4Q9y2Cxxk20RDTqZSXm+wusM3sujTvH2VXP8AiiwU2h0Ag5tNTuhzknhBr4mjUd7rHyRIm0uFuhT/ADnjA6tYaNEz7u8qXyrFAPcLueS0OGmW0RI6z8QulV+Fa0581ymG2LpNzjoC4xNpJM/VbDDDbQgiN+w+KgUKxMXEx8/00V5SFrDt5xqq32yW4b08c2iC5zoEam1gDeT5IJ4xzq+q6oxghmVxc4mBGgv3P6KbzpjstKoA0HKWwzufzFvYSb/2of5XojEeOpTAYXudU6ECPZsaD5EAb5ldGqK7ZXzbeFmMNUp4f2lSDXqMD6jpIDKIdlpsEb1HAE+Q6Ifx9i1p7k9g4Nt30+qNuNBoNSq53vNqGmwb5WAieonMB0y9r8+xFcuv/i0D/wABHzgrLcm5ts6XjtRgkjD3xESD9j6LV9CYBdbzWuuWTM2Pa1vlb0KdxLmMHfQfEqn/AB6Lm+WsxWhvTZSaGDLqFWu9wAphsU3S0uz/AJx11mO6q8BjWmuHVCA1mZxGt2sOURuS6FFx3EBUfUcDlD3E5ZJABMho6x17LbTTi2RzL7k5fiXfLnOVfC1mupuPs8zS9gjK5rTdsRa269EcC4zSxdIVaLszTqN2mLtI6rygXiQ1va/Uyu3/AIMU30GvpP0qeMDoW2NvKFpXRifZ1IFYJSSUyIlhKVgoASSbL0kAZBTdR11sbJpzkCH2uWrymCSnJlADgfKxKxlWwagBLLSsSkEDMrKRFkO8S5op0XFrjBS0MLbH4iAQNVpw6m7LLjdDWH5ibUMhW2H4sIWWdyUvZvrobj6JHFOX8PiI9rTa4gyCRcHzQJzxSbQq0xTa0Z7GyOW8SBOq5d+J2MJqsI2Ua5xlLCVkJRj2X9LlN2QVKRBm5b56qp4hhTRs4GxRbylxOaDJOwVtjsLTrNh4BB33VE665vY9MsTml2efeYH/AOo46hFGFqBtNjZFmidjcfNVfOvBHUcYGkRTe4Fruo/Qq1p4QPuH7QB9Por7JPIpFMEk3pecIbMOMReI+RV4/ENY3M52UCCSesiB5lUnDnANaBPdVnOuMBpupufltJH9xEZR1FxM9koLlLCMmktB/jvEauIr1mUnD2byZt4spa3c6Tb4Il4Th/ZMp0Q61OC93V5iw6RIA8yeiBeXsQPbEnQFuW2kQ3foEdYerlDmtdcukE7OcCJgdBPrCstmo4h0x5ayFzDjC8CmweFjA0EdXZZ/9Z+JQ67h73XAA7G28a7ok9iA0y0l14M9O3p8lT1OInMWWFzDnEZWtk3I+9VQ05vpGj5FArKtJwIYBL9r2FrEnayrMQ7RwMi14OpJgRtopuKxNsshweBJBu4G5BI0mBbt2Ve/ElstAzMJ03JbYHzhaa6VFa/Zkt8hzeL0NV8OAWyIsc3UzME/EJmlhQfJPQ57r/O56KxpYSB5KU5qJXCDkxvCYaCMog6zuumfhViT/Vhr3/lMZjcnoEBUzHon6VQggglpBkEGCCNwVlV35GiXj9HpopKo5X4kK+GpvE+6AZ1zAQVbSt6erTC1giFpC3lZTEM+zSTqSYEWu/QLQsWzmSU4GoENhicY1bQkkBlKFs1q2ASGaNYtgEsygY7itOkQHvDZ690AWBXO/wAQ+ElxFRrZI1jojerjmiCJPkoOLx7XCC256qmd9cPbLoUWS7SOQ8FxmSplPVGdOqIspzeUqLqntCy5M9vNP47Chr2UWAAmC7sNvUn9VhsStnsTo1WOuPGRBNX2bS51vrPRDfF2UcT77dO90Rc2YUCtTpTNhmuR4nRlnaLHvCHatDKXBoBhxbaSDldEt3/K4rHa5wm+H10bqowsgnP7HMBjG0hkbIDTGs6bKxoczNJLTMiLee6GXVZJ2/WNCn8HhnOJcN/s3VUfJcW2ydnjRaxBLxTB0MWyKl8t2mYIKAsE4MxD6QJgEwVfvAZdz8vqh3GYqgKhcyS8i5Gi2eP5PPVjOddRxa/Rf4HGgWG+/qhTnGuPavG4PqPCJAO6hf8AW8h1m/lKgcXx2Z5e3Q7TMba7roVRaemKxr0a8MdlFzEmfmI9YXSOX8SwNLiM1vCY1m0fIfNcywrtJO+2un7BEvDuOClhi0Sao0O0TayL63NLCVM1H2W3M/E2Upbnu4Axq5xP5QJ1mb9kJHEsaBN93D5+8NdY+Crnue9xL7knU/H78k7TwuaZOgnXaP8AhWV1qC6KrJuQsfF4sPDAEAfAeqj0SYcd9B6/Tf4rau3ve1uxVvwnhoqAH/glOc1BaxQhyeDHD8MJB3I+BKsfZ2P3KdPDyx2UjxDUWiYnWdgsVHg/X7+IXMtscmdSqlRRGfb1Tbn3t6pwNJsP+VFxboNyLD789UQWvCyeJdnUPwm5gDahoPdAf7k6Zht6rrZp9F5OwvGzTe11PVpkeexXpbkzj7cVhKVUODnFoDwNQ8DxAhdKrkljOPdxctRblZlPSCmnU+iuKTXMktJSQBhrVubJEwouLxrKQBqGAUCJAErdoQzj+ZwHAUhm+nxV1Qa94BJyyNlFywsjDkTQUy/EdLpp9GC3U9bqTA6KtzZaqor32V9TGEDNltErlvH6xxWPaGu8Je0X7ESAF1LjlQChUJsMu2q5Fywc3FmC5AdaQbZWk+V1CLePWT4pNYjtJpAZWnRoCp6lBtSsSAcg12kjopGPqlxblN5v5Db6J7D04b3WW6PyPH6NFb4LfsZ5j4wMJhKlYgeACAb7gAKj5VcHUziariR75zWABuPQT8kz+JFH2tKlTkkCo1zmg6tkAz1AmY7K14dhg6gGO8IJvAi0aX+C0Lc/pVFLtsGsViw41XOIJcZbUMEG0N9C0m37IffVJFrO8LRMCZ1fNstx/wCxCMuI8MPsASQ1rGlpItGVpggbyco62shvB4WcOKjolznQLE5acNJ8xa3r1XMurkn3/s6tVkc6KSq3NAbqYb5dSr7iJ/pabWxLjDWtGpJ0EDU3Uflam04irUfBbRZMk2LnuIH0EKmq4t2Lxk5iG0znB6ZXeHsLi0quvxXY4x/f/CV1/BNv6/6RMXhahz1KxLAA4wQCSQSC0NHkQTt80GV8XL4uBoi/8QeKnM0UyYIJc6QS7PJA8gS6yCqOHLiu3GEKo4jhztnY9ZGc0lYpHQd9ekojw/CrAlYxvBJEixVf/wBME8Y/gn7Kiu0se5rrWkHrOhnoVJwm0m38JjEYAj3iZFgfLQJ7AH+/a0ASSrk1JdEFsX2S8VQOQOBDXEgROxBmPgmsPRzuDG62t1Wtete3oTaOikcBpDPmJvtdE5ZEI9suf/iwDQ7MQ70IAVhwfh/s4bPX9VY4SsAMs3Gv7qQGzHncjp+y5c7ZS6ZurrUe0VGLwli9kXnzOkqkqtcWiR9n9EYY17ScoiBqREdLlDvFb031G6NJvPvO2AbqYET0UIwlNpRRqVsYR2RXYvFEOOmYm5EBrQfLQCUO1cQ4lwtrE66SLHonsZWNSAwENy+Mm2Z0+Im/uiwA7FM0mAfp5rp1UqC/pzLr3Y/4N0aP19VacM4tVw7iaNR9M/4uIB8xoVBFQ+fQ/wApylhHONgrjOdq5A/En+oLaGJhtQ2a8aOPQjYrqFKp1XmrlXg7xVY4atcDHkV6JY4kDyEpoi+ieaYWEwHlYUhahtz4BcdAg3mLigqRlGYA6fqiPmAu9k4MtZc8BaXOaHeIXITREk42s1mWwEkFHvD8SDSaQdguP8w4s5RB3v8A+KM+W+LNqUGQ6CbX0hU3S44aqFuoMnV+60OK+CG6vEA05Xekaead/wCpTpER6krLK1ejYqmW/EaftaT2A+80ifouWcsPfT4mKdRzi4F0A+7GU6LoNHHgyub8armnxWk92mciRvmFreqK56nn6KpxySOnsxIzETAB+amtrfJCdbigIOreh7jVWnDMWSQNjER19VXKxfRbx6elRzFjy7HU6LTAy5nHfUW7CHn4K+weI/0xefCIg+hH0QbRrudi6zyWvIa4j+5t/dPw+qYZxd7WvpkZg4DKBq02g237dfJFl3x2JP8ARZRT8lba/YecVOagWC8ttsRuJ7W+SHMVg8lAFrrlsmdJeXe1d5yQPIDstuAY1poik55uyPFpABaIO2oWeYcePYwwAHLm0JsfEAI7gE6WClZxnDl/AgpQnx/oJ0MS4NqU2a1qtgd2sBbmPazz6KDx40cLhalJsurVSQ698gMAu3AIE5f8z3WDUYyq4ZnGm2wIgHM9wBvvYH0KGeOVs1V0nQ5elmwBv5/BW+LDjHkZ/Ns2fFFfiajnljScwAA++vmrvheBtMaqDwzBlxCL8DhsoA8lR5d+dIPHq3tjdLDwNE7UoNNirE4bY6xPp1TVXDka9r9Fx5Se6dWMItFNi+HAiNVRYjB+yJJbmHSdD36q84xj/Z+EHM46AXNgTZC+Jxr6hOeIg2n4aarpeErv8vr+mPy1Sln2V2LxGbffdSOH4k6bBQnsnZEPLeJovAoVgGH8r9JM6OOy6rXJYcrWnpfcO4o0tANj1/lXLcS0MJGnTsh7iuAGFc0ZgWuEgnb+FS43jr3+CnZu56rDPxm3iNVd6S7L9nEWPqiiXilTvneegkwPOIlD3Gcc2oGtpNeMheM0+HK95MAaiyiMp2NpO8673PZOZgIAg6yB2FvSVsrrUFiKbbHN6x04nMIho20A0AiTrNlDLJJ7qVQwb3wSLfCfRWuHwYAgt9YUbLlEIUuRV0cKYmFLw7CJT1dsGBsm2PJlZZXSka40KKDr8McLTqYkB7oyjMB/cQuw1mxcLzjw7GOovD2m4MiF2flXm5mKYGu8L430dGsFavHkswx+RBp6EV1hMmoktBnNOK0i+jUGhgwuL4PD1Kb3EkSSSSfNdxZcX13QDzhytUzPfQbLXC7eh7BP0JABxmrmFyOlk7ynxDLmpE3BkfqoGJw1QCPZut/ieqqy5zXh0EEKu6CnHC6mzhLTp2Bq557aqQ2oChjhHFxFgQSrFmMN7EjsCuPZVNP0deF0ZfYS8PM76II/EilFZtUbAEn/AGusinAY4eRVTztRNWlYaT8FLxm1NaUeRjXRKo4gVGMeLhzQR6og5cdmfJGhEDogLk7HF1EUz71M5fTZHnCcXl6XF03Xxk0yDs5R0HOGu/7vGsIuM3qHPsbeo9E3UwFiZJMz01PXyBWeF1g7iFcGYfTeW9LVGn9yrfFsOXT72UfJX/p3+ka/EnleL9lBTpljnbGbidbzqdjKexGNc2lLoHvakGfBAAHQAn4N6KQ5od72nT9fn81T8dZ4T0FiT/lv5fso1prpfZfY0+2Un9W1lOSbmSBFwTlDSCdg2/WVR1G53gAanbuVIx2JaW2Mi/QAC0D5D4q05PweZxdYnYFdWxquGI4i2c9ZacM4VlaLXO//ADorrAYPMTI623AH6wU/icNZoAGsEnabfqrLhtVrWN8ImOsFxsNJ6B1+4XG1WWdnUiuMOiJi8Ple6BmIa0iTMy0mPIwTHRCHFca4ktpmXQC4nRs6aXj0RDzfxA0KRDiC+CXbwT4iB5S0DyJXPxUcc7MuWq8jMZJIbEhsbE5lpr8aEpa/SK7PIlGOL2yPi60OaGOzOElzjdskXi2ik8P4C54zRbcmw+Cv+D8qmxeO8fepV2+hkaQBA/m36/BSu8rOoFdXjuT2XYG1OBtbefgq7G8LEHKiXGNiR5+X3qqh7I3/AHuqK757rZrn40MzCjxOLfVcwVXe40MH+0affZbuxGSQII+7qdLGul7A9h95uhjsdiER4DkKjUy1W13OpEyBAmJ0ldaqzmtOPdU6pZ9ATiaknXXzmNQp/B6ImT/wj/j/AC1Tqt8ADHtAAPUDYoL/AKUsdkiCLGbKNzaQVZJl3TLSBljT4rWpUAmxKg4eoWNJkA9NVMpvzAXm31WFrWdCPSK7EQbgaqPTpRc6dArF9AbzHXbX+VHxOKpsAE6fevmmot+ibkkuyHUJHr9yrfgGIqMgjTUHoR0VHUxk6QB3uo1TGvJEOtMT9StddTXsw23RfSO/cP5mpuptLjDov5i36JIB4DwGtUoU3+0b4gTc/wCRSVuyMnR2WkbXs5OOM26haPbFQza0g/URussf0v8AfRXFZCbhwW2a0uEi4F1U4jg9EuBcxsnaBqr72cOI63HnuoGIohvieZOoPVAA1i8AxhIDGjyCncDLQYyj4KVj6EkO2KjYaiQ5R+yX0WFWnSBdmY246IVxeEDszdjMItxFDOFXPwV0OKY02jmtHl7F0KvtKdPMDbUXRRgHVy0h9JzDF9EXYajIynX8p6LY0Cb/AJhYj+7yUZVRl2NTaOPsxRoYllZ35XR08Js5dFB9qJaRlInz6Kt4zyTTq1M4cWNPvNAmP2UjhXCX4dmVtQvbPhzWt0CzeTRz7XtGrx7+LxmlXBb+tusaoM50xmRhYGyXCCRtfX6o6xWNLCQ9pBHae+oXP+YiKjnPAkEyB22t6Kjx6Xz/AC+jVfc+HX2CNEHKZ0B8O+mp+iMfw6IOa4lC72ki7Yi0dL3WOE8QdQqBzbQdOutlsthzi0YIS4s7CWTNvT6JouyA9CD+m3wUfhuOFRrTPvX+ITfFqngdeMs/T+Vx41uMsZ04WcogXzHxA1KxGrabZI2zH3R6Ekx2VpyDwM1ne3fpm+JshqpSLgaQu91STH9zot5DT0XWOAUPY0GMBywOk99PNb7mq4KJmr2ybkEDuHgthkDwEA9C02J+BCCazySXOIAMxbqYg9DAn1RNg8a/M4EiQc3S8mNDFwY9FpjsGyoTUAAIa1kaCBMW/XyWeyr5EnE11y+NtSOd4jCwDEkHQ69wq6vRPTRE1Wm5heJkgiGxIixJPQ62VJVMGfr0B+sLNjRsT1A/xGnN43+CteVeOnDvFN8mk43n8rj+YdlFxtYearKmJmwgx9FuolPrEYfIjW/bOuG9tzc2280G8+AtLKrWgtMtJG5Ghn70S5U5jmKNUwDAa86jo39kVcRwVOqwsfBp9YIkxqOhXR1SRx8cJHLH4wlt2m+6w3irhYCPNWXEeW6oMU/GzYTBHxTdHlbEOBOUCNiRJVfxQLvnn+yI3iYcPG4z0Fvqq12LHS/yVkeBVbzSdO9k9heXaziA2kZNr2+qmsXorbb9lEGl5kq+5a4K6vWZTA1+Q6on4d+GtZxmq5rG9jm8x0R9wnhNDCMii2SdXn3ifPYKWEdJfDeGMpUmUxcNET16rKWd2w+aSWCC7HUszZAkjZRQ4QDJ001jtIVk12/x8uqg4uhlIe0SN9iO4UiLMjxDyuExiMMHODtNiDp3B6eaebUDd5n1Py2TjPIE6OHX+UwwqhDpZFvy9PQpn2MKxqUW02uIHh10m/lsU1QbnbJiYsRof2SY0Zw42W1XCpNbBuptBwNjqkMq/YJ5rZibOsGn91ZPw4KjuowgRCqUJ7EC/R5lR3YS4tDjPhPugdlZ5bAaiZhaltnfC/yIKAKZ2GsBsdZt81TcS4JSqZnOb4jDRrMCYE6Wk6ovfRuBpA0Ok7qDVoWHSfT4IGch49ynWpkhjC8DQtvaN43Q7U5ervcIpunYQu8VMPdx0ERA8MqDXwhytB1GgjUeYRg9AblvCV2NaKlJ3h0tJt5KPzTjyXBjbECTO58uwRyWFjjH5ho1xblKGOK8vuqPzNPjBk5jaw/uVTpjyUiasaWAJwCvGLYXTEwPM2XXgRlAC56OUK85mloAObX3b7DdGdPOxrQ4giYFxmsJkgLL5VE5tSiavGujDpj2MZnA6z9EwzEOaC2TBF+vRbYmr4ZCrH17RmvoTsAbH5SssFJHR1SRpzDijSaDDcz7PMk5sptE95vugjiNZzDDze/hBk+EwZjS4PwV1xnGED2mY5p8HwjNHa0IXdgnObmMtl0aSXWklbK6Ob5SMl3k8FwiRK9Y1DbwtED77qww2AAaAWnxuEOkzGVpdcWmM1v8gpLqTPZh5aLAOtYEiIOXpr6neVIp1nPwhzeJwiBoZc6YBJvcj47QVsjFI58pN9soa0Wk30PQe7c9YOa/YJzDccr07Cq4jo4lzR0MFN4zwkNI8WUZ+ku8uxF1GAtAF5n9P1QIPOV+I+2Z4iM4MHuIs6EShllzblRn/csOgbJ+WnzhdOwzwUiIwKat+EYG8xfYHQ+qfwmDBhxFpVpUZkIjQG0xoeykkJs0a/KLi0eHUNaf3UI1XOJLojYbkeQ6p6sTUfJcQ2Zjr3hOUJkAtudDa9/kVIXoabH9jv8A8z80lOMCxsekn90kYR0IWuyf7bmSdP4UgHcabj9lGmxI8TTAA6DqP2WZLZLfFp6aAx+yQ0N18NBzMEjcaH0IWtOq1sAEknYwT3+CmscDOU3Fj0n9EzXw4dtDvvZAzFM7fm3tZ3n3TdegYcG2Me6THwI1WGu9ndwi+0kHvdJmIEAn8xFp0t3uNEAaUxDfFt1N++mqww7gyOoUp1om8276Trvoo9HDlkwS4Xtof5RgiTSxHVOyCq41IdldA6Hr/KfmEh6POpdE25mxWzaycFQFAxiLz2j77ph9Pw6SZ8pU0tGxWjmJAQalIT57kfcKK+he2o+PaytHMWhYmIpquFsbWOvWyhVcDcWG0DqiI0BfumamG+/JAwfbhYmGiTM208k1Xwlo/IDJIF7i6IXYa87rU4S5MaoDAWqYY+87U2B28OxHkqziuAexpgC7ZtexE2/ZGpwAiNk0/AiIVcqoy9otjbOCxM4xWp53BxO4jX0HZV+Mqw+ZkbAbDT+F1TinJtKoczczDc+HSTvlP6IYxnIhm9S0AWbBj4qz0ivloHN/1HtBM08sQNAQdD30WcTiD7oJyibWjWI+Tfgi08uU2NytaR3GvnKg1eXHGRNj289vVA9BPFMzkuJM2Hy/RLC4ZziABJ+/4RbR5NcSBNvKLeZRLgOVxTEFvlGhjUk6kIFoMcu8ELTIEvd8B2lHXD+GFgBeTmnYWtrqpFJgbAaBlGnhg/unWuLiQBGVu2p03O90JEWyVWrtFt7aDaBue61czM7xAiBtoPjqm6eBmQS0WmbmYghsk6lTGmwdaSLCJKkIzh2HQgEgSDJ0Im59U7VOzdtxpPaVoKcCXWWKTjUOVgtpPXyG6NDDTI3c/qknhhqe4M72n5rCjowjNMtIjS8t81qy7czbFxk+nVJJSEbEAl0eGCPVOGtrnFpER3WEkDHXNt1HdRnYYflt2Nx/CSSQMYxVZwc0EQ0Hz2j6rYVfEZuJ8Pa37pJJiNheQ68E2N/K61LWkEGfPWO4OqSSAMsYQL3HUW+RWpdBvp1H7JJIaAckgTss+0SSURmPaJZwkkgDGYLUkLKSAGyQsFwSSQM1Lgm3O7JJIBjLyoz6YckkmIjnAtM2vMLQYJokZY6EJJIEa1iBr4hYafdlBxGIaC0NsJAJjQH6pJJgSzTYfsj6arLGMD3OEgEDKNyYuT+3dJJSwRK/ppufC34ntOyb/qWg5WC53KSSj9Eh5uEu32xPiuMptAnbe/VSKDS7KwkAgkggXsNyPJJJAGWG12gpJJKIz//Z"/>
          <p:cNvSpPr>
            <a:spLocks noChangeAspect="1" noChangeArrowheads="1"/>
          </p:cNvSpPr>
          <p:nvPr/>
        </p:nvSpPr>
        <p:spPr bwMode="auto">
          <a:xfrm>
            <a:off x="-61913" y="-136525"/>
            <a:ext cx="304801"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dirty="0"/>
          </a:p>
        </p:txBody>
      </p:sp>
      <p:sp>
        <p:nvSpPr>
          <p:cNvPr id="6" name="AutoShape 4" descr="data:image/jpeg;base64,/9j/4AAQSkZJRgABAQAAAQABAAD/2wCEAAkGBxQTEhQUExQWFRQXFhgYFxgXGBgWFxgYFBQXGhYVHBQYHCggGBolHBQXITEhJSkrLi4uFx8zODMsNygtLisBCgoKDg0OGhAQGywkICQsLCwwLCwsLCwsLCwsLCwsLCwsLCwsLCwsLCwsLCwsLCwsLCwsLCwsLCwsLCwsLCwsLP/AABEIALcBEwMBIgACEQEDEQH/xAAcAAABBAMBAAAAAAAAAAAAAAAGAAMEBQECBwj/xAA8EAABAwIEBAMGBQMDBAMAAAABAAIRAyEEEjFBBQZRYSJxgRMykaGx8AdCwdHhFFJiI3LxFSSCohZDkv/EABkBAAIDAQAAAAAAAAAAAAAAAAABAgMEBf/EACYRAAIDAAICAgMAAwEBAAAAAAABAgMREiEEMRNBIlFhMnGxIxT/2gAMAwEAAhEDEQA/AOfgrYFahbNCqGbSsynaWEe7RpPoptHgVd2jCjB6VqyEQUOUa7toVjhuQ6p1PyRxYagTYE8wI8wvIH9xKusHyTTb+WU+DDkcxp0idAT6KbR4ZVdowrreG5apt/KFYUuEMGwT4C5HI6PLtY/lhTafKlXddYZgGjZU3NWObQpZWx7R5ytHnunwQt0D+D8IaA8kSWtvPUqJX4cMxtBVxw2KWGcyo4y95DnnqRb6Qqj+qc+o/cAW+91g8qTjPIs6PiwTh2iKzCCeqnUOHMMSHCfgnaVQMbIi4m+3VWWEqtbh6lY3I91vrcxss8fJt3EWz8av9ERnLdN+j/jZVfG+ACi0uLotN0RcM4k2q2Q2JCDvxC4jJqNzTDWyPMwAO/XyW3xrvmTeejFfT8TwgcAfTxFT2ebKT7p2J6XRRU5VLSGl4DjoDqVybDPeXsayS5zhlj3hlMyuoYvGuBZ7V+ao1ouYkEbWVltkalrIV1Ox5Efq8o1VAr8p1+iJeG8z1AACQ7zH6q7w3MGaM1IGdwVGPkVSCVNkTmVTlSv0UStyrXGsCdJ3XaH46llJLSLLm3OuNfnoSQHZw9pF4A0aB1JgK78forxgliuUcT/aqbGcsYlv/wBZ9F193OEZQ+mwGPE2bzvdX3COIYXE2ENd/a6L+XVRhbXJ4mTnTZFa0eaq3D6rPeY4eiaDV6lxXK9J+rR8EN8U/Dig/wDIAr8KDgATjV1LF/haJ8JIUJ34YP2cfglg9OeBbhHFX8Nqw0dPoq3FckYpn5ZRgaDSSnYnhFan71Nw9FELSNUhmFhZSQB03BcjF13T5BE/DeSKbY8IRpSoNGyktCliI6UOG5bpt/KFY0uEMGwViAtwEBpEZgWjZOtww6J+EkANiiOi2FNOBIpga5VmEpSlIDDzAXHvxI4+GuBbd4d8J0XW8fim0qb6jzDWgkrzp+IXEBUr+ERfMR06BRa1onCWJhJwri4xGErZgJY9thqdLiddSoWFqFzjlJBAlUHK2LLarjc5maDt/COuG4UewqOIIc9sAkAAAaXWDyK+dh0/Gnxq3+leXmN53+AKeZUc1sSchkEddLLT2oksEWOo3splOnmygAXAj6lYJx98TbGXXZJ4PTyUnzAEFxP35rm3NGOp1HB7M0m9QH+4gCB5ZT8Ua82VDToMbTs5x8RiRAidfuy5viMM4mm0QS5xHWSXR/C6Xgx41f7OX5b5T0J/w84cGtrYx/5RkpbHM6Q5w8h9VOYS8lx6xr17ohxXCsmHo0WFuRjYBG7o8d/SZ6kKMzhMskGC2wb/AHf5LP5SlOW/SLvHcYRz7ZGozPvRYCPlCvcJixTdcSdegCbwnA3uFMtiYzk+dr9DEKSMKGkuIIDTpEzsfqskKp80iyyyLiTzis9Mmw/bqgjEYU+3fiHvPswT7Fs28Ih7/q0DrKkt4rV/qhQ1bVPQzTa333SBsPqFW8bx4e7wjwAw0HZrfd9dz3W67lUs+2V+LWrJcvpELEVyNTcwZ12/la0ccQQRI6Gb/wAJh7s1td7T0n5Jmp12CyxN1iOncr8+ObDK/ibpm/MPPqui4LGU6zA+m4Oaen0XmxmIIPfVFHLfMr8K4PDvD+Zp0I/futtXkSj1L0cy7x4vuHs7e6kOi1OHHRROCcZp4qkKlIyNxuD0KsJXQT3tHPfQwcM3otH4Jp2UyFiEwKfE8Dpu1aEOcV5BoVJ8AnsjpalAHHqv4XCTDjCS6/lCygDQUluAlKxmQRN0lhqySgYklgrEoAeYVq5Nhy2zSgBLMpt5WA5IBrieFFak+m7Rw+e3zXnDmLCH2tUPBFUF2bYACF6VXPPxH5KOIDq2Hj2keNsxmAG3dBJHGeXa5bXbeNR8ka4viFT2QYXSIPz28kA4jDVKNQBzXNdOhEFFhzPp6bX6hYfJ3U0dHxWuLiydys7McvSSZ3V7RbkcALmTrtO4Q9y2Cxxk20RDTqZSXm+wusM3sujTvH2VXP8AiiwU2h0Ag5tNTuhzknhBr4mjUd7rHyRIm0uFuhT/ADnjA6tYaNEz7u8qXyrFAPcLueS0OGmW0RI6z8QulV+Fa0581ymG2LpNzjoC4xNpJM/VbDDDbQgiN+w+KgUKxMXEx8/00V5SFrDt5xqq32yW4b08c2iC5zoEam1gDeT5IJ4xzq+q6oxghmVxc4mBGgv3P6KbzpjstKoA0HKWwzufzFvYSb/2of5XojEeOpTAYXudU6ECPZsaD5EAb5ldGqK7ZXzbeFmMNUp4f2lSDXqMD6jpIDKIdlpsEb1HAE+Q6Ifx9i1p7k9g4Nt30+qNuNBoNSq53vNqGmwb5WAieonMB0y9r8+xFcuv/i0D/wABHzgrLcm5ts6XjtRgkjD3xESD9j6LV9CYBdbzWuuWTM2Pa1vlb0KdxLmMHfQfEqn/AB6Lm+WsxWhvTZSaGDLqFWu9wAphsU3S0uz/AJx11mO6q8BjWmuHVCA1mZxGt2sOURuS6FFx3EBUfUcDlD3E5ZJABMho6x17LbTTi2RzL7k5fiXfLnOVfC1mupuPs8zS9gjK5rTdsRa269EcC4zSxdIVaLszTqN2mLtI6rygXiQ1va/Uyu3/AIMU30GvpP0qeMDoW2NvKFpXRifZ1IFYJSSUyIlhKVgoASSbL0kAZBTdR11sbJpzkCH2uWrymCSnJlADgfKxKxlWwagBLLSsSkEDMrKRFkO8S5op0XFrjBS0MLbH4iAQNVpw6m7LLjdDWH5ibUMhW2H4sIWWdyUvZvrobj6JHFOX8PiI9rTa4gyCRcHzQJzxSbQq0xTa0Z7GyOW8SBOq5d+J2MJqsI2Ua5xlLCVkJRj2X9LlN2QVKRBm5b56qp4hhTRs4GxRbylxOaDJOwVtjsLTrNh4BB33VE665vY9MsTml2efeYH/AOo46hFGFqBtNjZFmidjcfNVfOvBHUcYGkRTe4Fruo/Qq1p4QPuH7QB9Por7JPIpFMEk3pecIbMOMReI+RV4/ENY3M52UCCSesiB5lUnDnANaBPdVnOuMBpupufltJH9xEZR1FxM9koLlLCMmktB/jvEauIr1mUnD2byZt4spa3c6Tb4Il4Th/ZMp0Q61OC93V5iw6RIA8yeiBeXsQPbEnQFuW2kQ3foEdYerlDmtdcukE7OcCJgdBPrCstmo4h0x5ayFzDjC8CmweFjA0EdXZZ/9Z+JQ67h73XAA7G28a7ok9iA0y0l14M9O3p8lT1OInMWWFzDnEZWtk3I+9VQ05vpGj5FArKtJwIYBL9r2FrEnayrMQ7RwMi14OpJgRtopuKxNsshweBJBu4G5BI0mBbt2Ve/ElstAzMJ03JbYHzhaa6VFa/Zkt8hzeL0NV8OAWyIsc3UzME/EJmlhQfJPQ57r/O56KxpYSB5KU5qJXCDkxvCYaCMog6zuumfhViT/Vhr3/lMZjcnoEBUzHon6VQggglpBkEGCCNwVlV35GiXj9HpopKo5X4kK+GpvE+6AZ1zAQVbSt6erTC1giFpC3lZTEM+zSTqSYEWu/QLQsWzmSU4GoENhicY1bQkkBlKFs1q2ASGaNYtgEsygY7itOkQHvDZ690AWBXO/wAQ+ElxFRrZI1jojerjmiCJPkoOLx7XCC256qmd9cPbLoUWS7SOQ8FxmSplPVGdOqIspzeUqLqntCy5M9vNP47Chr2UWAAmC7sNvUn9VhsStnsTo1WOuPGRBNX2bS51vrPRDfF2UcT77dO90Rc2YUCtTpTNhmuR4nRlnaLHvCHatDKXBoBhxbaSDldEt3/K4rHa5wm+H10bqowsgnP7HMBjG0hkbIDTGs6bKxoczNJLTMiLee6GXVZJ2/WNCn8HhnOJcN/s3VUfJcW2ydnjRaxBLxTB0MWyKl8t2mYIKAsE4MxD6QJgEwVfvAZdz8vqh3GYqgKhcyS8i5Gi2eP5PPVjOddRxa/Rf4HGgWG+/qhTnGuPavG4PqPCJAO6hf8AW8h1m/lKgcXx2Z5e3Q7TMba7roVRaemKxr0a8MdlFzEmfmI9YXSOX8SwNLiM1vCY1m0fIfNcywrtJO+2un7BEvDuOClhi0Sao0O0TayL63NLCVM1H2W3M/E2Upbnu4Axq5xP5QJ1mb9kJHEsaBN93D5+8NdY+Crnue9xL7knU/H78k7TwuaZOgnXaP8AhWV1qC6KrJuQsfF4sPDAEAfAeqj0SYcd9B6/Tf4rau3ve1uxVvwnhoqAH/glOc1BaxQhyeDHD8MJB3I+BKsfZ2P3KdPDyx2UjxDUWiYnWdgsVHg/X7+IXMtscmdSqlRRGfb1Tbn3t6pwNJsP+VFxboNyLD789UQWvCyeJdnUPwm5gDahoPdAf7k6Zht6rrZp9F5OwvGzTe11PVpkeexXpbkzj7cVhKVUODnFoDwNQ8DxAhdKrkljOPdxctRblZlPSCmnU+iuKTXMktJSQBhrVubJEwouLxrKQBqGAUCJAErdoQzj+ZwHAUhm+nxV1Qa94BJyyNlFywsjDkTQUy/EdLpp9GC3U9bqTA6KtzZaqor32V9TGEDNltErlvH6xxWPaGu8Je0X7ESAF1LjlQChUJsMu2q5Fywc3FmC5AdaQbZWk+V1CLePWT4pNYjtJpAZWnRoCp6lBtSsSAcg12kjopGPqlxblN5v5Db6J7D04b3WW6PyPH6NFb4LfsZ5j4wMJhKlYgeACAb7gAKj5VcHUziariR75zWABuPQT8kz+JFH2tKlTkkCo1zmg6tkAz1AmY7K14dhg6gGO8IJvAi0aX+C0Lc/pVFLtsGsViw41XOIJcZbUMEG0N9C0m37IffVJFrO8LRMCZ1fNstx/wCxCMuI8MPsASQ1rGlpItGVpggbyco62shvB4WcOKjolznQLE5acNJ8xa3r1XMurkn3/s6tVkc6KSq3NAbqYb5dSr7iJ/pabWxLjDWtGpJ0EDU3Uflam04irUfBbRZMk2LnuIH0EKmq4t2Lxk5iG0znB6ZXeHsLi0quvxXY4x/f/CV1/BNv6/6RMXhahz1KxLAA4wQCSQSC0NHkQTt80GV8XL4uBoi/8QeKnM0UyYIJc6QS7PJA8gS6yCqOHLiu3GEKo4jhztnY9ZGc0lYpHQd9ekojw/CrAlYxvBJEixVf/wBME8Y/gn7Kiu0se5rrWkHrOhnoVJwm0m38JjEYAj3iZFgfLQJ7AH+/a0ASSrk1JdEFsX2S8VQOQOBDXEgROxBmPgmsPRzuDG62t1Wtete3oTaOikcBpDPmJvtdE5ZEI9suf/iwDQ7MQ70IAVhwfh/s4bPX9VY4SsAMs3Gv7qQGzHncjp+y5c7ZS6ZurrUe0VGLwli9kXnzOkqkqtcWiR9n9EYY17ScoiBqREdLlDvFb031G6NJvPvO2AbqYET0UIwlNpRRqVsYR2RXYvFEOOmYm5EBrQfLQCUO1cQ4lwtrE66SLHonsZWNSAwENy+Mm2Z0+Im/uiwA7FM0mAfp5rp1UqC/pzLr3Y/4N0aP19VacM4tVw7iaNR9M/4uIB8xoVBFQ+fQ/wApylhHONgrjOdq5A/En+oLaGJhtQ2a8aOPQjYrqFKp1XmrlXg7xVY4atcDHkV6JY4kDyEpoi+ieaYWEwHlYUhahtz4BcdAg3mLigqRlGYA6fqiPmAu9k4MtZc8BaXOaHeIXITREk42s1mWwEkFHvD8SDSaQdguP8w4s5RB3v8A+KM+W+LNqUGQ6CbX0hU3S44aqFuoMnV+60OK+CG6vEA05Xekaead/wCpTpER6krLK1ejYqmW/EaftaT2A+80ifouWcsPfT4mKdRzi4F0A+7GU6LoNHHgyub8armnxWk92mciRvmFreqK56nn6KpxySOnsxIzETAB+amtrfJCdbigIOreh7jVWnDMWSQNjER19VXKxfRbx6elRzFjy7HU6LTAy5nHfUW7CHn4K+weI/0xefCIg+hH0QbRrudi6zyWvIa4j+5t/dPw+qYZxd7WvpkZg4DKBq02g237dfJFl3x2JP8ARZRT8lba/YecVOagWC8ttsRuJ7W+SHMVg8lAFrrlsmdJeXe1d5yQPIDstuAY1poik55uyPFpABaIO2oWeYcePYwwAHLm0JsfEAI7gE6WClZxnDl/AgpQnx/oJ0MS4NqU2a1qtgd2sBbmPazz6KDx40cLhalJsurVSQ698gMAu3AIE5f8z3WDUYyq4ZnGm2wIgHM9wBvvYH0KGeOVs1V0nQ5elmwBv5/BW+LDjHkZ/Ns2fFFfiajnljScwAA++vmrvheBtMaqDwzBlxCL8DhsoA8lR5d+dIPHq3tjdLDwNE7UoNNirE4bY6xPp1TVXDka9r9Fx5Se6dWMItFNi+HAiNVRYjB+yJJbmHSdD36q84xj/Z+EHM46AXNgTZC+Jxr6hOeIg2n4aarpeErv8vr+mPy1Sln2V2LxGbffdSOH4k6bBQnsnZEPLeJovAoVgGH8r9JM6OOy6rXJYcrWnpfcO4o0tANj1/lXLcS0MJGnTsh7iuAGFc0ZgWuEgnb+FS43jr3+CnZu56rDPxm3iNVd6S7L9nEWPqiiXilTvneegkwPOIlD3Gcc2oGtpNeMheM0+HK95MAaiyiMp2NpO8673PZOZgIAg6yB2FvSVsrrUFiKbbHN6x04nMIho20A0AiTrNlDLJJ7qVQwb3wSLfCfRWuHwYAgt9YUbLlEIUuRV0cKYmFLw7CJT1dsGBsm2PJlZZXSka40KKDr8McLTqYkB7oyjMB/cQuw1mxcLzjw7GOovD2m4MiF2flXm5mKYGu8L430dGsFavHkswx+RBp6EV1hMmoktBnNOK0i+jUGhgwuL4PD1Kb3EkSSSSfNdxZcX13QDzhytUzPfQbLXC7eh7BP0JABxmrmFyOlk7ynxDLmpE3BkfqoGJw1QCPZut/ieqqy5zXh0EEKu6CnHC6mzhLTp2Bq557aqQ2oChjhHFxFgQSrFmMN7EjsCuPZVNP0deF0ZfYS8PM76II/EilFZtUbAEn/AGusinAY4eRVTztRNWlYaT8FLxm1NaUeRjXRKo4gVGMeLhzQR6og5cdmfJGhEDogLk7HF1EUz71M5fTZHnCcXl6XF03Xxk0yDs5R0HOGu/7vGsIuM3qHPsbeo9E3UwFiZJMz01PXyBWeF1g7iFcGYfTeW9LVGn9yrfFsOXT72UfJX/p3+ka/EnleL9lBTpljnbGbidbzqdjKexGNc2lLoHvakGfBAAHQAn4N6KQ5od72nT9fn81T8dZ4T0FiT/lv5fso1prpfZfY0+2Un9W1lOSbmSBFwTlDSCdg2/WVR1G53gAanbuVIx2JaW2Mi/QAC0D5D4q05PweZxdYnYFdWxquGI4i2c9ZacM4VlaLXO//ADorrAYPMTI623AH6wU/icNZoAGsEnabfqrLhtVrWN8ImOsFxsNJ6B1+4XG1WWdnUiuMOiJi8Ple6BmIa0iTMy0mPIwTHRCHFca4ktpmXQC4nRs6aXj0RDzfxA0KRDiC+CXbwT4iB5S0DyJXPxUcc7MuWq8jMZJIbEhsbE5lpr8aEpa/SK7PIlGOL2yPi60OaGOzOElzjdskXi2ik8P4C54zRbcmw+Cv+D8qmxeO8fepV2+hkaQBA/m36/BSu8rOoFdXjuT2XYG1OBtbefgq7G8LEHKiXGNiR5+X3qqh7I3/AHuqK757rZrn40MzCjxOLfVcwVXe40MH+0affZbuxGSQII+7qdLGul7A9h95uhjsdiER4DkKjUy1W13OpEyBAmJ0ldaqzmtOPdU6pZ9ATiaknXXzmNQp/B6ImT/wj/j/AC1Tqt8ADHtAAPUDYoL/AKUsdkiCLGbKNzaQVZJl3TLSBljT4rWpUAmxKg4eoWNJkA9NVMpvzAXm31WFrWdCPSK7EQbgaqPTpRc6dArF9AbzHXbX+VHxOKpsAE6fevmmot+ibkkuyHUJHr9yrfgGIqMgjTUHoR0VHUxk6QB3uo1TGvJEOtMT9StddTXsw23RfSO/cP5mpuptLjDov5i36JIB4DwGtUoU3+0b4gTc/wCRSVuyMnR2WkbXs5OOM26haPbFQza0g/URussf0v8AfRXFZCbhwW2a0uEi4F1U4jg9EuBcxsnaBqr72cOI63HnuoGIohvieZOoPVAA1i8AxhIDGjyCncDLQYyj4KVj6EkO2KjYaiQ5R+yX0WFWnSBdmY246IVxeEDszdjMItxFDOFXPwV0OKY02jmtHl7F0KvtKdPMDbUXRRgHVy0h9JzDF9EXYajIynX8p6LY0Cb/AJhYj+7yUZVRl2NTaOPsxRoYllZ35XR08Js5dFB9qJaRlInz6Kt4zyTTq1M4cWNPvNAmP2UjhXCX4dmVtQvbPhzWt0CzeTRz7XtGrx7+LxmlXBb+tusaoM50xmRhYGyXCCRtfX6o6xWNLCQ9pBHae+oXP+YiKjnPAkEyB22t6Kjx6Xz/AC+jVfc+HX2CNEHKZ0B8O+mp+iMfw6IOa4lC72ki7Yi0dL3WOE8QdQqBzbQdOutlsthzi0YIS4s7CWTNvT6JouyA9CD+m3wUfhuOFRrTPvX+ITfFqngdeMs/T+Vx41uMsZ04WcogXzHxA1KxGrabZI2zH3R6Ekx2VpyDwM1ne3fpm+JshqpSLgaQu91STH9zot5DT0XWOAUPY0GMBywOk99PNb7mq4KJmr2ybkEDuHgthkDwEA9C02J+BCCazySXOIAMxbqYg9DAn1RNg8a/M4EiQc3S8mNDFwY9FpjsGyoTUAAIa1kaCBMW/XyWeyr5EnE11y+NtSOd4jCwDEkHQ69wq6vRPTRE1Wm5heJkgiGxIixJPQ62VJVMGfr0B+sLNjRsT1A/xGnN43+CteVeOnDvFN8mk43n8rj+YdlFxtYearKmJmwgx9FuolPrEYfIjW/bOuG9tzc2280G8+AtLKrWgtMtJG5Ghn70S5U5jmKNUwDAa86jo39kVcRwVOqwsfBp9YIkxqOhXR1SRx8cJHLH4wlt2m+6w3irhYCPNWXEeW6oMU/GzYTBHxTdHlbEOBOUCNiRJVfxQLvnn+yI3iYcPG4z0Fvqq12LHS/yVkeBVbzSdO9k9heXaziA2kZNr2+qmsXorbb9lEGl5kq+5a4K6vWZTA1+Q6on4d+GtZxmq5rG9jm8x0R9wnhNDCMii2SdXn3ifPYKWEdJfDeGMpUmUxcNET16rKWd2w+aSWCC7HUszZAkjZRQ4QDJ001jtIVk12/x8uqg4uhlIe0SN9iO4UiLMjxDyuExiMMHODtNiDp3B6eaebUDd5n1Py2TjPIE6OHX+UwwqhDpZFvy9PQpn2MKxqUW02uIHh10m/lsU1QbnbJiYsRof2SY0Zw42W1XCpNbBuptBwNjqkMq/YJ5rZibOsGn91ZPw4KjuowgRCqUJ7EC/R5lR3YS4tDjPhPugdlZ5bAaiZhaltnfC/yIKAKZ2GsBsdZt81TcS4JSqZnOb4jDRrMCYE6Wk6ovfRuBpA0Ok7qDVoWHSfT4IGch49ynWpkhjC8DQtvaN43Q7U5ervcIpunYQu8VMPdx0ERA8MqDXwhytB1GgjUeYRg9AblvCV2NaKlJ3h0tJt5KPzTjyXBjbECTO58uwRyWFjjH5ho1xblKGOK8vuqPzNPjBk5jaw/uVTpjyUiasaWAJwCvGLYXTEwPM2XXgRlAC56OUK85mloAObX3b7DdGdPOxrQ4giYFxmsJkgLL5VE5tSiavGujDpj2MZnA6z9EwzEOaC2TBF+vRbYmr4ZCrH17RmvoTsAbH5SssFJHR1SRpzDijSaDDcz7PMk5sptE95vugjiNZzDDze/hBk+EwZjS4PwV1xnGED2mY5p8HwjNHa0IXdgnObmMtl0aSXWklbK6Ob5SMl3k8FwiRK9Y1DbwtED77qww2AAaAWnxuEOkzGVpdcWmM1v8gpLqTPZh5aLAOtYEiIOXpr6neVIp1nPwhzeJwiBoZc6YBJvcj47QVsjFI58pN9soa0Wk30PQe7c9YOa/YJzDccr07Cq4jo4lzR0MFN4zwkNI8WUZ+ku8uxF1GAtAF5n9P1QIPOV+I+2Z4iM4MHuIs6EShllzblRn/csOgbJ+WnzhdOwzwUiIwKat+EYG8xfYHQ+qfwmDBhxFpVpUZkIjQG0xoeykkJs0a/KLi0eHUNaf3UI1XOJLojYbkeQ6p6sTUfJcQ2Zjr3hOUJkAtudDa9/kVIXoabH9jv8A8z80lOMCxsekn90kYR0IWuyf7bmSdP4UgHcabj9lGmxI8TTAA6DqP2WZLZLfFp6aAx+yQ0N18NBzMEjcaH0IWtOq1sAEknYwT3+CmscDOU3Fj0n9EzXw4dtDvvZAzFM7fm3tZ3n3TdegYcG2Me6THwI1WGu9ndwi+0kHvdJmIEAn8xFp0t3uNEAaUxDfFt1N++mqww7gyOoUp1om8276Trvoo9HDlkwS4Xtof5RgiTSxHVOyCq41IdldA6Hr/KfmEh6POpdE25mxWzaycFQFAxiLz2j77ph9Pw6SZ8pU0tGxWjmJAQalIT57kfcKK+he2o+PaytHMWhYmIpquFsbWOvWyhVcDcWG0DqiI0BfumamG+/JAwfbhYmGiTM208k1Xwlo/IDJIF7i6IXYa87rU4S5MaoDAWqYY+87U2B28OxHkqziuAexpgC7ZtexE2/ZGpwAiNk0/AiIVcqoy9otjbOCxM4xWp53BxO4jX0HZV+Mqw+ZkbAbDT+F1TinJtKoczczDc+HSTvlP6IYxnIhm9S0AWbBj4qz0ivloHN/1HtBM08sQNAQdD30WcTiD7oJyibWjWI+Tfgi08uU2NytaR3GvnKg1eXHGRNj289vVA9BPFMzkuJM2Hy/RLC4ZziABJ+/4RbR5NcSBNvKLeZRLgOVxTEFvlGhjUk6kIFoMcu8ELTIEvd8B2lHXD+GFgBeTmnYWtrqpFJgbAaBlGnhg/unWuLiQBGVu2p03O90JEWyVWrtFt7aDaBue61czM7xAiBtoPjqm6eBmQS0WmbmYghsk6lTGmwdaSLCJKkIzh2HQgEgSDJ0Im59U7VOzdtxpPaVoKcCXWWKTjUOVgtpPXyG6NDDTI3c/qknhhqe4M72n5rCjowjNMtIjS8t81qy7czbFxk+nVJJSEbEAl0eGCPVOGtrnFpER3WEkDHXNt1HdRnYYflt2Nx/CSSQMYxVZwc0EQ0Hz2j6rYVfEZuJ8Pa37pJJiNheQ68E2N/K61LWkEGfPWO4OqSSAMsYQL3HUW+RWpdBvp1H7JJIaAckgTss+0SSURmPaJZwkkgDGYLUkLKSAGyQsFwSSQM1Lgm3O7JJIBjLyoz6YckkmIjnAtM2vMLQYJokZY6EJJIEa1iBr4hYafdlBxGIaC0NsJAJjQH6pJJgSzTYfsj6arLGMD3OEgEDKNyYuT+3dJJSwRK/ppufC34ntOyb/qWg5WC53KSSj9Eh5uEu32xPiuMptAnbe/VSKDS7KwkAgkggXsNyPJJJAGWG12gpJJKIz//Z"/>
          <p:cNvSpPr>
            <a:spLocks noChangeAspect="1" noChangeArrowheads="1"/>
          </p:cNvSpPr>
          <p:nvPr/>
        </p:nvSpPr>
        <p:spPr bwMode="auto">
          <a:xfrm>
            <a:off x="90487" y="15875"/>
            <a:ext cx="304801"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dirty="0"/>
          </a:p>
        </p:txBody>
      </p:sp>
      <p:sp>
        <p:nvSpPr>
          <p:cNvPr id="7" name="TextBox 6"/>
          <p:cNvSpPr txBox="1"/>
          <p:nvPr/>
        </p:nvSpPr>
        <p:spPr>
          <a:xfrm>
            <a:off x="539552" y="702644"/>
            <a:ext cx="8100392" cy="769441"/>
          </a:xfrm>
          <a:prstGeom prst="rect">
            <a:avLst/>
          </a:prstGeom>
          <a:noFill/>
        </p:spPr>
        <p:txBody>
          <a:bodyPr wrap="square" rtlCol="1">
            <a:spAutoFit/>
          </a:bodyPr>
          <a:lstStyle/>
          <a:p>
            <a:pPr algn="ctr" rtl="0"/>
            <a:r>
              <a:rPr lang="en-US" sz="4400" b="1" dirty="0" smtClean="0">
                <a:solidFill>
                  <a:srgbClr val="0070C0"/>
                </a:solidFill>
                <a:effectLst>
                  <a:outerShdw blurRad="38100" dist="38100" dir="2700000" algn="tl">
                    <a:srgbClr val="000000">
                      <a:alpha val="43137"/>
                    </a:srgbClr>
                  </a:outerShdw>
                </a:effectLst>
                <a:latin typeface="+mj-lt"/>
              </a:rPr>
              <a:t>Example, Cont.</a:t>
            </a:r>
            <a:endParaRPr lang="he-IL" sz="4400" b="1" dirty="0">
              <a:solidFill>
                <a:srgbClr val="0070C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161958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כותרת משנה 2"/>
              <p:cNvSpPr>
                <a:spLocks noGrp="1"/>
              </p:cNvSpPr>
              <p:nvPr>
                <p:ph type="subTitle" idx="1"/>
              </p:nvPr>
            </p:nvSpPr>
            <p:spPr>
              <a:xfrm>
                <a:off x="377156" y="1472085"/>
                <a:ext cx="8425184" cy="4837235"/>
              </a:xfrm>
            </p:spPr>
            <p:txBody>
              <a:bodyPr>
                <a:noAutofit/>
              </a:bodyPr>
              <a:lstStyle/>
              <a:p>
                <a:r>
                  <a:rPr lang="he-IL" sz="1800" b="1" i="1" u="sng" dirty="0" smtClean="0">
                    <a:solidFill>
                      <a:srgbClr val="00B050"/>
                    </a:solidFill>
                    <a:cs typeface="+mj-cs"/>
                  </a:rPr>
                  <a:t>אסטרטגיית שחקן 2: </a:t>
                </a:r>
              </a:p>
              <a:p>
                <a:endParaRPr lang="he-IL" sz="1800" b="1" i="1" u="sng" dirty="0" smtClean="0">
                  <a:solidFill>
                    <a:srgbClr val="00B050"/>
                  </a:solidFill>
                  <a:cs typeface="+mj-cs"/>
                </a:endParaRPr>
              </a:p>
              <a:p>
                <a:r>
                  <a:rPr lang="he-IL" sz="1800" dirty="0" smtClean="0">
                    <a:solidFill>
                      <a:schemeClr val="bg1"/>
                    </a:solidFill>
                    <a:cs typeface="+mj-cs"/>
                  </a:rPr>
                  <a:t>שחקן 1 אמר את הצעתו, שהיא ההצעה האופטימלית עבורו. מכיוון ש-</a:t>
                </a:r>
                <a14:m>
                  <m:oMath xmlns:m="http://schemas.openxmlformats.org/officeDocument/2006/math">
                    <m:r>
                      <a:rPr lang="he-IL" sz="1800" i="1" smtClean="0">
                        <a:solidFill>
                          <a:schemeClr val="bg1"/>
                        </a:solidFill>
                        <a:latin typeface="Cambria Math"/>
                        <a:ea typeface="Cambria Math"/>
                        <a:cs typeface="+mj-cs"/>
                      </a:rPr>
                      <m:t>𝛽</m:t>
                    </m:r>
                  </m:oMath>
                </a14:m>
                <a:r>
                  <a:rPr lang="he-IL" sz="1800" dirty="0" smtClean="0">
                    <a:solidFill>
                      <a:schemeClr val="bg1"/>
                    </a:solidFill>
                    <a:cs typeface="+mj-cs"/>
                  </a:rPr>
                  <a:t> מונוטונית עולה ממש, קיימת לה פונקציה הופכית.</a:t>
                </a:r>
              </a:p>
              <a:p>
                <a:r>
                  <a:rPr lang="he-IL" sz="1800" dirty="0" smtClean="0">
                    <a:solidFill>
                      <a:schemeClr val="bg1"/>
                    </a:solidFill>
                    <a:cs typeface="+mj-cs"/>
                  </a:rPr>
                  <a:t>לכן, שחקן 2 יכול לקחת את הצעת שחקן 1 שהיא </a:t>
                </a:r>
                <a14:m>
                  <m:oMath xmlns:m="http://schemas.openxmlformats.org/officeDocument/2006/math">
                    <m:r>
                      <a:rPr lang="he-IL" sz="1800" i="1">
                        <a:solidFill>
                          <a:schemeClr val="bg1"/>
                        </a:solidFill>
                        <a:latin typeface="Cambria Math"/>
                        <a:ea typeface="Cambria Math"/>
                      </a:rPr>
                      <m:t>𝛽</m:t>
                    </m:r>
                    <m:r>
                      <a:rPr lang="en-US" sz="1800" b="0" i="1" smtClean="0">
                        <a:solidFill>
                          <a:schemeClr val="bg1"/>
                        </a:solidFill>
                        <a:latin typeface="Cambria Math"/>
                        <a:ea typeface="Cambria Math"/>
                      </a:rPr>
                      <m:t>(</m:t>
                    </m:r>
                    <m:sSub>
                      <m:sSubPr>
                        <m:ctrlPr>
                          <a:rPr lang="en-US" sz="1800" b="0" i="1" smtClean="0">
                            <a:solidFill>
                              <a:schemeClr val="bg1"/>
                            </a:solidFill>
                            <a:latin typeface="Cambria Math"/>
                            <a:ea typeface="Cambria Math"/>
                          </a:rPr>
                        </m:ctrlPr>
                      </m:sSubPr>
                      <m:e>
                        <m:r>
                          <a:rPr lang="en-US" sz="1800" b="0" i="1" smtClean="0">
                            <a:solidFill>
                              <a:schemeClr val="bg1"/>
                            </a:solidFill>
                            <a:latin typeface="Cambria Math"/>
                            <a:ea typeface="Cambria Math"/>
                          </a:rPr>
                          <m:t>𝑣</m:t>
                        </m:r>
                      </m:e>
                      <m:sub>
                        <m:r>
                          <a:rPr lang="en-US" sz="1800" b="0" i="1" smtClean="0">
                            <a:solidFill>
                              <a:schemeClr val="bg1"/>
                            </a:solidFill>
                            <a:latin typeface="Cambria Math"/>
                            <a:ea typeface="Cambria Math"/>
                          </a:rPr>
                          <m:t>1</m:t>
                        </m:r>
                      </m:sub>
                    </m:sSub>
                    <m:r>
                      <a:rPr lang="en-US" sz="1800" b="0" i="1" smtClean="0">
                        <a:solidFill>
                          <a:schemeClr val="bg1"/>
                        </a:solidFill>
                        <a:latin typeface="Cambria Math"/>
                        <a:ea typeface="Cambria Math"/>
                      </a:rPr>
                      <m:t>)</m:t>
                    </m:r>
                  </m:oMath>
                </a14:m>
                <a:r>
                  <a:rPr lang="he-IL" sz="1800" dirty="0" smtClean="0">
                    <a:solidFill>
                      <a:schemeClr val="bg1"/>
                    </a:solidFill>
                    <a:cs typeface="+mj-cs"/>
                  </a:rPr>
                  <a:t>, להפעיל עליה את הפונקציה ההופכית </a:t>
                </a:r>
                <a14:m>
                  <m:oMath xmlns:m="http://schemas.openxmlformats.org/officeDocument/2006/math">
                    <m:sSup>
                      <m:sSupPr>
                        <m:ctrlPr>
                          <a:rPr lang="en-US" sz="1800" b="0" i="1" smtClean="0">
                            <a:solidFill>
                              <a:schemeClr val="bg1"/>
                            </a:solidFill>
                            <a:latin typeface="Cambria Math"/>
                            <a:ea typeface="Cambria Math"/>
                            <a:cs typeface="+mj-cs"/>
                          </a:rPr>
                        </m:ctrlPr>
                      </m:sSupPr>
                      <m:e>
                        <m:r>
                          <a:rPr lang="he-IL" sz="1800" i="1" smtClean="0">
                            <a:solidFill>
                              <a:schemeClr val="bg1"/>
                            </a:solidFill>
                            <a:latin typeface="Cambria Math"/>
                            <a:ea typeface="Cambria Math"/>
                            <a:cs typeface="+mj-cs"/>
                          </a:rPr>
                          <m:t>𝛽</m:t>
                        </m:r>
                      </m:e>
                      <m:sup>
                        <m:r>
                          <a:rPr lang="en-US" sz="1800" b="0" i="1" smtClean="0">
                            <a:solidFill>
                              <a:schemeClr val="bg1"/>
                            </a:solidFill>
                            <a:latin typeface="Cambria Math"/>
                            <a:ea typeface="Cambria Math"/>
                            <a:cs typeface="+mj-cs"/>
                          </a:rPr>
                          <m:t>−</m:t>
                        </m:r>
                        <m:r>
                          <a:rPr lang="en-US" sz="1800" b="0" i="1" smtClean="0">
                            <a:solidFill>
                              <a:schemeClr val="bg1"/>
                            </a:solidFill>
                            <a:latin typeface="Cambria Math"/>
                            <a:ea typeface="Cambria Math"/>
                            <a:cs typeface="+mj-cs"/>
                          </a:rPr>
                          <m:t>1</m:t>
                        </m:r>
                      </m:sup>
                    </m:sSup>
                  </m:oMath>
                </a14:m>
                <a:r>
                  <a:rPr lang="he-IL" sz="1800" dirty="0" smtClean="0">
                    <a:solidFill>
                      <a:schemeClr val="bg1"/>
                    </a:solidFill>
                    <a:cs typeface="+mj-cs"/>
                  </a:rPr>
                  <a:t> , ובכך להסיק מהו </a:t>
                </a:r>
                <a14:m>
                  <m:oMath xmlns:m="http://schemas.openxmlformats.org/officeDocument/2006/math">
                    <m:sSub>
                      <m:sSubPr>
                        <m:ctrlPr>
                          <a:rPr lang="en-US" sz="1800" b="0" i="1" smtClean="0">
                            <a:solidFill>
                              <a:schemeClr val="bg1"/>
                            </a:solidFill>
                            <a:latin typeface="Cambria Math"/>
                            <a:cs typeface="+mj-cs"/>
                          </a:rPr>
                        </m:ctrlPr>
                      </m:sSubPr>
                      <m:e>
                        <m:r>
                          <a:rPr lang="en-US" sz="1800" b="0" i="1" smtClean="0">
                            <a:solidFill>
                              <a:schemeClr val="bg1"/>
                            </a:solidFill>
                            <a:latin typeface="Cambria Math"/>
                            <a:cs typeface="+mj-cs"/>
                          </a:rPr>
                          <m:t>𝑣</m:t>
                        </m:r>
                      </m:e>
                      <m:sub>
                        <m:r>
                          <a:rPr lang="en-US" sz="1800" b="0" i="1" smtClean="0">
                            <a:solidFill>
                              <a:schemeClr val="bg1"/>
                            </a:solidFill>
                            <a:latin typeface="Cambria Math"/>
                            <a:cs typeface="+mj-cs"/>
                          </a:rPr>
                          <m:t>1</m:t>
                        </m:r>
                      </m:sub>
                    </m:sSub>
                  </m:oMath>
                </a14:m>
                <a:r>
                  <a:rPr lang="he-IL" sz="1800" dirty="0" smtClean="0">
                    <a:solidFill>
                      <a:schemeClr val="bg1"/>
                    </a:solidFill>
                    <a:cs typeface="+mj-cs"/>
                  </a:rPr>
                  <a:t> .</a:t>
                </a:r>
              </a:p>
              <a:p>
                <a:r>
                  <a:rPr lang="he-IL" sz="1800" dirty="0" smtClean="0">
                    <a:solidFill>
                      <a:schemeClr val="bg1"/>
                    </a:solidFill>
                    <a:cs typeface="+mj-cs"/>
                  </a:rPr>
                  <a:t>כעת, המכירה הפומבית נגמרה, שכן שחקן 2 יודע בכמה שחקן 1 מעריך את המוצר!</a:t>
                </a:r>
              </a:p>
              <a:p>
                <a:endParaRPr lang="he-IL" sz="1800" dirty="0">
                  <a:solidFill>
                    <a:schemeClr val="bg1"/>
                  </a:solidFill>
                  <a:cs typeface="+mj-cs"/>
                </a:endParaRPr>
              </a:p>
              <a:p>
                <a:r>
                  <a:rPr lang="he-IL" sz="1800" dirty="0" smtClean="0">
                    <a:solidFill>
                      <a:schemeClr val="bg1"/>
                    </a:solidFill>
                    <a:cs typeface="+mj-cs"/>
                  </a:rPr>
                  <a:t>הוא יפעל באופן הבא: אם </a:t>
                </a:r>
                <a14:m>
                  <m:oMath xmlns:m="http://schemas.openxmlformats.org/officeDocument/2006/math">
                    <m:sSub>
                      <m:sSubPr>
                        <m:ctrlPr>
                          <a:rPr lang="en-US" sz="1800" b="0" i="1" smtClean="0">
                            <a:solidFill>
                              <a:schemeClr val="bg1"/>
                            </a:solidFill>
                            <a:latin typeface="Cambria Math"/>
                            <a:cs typeface="+mj-cs"/>
                          </a:rPr>
                        </m:ctrlPr>
                      </m:sSubPr>
                      <m:e>
                        <m:r>
                          <a:rPr lang="en-US" sz="1800" b="0" i="1" smtClean="0">
                            <a:solidFill>
                              <a:schemeClr val="bg1"/>
                            </a:solidFill>
                            <a:latin typeface="Cambria Math"/>
                            <a:cs typeface="+mj-cs"/>
                          </a:rPr>
                          <m:t>𝑣</m:t>
                        </m:r>
                      </m:e>
                      <m:sub>
                        <m:r>
                          <a:rPr lang="en-US" sz="1800" b="0" i="1" smtClean="0">
                            <a:solidFill>
                              <a:schemeClr val="bg1"/>
                            </a:solidFill>
                            <a:latin typeface="Cambria Math"/>
                            <a:cs typeface="+mj-cs"/>
                          </a:rPr>
                          <m:t>2</m:t>
                        </m:r>
                      </m:sub>
                    </m:sSub>
                    <m:r>
                      <a:rPr lang="en-US" sz="1800" b="0" i="1" smtClean="0">
                        <a:solidFill>
                          <a:schemeClr val="bg1"/>
                        </a:solidFill>
                        <a:latin typeface="Cambria Math"/>
                        <a:cs typeface="+mj-cs"/>
                      </a:rPr>
                      <m:t>≤</m:t>
                    </m:r>
                    <m:sSub>
                      <m:sSubPr>
                        <m:ctrlPr>
                          <a:rPr lang="en-US" sz="1800" b="0" i="1" smtClean="0">
                            <a:solidFill>
                              <a:schemeClr val="bg1"/>
                            </a:solidFill>
                            <a:latin typeface="Cambria Math"/>
                            <a:cs typeface="+mj-cs"/>
                          </a:rPr>
                        </m:ctrlPr>
                      </m:sSubPr>
                      <m:e>
                        <m:r>
                          <a:rPr lang="en-US" sz="1800" b="0" i="1" smtClean="0">
                            <a:solidFill>
                              <a:schemeClr val="bg1"/>
                            </a:solidFill>
                            <a:latin typeface="Cambria Math"/>
                            <a:cs typeface="+mj-cs"/>
                          </a:rPr>
                          <m:t>𝑣</m:t>
                        </m:r>
                      </m:e>
                      <m:sub>
                        <m:r>
                          <a:rPr lang="en-US" sz="1800" b="0" i="1" smtClean="0">
                            <a:solidFill>
                              <a:schemeClr val="bg1"/>
                            </a:solidFill>
                            <a:latin typeface="Cambria Math"/>
                            <a:cs typeface="+mj-cs"/>
                          </a:rPr>
                          <m:t>1</m:t>
                        </m:r>
                      </m:sub>
                    </m:sSub>
                  </m:oMath>
                </a14:m>
                <a:r>
                  <a:rPr lang="he-IL" sz="1800" dirty="0" smtClean="0">
                    <a:solidFill>
                      <a:schemeClr val="bg1"/>
                    </a:solidFill>
                    <a:cs typeface="+mj-cs"/>
                  </a:rPr>
                  <a:t>, מבין שחקן 2 שהוא מעריך בפחות את הפריט, ושמראש אין לו בשביל מה להציע, שכן הוא בכל מקרה לא יזכה. לכן במקרה זה שחקן 2 פורש, ושחקן 1 מנצח במחיר </a:t>
                </a:r>
                <a14:m>
                  <m:oMath xmlns:m="http://schemas.openxmlformats.org/officeDocument/2006/math">
                    <m:r>
                      <a:rPr lang="he-IL" sz="1800" i="1">
                        <a:solidFill>
                          <a:schemeClr val="bg1"/>
                        </a:solidFill>
                        <a:latin typeface="Cambria Math"/>
                        <a:ea typeface="Cambria Math"/>
                      </a:rPr>
                      <m:t>𝛽</m:t>
                    </m:r>
                    <m:r>
                      <a:rPr lang="en-US" sz="1800" i="1">
                        <a:solidFill>
                          <a:schemeClr val="bg1"/>
                        </a:solidFill>
                        <a:latin typeface="Cambria Math"/>
                        <a:ea typeface="Cambria Math"/>
                      </a:rPr>
                      <m:t>(</m:t>
                    </m:r>
                    <m:sSub>
                      <m:sSubPr>
                        <m:ctrlPr>
                          <a:rPr lang="en-US" sz="1800" i="1">
                            <a:solidFill>
                              <a:schemeClr val="bg1"/>
                            </a:solidFill>
                            <a:latin typeface="Cambria Math"/>
                            <a:ea typeface="Cambria Math"/>
                          </a:rPr>
                        </m:ctrlPr>
                      </m:sSubPr>
                      <m:e>
                        <m:r>
                          <a:rPr lang="en-US" sz="1800" i="1">
                            <a:solidFill>
                              <a:schemeClr val="bg1"/>
                            </a:solidFill>
                            <a:latin typeface="Cambria Math"/>
                            <a:ea typeface="Cambria Math"/>
                          </a:rPr>
                          <m:t>𝑣</m:t>
                        </m:r>
                      </m:e>
                      <m:sub>
                        <m:r>
                          <a:rPr lang="en-US" sz="1800" i="1">
                            <a:solidFill>
                              <a:schemeClr val="bg1"/>
                            </a:solidFill>
                            <a:latin typeface="Cambria Math"/>
                            <a:ea typeface="Cambria Math"/>
                          </a:rPr>
                          <m:t>1</m:t>
                        </m:r>
                      </m:sub>
                    </m:sSub>
                    <m:r>
                      <a:rPr lang="en-US" sz="1800" i="1">
                        <a:solidFill>
                          <a:schemeClr val="bg1"/>
                        </a:solidFill>
                        <a:latin typeface="Cambria Math"/>
                        <a:ea typeface="Cambria Math"/>
                      </a:rPr>
                      <m:t>)</m:t>
                    </m:r>
                  </m:oMath>
                </a14:m>
                <a:r>
                  <a:rPr lang="he-IL" sz="1800" dirty="0" smtClean="0">
                    <a:solidFill>
                      <a:schemeClr val="bg1"/>
                    </a:solidFill>
                    <a:cs typeface="+mj-cs"/>
                  </a:rPr>
                  <a:t>.</a:t>
                </a:r>
                <a:endParaRPr lang="he-IL" sz="1800" dirty="0">
                  <a:solidFill>
                    <a:schemeClr val="bg1"/>
                  </a:solidFill>
                  <a:cs typeface="+mj-cs"/>
                </a:endParaRPr>
              </a:p>
              <a:p>
                <a:r>
                  <a:rPr lang="he-IL" sz="1800" dirty="0" smtClean="0">
                    <a:solidFill>
                      <a:schemeClr val="bg1"/>
                    </a:solidFill>
                    <a:cs typeface="+mj-cs"/>
                  </a:rPr>
                  <a:t>אולם, אם </a:t>
                </a:r>
                <a14:m>
                  <m:oMath xmlns:m="http://schemas.openxmlformats.org/officeDocument/2006/math">
                    <m:sSub>
                      <m:sSubPr>
                        <m:ctrlPr>
                          <a:rPr lang="en-US" sz="1800" b="0" i="1" smtClean="0">
                            <a:solidFill>
                              <a:schemeClr val="bg1"/>
                            </a:solidFill>
                            <a:latin typeface="Cambria Math"/>
                            <a:cs typeface="+mj-cs"/>
                          </a:rPr>
                        </m:ctrlPr>
                      </m:sSubPr>
                      <m:e>
                        <m:r>
                          <a:rPr lang="en-US" sz="1800" b="0" i="1" smtClean="0">
                            <a:solidFill>
                              <a:schemeClr val="bg1"/>
                            </a:solidFill>
                            <a:latin typeface="Cambria Math"/>
                            <a:cs typeface="+mj-cs"/>
                          </a:rPr>
                          <m:t>𝑣</m:t>
                        </m:r>
                      </m:e>
                      <m:sub>
                        <m:r>
                          <a:rPr lang="en-US" sz="1800" b="0" i="1" smtClean="0">
                            <a:solidFill>
                              <a:schemeClr val="bg1"/>
                            </a:solidFill>
                            <a:latin typeface="Cambria Math"/>
                            <a:cs typeface="+mj-cs"/>
                          </a:rPr>
                          <m:t>2</m:t>
                        </m:r>
                      </m:sub>
                    </m:sSub>
                    <m:r>
                      <a:rPr lang="en-US" sz="1800" b="0" i="1" smtClean="0">
                        <a:solidFill>
                          <a:schemeClr val="bg1"/>
                        </a:solidFill>
                        <a:latin typeface="Cambria Math"/>
                        <a:cs typeface="+mj-cs"/>
                      </a:rPr>
                      <m:t>&gt;</m:t>
                    </m:r>
                    <m:sSub>
                      <m:sSubPr>
                        <m:ctrlPr>
                          <a:rPr lang="en-US" sz="1800" b="0" i="1" smtClean="0">
                            <a:solidFill>
                              <a:schemeClr val="bg1"/>
                            </a:solidFill>
                            <a:latin typeface="Cambria Math"/>
                            <a:cs typeface="+mj-cs"/>
                          </a:rPr>
                        </m:ctrlPr>
                      </m:sSubPr>
                      <m:e>
                        <m:r>
                          <a:rPr lang="en-US" sz="1800" b="0" i="1" smtClean="0">
                            <a:solidFill>
                              <a:schemeClr val="bg1"/>
                            </a:solidFill>
                            <a:latin typeface="Cambria Math"/>
                            <a:cs typeface="+mj-cs"/>
                          </a:rPr>
                          <m:t>𝑣</m:t>
                        </m:r>
                      </m:e>
                      <m:sub>
                        <m:r>
                          <a:rPr lang="en-US" sz="1800" b="0" i="1" smtClean="0">
                            <a:solidFill>
                              <a:schemeClr val="bg1"/>
                            </a:solidFill>
                            <a:latin typeface="Cambria Math"/>
                            <a:cs typeface="+mj-cs"/>
                          </a:rPr>
                          <m:t>1</m:t>
                        </m:r>
                      </m:sub>
                    </m:sSub>
                  </m:oMath>
                </a14:m>
                <a:r>
                  <a:rPr lang="he-IL" sz="1800" dirty="0" smtClean="0">
                    <a:solidFill>
                      <a:schemeClr val="bg1"/>
                    </a:solidFill>
                    <a:cs typeface="+mj-cs"/>
                  </a:rPr>
                  <a:t>, אזי שחקן 2 מבין שהוא ינצח במכירה הפומבית, אך כדי לעשות זאת עליו להציע לכל הפחות </a:t>
                </a:r>
                <a14:m>
                  <m:oMath xmlns:m="http://schemas.openxmlformats.org/officeDocument/2006/math">
                    <m:sSub>
                      <m:sSubPr>
                        <m:ctrlPr>
                          <a:rPr lang="en-US" sz="1800" b="0" i="1" smtClean="0">
                            <a:solidFill>
                              <a:schemeClr val="bg1"/>
                            </a:solidFill>
                            <a:latin typeface="Cambria Math"/>
                            <a:cs typeface="+mj-cs"/>
                          </a:rPr>
                        </m:ctrlPr>
                      </m:sSubPr>
                      <m:e>
                        <m:r>
                          <a:rPr lang="en-US" sz="1800" b="0" i="1" smtClean="0">
                            <a:solidFill>
                              <a:schemeClr val="bg1"/>
                            </a:solidFill>
                            <a:latin typeface="Cambria Math"/>
                            <a:cs typeface="+mj-cs"/>
                          </a:rPr>
                          <m:t>𝑣</m:t>
                        </m:r>
                      </m:e>
                      <m:sub>
                        <m:r>
                          <a:rPr lang="en-US" sz="1800" b="0" i="1" smtClean="0">
                            <a:solidFill>
                              <a:schemeClr val="bg1"/>
                            </a:solidFill>
                            <a:latin typeface="Cambria Math"/>
                            <a:cs typeface="+mj-cs"/>
                          </a:rPr>
                          <m:t>1</m:t>
                        </m:r>
                      </m:sub>
                    </m:sSub>
                  </m:oMath>
                </a14:m>
                <a:r>
                  <a:rPr lang="he-IL" sz="1800" dirty="0" smtClean="0">
                    <a:solidFill>
                      <a:schemeClr val="bg1"/>
                    </a:solidFill>
                    <a:cs typeface="+mj-cs"/>
                  </a:rPr>
                  <a:t>.</a:t>
                </a:r>
              </a:p>
              <a:p>
                <a:endParaRPr lang="he-IL" sz="1800" dirty="0" smtClean="0">
                  <a:solidFill>
                    <a:schemeClr val="bg1"/>
                  </a:solidFill>
                  <a:cs typeface="+mj-cs"/>
                </a:endParaRPr>
              </a:p>
              <a:p>
                <a:r>
                  <a:rPr lang="he-IL" sz="1800" dirty="0" smtClean="0">
                    <a:solidFill>
                      <a:schemeClr val="bg1"/>
                    </a:solidFill>
                    <a:cs typeface="+mj-cs"/>
                  </a:rPr>
                  <a:t>הראנו אסטרטגיות שממקסמות את התועלת שלהם, ומכאן ש</a:t>
                </a:r>
                <a:r>
                  <a:rPr lang="he-IL" sz="1800" b="1" dirty="0" smtClean="0">
                    <a:solidFill>
                      <a:schemeClr val="bg1"/>
                    </a:solidFill>
                    <a:cs typeface="+mj-cs"/>
                  </a:rPr>
                  <a:t>מצאנו שיווי משקל שאיננו סימטרי</a:t>
                </a:r>
                <a:r>
                  <a:rPr lang="he-IL" sz="1800" dirty="0" smtClean="0">
                    <a:solidFill>
                      <a:schemeClr val="bg1"/>
                    </a:solidFill>
                    <a:cs typeface="+mj-cs"/>
                  </a:rPr>
                  <a:t>.</a:t>
                </a:r>
              </a:p>
            </p:txBody>
          </p:sp>
        </mc:Choice>
        <mc:Fallback xmlns="">
          <p:sp>
            <p:nvSpPr>
              <p:cNvPr id="3" name="כותרת משנה 2"/>
              <p:cNvSpPr>
                <a:spLocks noGrp="1" noRot="1" noChangeAspect="1" noMove="1" noResize="1" noEditPoints="1" noAdjustHandles="1" noChangeArrowheads="1" noChangeShapeType="1" noTextEdit="1"/>
              </p:cNvSpPr>
              <p:nvPr>
                <p:ph type="subTitle" idx="1"/>
              </p:nvPr>
            </p:nvSpPr>
            <p:spPr>
              <a:xfrm>
                <a:off x="377156" y="1472085"/>
                <a:ext cx="8425184" cy="4837235"/>
              </a:xfrm>
              <a:blipFill rotWithShape="1">
                <a:blip r:embed="rId2"/>
                <a:stretch>
                  <a:fillRect l="-1447" t="-630" r="-1447"/>
                </a:stretch>
              </a:blipFill>
            </p:spPr>
            <p:txBody>
              <a:bodyPr/>
              <a:lstStyle/>
              <a:p>
                <a:r>
                  <a:rPr lang="he-IL">
                    <a:noFill/>
                  </a:rPr>
                  <a:t> </a:t>
                </a:r>
              </a:p>
            </p:txBody>
          </p:sp>
        </mc:Fallback>
      </mc:AlternateContent>
      <p:sp>
        <p:nvSpPr>
          <p:cNvPr id="5" name="AutoShape 2" descr="data:image/jpeg;base64,/9j/4AAQSkZJRgABAQAAAQABAAD/2wCEAAkGBxQTEhQUExQWFRQXFhgYFxgXGBgWFxgYFBQXGhYVHBQYHCggGBolHBQXITEhJSkrLi4uFx8zODMsNygtLisBCgoKDg0OGhAQGywkICQsLCwwLCwsLCwsLCwsLCwsLCwsLCwsLCwsLCwsLCwsLCwsLCwsLCwsLCwsLCwsLCwsLP/AABEIALcBEwMBIgACEQEDEQH/xAAcAAABBAMBAAAAAAAAAAAAAAAGAAMEBQECBwj/xAA8EAABAwIEBAMGBQMDBAMAAAABAAIRAyEEEjFBBQZRYSJxgRMykaGx8AdCwdHhFFJiI3LxFSSCohZDkv/EABkBAAIDAQAAAAAAAAAAAAAAAAABAgMEBf/EACYRAAIDAAICAgMAAwEBAAAAAAABAgMREiEEMRNBIlFhMnGxIxT/2gAMAwEAAhEDEQA/AOfgrYFahbNCqGbSsynaWEe7RpPoptHgVd2jCjB6VqyEQUOUa7toVjhuQ6p1PyRxYagTYE8wI8wvIH9xKusHyTTb+WU+DDkcxp0idAT6KbR4ZVdowrreG5apt/KFYUuEMGwT4C5HI6PLtY/lhTafKlXddYZgGjZU3NWObQpZWx7R5ytHnunwQt0D+D8IaA8kSWtvPUqJX4cMxtBVxw2KWGcyo4y95DnnqRb6Qqj+qc+o/cAW+91g8qTjPIs6PiwTh2iKzCCeqnUOHMMSHCfgnaVQMbIi4m+3VWWEqtbh6lY3I91vrcxss8fJt3EWz8av9ERnLdN+j/jZVfG+ACi0uLotN0RcM4k2q2Q2JCDvxC4jJqNzTDWyPMwAO/XyW3xrvmTeejFfT8TwgcAfTxFT2ebKT7p2J6XRRU5VLSGl4DjoDqVybDPeXsayS5zhlj3hlMyuoYvGuBZ7V+ao1ouYkEbWVltkalrIV1Ox5Efq8o1VAr8p1+iJeG8z1AACQ7zH6q7w3MGaM1IGdwVGPkVSCVNkTmVTlSv0UStyrXGsCdJ3XaH46llJLSLLm3OuNfnoSQHZw9pF4A0aB1JgK78forxgliuUcT/aqbGcsYlv/wBZ9F193OEZQ+mwGPE2bzvdX3COIYXE2ENd/a6L+XVRhbXJ4mTnTZFa0eaq3D6rPeY4eiaDV6lxXK9J+rR8EN8U/Dig/wDIAr8KDgATjV1LF/haJ8JIUJ34YP2cfglg9OeBbhHFX8Nqw0dPoq3FckYpn5ZRgaDSSnYnhFan71Nw9FELSNUhmFhZSQB03BcjF13T5BE/DeSKbY8IRpSoNGyktCliI6UOG5bpt/KFY0uEMGwViAtwEBpEZgWjZOtww6J+EkANiiOi2FNOBIpga5VmEpSlIDDzAXHvxI4+GuBbd4d8J0XW8fim0qb6jzDWgkrzp+IXEBUr+ERfMR06BRa1onCWJhJwri4xGErZgJY9thqdLiddSoWFqFzjlJBAlUHK2LLarjc5maDt/COuG4UewqOIIc9sAkAAAaXWDyK+dh0/Gnxq3+leXmN53+AKeZUc1sSchkEddLLT2oksEWOo3splOnmygAXAj6lYJx98TbGXXZJ4PTyUnzAEFxP35rm3NGOp1HB7M0m9QH+4gCB5ZT8Ua82VDToMbTs5x8RiRAidfuy5viMM4mm0QS5xHWSXR/C6Xgx41f7OX5b5T0J/w84cGtrYx/5RkpbHM6Q5w8h9VOYS8lx6xr17ohxXCsmHo0WFuRjYBG7o8d/SZ6kKMzhMskGC2wb/AHf5LP5SlOW/SLvHcYRz7ZGozPvRYCPlCvcJixTdcSdegCbwnA3uFMtiYzk+dr9DEKSMKGkuIIDTpEzsfqskKp80iyyyLiTzis9Mmw/bqgjEYU+3fiHvPswT7Fs28Ih7/q0DrKkt4rV/qhQ1bVPQzTa333SBsPqFW8bx4e7wjwAw0HZrfd9dz3W67lUs+2V+LWrJcvpELEVyNTcwZ12/la0ccQQRI6Gb/wAJh7s1td7T0n5Jmp12CyxN1iOncr8+ObDK/ibpm/MPPqui4LGU6zA+m4Oaen0XmxmIIPfVFHLfMr8K4PDvD+Zp0I/futtXkSj1L0cy7x4vuHs7e6kOi1OHHRROCcZp4qkKlIyNxuD0KsJXQT3tHPfQwcM3otH4Jp2UyFiEwKfE8Dpu1aEOcV5BoVJ8AnsjpalAHHqv4XCTDjCS6/lCygDQUluAlKxmQRN0lhqySgYklgrEoAeYVq5Nhy2zSgBLMpt5WA5IBrieFFak+m7Rw+e3zXnDmLCH2tUPBFUF2bYACF6VXPPxH5KOIDq2Hj2keNsxmAG3dBJHGeXa5bXbeNR8ka4viFT2QYXSIPz28kA4jDVKNQBzXNdOhEFFhzPp6bX6hYfJ3U0dHxWuLiydys7McvSSZ3V7RbkcALmTrtO4Q9y2Cxxk20RDTqZSXm+wusM3sujTvH2VXP8AiiwU2h0Ag5tNTuhzknhBr4mjUd7rHyRIm0uFuhT/ADnjA6tYaNEz7u8qXyrFAPcLueS0OGmW0RI6z8QulV+Fa0581ymG2LpNzjoC4xNpJM/VbDDDbQgiN+w+KgUKxMXEx8/00V5SFrDt5xqq32yW4b08c2iC5zoEam1gDeT5IJ4xzq+q6oxghmVxc4mBGgv3P6KbzpjstKoA0HKWwzufzFvYSb/2of5XojEeOpTAYXudU6ECPZsaD5EAb5ldGqK7ZXzbeFmMNUp4f2lSDXqMD6jpIDKIdlpsEb1HAE+Q6Ifx9i1p7k9g4Nt30+qNuNBoNSq53vNqGmwb5WAieonMB0y9r8+xFcuv/i0D/wABHzgrLcm5ts6XjtRgkjD3xESD9j6LV9CYBdbzWuuWTM2Pa1vlb0KdxLmMHfQfEqn/AB6Lm+WsxWhvTZSaGDLqFWu9wAphsU3S0uz/AJx11mO6q8BjWmuHVCA1mZxGt2sOURuS6FFx3EBUfUcDlD3E5ZJABMho6x17LbTTi2RzL7k5fiXfLnOVfC1mupuPs8zS9gjK5rTdsRa269EcC4zSxdIVaLszTqN2mLtI6rygXiQ1va/Uyu3/AIMU30GvpP0qeMDoW2NvKFpXRifZ1IFYJSSUyIlhKVgoASSbL0kAZBTdR11sbJpzkCH2uWrymCSnJlADgfKxKxlWwagBLLSsSkEDMrKRFkO8S5op0XFrjBS0MLbH4iAQNVpw6m7LLjdDWH5ibUMhW2H4sIWWdyUvZvrobj6JHFOX8PiI9rTa4gyCRcHzQJzxSbQq0xTa0Z7GyOW8SBOq5d+J2MJqsI2Ua5xlLCVkJRj2X9LlN2QVKRBm5b56qp4hhTRs4GxRbylxOaDJOwVtjsLTrNh4BB33VE665vY9MsTml2efeYH/AOo46hFGFqBtNjZFmidjcfNVfOvBHUcYGkRTe4Fruo/Qq1p4QPuH7QB9Por7JPIpFMEk3pecIbMOMReI+RV4/ENY3M52UCCSesiB5lUnDnANaBPdVnOuMBpupufltJH9xEZR1FxM9koLlLCMmktB/jvEauIr1mUnD2byZt4spa3c6Tb4Il4Th/ZMp0Q61OC93V5iw6RIA8yeiBeXsQPbEnQFuW2kQ3foEdYerlDmtdcukE7OcCJgdBPrCstmo4h0x5ayFzDjC8CmweFjA0EdXZZ/9Z+JQ67h73XAA7G28a7ok9iA0y0l14M9O3p8lT1OInMWWFzDnEZWtk3I+9VQ05vpGj5FArKtJwIYBL9r2FrEnayrMQ7RwMi14OpJgRtopuKxNsshweBJBu4G5BI0mBbt2Ve/ElstAzMJ03JbYHzhaa6VFa/Zkt8hzeL0NV8OAWyIsc3UzME/EJmlhQfJPQ57r/O56KxpYSB5KU5qJXCDkxvCYaCMog6zuumfhViT/Vhr3/lMZjcnoEBUzHon6VQggglpBkEGCCNwVlV35GiXj9HpopKo5X4kK+GpvE+6AZ1zAQVbSt6erTC1giFpC3lZTEM+zSTqSYEWu/QLQsWzmSU4GoENhicY1bQkkBlKFs1q2ASGaNYtgEsygY7itOkQHvDZ690AWBXO/wAQ+ElxFRrZI1jojerjmiCJPkoOLx7XCC256qmd9cPbLoUWS7SOQ8FxmSplPVGdOqIspzeUqLqntCy5M9vNP47Chr2UWAAmC7sNvUn9VhsStnsTo1WOuPGRBNX2bS51vrPRDfF2UcT77dO90Rc2YUCtTpTNhmuR4nRlnaLHvCHatDKXBoBhxbaSDldEt3/K4rHa5wm+H10bqowsgnP7HMBjG0hkbIDTGs6bKxoczNJLTMiLee6GXVZJ2/WNCn8HhnOJcN/s3VUfJcW2ydnjRaxBLxTB0MWyKl8t2mYIKAsE4MxD6QJgEwVfvAZdz8vqh3GYqgKhcyS8i5Gi2eP5PPVjOddRxa/Rf4HGgWG+/qhTnGuPavG4PqPCJAO6hf8AW8h1m/lKgcXx2Z5e3Q7TMba7roVRaemKxr0a8MdlFzEmfmI9YXSOX8SwNLiM1vCY1m0fIfNcywrtJO+2un7BEvDuOClhi0Sao0O0TayL63NLCVM1H2W3M/E2Upbnu4Axq5xP5QJ1mb9kJHEsaBN93D5+8NdY+Crnue9xL7knU/H78k7TwuaZOgnXaP8AhWV1qC6KrJuQsfF4sPDAEAfAeqj0SYcd9B6/Tf4rau3ve1uxVvwnhoqAH/glOc1BaxQhyeDHD8MJB3I+BKsfZ2P3KdPDyx2UjxDUWiYnWdgsVHg/X7+IXMtscmdSqlRRGfb1Tbn3t6pwNJsP+VFxboNyLD789UQWvCyeJdnUPwm5gDahoPdAf7k6Zht6rrZp9F5OwvGzTe11PVpkeexXpbkzj7cVhKVUODnFoDwNQ8DxAhdKrkljOPdxctRblZlPSCmnU+iuKTXMktJSQBhrVubJEwouLxrKQBqGAUCJAErdoQzj+ZwHAUhm+nxV1Qa94BJyyNlFywsjDkTQUy/EdLpp9GC3U9bqTA6KtzZaqor32V9TGEDNltErlvH6xxWPaGu8Je0X7ESAF1LjlQChUJsMu2q5Fywc3FmC5AdaQbZWk+V1CLePWT4pNYjtJpAZWnRoCp6lBtSsSAcg12kjopGPqlxblN5v5Db6J7D04b3WW6PyPH6NFb4LfsZ5j4wMJhKlYgeACAb7gAKj5VcHUziariR75zWABuPQT8kz+JFH2tKlTkkCo1zmg6tkAz1AmY7K14dhg6gGO8IJvAi0aX+C0Lc/pVFLtsGsViw41XOIJcZbUMEG0N9C0m37IffVJFrO8LRMCZ1fNstx/wCxCMuI8MPsASQ1rGlpItGVpggbyco62shvB4WcOKjolznQLE5acNJ8xa3r1XMurkn3/s6tVkc6KSq3NAbqYb5dSr7iJ/pabWxLjDWtGpJ0EDU3Uflam04irUfBbRZMk2LnuIH0EKmq4t2Lxk5iG0znB6ZXeHsLi0quvxXY4x/f/CV1/BNv6/6RMXhahz1KxLAA4wQCSQSC0NHkQTt80GV8XL4uBoi/8QeKnM0UyYIJc6QS7PJA8gS6yCqOHLiu3GEKo4jhztnY9ZGc0lYpHQd9ekojw/CrAlYxvBJEixVf/wBME8Y/gn7Kiu0se5rrWkHrOhnoVJwm0m38JjEYAj3iZFgfLQJ7AH+/a0ASSrk1JdEFsX2S8VQOQOBDXEgROxBmPgmsPRzuDG62t1Wtete3oTaOikcBpDPmJvtdE5ZEI9suf/iwDQ7MQ70IAVhwfh/s4bPX9VY4SsAMs3Gv7qQGzHncjp+y5c7ZS6ZurrUe0VGLwli9kXnzOkqkqtcWiR9n9EYY17ScoiBqREdLlDvFb031G6NJvPvO2AbqYET0UIwlNpRRqVsYR2RXYvFEOOmYm5EBrQfLQCUO1cQ4lwtrE66SLHonsZWNSAwENy+Mm2Z0+Im/uiwA7FM0mAfp5rp1UqC/pzLr3Y/4N0aP19VacM4tVw7iaNR9M/4uIB8xoVBFQ+fQ/wApylhHONgrjOdq5A/En+oLaGJhtQ2a8aOPQjYrqFKp1XmrlXg7xVY4atcDHkV6JY4kDyEpoi+ieaYWEwHlYUhahtz4BcdAg3mLigqRlGYA6fqiPmAu9k4MtZc8BaXOaHeIXITREk42s1mWwEkFHvD8SDSaQdguP8w4s5RB3v8A+KM+W+LNqUGQ6CbX0hU3S44aqFuoMnV+60OK+CG6vEA05Xekaead/wCpTpER6krLK1ejYqmW/EaftaT2A+80ifouWcsPfT4mKdRzi4F0A+7GU6LoNHHgyub8armnxWk92mciRvmFreqK56nn6KpxySOnsxIzETAB+amtrfJCdbigIOreh7jVWnDMWSQNjER19VXKxfRbx6elRzFjy7HU6LTAy5nHfUW7CHn4K+weI/0xefCIg+hH0QbRrudi6zyWvIa4j+5t/dPw+qYZxd7WvpkZg4DKBq02g237dfJFl3x2JP8ARZRT8lba/YecVOagWC8ttsRuJ7W+SHMVg8lAFrrlsmdJeXe1d5yQPIDstuAY1poik55uyPFpABaIO2oWeYcePYwwAHLm0JsfEAI7gE6WClZxnDl/AgpQnx/oJ0MS4NqU2a1qtgd2sBbmPazz6KDx40cLhalJsurVSQ698gMAu3AIE5f8z3WDUYyq4ZnGm2wIgHM9wBvvYH0KGeOVs1V0nQ5elmwBv5/BW+LDjHkZ/Ns2fFFfiajnljScwAA++vmrvheBtMaqDwzBlxCL8DhsoA8lR5d+dIPHq3tjdLDwNE7UoNNirE4bY6xPp1TVXDka9r9Fx5Se6dWMItFNi+HAiNVRYjB+yJJbmHSdD36q84xj/Z+EHM46AXNgTZC+Jxr6hOeIg2n4aarpeErv8vr+mPy1Sln2V2LxGbffdSOH4k6bBQnsnZEPLeJovAoVgGH8r9JM6OOy6rXJYcrWnpfcO4o0tANj1/lXLcS0MJGnTsh7iuAGFc0ZgWuEgnb+FS43jr3+CnZu56rDPxm3iNVd6S7L9nEWPqiiXilTvneegkwPOIlD3Gcc2oGtpNeMheM0+HK95MAaiyiMp2NpO8673PZOZgIAg6yB2FvSVsrrUFiKbbHN6x04nMIho20A0AiTrNlDLJJ7qVQwb3wSLfCfRWuHwYAgt9YUbLlEIUuRV0cKYmFLw7CJT1dsGBsm2PJlZZXSka40KKDr8McLTqYkB7oyjMB/cQuw1mxcLzjw7GOovD2m4MiF2flXm5mKYGu8L430dGsFavHkswx+RBp6EV1hMmoktBnNOK0i+jUGhgwuL4PD1Kb3EkSSSSfNdxZcX13QDzhytUzPfQbLXC7eh7BP0JABxmrmFyOlk7ynxDLmpE3BkfqoGJw1QCPZut/ieqqy5zXh0EEKu6CnHC6mzhLTp2Bq557aqQ2oChjhHFxFgQSrFmMN7EjsCuPZVNP0deF0ZfYS8PM76II/EilFZtUbAEn/AGusinAY4eRVTztRNWlYaT8FLxm1NaUeRjXRKo4gVGMeLhzQR6og5cdmfJGhEDogLk7HF1EUz71M5fTZHnCcXl6XF03Xxk0yDs5R0HOGu/7vGsIuM3qHPsbeo9E3UwFiZJMz01PXyBWeF1g7iFcGYfTeW9LVGn9yrfFsOXT72UfJX/p3+ka/EnleL9lBTpljnbGbidbzqdjKexGNc2lLoHvakGfBAAHQAn4N6KQ5od72nT9fn81T8dZ4T0FiT/lv5fso1prpfZfY0+2Un9W1lOSbmSBFwTlDSCdg2/WVR1G53gAanbuVIx2JaW2Mi/QAC0D5D4q05PweZxdYnYFdWxquGI4i2c9ZacM4VlaLXO//ADorrAYPMTI623AH6wU/icNZoAGsEnabfqrLhtVrWN8ImOsFxsNJ6B1+4XG1WWdnUiuMOiJi8Ple6BmIa0iTMy0mPIwTHRCHFca4ktpmXQC4nRs6aXj0RDzfxA0KRDiC+CXbwT4iB5S0DyJXPxUcc7MuWq8jMZJIbEhsbE5lpr8aEpa/SK7PIlGOL2yPi60OaGOzOElzjdskXi2ik8P4C54zRbcmw+Cv+D8qmxeO8fepV2+hkaQBA/m36/BSu8rOoFdXjuT2XYG1OBtbefgq7G8LEHKiXGNiR5+X3qqh7I3/AHuqK757rZrn40MzCjxOLfVcwVXe40MH+0affZbuxGSQII+7qdLGul7A9h95uhjsdiER4DkKjUy1W13OpEyBAmJ0ldaqzmtOPdU6pZ9ATiaknXXzmNQp/B6ImT/wj/j/AC1Tqt8ADHtAAPUDYoL/AKUsdkiCLGbKNzaQVZJl3TLSBljT4rWpUAmxKg4eoWNJkA9NVMpvzAXm31WFrWdCPSK7EQbgaqPTpRc6dArF9AbzHXbX+VHxOKpsAE6fevmmot+ibkkuyHUJHr9yrfgGIqMgjTUHoR0VHUxk6QB3uo1TGvJEOtMT9StddTXsw23RfSO/cP5mpuptLjDov5i36JIB4DwGtUoU3+0b4gTc/wCRSVuyMnR2WkbXs5OOM26haPbFQza0g/URussf0v8AfRXFZCbhwW2a0uEi4F1U4jg9EuBcxsnaBqr72cOI63HnuoGIohvieZOoPVAA1i8AxhIDGjyCncDLQYyj4KVj6EkO2KjYaiQ5R+yX0WFWnSBdmY246IVxeEDszdjMItxFDOFXPwV0OKY02jmtHl7F0KvtKdPMDbUXRRgHVy0h9JzDF9EXYajIynX8p6LY0Cb/AJhYj+7yUZVRl2NTaOPsxRoYllZ35XR08Js5dFB9qJaRlInz6Kt4zyTTq1M4cWNPvNAmP2UjhXCX4dmVtQvbPhzWt0CzeTRz7XtGrx7+LxmlXBb+tusaoM50xmRhYGyXCCRtfX6o6xWNLCQ9pBHae+oXP+YiKjnPAkEyB22t6Kjx6Xz/AC+jVfc+HX2CNEHKZ0B8O+mp+iMfw6IOa4lC72ki7Yi0dL3WOE8QdQqBzbQdOutlsthzi0YIS4s7CWTNvT6JouyA9CD+m3wUfhuOFRrTPvX+ITfFqngdeMs/T+Vx41uMsZ04WcogXzHxA1KxGrabZI2zH3R6Ekx2VpyDwM1ne3fpm+JshqpSLgaQu91STH9zot5DT0XWOAUPY0GMBywOk99PNb7mq4KJmr2ybkEDuHgthkDwEA9C02J+BCCazySXOIAMxbqYg9DAn1RNg8a/M4EiQc3S8mNDFwY9FpjsGyoTUAAIa1kaCBMW/XyWeyr5EnE11y+NtSOd4jCwDEkHQ69wq6vRPTRE1Wm5heJkgiGxIixJPQ62VJVMGfr0B+sLNjRsT1A/xGnN43+CteVeOnDvFN8mk43n8rj+YdlFxtYearKmJmwgx9FuolPrEYfIjW/bOuG9tzc2280G8+AtLKrWgtMtJG5Ghn70S5U5jmKNUwDAa86jo39kVcRwVOqwsfBp9YIkxqOhXR1SRx8cJHLH4wlt2m+6w3irhYCPNWXEeW6oMU/GzYTBHxTdHlbEOBOUCNiRJVfxQLvnn+yI3iYcPG4z0Fvqq12LHS/yVkeBVbzSdO9k9heXaziA2kZNr2+qmsXorbb9lEGl5kq+5a4K6vWZTA1+Q6on4d+GtZxmq5rG9jm8x0R9wnhNDCMii2SdXn3ifPYKWEdJfDeGMpUmUxcNET16rKWd2w+aSWCC7HUszZAkjZRQ4QDJ001jtIVk12/x8uqg4uhlIe0SN9iO4UiLMjxDyuExiMMHODtNiDp3B6eaebUDd5n1Py2TjPIE6OHX+UwwqhDpZFvy9PQpn2MKxqUW02uIHh10m/lsU1QbnbJiYsRof2SY0Zw42W1XCpNbBuptBwNjqkMq/YJ5rZibOsGn91ZPw4KjuowgRCqUJ7EC/R5lR3YS4tDjPhPugdlZ5bAaiZhaltnfC/yIKAKZ2GsBsdZt81TcS4JSqZnOb4jDRrMCYE6Wk6ovfRuBpA0Ok7qDVoWHSfT4IGch49ynWpkhjC8DQtvaN43Q7U5ervcIpunYQu8VMPdx0ERA8MqDXwhytB1GgjUeYRg9AblvCV2NaKlJ3h0tJt5KPzTjyXBjbECTO58uwRyWFjjH5ho1xblKGOK8vuqPzNPjBk5jaw/uVTpjyUiasaWAJwCvGLYXTEwPM2XXgRlAC56OUK85mloAObX3b7DdGdPOxrQ4giYFxmsJkgLL5VE5tSiavGujDpj2MZnA6z9EwzEOaC2TBF+vRbYmr4ZCrH17RmvoTsAbH5SssFJHR1SRpzDijSaDDcz7PMk5sptE95vugjiNZzDDze/hBk+EwZjS4PwV1xnGED2mY5p8HwjNHa0IXdgnObmMtl0aSXWklbK6Ob5SMl3k8FwiRK9Y1DbwtED77qww2AAaAWnxuEOkzGVpdcWmM1v8gpLqTPZh5aLAOtYEiIOXpr6neVIp1nPwhzeJwiBoZc6YBJvcj47QVsjFI58pN9soa0Wk30PQe7c9YOa/YJzDccr07Cq4jo4lzR0MFN4zwkNI8WUZ+ku8uxF1GAtAF5n9P1QIPOV+I+2Z4iM4MHuIs6EShllzblRn/csOgbJ+WnzhdOwzwUiIwKat+EYG8xfYHQ+qfwmDBhxFpVpUZkIjQG0xoeykkJs0a/KLi0eHUNaf3UI1XOJLojYbkeQ6p6sTUfJcQ2Zjr3hOUJkAtudDa9/kVIXoabH9jv8A8z80lOMCxsekn90kYR0IWuyf7bmSdP4UgHcabj9lGmxI8TTAA6DqP2WZLZLfFp6aAx+yQ0N18NBzMEjcaH0IWtOq1sAEknYwT3+CmscDOU3Fj0n9EzXw4dtDvvZAzFM7fm3tZ3n3TdegYcG2Me6THwI1WGu9ndwi+0kHvdJmIEAn8xFp0t3uNEAaUxDfFt1N++mqww7gyOoUp1om8276Trvoo9HDlkwS4Xtof5RgiTSxHVOyCq41IdldA6Hr/KfmEh6POpdE25mxWzaycFQFAxiLz2j77ph9Pw6SZ8pU0tGxWjmJAQalIT57kfcKK+he2o+PaytHMWhYmIpquFsbWOvWyhVcDcWG0DqiI0BfumamG+/JAwfbhYmGiTM208k1Xwlo/IDJIF7i6IXYa87rU4S5MaoDAWqYY+87U2B28OxHkqziuAexpgC7ZtexE2/ZGpwAiNk0/AiIVcqoy9otjbOCxM4xWp53BxO4jX0HZV+Mqw+ZkbAbDT+F1TinJtKoczczDc+HSTvlP6IYxnIhm9S0AWbBj4qz0ivloHN/1HtBM08sQNAQdD30WcTiD7oJyibWjWI+Tfgi08uU2NytaR3GvnKg1eXHGRNj289vVA9BPFMzkuJM2Hy/RLC4ZziABJ+/4RbR5NcSBNvKLeZRLgOVxTEFvlGhjUk6kIFoMcu8ELTIEvd8B2lHXD+GFgBeTmnYWtrqpFJgbAaBlGnhg/unWuLiQBGVu2p03O90JEWyVWrtFt7aDaBue61czM7xAiBtoPjqm6eBmQS0WmbmYghsk6lTGmwdaSLCJKkIzh2HQgEgSDJ0Im59U7VOzdtxpPaVoKcCXWWKTjUOVgtpPXyG6NDDTI3c/qknhhqe4M72n5rCjowjNMtIjS8t81qy7czbFxk+nVJJSEbEAl0eGCPVOGtrnFpER3WEkDHXNt1HdRnYYflt2Nx/CSSQMYxVZwc0EQ0Hz2j6rYVfEZuJ8Pa37pJJiNheQ68E2N/K61LWkEGfPWO4OqSSAMsYQL3HUW+RWpdBvp1H7JJIaAckgTss+0SSURmPaJZwkkgDGYLUkLKSAGyQsFwSSQM1Lgm3O7JJIBjLyoz6YckkmIjnAtM2vMLQYJokZY6EJJIEa1iBr4hYafdlBxGIaC0NsJAJjQH6pJJgSzTYfsj6arLGMD3OEgEDKNyYuT+3dJJSwRK/ppufC34ntOyb/qWg5WC53KSSj9Eh5uEu32xPiuMptAnbe/VSKDS7KwkAgkggXsNyPJJJAGWG12gpJJKIz//Z"/>
          <p:cNvSpPr>
            <a:spLocks noChangeAspect="1" noChangeArrowheads="1"/>
          </p:cNvSpPr>
          <p:nvPr/>
        </p:nvSpPr>
        <p:spPr bwMode="auto">
          <a:xfrm>
            <a:off x="-61913" y="-136525"/>
            <a:ext cx="304801"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dirty="0"/>
          </a:p>
        </p:txBody>
      </p:sp>
      <p:sp>
        <p:nvSpPr>
          <p:cNvPr id="6" name="AutoShape 4" descr="data:image/jpeg;base64,/9j/4AAQSkZJRgABAQAAAQABAAD/2wCEAAkGBxQTEhQUExQWFRQXFhgYFxgXGBgWFxgYFBQXGhYVHBQYHCggGBolHBQXITEhJSkrLi4uFx8zODMsNygtLisBCgoKDg0OGhAQGywkICQsLCwwLCwsLCwsLCwsLCwsLCwsLCwsLCwsLCwsLCwsLCwsLCwsLCwsLCwsLCwsLCwsLP/AABEIALcBEwMBIgACEQEDEQH/xAAcAAABBAMBAAAAAAAAAAAAAAAGAAMEBQECBwj/xAA8EAABAwIEBAMGBQMDBAMAAAABAAIRAyEEEjFBBQZRYSJxgRMykaGx8AdCwdHhFFJiI3LxFSSCohZDkv/EABkBAAIDAQAAAAAAAAAAAAAAAAABAgMEBf/EACYRAAIDAAICAgMAAwEBAAAAAAABAgMREiEEMRNBIlFhMnGxIxT/2gAMAwEAAhEDEQA/AOfgrYFahbNCqGbSsynaWEe7RpPoptHgVd2jCjB6VqyEQUOUa7toVjhuQ6p1PyRxYagTYE8wI8wvIH9xKusHyTTb+WU+DDkcxp0idAT6KbR4ZVdowrreG5apt/KFYUuEMGwT4C5HI6PLtY/lhTafKlXddYZgGjZU3NWObQpZWx7R5ytHnunwQt0D+D8IaA8kSWtvPUqJX4cMxtBVxw2KWGcyo4y95DnnqRb6Qqj+qc+o/cAW+91g8qTjPIs6PiwTh2iKzCCeqnUOHMMSHCfgnaVQMbIi4m+3VWWEqtbh6lY3I91vrcxss8fJt3EWz8av9ERnLdN+j/jZVfG+ACi0uLotN0RcM4k2q2Q2JCDvxC4jJqNzTDWyPMwAO/XyW3xrvmTeejFfT8TwgcAfTxFT2ebKT7p2J6XRRU5VLSGl4DjoDqVybDPeXsayS5zhlj3hlMyuoYvGuBZ7V+ao1ouYkEbWVltkalrIV1Ox5Efq8o1VAr8p1+iJeG8z1AACQ7zH6q7w3MGaM1IGdwVGPkVSCVNkTmVTlSv0UStyrXGsCdJ3XaH46llJLSLLm3OuNfnoSQHZw9pF4A0aB1JgK78forxgliuUcT/aqbGcsYlv/wBZ9F193OEZQ+mwGPE2bzvdX3COIYXE2ENd/a6L+XVRhbXJ4mTnTZFa0eaq3D6rPeY4eiaDV6lxXK9J+rR8EN8U/Dig/wDIAr8KDgATjV1LF/haJ8JIUJ34YP2cfglg9OeBbhHFX8Nqw0dPoq3FckYpn5ZRgaDSSnYnhFan71Nw9FELSNUhmFhZSQB03BcjF13T5BE/DeSKbY8IRpSoNGyktCliI6UOG5bpt/KFY0uEMGwViAtwEBpEZgWjZOtww6J+EkANiiOi2FNOBIpga5VmEpSlIDDzAXHvxI4+GuBbd4d8J0XW8fim0qb6jzDWgkrzp+IXEBUr+ERfMR06BRa1onCWJhJwri4xGErZgJY9thqdLiddSoWFqFzjlJBAlUHK2LLarjc5maDt/COuG4UewqOIIc9sAkAAAaXWDyK+dh0/Gnxq3+leXmN53+AKeZUc1sSchkEddLLT2oksEWOo3splOnmygAXAj6lYJx98TbGXXZJ4PTyUnzAEFxP35rm3NGOp1HB7M0m9QH+4gCB5ZT8Ua82VDToMbTs5x8RiRAidfuy5viMM4mm0QS5xHWSXR/C6Xgx41f7OX5b5T0J/w84cGtrYx/5RkpbHM6Q5w8h9VOYS8lx6xr17ohxXCsmHo0WFuRjYBG7o8d/SZ6kKMzhMskGC2wb/AHf5LP5SlOW/SLvHcYRz7ZGozPvRYCPlCvcJixTdcSdegCbwnA3uFMtiYzk+dr9DEKSMKGkuIIDTpEzsfqskKp80iyyyLiTzis9Mmw/bqgjEYU+3fiHvPswT7Fs28Ih7/q0DrKkt4rV/qhQ1bVPQzTa333SBsPqFW8bx4e7wjwAw0HZrfd9dz3W67lUs+2V+LWrJcvpELEVyNTcwZ12/la0ccQQRI6Gb/wAJh7s1td7T0n5Jmp12CyxN1iOncr8+ObDK/ibpm/MPPqui4LGU6zA+m4Oaen0XmxmIIPfVFHLfMr8K4PDvD+Zp0I/futtXkSj1L0cy7x4vuHs7e6kOi1OHHRROCcZp4qkKlIyNxuD0KsJXQT3tHPfQwcM3otH4Jp2UyFiEwKfE8Dpu1aEOcV5BoVJ8AnsjpalAHHqv4XCTDjCS6/lCygDQUluAlKxmQRN0lhqySgYklgrEoAeYVq5Nhy2zSgBLMpt5WA5IBrieFFak+m7Rw+e3zXnDmLCH2tUPBFUF2bYACF6VXPPxH5KOIDq2Hj2keNsxmAG3dBJHGeXa5bXbeNR8ka4viFT2QYXSIPz28kA4jDVKNQBzXNdOhEFFhzPp6bX6hYfJ3U0dHxWuLiydys7McvSSZ3V7RbkcALmTrtO4Q9y2Cxxk20RDTqZSXm+wusM3sujTvH2VXP8AiiwU2h0Ag5tNTuhzknhBr4mjUd7rHyRIm0uFuhT/ADnjA6tYaNEz7u8qXyrFAPcLueS0OGmW0RI6z8QulV+Fa0581ymG2LpNzjoC4xNpJM/VbDDDbQgiN+w+KgUKxMXEx8/00V5SFrDt5xqq32yW4b08c2iC5zoEam1gDeT5IJ4xzq+q6oxghmVxc4mBGgv3P6KbzpjstKoA0HKWwzufzFvYSb/2of5XojEeOpTAYXudU6ECPZsaD5EAb5ldGqK7ZXzbeFmMNUp4f2lSDXqMD6jpIDKIdlpsEb1HAE+Q6Ifx9i1p7k9g4Nt30+qNuNBoNSq53vNqGmwb5WAieonMB0y9r8+xFcuv/i0D/wABHzgrLcm5ts6XjtRgkjD3xESD9j6LV9CYBdbzWuuWTM2Pa1vlb0KdxLmMHfQfEqn/AB6Lm+WsxWhvTZSaGDLqFWu9wAphsU3S0uz/AJx11mO6q8BjWmuHVCA1mZxGt2sOURuS6FFx3EBUfUcDlD3E5ZJABMho6x17LbTTi2RzL7k5fiXfLnOVfC1mupuPs8zS9gjK5rTdsRa269EcC4zSxdIVaLszTqN2mLtI6rygXiQ1va/Uyu3/AIMU30GvpP0qeMDoW2NvKFpXRifZ1IFYJSSUyIlhKVgoASSbL0kAZBTdR11sbJpzkCH2uWrymCSnJlADgfKxKxlWwagBLLSsSkEDMrKRFkO8S5op0XFrjBS0MLbH4iAQNVpw6m7LLjdDWH5ibUMhW2H4sIWWdyUvZvrobj6JHFOX8PiI9rTa4gyCRcHzQJzxSbQq0xTa0Z7GyOW8SBOq5d+J2MJqsI2Ua5xlLCVkJRj2X9LlN2QVKRBm5b56qp4hhTRs4GxRbylxOaDJOwVtjsLTrNh4BB33VE665vY9MsTml2efeYH/AOo46hFGFqBtNjZFmidjcfNVfOvBHUcYGkRTe4Fruo/Qq1p4QPuH7QB9Por7JPIpFMEk3pecIbMOMReI+RV4/ENY3M52UCCSesiB5lUnDnANaBPdVnOuMBpupufltJH9xEZR1FxM9koLlLCMmktB/jvEauIr1mUnD2byZt4spa3c6Tb4Il4Th/ZMp0Q61OC93V5iw6RIA8yeiBeXsQPbEnQFuW2kQ3foEdYerlDmtdcukE7OcCJgdBPrCstmo4h0x5ayFzDjC8CmweFjA0EdXZZ/9Z+JQ67h73XAA7G28a7ok9iA0y0l14M9O3p8lT1OInMWWFzDnEZWtk3I+9VQ05vpGj5FArKtJwIYBL9r2FrEnayrMQ7RwMi14OpJgRtopuKxNsshweBJBu4G5BI0mBbt2Ve/ElstAzMJ03JbYHzhaa6VFa/Zkt8hzeL0NV8OAWyIsc3UzME/EJmlhQfJPQ57r/O56KxpYSB5KU5qJXCDkxvCYaCMog6zuumfhViT/Vhr3/lMZjcnoEBUzHon6VQggglpBkEGCCNwVlV35GiXj9HpopKo5X4kK+GpvE+6AZ1zAQVbSt6erTC1giFpC3lZTEM+zSTqSYEWu/QLQsWzmSU4GoENhicY1bQkkBlKFs1q2ASGaNYtgEsygY7itOkQHvDZ690AWBXO/wAQ+ElxFRrZI1jojerjmiCJPkoOLx7XCC256qmd9cPbLoUWS7SOQ8FxmSplPVGdOqIspzeUqLqntCy5M9vNP47Chr2UWAAmC7sNvUn9VhsStnsTo1WOuPGRBNX2bS51vrPRDfF2UcT77dO90Rc2YUCtTpTNhmuR4nRlnaLHvCHatDKXBoBhxbaSDldEt3/K4rHa5wm+H10bqowsgnP7HMBjG0hkbIDTGs6bKxoczNJLTMiLee6GXVZJ2/WNCn8HhnOJcN/s3VUfJcW2ydnjRaxBLxTB0MWyKl8t2mYIKAsE4MxD6QJgEwVfvAZdz8vqh3GYqgKhcyS8i5Gi2eP5PPVjOddRxa/Rf4HGgWG+/qhTnGuPavG4PqPCJAO6hf8AW8h1m/lKgcXx2Z5e3Q7TMba7roVRaemKxr0a8MdlFzEmfmI9YXSOX8SwNLiM1vCY1m0fIfNcywrtJO+2un7BEvDuOClhi0Sao0O0TayL63NLCVM1H2W3M/E2Upbnu4Axq5xP5QJ1mb9kJHEsaBN93D5+8NdY+Crnue9xL7knU/H78k7TwuaZOgnXaP8AhWV1qC6KrJuQsfF4sPDAEAfAeqj0SYcd9B6/Tf4rau3ve1uxVvwnhoqAH/glOc1BaxQhyeDHD8MJB3I+BKsfZ2P3KdPDyx2UjxDUWiYnWdgsVHg/X7+IXMtscmdSqlRRGfb1Tbn3t6pwNJsP+VFxboNyLD789UQWvCyeJdnUPwm5gDahoPdAf7k6Zht6rrZp9F5OwvGzTe11PVpkeexXpbkzj7cVhKVUODnFoDwNQ8DxAhdKrkljOPdxctRblZlPSCmnU+iuKTXMktJSQBhrVubJEwouLxrKQBqGAUCJAErdoQzj+ZwHAUhm+nxV1Qa94BJyyNlFywsjDkTQUy/EdLpp9GC3U9bqTA6KtzZaqor32V9TGEDNltErlvH6xxWPaGu8Je0X7ESAF1LjlQChUJsMu2q5Fywc3FmC5AdaQbZWk+V1CLePWT4pNYjtJpAZWnRoCp6lBtSsSAcg12kjopGPqlxblN5v5Db6J7D04b3WW6PyPH6NFb4LfsZ5j4wMJhKlYgeACAb7gAKj5VcHUziariR75zWABuPQT8kz+JFH2tKlTkkCo1zmg6tkAz1AmY7K14dhg6gGO8IJvAi0aX+C0Lc/pVFLtsGsViw41XOIJcZbUMEG0N9C0m37IffVJFrO8LRMCZ1fNstx/wCxCMuI8MPsASQ1rGlpItGVpggbyco62shvB4WcOKjolznQLE5acNJ8xa3r1XMurkn3/s6tVkc6KSq3NAbqYb5dSr7iJ/pabWxLjDWtGpJ0EDU3Uflam04irUfBbRZMk2LnuIH0EKmq4t2Lxk5iG0znB6ZXeHsLi0quvxXY4x/f/CV1/BNv6/6RMXhahz1KxLAA4wQCSQSC0NHkQTt80GV8XL4uBoi/8QeKnM0UyYIJc6QS7PJA8gS6yCqOHLiu3GEKo4jhztnY9ZGc0lYpHQd9ekojw/CrAlYxvBJEixVf/wBME8Y/gn7Kiu0se5rrWkHrOhnoVJwm0m38JjEYAj3iZFgfLQJ7AH+/a0ASSrk1JdEFsX2S8VQOQOBDXEgROxBmPgmsPRzuDG62t1Wtete3oTaOikcBpDPmJvtdE5ZEI9suf/iwDQ7MQ70IAVhwfh/s4bPX9VY4SsAMs3Gv7qQGzHncjp+y5c7ZS6ZurrUe0VGLwli9kXnzOkqkqtcWiR9n9EYY17ScoiBqREdLlDvFb031G6NJvPvO2AbqYET0UIwlNpRRqVsYR2RXYvFEOOmYm5EBrQfLQCUO1cQ4lwtrE66SLHonsZWNSAwENy+Mm2Z0+Im/uiwA7FM0mAfp5rp1UqC/pzLr3Y/4N0aP19VacM4tVw7iaNR9M/4uIB8xoVBFQ+fQ/wApylhHONgrjOdq5A/En+oLaGJhtQ2a8aOPQjYrqFKp1XmrlXg7xVY4atcDHkV6JY4kDyEpoi+ieaYWEwHlYUhahtz4BcdAg3mLigqRlGYA6fqiPmAu9k4MtZc8BaXOaHeIXITREk42s1mWwEkFHvD8SDSaQdguP8w4s5RB3v8A+KM+W+LNqUGQ6CbX0hU3S44aqFuoMnV+60OK+CG6vEA05Xekaead/wCpTpER6krLK1ejYqmW/EaftaT2A+80ifouWcsPfT4mKdRzi4F0A+7GU6LoNHHgyub8armnxWk92mciRvmFreqK56nn6KpxySOnsxIzETAB+amtrfJCdbigIOreh7jVWnDMWSQNjER19VXKxfRbx6elRzFjy7HU6LTAy5nHfUW7CHn4K+weI/0xefCIg+hH0QbRrudi6zyWvIa4j+5t/dPw+qYZxd7WvpkZg4DKBq02g237dfJFl3x2JP8ARZRT8lba/YecVOagWC8ttsRuJ7W+SHMVg8lAFrrlsmdJeXe1d5yQPIDstuAY1poik55uyPFpABaIO2oWeYcePYwwAHLm0JsfEAI7gE6WClZxnDl/AgpQnx/oJ0MS4NqU2a1qtgd2sBbmPazz6KDx40cLhalJsurVSQ698gMAu3AIE5f8z3WDUYyq4ZnGm2wIgHM9wBvvYH0KGeOVs1V0nQ5elmwBv5/BW+LDjHkZ/Ns2fFFfiajnljScwAA++vmrvheBtMaqDwzBlxCL8DhsoA8lR5d+dIPHq3tjdLDwNE7UoNNirE4bY6xPp1TVXDka9r9Fx5Se6dWMItFNi+HAiNVRYjB+yJJbmHSdD36q84xj/Z+EHM46AXNgTZC+Jxr6hOeIg2n4aarpeErv8vr+mPy1Sln2V2LxGbffdSOH4k6bBQnsnZEPLeJovAoVgGH8r9JM6OOy6rXJYcrWnpfcO4o0tANj1/lXLcS0MJGnTsh7iuAGFc0ZgWuEgnb+FS43jr3+CnZu56rDPxm3iNVd6S7L9nEWPqiiXilTvneegkwPOIlD3Gcc2oGtpNeMheM0+HK95MAaiyiMp2NpO8673PZOZgIAg6yB2FvSVsrrUFiKbbHN6x04nMIho20A0AiTrNlDLJJ7qVQwb3wSLfCfRWuHwYAgt9YUbLlEIUuRV0cKYmFLw7CJT1dsGBsm2PJlZZXSka40KKDr8McLTqYkB7oyjMB/cQuw1mxcLzjw7GOovD2m4MiF2flXm5mKYGu8L430dGsFavHkswx+RBp6EV1hMmoktBnNOK0i+jUGhgwuL4PD1Kb3EkSSSSfNdxZcX13QDzhytUzPfQbLXC7eh7BP0JABxmrmFyOlk7ynxDLmpE3BkfqoGJw1QCPZut/ieqqy5zXh0EEKu6CnHC6mzhLTp2Bq557aqQ2oChjhHFxFgQSrFmMN7EjsCuPZVNP0deF0ZfYS8PM76II/EilFZtUbAEn/AGusinAY4eRVTztRNWlYaT8FLxm1NaUeRjXRKo4gVGMeLhzQR6og5cdmfJGhEDogLk7HF1EUz71M5fTZHnCcXl6XF03Xxk0yDs5R0HOGu/7vGsIuM3qHPsbeo9E3UwFiZJMz01PXyBWeF1g7iFcGYfTeW9LVGn9yrfFsOXT72UfJX/p3+ka/EnleL9lBTpljnbGbidbzqdjKexGNc2lLoHvakGfBAAHQAn4N6KQ5od72nT9fn81T8dZ4T0FiT/lv5fso1prpfZfY0+2Un9W1lOSbmSBFwTlDSCdg2/WVR1G53gAanbuVIx2JaW2Mi/QAC0D5D4q05PweZxdYnYFdWxquGI4i2c9ZacM4VlaLXO//ADorrAYPMTI623AH6wU/icNZoAGsEnabfqrLhtVrWN8ImOsFxsNJ6B1+4XG1WWdnUiuMOiJi8Ple6BmIa0iTMy0mPIwTHRCHFca4ktpmXQC4nRs6aXj0RDzfxA0KRDiC+CXbwT4iB5S0DyJXPxUcc7MuWq8jMZJIbEhsbE5lpr8aEpa/SK7PIlGOL2yPi60OaGOzOElzjdskXi2ik8P4C54zRbcmw+Cv+D8qmxeO8fepV2+hkaQBA/m36/BSu8rOoFdXjuT2XYG1OBtbefgq7G8LEHKiXGNiR5+X3qqh7I3/AHuqK757rZrn40MzCjxOLfVcwVXe40MH+0affZbuxGSQII+7qdLGul7A9h95uhjsdiER4DkKjUy1W13OpEyBAmJ0ldaqzmtOPdU6pZ9ATiaknXXzmNQp/B6ImT/wj/j/AC1Tqt8ADHtAAPUDYoL/AKUsdkiCLGbKNzaQVZJl3TLSBljT4rWpUAmxKg4eoWNJkA9NVMpvzAXm31WFrWdCPSK7EQbgaqPTpRc6dArF9AbzHXbX+VHxOKpsAE6fevmmot+ibkkuyHUJHr9yrfgGIqMgjTUHoR0VHUxk6QB3uo1TGvJEOtMT9StddTXsw23RfSO/cP5mpuptLjDov5i36JIB4DwGtUoU3+0b4gTc/wCRSVuyMnR2WkbXs5OOM26haPbFQza0g/URussf0v8AfRXFZCbhwW2a0uEi4F1U4jg9EuBcxsnaBqr72cOI63HnuoGIohvieZOoPVAA1i8AxhIDGjyCncDLQYyj4KVj6EkO2KjYaiQ5R+yX0WFWnSBdmY246IVxeEDszdjMItxFDOFXPwV0OKY02jmtHl7F0KvtKdPMDbUXRRgHVy0h9JzDF9EXYajIynX8p6LY0Cb/AJhYj+7yUZVRl2NTaOPsxRoYllZ35XR08Js5dFB9qJaRlInz6Kt4zyTTq1M4cWNPvNAmP2UjhXCX4dmVtQvbPhzWt0CzeTRz7XtGrx7+LxmlXBb+tusaoM50xmRhYGyXCCRtfX6o6xWNLCQ9pBHae+oXP+YiKjnPAkEyB22t6Kjx6Xz/AC+jVfc+HX2CNEHKZ0B8O+mp+iMfw6IOa4lC72ki7Yi0dL3WOE8QdQqBzbQdOutlsthzi0YIS4s7CWTNvT6JouyA9CD+m3wUfhuOFRrTPvX+ITfFqngdeMs/T+Vx41uMsZ04WcogXzHxA1KxGrabZI2zH3R6Ekx2VpyDwM1ne3fpm+JshqpSLgaQu91STH9zot5DT0XWOAUPY0GMBywOk99PNb7mq4KJmr2ybkEDuHgthkDwEA9C02J+BCCazySXOIAMxbqYg9DAn1RNg8a/M4EiQc3S8mNDFwY9FpjsGyoTUAAIa1kaCBMW/XyWeyr5EnE11y+NtSOd4jCwDEkHQ69wq6vRPTRE1Wm5heJkgiGxIixJPQ62VJVMGfr0B+sLNjRsT1A/xGnN43+CteVeOnDvFN8mk43n8rj+YdlFxtYearKmJmwgx9FuolPrEYfIjW/bOuG9tzc2280G8+AtLKrWgtMtJG5Ghn70S5U5jmKNUwDAa86jo39kVcRwVOqwsfBp9YIkxqOhXR1SRx8cJHLH4wlt2m+6w3irhYCPNWXEeW6oMU/GzYTBHxTdHlbEOBOUCNiRJVfxQLvnn+yI3iYcPG4z0Fvqq12LHS/yVkeBVbzSdO9k9heXaziA2kZNr2+qmsXorbb9lEGl5kq+5a4K6vWZTA1+Q6on4d+GtZxmq5rG9jm8x0R9wnhNDCMii2SdXn3ifPYKWEdJfDeGMpUmUxcNET16rKWd2w+aSWCC7HUszZAkjZRQ4QDJ001jtIVk12/x8uqg4uhlIe0SN9iO4UiLMjxDyuExiMMHODtNiDp3B6eaebUDd5n1Py2TjPIE6OHX+UwwqhDpZFvy9PQpn2MKxqUW02uIHh10m/lsU1QbnbJiYsRof2SY0Zw42W1XCpNbBuptBwNjqkMq/YJ5rZibOsGn91ZPw4KjuowgRCqUJ7EC/R5lR3YS4tDjPhPugdlZ5bAaiZhaltnfC/yIKAKZ2GsBsdZt81TcS4JSqZnOb4jDRrMCYE6Wk6ovfRuBpA0Ok7qDVoWHSfT4IGch49ynWpkhjC8DQtvaN43Q7U5ervcIpunYQu8VMPdx0ERA8MqDXwhytB1GgjUeYRg9AblvCV2NaKlJ3h0tJt5KPzTjyXBjbECTO58uwRyWFjjH5ho1xblKGOK8vuqPzNPjBk5jaw/uVTpjyUiasaWAJwCvGLYXTEwPM2XXgRlAC56OUK85mloAObX3b7DdGdPOxrQ4giYFxmsJkgLL5VE5tSiavGujDpj2MZnA6z9EwzEOaC2TBF+vRbYmr4ZCrH17RmvoTsAbH5SssFJHR1SRpzDijSaDDcz7PMk5sptE95vugjiNZzDDze/hBk+EwZjS4PwV1xnGED2mY5p8HwjNHa0IXdgnObmMtl0aSXWklbK6Ob5SMl3k8FwiRK9Y1DbwtED77qww2AAaAWnxuEOkzGVpdcWmM1v8gpLqTPZh5aLAOtYEiIOXpr6neVIp1nPwhzeJwiBoZc6YBJvcj47QVsjFI58pN9soa0Wk30PQe7c9YOa/YJzDccr07Cq4jo4lzR0MFN4zwkNI8WUZ+ku8uxF1GAtAF5n9P1QIPOV+I+2Z4iM4MHuIs6EShllzblRn/csOgbJ+WnzhdOwzwUiIwKat+EYG8xfYHQ+qfwmDBhxFpVpUZkIjQG0xoeykkJs0a/KLi0eHUNaf3UI1XOJLojYbkeQ6p6sTUfJcQ2Zjr3hOUJkAtudDa9/kVIXoabH9jv8A8z80lOMCxsekn90kYR0IWuyf7bmSdP4UgHcabj9lGmxI8TTAA6DqP2WZLZLfFp6aAx+yQ0N18NBzMEjcaH0IWtOq1sAEknYwT3+CmscDOU3Fj0n9EzXw4dtDvvZAzFM7fm3tZ3n3TdegYcG2Me6THwI1WGu9ndwi+0kHvdJmIEAn8xFp0t3uNEAaUxDfFt1N++mqww7gyOoUp1om8276Trvoo9HDlkwS4Xtof5RgiTSxHVOyCq41IdldA6Hr/KfmEh6POpdE25mxWzaycFQFAxiLz2j77ph9Pw6SZ8pU0tGxWjmJAQalIT57kfcKK+he2o+PaytHMWhYmIpquFsbWOvWyhVcDcWG0DqiI0BfumamG+/JAwfbhYmGiTM208k1Xwlo/IDJIF7i6IXYa87rU4S5MaoDAWqYY+87U2B28OxHkqziuAexpgC7ZtexE2/ZGpwAiNk0/AiIVcqoy9otjbOCxM4xWp53BxO4jX0HZV+Mqw+ZkbAbDT+F1TinJtKoczczDc+HSTvlP6IYxnIhm9S0AWbBj4qz0ivloHN/1HtBM08sQNAQdD30WcTiD7oJyibWjWI+Tfgi08uU2NytaR3GvnKg1eXHGRNj289vVA9BPFMzkuJM2Hy/RLC4ZziABJ+/4RbR5NcSBNvKLeZRLgOVxTEFvlGhjUk6kIFoMcu8ELTIEvd8B2lHXD+GFgBeTmnYWtrqpFJgbAaBlGnhg/unWuLiQBGVu2p03O90JEWyVWrtFt7aDaBue61czM7xAiBtoPjqm6eBmQS0WmbmYghsk6lTGmwdaSLCJKkIzh2HQgEgSDJ0Im59U7VOzdtxpPaVoKcCXWWKTjUOVgtpPXyG6NDDTI3c/qknhhqe4M72n5rCjowjNMtIjS8t81qy7czbFxk+nVJJSEbEAl0eGCPVOGtrnFpER3WEkDHXNt1HdRnYYflt2Nx/CSSQMYxVZwc0EQ0Hz2j6rYVfEZuJ8Pa37pJJiNheQ68E2N/K61LWkEGfPWO4OqSSAMsYQL3HUW+RWpdBvp1H7JJIaAckgTss+0SSURmPaJZwkkgDGYLUkLKSAGyQsFwSSQM1Lgm3O7JJIBjLyoz6YckkmIjnAtM2vMLQYJokZY6EJJIEa1iBr4hYafdlBxGIaC0NsJAJjQH6pJJgSzTYfsj6arLGMD3OEgEDKNyYuT+3dJJSwRK/ppufC34ntOyb/qWg5WC53KSSj9Eh5uEu32xPiuMptAnbe/VSKDS7KwkAgkggXsNyPJJJAGWG12gpJJKIz//Z"/>
          <p:cNvSpPr>
            <a:spLocks noChangeAspect="1" noChangeArrowheads="1"/>
          </p:cNvSpPr>
          <p:nvPr/>
        </p:nvSpPr>
        <p:spPr bwMode="auto">
          <a:xfrm>
            <a:off x="90487" y="15875"/>
            <a:ext cx="304801"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dirty="0"/>
          </a:p>
        </p:txBody>
      </p:sp>
      <p:sp>
        <p:nvSpPr>
          <p:cNvPr id="7" name="TextBox 6"/>
          <p:cNvSpPr txBox="1"/>
          <p:nvPr/>
        </p:nvSpPr>
        <p:spPr>
          <a:xfrm>
            <a:off x="539552" y="702644"/>
            <a:ext cx="8100392" cy="769441"/>
          </a:xfrm>
          <a:prstGeom prst="rect">
            <a:avLst/>
          </a:prstGeom>
          <a:noFill/>
        </p:spPr>
        <p:txBody>
          <a:bodyPr wrap="square" rtlCol="1">
            <a:spAutoFit/>
          </a:bodyPr>
          <a:lstStyle/>
          <a:p>
            <a:pPr algn="ctr" rtl="0"/>
            <a:r>
              <a:rPr lang="en-US" sz="4400" b="1" dirty="0" smtClean="0">
                <a:solidFill>
                  <a:srgbClr val="0070C0"/>
                </a:solidFill>
                <a:effectLst>
                  <a:outerShdw blurRad="38100" dist="38100" dir="2700000" algn="tl">
                    <a:srgbClr val="000000">
                      <a:alpha val="43137"/>
                    </a:srgbClr>
                  </a:outerShdw>
                </a:effectLst>
                <a:latin typeface="+mj-lt"/>
              </a:rPr>
              <a:t>Example, Cont.</a:t>
            </a:r>
            <a:endParaRPr lang="he-IL" sz="4400" b="1" dirty="0">
              <a:solidFill>
                <a:srgbClr val="0070C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3937236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כותרת משנה 2"/>
              <p:cNvSpPr>
                <a:spLocks noGrp="1"/>
              </p:cNvSpPr>
              <p:nvPr>
                <p:ph type="subTitle" idx="1"/>
              </p:nvPr>
            </p:nvSpPr>
            <p:spPr>
              <a:xfrm>
                <a:off x="377156" y="1556792"/>
                <a:ext cx="8425184" cy="4536504"/>
              </a:xfrm>
            </p:spPr>
            <p:txBody>
              <a:bodyPr>
                <a:normAutofit/>
              </a:bodyPr>
              <a:lstStyle/>
              <a:p>
                <a:r>
                  <a:rPr lang="he-IL" sz="2400" b="1" u="sng" dirty="0" smtClean="0">
                    <a:solidFill>
                      <a:srgbClr val="D8651E"/>
                    </a:solidFill>
                    <a:latin typeface="+mj-lt"/>
                    <a:cs typeface="+mj-cs"/>
                  </a:rPr>
                  <a:t>משפט:</a:t>
                </a:r>
                <a:endParaRPr lang="he-IL" sz="2400" dirty="0" smtClean="0">
                  <a:solidFill>
                    <a:srgbClr val="D8651E"/>
                  </a:solidFill>
                  <a:latin typeface="+mj-lt"/>
                  <a:cs typeface="+mj-cs"/>
                </a:endParaRPr>
              </a:p>
              <a:p>
                <a:endParaRPr lang="he-IL" sz="2400" dirty="0" smtClean="0">
                  <a:solidFill>
                    <a:srgbClr val="D8651E"/>
                  </a:solidFill>
                  <a:latin typeface="+mj-lt"/>
                  <a:cs typeface="+mj-cs"/>
                </a:endParaRPr>
              </a:p>
              <a:p>
                <a:r>
                  <a:rPr lang="he-IL" sz="2000" dirty="0" smtClean="0">
                    <a:solidFill>
                      <a:schemeClr val="bg1"/>
                    </a:solidFill>
                    <a:latin typeface="+mj-lt"/>
                    <a:cs typeface="+mj-cs"/>
                  </a:rPr>
                  <a:t>יהיו </a:t>
                </a:r>
                <a14:m>
                  <m:oMath xmlns:m="http://schemas.openxmlformats.org/officeDocument/2006/math">
                    <m:r>
                      <a:rPr lang="en-US" sz="2000" b="0" i="1" smtClean="0">
                        <a:solidFill>
                          <a:schemeClr val="bg1"/>
                        </a:solidFill>
                        <a:latin typeface="Cambria Math"/>
                        <a:cs typeface="+mj-cs"/>
                      </a:rPr>
                      <m:t>𝑛</m:t>
                    </m:r>
                  </m:oMath>
                </a14:m>
                <a:r>
                  <a:rPr lang="he-IL" sz="2000" dirty="0" smtClean="0">
                    <a:solidFill>
                      <a:schemeClr val="bg1"/>
                    </a:solidFill>
                    <a:latin typeface="+mj-lt"/>
                    <a:cs typeface="+mj-cs"/>
                  </a:rPr>
                  <a:t> משתתפים במכירה פומבית מסוג </a:t>
                </a:r>
                <a:r>
                  <a:rPr lang="en-US" sz="2000" dirty="0" smtClean="0">
                    <a:solidFill>
                      <a:schemeClr val="bg1"/>
                    </a:solidFill>
                    <a:latin typeface="+mj-lt"/>
                    <a:cs typeface="+mj-cs"/>
                  </a:rPr>
                  <a:t>First-Price Auction</a:t>
                </a:r>
                <a:r>
                  <a:rPr lang="he-IL" sz="2000" dirty="0" smtClean="0">
                    <a:solidFill>
                      <a:schemeClr val="bg1"/>
                    </a:solidFill>
                    <a:latin typeface="+mj-lt"/>
                    <a:cs typeface="+mj-cs"/>
                  </a:rPr>
                  <a:t>, שערכיהם לקוחים באופן ב"ת מאותה פונקציית התפלגות רציפה ומונוטונית עולה </a:t>
                </a:r>
                <a14:m>
                  <m:oMath xmlns:m="http://schemas.openxmlformats.org/officeDocument/2006/math">
                    <m:r>
                      <a:rPr lang="he-IL" sz="2000" b="0" i="0" smtClean="0">
                        <a:solidFill>
                          <a:schemeClr val="bg1"/>
                        </a:solidFill>
                        <a:latin typeface="Cambria Math"/>
                        <a:cs typeface="+mj-cs"/>
                      </a:rPr>
                      <m:t> </m:t>
                    </m:r>
                    <m:r>
                      <a:rPr lang="en-US" sz="2000" b="0" i="1" smtClean="0">
                        <a:solidFill>
                          <a:schemeClr val="bg1"/>
                        </a:solidFill>
                        <a:latin typeface="Cambria Math"/>
                        <a:cs typeface="+mj-cs"/>
                      </a:rPr>
                      <m:t>𝐹</m:t>
                    </m:r>
                  </m:oMath>
                </a14:m>
                <a:r>
                  <a:rPr lang="he-IL" sz="2000" dirty="0" smtClean="0">
                    <a:solidFill>
                      <a:schemeClr val="bg1"/>
                    </a:solidFill>
                    <a:latin typeface="+mj-lt"/>
                    <a:cs typeface="+mj-cs"/>
                  </a:rPr>
                  <a:t> בעלת תומך סופי </a:t>
                </a:r>
                <a14:m>
                  <m:oMath xmlns:m="http://schemas.openxmlformats.org/officeDocument/2006/math">
                    <m:r>
                      <a:rPr lang="en-US" sz="2000" b="0" i="1" smtClean="0">
                        <a:solidFill>
                          <a:schemeClr val="bg1"/>
                        </a:solidFill>
                        <a:latin typeface="Cambria Math"/>
                        <a:cs typeface="+mj-cs"/>
                      </a:rPr>
                      <m:t>[</m:t>
                    </m:r>
                    <m:r>
                      <a:rPr lang="en-US" sz="2000" b="0" i="1" smtClean="0">
                        <a:solidFill>
                          <a:schemeClr val="bg1"/>
                        </a:solidFill>
                        <a:latin typeface="Cambria Math"/>
                        <a:cs typeface="+mj-cs"/>
                      </a:rPr>
                      <m:t>0</m:t>
                    </m:r>
                    <m:r>
                      <a:rPr lang="en-US" sz="2000" b="0" i="1" smtClean="0">
                        <a:solidFill>
                          <a:schemeClr val="bg1"/>
                        </a:solidFill>
                        <a:latin typeface="Cambria Math"/>
                        <a:cs typeface="+mj-cs"/>
                      </a:rPr>
                      <m:t>,</m:t>
                    </m:r>
                    <m:r>
                      <a:rPr lang="en-US" sz="2000" b="0" i="1" smtClean="0">
                        <a:solidFill>
                          <a:schemeClr val="bg1"/>
                        </a:solidFill>
                        <a:latin typeface="Cambria Math"/>
                        <a:cs typeface="+mj-cs"/>
                      </a:rPr>
                      <m:t>h</m:t>
                    </m:r>
                    <m:r>
                      <a:rPr lang="en-US" sz="2000" b="0" i="1" smtClean="0">
                        <a:solidFill>
                          <a:schemeClr val="bg1"/>
                        </a:solidFill>
                        <a:latin typeface="Cambria Math"/>
                        <a:cs typeface="+mj-cs"/>
                      </a:rPr>
                      <m:t>]</m:t>
                    </m:r>
                  </m:oMath>
                </a14:m>
                <a:r>
                  <a:rPr lang="he-IL" sz="2000" dirty="0" smtClean="0">
                    <a:solidFill>
                      <a:schemeClr val="bg1"/>
                    </a:solidFill>
                    <a:latin typeface="+mj-lt"/>
                    <a:cs typeface="+mj-cs"/>
                  </a:rPr>
                  <a:t>.</a:t>
                </a:r>
              </a:p>
              <a:p>
                <a:endParaRPr lang="he-IL" sz="2000" dirty="0">
                  <a:solidFill>
                    <a:schemeClr val="bg1"/>
                  </a:solidFill>
                  <a:latin typeface="+mj-lt"/>
                  <a:cs typeface="+mj-cs"/>
                </a:endParaRPr>
              </a:p>
              <a:p>
                <a:r>
                  <a:rPr lang="he-IL" sz="2000" dirty="0" smtClean="0">
                    <a:solidFill>
                      <a:schemeClr val="bg1"/>
                    </a:solidFill>
                    <a:latin typeface="+mj-lt"/>
                    <a:cs typeface="+mj-cs"/>
                  </a:rPr>
                  <a:t>אזי, </a:t>
                </a:r>
                <a:r>
                  <a:rPr lang="he-IL" sz="2000" b="1" i="1" dirty="0" smtClean="0">
                    <a:solidFill>
                      <a:schemeClr val="bg1"/>
                    </a:solidFill>
                    <a:latin typeface="+mj-lt"/>
                    <a:cs typeface="+mj-cs"/>
                  </a:rPr>
                  <a:t>אין </a:t>
                </a:r>
                <a:r>
                  <a:rPr lang="he-IL" sz="2000" dirty="0" smtClean="0">
                    <a:solidFill>
                      <a:schemeClr val="bg1"/>
                    </a:solidFill>
                    <a:latin typeface="+mj-lt"/>
                    <a:cs typeface="+mj-cs"/>
                  </a:rPr>
                  <a:t>שיווי משקל </a:t>
                </a:r>
                <a:r>
                  <a:rPr lang="en-US" sz="2000" dirty="0" smtClean="0">
                    <a:solidFill>
                      <a:schemeClr val="bg1"/>
                    </a:solidFill>
                    <a:latin typeface="+mj-lt"/>
                    <a:cs typeface="+mj-cs"/>
                  </a:rPr>
                  <a:t>Bayes-Nash</a:t>
                </a:r>
                <a:r>
                  <a:rPr lang="he-IL" sz="2000" dirty="0" smtClean="0">
                    <a:solidFill>
                      <a:schemeClr val="bg1"/>
                    </a:solidFill>
                    <a:latin typeface="+mj-lt"/>
                    <a:cs typeface="+mj-cs"/>
                  </a:rPr>
                  <a:t> שאיננו סימטרי. </a:t>
                </a:r>
              </a:p>
              <a:p>
                <a:r>
                  <a:rPr lang="he-IL" sz="2000" dirty="0" smtClean="0">
                    <a:solidFill>
                      <a:schemeClr val="bg1"/>
                    </a:solidFill>
                    <a:latin typeface="+mj-lt"/>
                    <a:cs typeface="+mj-cs"/>
                  </a:rPr>
                  <a:t>כלומר, לא קיימת פונקציית אסטרטגיה </a:t>
                </a:r>
                <a14:m>
                  <m:oMath xmlns:m="http://schemas.openxmlformats.org/officeDocument/2006/math">
                    <m:r>
                      <a:rPr lang="he-IL" sz="2000" i="1" smtClean="0">
                        <a:solidFill>
                          <a:schemeClr val="bg1"/>
                        </a:solidFill>
                        <a:latin typeface="Cambria Math"/>
                        <a:ea typeface="Cambria Math"/>
                        <a:cs typeface="+mj-cs"/>
                      </a:rPr>
                      <m:t>𝛽</m:t>
                    </m:r>
                  </m:oMath>
                </a14:m>
                <a:r>
                  <a:rPr lang="he-IL" sz="2000" b="1" i="1" dirty="0" smtClean="0">
                    <a:solidFill>
                      <a:schemeClr val="bg1"/>
                    </a:solidFill>
                    <a:latin typeface="+mj-lt"/>
                    <a:cs typeface="+mj-cs"/>
                  </a:rPr>
                  <a:t> </a:t>
                </a:r>
                <a:r>
                  <a:rPr lang="he-IL" sz="2000" dirty="0" smtClean="0">
                    <a:solidFill>
                      <a:schemeClr val="bg1"/>
                    </a:solidFill>
                    <a:latin typeface="+mj-lt"/>
                    <a:cs typeface="+mj-cs"/>
                  </a:rPr>
                  <a:t>מונוטונית עולה ורציפה ב-</a:t>
                </a:r>
                <a14:m>
                  <m:oMath xmlns:m="http://schemas.openxmlformats.org/officeDocument/2006/math">
                    <m:r>
                      <a:rPr lang="en-US" sz="2000" b="0" i="1" smtClean="0">
                        <a:solidFill>
                          <a:schemeClr val="bg1"/>
                        </a:solidFill>
                        <a:latin typeface="Cambria Math"/>
                        <a:cs typeface="+mj-cs"/>
                      </a:rPr>
                      <m:t>[</m:t>
                    </m:r>
                    <m:r>
                      <a:rPr lang="en-US" sz="2000" b="0" i="1" smtClean="0">
                        <a:solidFill>
                          <a:schemeClr val="bg1"/>
                        </a:solidFill>
                        <a:latin typeface="Cambria Math"/>
                        <a:cs typeface="+mj-cs"/>
                      </a:rPr>
                      <m:t>0</m:t>
                    </m:r>
                    <m:r>
                      <a:rPr lang="en-US" sz="2000" b="0" i="1" smtClean="0">
                        <a:solidFill>
                          <a:schemeClr val="bg1"/>
                        </a:solidFill>
                        <a:latin typeface="Cambria Math"/>
                        <a:cs typeface="+mj-cs"/>
                      </a:rPr>
                      <m:t>,</m:t>
                    </m:r>
                    <m:r>
                      <a:rPr lang="en-US" sz="2000" b="0" i="1" smtClean="0">
                        <a:solidFill>
                          <a:schemeClr val="bg1"/>
                        </a:solidFill>
                        <a:latin typeface="Cambria Math"/>
                        <a:cs typeface="+mj-cs"/>
                      </a:rPr>
                      <m:t>h</m:t>
                    </m:r>
                    <m:r>
                      <a:rPr lang="en-US" sz="2000" b="0" i="1" smtClean="0">
                        <a:solidFill>
                          <a:schemeClr val="bg1"/>
                        </a:solidFill>
                        <a:latin typeface="Cambria Math"/>
                        <a:cs typeface="+mj-cs"/>
                      </a:rPr>
                      <m:t>]</m:t>
                    </m:r>
                  </m:oMath>
                </a14:m>
                <a:r>
                  <a:rPr lang="he-IL" sz="2000" b="1" i="1" dirty="0" smtClean="0">
                    <a:solidFill>
                      <a:schemeClr val="bg1"/>
                    </a:solidFill>
                    <a:latin typeface="+mj-lt"/>
                    <a:cs typeface="+mj-cs"/>
                  </a:rPr>
                  <a:t> </a:t>
                </a:r>
                <a:r>
                  <a:rPr lang="he-IL" sz="2000" dirty="0" smtClean="0">
                    <a:solidFill>
                      <a:schemeClr val="bg1"/>
                    </a:solidFill>
                    <a:latin typeface="+mj-lt"/>
                    <a:cs typeface="+mj-cs"/>
                  </a:rPr>
                  <a:t>שאיננה סימטרית.</a:t>
                </a:r>
                <a:endParaRPr lang="he-IL" sz="2000" dirty="0">
                  <a:solidFill>
                    <a:schemeClr val="bg1"/>
                  </a:solidFill>
                  <a:latin typeface="+mj-lt"/>
                  <a:cs typeface="+mj-cs"/>
                </a:endParaRPr>
              </a:p>
            </p:txBody>
          </p:sp>
        </mc:Choice>
        <mc:Fallback xmlns="">
          <p:sp>
            <p:nvSpPr>
              <p:cNvPr id="3" name="כותרת משנה 2"/>
              <p:cNvSpPr>
                <a:spLocks noGrp="1" noRot="1" noChangeAspect="1" noMove="1" noResize="1" noEditPoints="1" noAdjustHandles="1" noChangeArrowheads="1" noChangeShapeType="1" noTextEdit="1"/>
              </p:cNvSpPr>
              <p:nvPr>
                <p:ph type="subTitle" idx="1"/>
              </p:nvPr>
            </p:nvSpPr>
            <p:spPr>
              <a:xfrm>
                <a:off x="377156" y="1556792"/>
                <a:ext cx="8425184" cy="4536504"/>
              </a:xfrm>
              <a:blipFill rotWithShape="1">
                <a:blip r:embed="rId2"/>
                <a:stretch>
                  <a:fillRect t="-940" r="-1954"/>
                </a:stretch>
              </a:blipFill>
            </p:spPr>
            <p:txBody>
              <a:bodyPr/>
              <a:lstStyle/>
              <a:p>
                <a:r>
                  <a:rPr lang="he-IL">
                    <a:noFill/>
                  </a:rPr>
                  <a:t> </a:t>
                </a:r>
              </a:p>
            </p:txBody>
          </p:sp>
        </mc:Fallback>
      </mc:AlternateContent>
      <p:sp>
        <p:nvSpPr>
          <p:cNvPr id="5" name="AutoShape 2" descr="data:image/jpeg;base64,/9j/4AAQSkZJRgABAQAAAQABAAD/2wCEAAkGBxQTEhQUExQWFRQXFhgYFxgXGBgWFxgYFBQXGhYVHBQYHCggGBolHBQXITEhJSkrLi4uFx8zODMsNygtLisBCgoKDg0OGhAQGywkICQsLCwwLCwsLCwsLCwsLCwsLCwsLCwsLCwsLCwsLCwsLCwsLCwsLCwsLCwsLCwsLCwsLP/AABEIALcBEwMBIgACEQEDEQH/xAAcAAABBAMBAAAAAAAAAAAAAAAGAAMEBQECBwj/xAA8EAABAwIEBAMGBQMDBAMAAAABAAIRAyEEEjFBBQZRYSJxgRMykaGx8AdCwdHhFFJiI3LxFSSCohZDkv/EABkBAAIDAQAAAAAAAAAAAAAAAAABAgMEBf/EACYRAAIDAAICAgMAAwEBAAAAAAABAgMREiEEMRNBIlFhMnGxIxT/2gAMAwEAAhEDEQA/AOfgrYFahbNCqGbSsynaWEe7RpPoptHgVd2jCjB6VqyEQUOUa7toVjhuQ6p1PyRxYagTYE8wI8wvIH9xKusHyTTb+WU+DDkcxp0idAT6KbR4ZVdowrreG5apt/KFYUuEMGwT4C5HI6PLtY/lhTafKlXddYZgGjZU3NWObQpZWx7R5ytHnunwQt0D+D8IaA8kSWtvPUqJX4cMxtBVxw2KWGcyo4y95DnnqRb6Qqj+qc+o/cAW+91g8qTjPIs6PiwTh2iKzCCeqnUOHMMSHCfgnaVQMbIi4m+3VWWEqtbh6lY3I91vrcxss8fJt3EWz8av9ERnLdN+j/jZVfG+ACi0uLotN0RcM4k2q2Q2JCDvxC4jJqNzTDWyPMwAO/XyW3xrvmTeejFfT8TwgcAfTxFT2ebKT7p2J6XRRU5VLSGl4DjoDqVybDPeXsayS5zhlj3hlMyuoYvGuBZ7V+ao1ouYkEbWVltkalrIV1Ox5Efq8o1VAr8p1+iJeG8z1AACQ7zH6q7w3MGaM1IGdwVGPkVSCVNkTmVTlSv0UStyrXGsCdJ3XaH46llJLSLLm3OuNfnoSQHZw9pF4A0aB1JgK78forxgliuUcT/aqbGcsYlv/wBZ9F193OEZQ+mwGPE2bzvdX3COIYXE2ENd/a6L+XVRhbXJ4mTnTZFa0eaq3D6rPeY4eiaDV6lxXK9J+rR8EN8U/Dig/wDIAr8KDgATjV1LF/haJ8JIUJ34YP2cfglg9OeBbhHFX8Nqw0dPoq3FckYpn5ZRgaDSSnYnhFan71Nw9FELSNUhmFhZSQB03BcjF13T5BE/DeSKbY8IRpSoNGyktCliI6UOG5bpt/KFY0uEMGwViAtwEBpEZgWjZOtww6J+EkANiiOi2FNOBIpga5VmEpSlIDDzAXHvxI4+GuBbd4d8J0XW8fim0qb6jzDWgkrzp+IXEBUr+ERfMR06BRa1onCWJhJwri4xGErZgJY9thqdLiddSoWFqFzjlJBAlUHK2LLarjc5maDt/COuG4UewqOIIc9sAkAAAaXWDyK+dh0/Gnxq3+leXmN53+AKeZUc1sSchkEddLLT2oksEWOo3splOnmygAXAj6lYJx98TbGXXZJ4PTyUnzAEFxP35rm3NGOp1HB7M0m9QH+4gCB5ZT8Ua82VDToMbTs5x8RiRAidfuy5viMM4mm0QS5xHWSXR/C6Xgx41f7OX5b5T0J/w84cGtrYx/5RkpbHM6Q5w8h9VOYS8lx6xr17ohxXCsmHo0WFuRjYBG7o8d/SZ6kKMzhMskGC2wb/AHf5LP5SlOW/SLvHcYRz7ZGozPvRYCPlCvcJixTdcSdegCbwnA3uFMtiYzk+dr9DEKSMKGkuIIDTpEzsfqskKp80iyyyLiTzis9Mmw/bqgjEYU+3fiHvPswT7Fs28Ih7/q0DrKkt4rV/qhQ1bVPQzTa333SBsPqFW8bx4e7wjwAw0HZrfd9dz3W67lUs+2V+LWrJcvpELEVyNTcwZ12/la0ccQQRI6Gb/wAJh7s1td7T0n5Jmp12CyxN1iOncr8+ObDK/ibpm/MPPqui4LGU6zA+m4Oaen0XmxmIIPfVFHLfMr8K4PDvD+Zp0I/futtXkSj1L0cy7x4vuHs7e6kOi1OHHRROCcZp4qkKlIyNxuD0KsJXQT3tHPfQwcM3otH4Jp2UyFiEwKfE8Dpu1aEOcV5BoVJ8AnsjpalAHHqv4XCTDjCS6/lCygDQUluAlKxmQRN0lhqySgYklgrEoAeYVq5Nhy2zSgBLMpt5WA5IBrieFFak+m7Rw+e3zXnDmLCH2tUPBFUF2bYACF6VXPPxH5KOIDq2Hj2keNsxmAG3dBJHGeXa5bXbeNR8ka4viFT2QYXSIPz28kA4jDVKNQBzXNdOhEFFhzPp6bX6hYfJ3U0dHxWuLiydys7McvSSZ3V7RbkcALmTrtO4Q9y2Cxxk20RDTqZSXm+wusM3sujTvH2VXP8AiiwU2h0Ag5tNTuhzknhBr4mjUd7rHyRIm0uFuhT/ADnjA6tYaNEz7u8qXyrFAPcLueS0OGmW0RI6z8QulV+Fa0581ymG2LpNzjoC4xNpJM/VbDDDbQgiN+w+KgUKxMXEx8/00V5SFrDt5xqq32yW4b08c2iC5zoEam1gDeT5IJ4xzq+q6oxghmVxc4mBGgv3P6KbzpjstKoA0HKWwzufzFvYSb/2of5XojEeOpTAYXudU6ECPZsaD5EAb5ldGqK7ZXzbeFmMNUp4f2lSDXqMD6jpIDKIdlpsEb1HAE+Q6Ifx9i1p7k9g4Nt30+qNuNBoNSq53vNqGmwb5WAieonMB0y9r8+xFcuv/i0D/wABHzgrLcm5ts6XjtRgkjD3xESD9j6LV9CYBdbzWuuWTM2Pa1vlb0KdxLmMHfQfEqn/AB6Lm+WsxWhvTZSaGDLqFWu9wAphsU3S0uz/AJx11mO6q8BjWmuHVCA1mZxGt2sOURuS6FFx3EBUfUcDlD3E5ZJABMho6x17LbTTi2RzL7k5fiXfLnOVfC1mupuPs8zS9gjK5rTdsRa269EcC4zSxdIVaLszTqN2mLtI6rygXiQ1va/Uyu3/AIMU30GvpP0qeMDoW2NvKFpXRifZ1IFYJSSUyIlhKVgoASSbL0kAZBTdR11sbJpzkCH2uWrymCSnJlADgfKxKxlWwagBLLSsSkEDMrKRFkO8S5op0XFrjBS0MLbH4iAQNVpw6m7LLjdDWH5ibUMhW2H4sIWWdyUvZvrobj6JHFOX8PiI9rTa4gyCRcHzQJzxSbQq0xTa0Z7GyOW8SBOq5d+J2MJqsI2Ua5xlLCVkJRj2X9LlN2QVKRBm5b56qp4hhTRs4GxRbylxOaDJOwVtjsLTrNh4BB33VE665vY9MsTml2efeYH/AOo46hFGFqBtNjZFmidjcfNVfOvBHUcYGkRTe4Fruo/Qq1p4QPuH7QB9Por7JPIpFMEk3pecIbMOMReI+RV4/ENY3M52UCCSesiB5lUnDnANaBPdVnOuMBpupufltJH9xEZR1FxM9koLlLCMmktB/jvEauIr1mUnD2byZt4spa3c6Tb4Il4Th/ZMp0Q61OC93V5iw6RIA8yeiBeXsQPbEnQFuW2kQ3foEdYerlDmtdcukE7OcCJgdBPrCstmo4h0x5ayFzDjC8CmweFjA0EdXZZ/9Z+JQ67h73XAA7G28a7ok9iA0y0l14M9O3p8lT1OInMWWFzDnEZWtk3I+9VQ05vpGj5FArKtJwIYBL9r2FrEnayrMQ7RwMi14OpJgRtopuKxNsshweBJBu4G5BI0mBbt2Ve/ElstAzMJ03JbYHzhaa6VFa/Zkt8hzeL0NV8OAWyIsc3UzME/EJmlhQfJPQ57r/O56KxpYSB5KU5qJXCDkxvCYaCMog6zuumfhViT/Vhr3/lMZjcnoEBUzHon6VQggglpBkEGCCNwVlV35GiXj9HpopKo5X4kK+GpvE+6AZ1zAQVbSt6erTC1giFpC3lZTEM+zSTqSYEWu/QLQsWzmSU4GoENhicY1bQkkBlKFs1q2ASGaNYtgEsygY7itOkQHvDZ690AWBXO/wAQ+ElxFRrZI1jojerjmiCJPkoOLx7XCC256qmd9cPbLoUWS7SOQ8FxmSplPVGdOqIspzeUqLqntCy5M9vNP47Chr2UWAAmC7sNvUn9VhsStnsTo1WOuPGRBNX2bS51vrPRDfF2UcT77dO90Rc2YUCtTpTNhmuR4nRlnaLHvCHatDKXBoBhxbaSDldEt3/K4rHa5wm+H10bqowsgnP7HMBjG0hkbIDTGs6bKxoczNJLTMiLee6GXVZJ2/WNCn8HhnOJcN/s3VUfJcW2ydnjRaxBLxTB0MWyKl8t2mYIKAsE4MxD6QJgEwVfvAZdz8vqh3GYqgKhcyS8i5Gi2eP5PPVjOddRxa/Rf4HGgWG+/qhTnGuPavG4PqPCJAO6hf8AW8h1m/lKgcXx2Z5e3Q7TMba7roVRaemKxr0a8MdlFzEmfmI9YXSOX8SwNLiM1vCY1m0fIfNcywrtJO+2un7BEvDuOClhi0Sao0O0TayL63NLCVM1H2W3M/E2Upbnu4Axq5xP5QJ1mb9kJHEsaBN93D5+8NdY+Crnue9xL7knU/H78k7TwuaZOgnXaP8AhWV1qC6KrJuQsfF4sPDAEAfAeqj0SYcd9B6/Tf4rau3ve1uxVvwnhoqAH/glOc1BaxQhyeDHD8MJB3I+BKsfZ2P3KdPDyx2UjxDUWiYnWdgsVHg/X7+IXMtscmdSqlRRGfb1Tbn3t6pwNJsP+VFxboNyLD789UQWvCyeJdnUPwm5gDahoPdAf7k6Zht6rrZp9F5OwvGzTe11PVpkeexXpbkzj7cVhKVUODnFoDwNQ8DxAhdKrkljOPdxctRblZlPSCmnU+iuKTXMktJSQBhrVubJEwouLxrKQBqGAUCJAErdoQzj+ZwHAUhm+nxV1Qa94BJyyNlFywsjDkTQUy/EdLpp9GC3U9bqTA6KtzZaqor32V9TGEDNltErlvH6xxWPaGu8Je0X7ESAF1LjlQChUJsMu2q5Fywc3FmC5AdaQbZWk+V1CLePWT4pNYjtJpAZWnRoCp6lBtSsSAcg12kjopGPqlxblN5v5Db6J7D04b3WW6PyPH6NFb4LfsZ5j4wMJhKlYgeACAb7gAKj5VcHUziariR75zWABuPQT8kz+JFH2tKlTkkCo1zmg6tkAz1AmY7K14dhg6gGO8IJvAi0aX+C0Lc/pVFLtsGsViw41XOIJcZbUMEG0N9C0m37IffVJFrO8LRMCZ1fNstx/wCxCMuI8MPsASQ1rGlpItGVpggbyco62shvB4WcOKjolznQLE5acNJ8xa3r1XMurkn3/s6tVkc6KSq3NAbqYb5dSr7iJ/pabWxLjDWtGpJ0EDU3Uflam04irUfBbRZMk2LnuIH0EKmq4t2Lxk5iG0znB6ZXeHsLi0quvxXY4x/f/CV1/BNv6/6RMXhahz1KxLAA4wQCSQSC0NHkQTt80GV8XL4uBoi/8QeKnM0UyYIJc6QS7PJA8gS6yCqOHLiu3GEKo4jhztnY9ZGc0lYpHQd9ekojw/CrAlYxvBJEixVf/wBME8Y/gn7Kiu0se5rrWkHrOhnoVJwm0m38JjEYAj3iZFgfLQJ7AH+/a0ASSrk1JdEFsX2S8VQOQOBDXEgROxBmPgmsPRzuDG62t1Wtete3oTaOikcBpDPmJvtdE5ZEI9suf/iwDQ7MQ70IAVhwfh/s4bPX9VY4SsAMs3Gv7qQGzHncjp+y5c7ZS6ZurrUe0VGLwli9kXnzOkqkqtcWiR9n9EYY17ScoiBqREdLlDvFb031G6NJvPvO2AbqYET0UIwlNpRRqVsYR2RXYvFEOOmYm5EBrQfLQCUO1cQ4lwtrE66SLHonsZWNSAwENy+Mm2Z0+Im/uiwA7FM0mAfp5rp1UqC/pzLr3Y/4N0aP19VacM4tVw7iaNR9M/4uIB8xoVBFQ+fQ/wApylhHONgrjOdq5A/En+oLaGJhtQ2a8aOPQjYrqFKp1XmrlXg7xVY4atcDHkV6JY4kDyEpoi+ieaYWEwHlYUhahtz4BcdAg3mLigqRlGYA6fqiPmAu9k4MtZc8BaXOaHeIXITREk42s1mWwEkFHvD8SDSaQdguP8w4s5RB3v8A+KM+W+LNqUGQ6CbX0hU3S44aqFuoMnV+60OK+CG6vEA05Xekaead/wCpTpER6krLK1ejYqmW/EaftaT2A+80ifouWcsPfT4mKdRzi4F0A+7GU6LoNHHgyub8armnxWk92mciRvmFreqK56nn6KpxySOnsxIzETAB+amtrfJCdbigIOreh7jVWnDMWSQNjER19VXKxfRbx6elRzFjy7HU6LTAy5nHfUW7CHn4K+weI/0xefCIg+hH0QbRrudi6zyWvIa4j+5t/dPw+qYZxd7WvpkZg4DKBq02g237dfJFl3x2JP8ARZRT8lba/YecVOagWC8ttsRuJ7W+SHMVg8lAFrrlsmdJeXe1d5yQPIDstuAY1poik55uyPFpABaIO2oWeYcePYwwAHLm0JsfEAI7gE6WClZxnDl/AgpQnx/oJ0MS4NqU2a1qtgd2sBbmPazz6KDx40cLhalJsurVSQ698gMAu3AIE5f8z3WDUYyq4ZnGm2wIgHM9wBvvYH0KGeOVs1V0nQ5elmwBv5/BW+LDjHkZ/Ns2fFFfiajnljScwAA++vmrvheBtMaqDwzBlxCL8DhsoA8lR5d+dIPHq3tjdLDwNE7UoNNirE4bY6xPp1TVXDka9r9Fx5Se6dWMItFNi+HAiNVRYjB+yJJbmHSdD36q84xj/Z+EHM46AXNgTZC+Jxr6hOeIg2n4aarpeErv8vr+mPy1Sln2V2LxGbffdSOH4k6bBQnsnZEPLeJovAoVgGH8r9JM6OOy6rXJYcrWnpfcO4o0tANj1/lXLcS0MJGnTsh7iuAGFc0ZgWuEgnb+FS43jr3+CnZu56rDPxm3iNVd6S7L9nEWPqiiXilTvneegkwPOIlD3Gcc2oGtpNeMheM0+HK95MAaiyiMp2NpO8673PZOZgIAg6yB2FvSVsrrUFiKbbHN6x04nMIho20A0AiTrNlDLJJ7qVQwb3wSLfCfRWuHwYAgt9YUbLlEIUuRV0cKYmFLw7CJT1dsGBsm2PJlZZXSka40KKDr8McLTqYkB7oyjMB/cQuw1mxcLzjw7GOovD2m4MiF2flXm5mKYGu8L430dGsFavHkswx+RBp6EV1hMmoktBnNOK0i+jUGhgwuL4PD1Kb3EkSSSSfNdxZcX13QDzhytUzPfQbLXC7eh7BP0JABxmrmFyOlk7ynxDLmpE3BkfqoGJw1QCPZut/ieqqy5zXh0EEKu6CnHC6mzhLTp2Bq557aqQ2oChjhHFxFgQSrFmMN7EjsCuPZVNP0deF0ZfYS8PM76II/EilFZtUbAEn/AGusinAY4eRVTztRNWlYaT8FLxm1NaUeRjXRKo4gVGMeLhzQR6og5cdmfJGhEDogLk7HF1EUz71M5fTZHnCcXl6XF03Xxk0yDs5R0HOGu/7vGsIuM3qHPsbeo9E3UwFiZJMz01PXyBWeF1g7iFcGYfTeW9LVGn9yrfFsOXT72UfJX/p3+ka/EnleL9lBTpljnbGbidbzqdjKexGNc2lLoHvakGfBAAHQAn4N6KQ5od72nT9fn81T8dZ4T0FiT/lv5fso1prpfZfY0+2Un9W1lOSbmSBFwTlDSCdg2/WVR1G53gAanbuVIx2JaW2Mi/QAC0D5D4q05PweZxdYnYFdWxquGI4i2c9ZacM4VlaLXO//ADorrAYPMTI623AH6wU/icNZoAGsEnabfqrLhtVrWN8ImOsFxsNJ6B1+4XG1WWdnUiuMOiJi8Ple6BmIa0iTMy0mPIwTHRCHFca4ktpmXQC4nRs6aXj0RDzfxA0KRDiC+CXbwT4iB5S0DyJXPxUcc7MuWq8jMZJIbEhsbE5lpr8aEpa/SK7PIlGOL2yPi60OaGOzOElzjdskXi2ik8P4C54zRbcmw+Cv+D8qmxeO8fepV2+hkaQBA/m36/BSu8rOoFdXjuT2XYG1OBtbefgq7G8LEHKiXGNiR5+X3qqh7I3/AHuqK757rZrn40MzCjxOLfVcwVXe40MH+0affZbuxGSQII+7qdLGul7A9h95uhjsdiER4DkKjUy1W13OpEyBAmJ0ldaqzmtOPdU6pZ9ATiaknXXzmNQp/B6ImT/wj/j/AC1Tqt8ADHtAAPUDYoL/AKUsdkiCLGbKNzaQVZJl3TLSBljT4rWpUAmxKg4eoWNJkA9NVMpvzAXm31WFrWdCPSK7EQbgaqPTpRc6dArF9AbzHXbX+VHxOKpsAE6fevmmot+ibkkuyHUJHr9yrfgGIqMgjTUHoR0VHUxk6QB3uo1TGvJEOtMT9StddTXsw23RfSO/cP5mpuptLjDov5i36JIB4DwGtUoU3+0b4gTc/wCRSVuyMnR2WkbXs5OOM26haPbFQza0g/URussf0v8AfRXFZCbhwW2a0uEi4F1U4jg9EuBcxsnaBqr72cOI63HnuoGIohvieZOoPVAA1i8AxhIDGjyCncDLQYyj4KVj6EkO2KjYaiQ5R+yX0WFWnSBdmY246IVxeEDszdjMItxFDOFXPwV0OKY02jmtHl7F0KvtKdPMDbUXRRgHVy0h9JzDF9EXYajIynX8p6LY0Cb/AJhYj+7yUZVRl2NTaOPsxRoYllZ35XR08Js5dFB9qJaRlInz6Kt4zyTTq1M4cWNPvNAmP2UjhXCX4dmVtQvbPhzWt0CzeTRz7XtGrx7+LxmlXBb+tusaoM50xmRhYGyXCCRtfX6o6xWNLCQ9pBHae+oXP+YiKjnPAkEyB22t6Kjx6Xz/AC+jVfc+HX2CNEHKZ0B8O+mp+iMfw6IOa4lC72ki7Yi0dL3WOE8QdQqBzbQdOutlsthzi0YIS4s7CWTNvT6JouyA9CD+m3wUfhuOFRrTPvX+ITfFqngdeMs/T+Vx41uMsZ04WcogXzHxA1KxGrabZI2zH3R6Ekx2VpyDwM1ne3fpm+JshqpSLgaQu91STH9zot5DT0XWOAUPY0GMBywOk99PNb7mq4KJmr2ybkEDuHgthkDwEA9C02J+BCCazySXOIAMxbqYg9DAn1RNg8a/M4EiQc3S8mNDFwY9FpjsGyoTUAAIa1kaCBMW/XyWeyr5EnE11y+NtSOd4jCwDEkHQ69wq6vRPTRE1Wm5heJkgiGxIixJPQ62VJVMGfr0B+sLNjRsT1A/xGnN43+CteVeOnDvFN8mk43n8rj+YdlFxtYearKmJmwgx9FuolPrEYfIjW/bOuG9tzc2280G8+AtLKrWgtMtJG5Ghn70S5U5jmKNUwDAa86jo39kVcRwVOqwsfBp9YIkxqOhXR1SRx8cJHLH4wlt2m+6w3irhYCPNWXEeW6oMU/GzYTBHxTdHlbEOBOUCNiRJVfxQLvnn+yI3iYcPG4z0Fvqq12LHS/yVkeBVbzSdO9k9heXaziA2kZNr2+qmsXorbb9lEGl5kq+5a4K6vWZTA1+Q6on4d+GtZxmq5rG9jm8x0R9wnhNDCMii2SdXn3ifPYKWEdJfDeGMpUmUxcNET16rKWd2w+aSWCC7HUszZAkjZRQ4QDJ001jtIVk12/x8uqg4uhlIe0SN9iO4UiLMjxDyuExiMMHODtNiDp3B6eaebUDd5n1Py2TjPIE6OHX+UwwqhDpZFvy9PQpn2MKxqUW02uIHh10m/lsU1QbnbJiYsRof2SY0Zw42W1XCpNbBuptBwNjqkMq/YJ5rZibOsGn91ZPw4KjuowgRCqUJ7EC/R5lR3YS4tDjPhPugdlZ5bAaiZhaltnfC/yIKAKZ2GsBsdZt81TcS4JSqZnOb4jDRrMCYE6Wk6ovfRuBpA0Ok7qDVoWHSfT4IGch49ynWpkhjC8DQtvaN43Q7U5ervcIpunYQu8VMPdx0ERA8MqDXwhytB1GgjUeYRg9AblvCV2NaKlJ3h0tJt5KPzTjyXBjbECTO58uwRyWFjjH5ho1xblKGOK8vuqPzNPjBk5jaw/uVTpjyUiasaWAJwCvGLYXTEwPM2XXgRlAC56OUK85mloAObX3b7DdGdPOxrQ4giYFxmsJkgLL5VE5tSiavGujDpj2MZnA6z9EwzEOaC2TBF+vRbYmr4ZCrH17RmvoTsAbH5SssFJHR1SRpzDijSaDDcz7PMk5sptE95vugjiNZzDDze/hBk+EwZjS4PwV1xnGED2mY5p8HwjNHa0IXdgnObmMtl0aSXWklbK6Ob5SMl3k8FwiRK9Y1DbwtED77qww2AAaAWnxuEOkzGVpdcWmM1v8gpLqTPZh5aLAOtYEiIOXpr6neVIp1nPwhzeJwiBoZc6YBJvcj47QVsjFI58pN9soa0Wk30PQe7c9YOa/YJzDccr07Cq4jo4lzR0MFN4zwkNI8WUZ+ku8uxF1GAtAF5n9P1QIPOV+I+2Z4iM4MHuIs6EShllzblRn/csOgbJ+WnzhdOwzwUiIwKat+EYG8xfYHQ+qfwmDBhxFpVpUZkIjQG0xoeykkJs0a/KLi0eHUNaf3UI1XOJLojYbkeQ6p6sTUfJcQ2Zjr3hOUJkAtudDa9/kVIXoabH9jv8A8z80lOMCxsekn90kYR0IWuyf7bmSdP4UgHcabj9lGmxI8TTAA6DqP2WZLZLfFp6aAx+yQ0N18NBzMEjcaH0IWtOq1sAEknYwT3+CmscDOU3Fj0n9EzXw4dtDvvZAzFM7fm3tZ3n3TdegYcG2Me6THwI1WGu9ndwi+0kHvdJmIEAn8xFp0t3uNEAaUxDfFt1N++mqww7gyOoUp1om8276Trvoo9HDlkwS4Xtof5RgiTSxHVOyCq41IdldA6Hr/KfmEh6POpdE25mxWzaycFQFAxiLz2j77ph9Pw6SZ8pU0tGxWjmJAQalIT57kfcKK+he2o+PaytHMWhYmIpquFsbWOvWyhVcDcWG0DqiI0BfumamG+/JAwfbhYmGiTM208k1Xwlo/IDJIF7i6IXYa87rU4S5MaoDAWqYY+87U2B28OxHkqziuAexpgC7ZtexE2/ZGpwAiNk0/AiIVcqoy9otjbOCxM4xWp53BxO4jX0HZV+Mqw+ZkbAbDT+F1TinJtKoczczDc+HSTvlP6IYxnIhm9S0AWbBj4qz0ivloHN/1HtBM08sQNAQdD30WcTiD7oJyibWjWI+Tfgi08uU2NytaR3GvnKg1eXHGRNj289vVA9BPFMzkuJM2Hy/RLC4ZziABJ+/4RbR5NcSBNvKLeZRLgOVxTEFvlGhjUk6kIFoMcu8ELTIEvd8B2lHXD+GFgBeTmnYWtrqpFJgbAaBlGnhg/unWuLiQBGVu2p03O90JEWyVWrtFt7aDaBue61czM7xAiBtoPjqm6eBmQS0WmbmYghsk6lTGmwdaSLCJKkIzh2HQgEgSDJ0Im59U7VOzdtxpPaVoKcCXWWKTjUOVgtpPXyG6NDDTI3c/qknhhqe4M72n5rCjowjNMtIjS8t81qy7czbFxk+nVJJSEbEAl0eGCPVOGtrnFpER3WEkDHXNt1HdRnYYflt2Nx/CSSQMYxVZwc0EQ0Hz2j6rYVfEZuJ8Pa37pJJiNheQ68E2N/K61LWkEGfPWO4OqSSAMsYQL3HUW+RWpdBvp1H7JJIaAckgTss+0SSURmPaJZwkkgDGYLUkLKSAGyQsFwSSQM1Lgm3O7JJIBjLyoz6YckkmIjnAtM2vMLQYJokZY6EJJIEa1iBr4hYafdlBxGIaC0NsJAJjQH6pJJgSzTYfsj6arLGMD3OEgEDKNyYuT+3dJJSwRK/ppufC34ntOyb/qWg5WC53KSSj9Eh5uEu32xPiuMptAnbe/VSKDS7KwkAgkggXsNyPJJJAGWG12gpJJKIz//Z"/>
          <p:cNvSpPr>
            <a:spLocks noChangeAspect="1" noChangeArrowheads="1"/>
          </p:cNvSpPr>
          <p:nvPr/>
        </p:nvSpPr>
        <p:spPr bwMode="auto">
          <a:xfrm>
            <a:off x="-61913" y="-136525"/>
            <a:ext cx="304801"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dirty="0"/>
          </a:p>
        </p:txBody>
      </p:sp>
      <p:sp>
        <p:nvSpPr>
          <p:cNvPr id="6" name="AutoShape 4" descr="data:image/jpeg;base64,/9j/4AAQSkZJRgABAQAAAQABAAD/2wCEAAkGBxQTEhQUExQWFRQXFhgYFxgXGBgWFxgYFBQXGhYVHBQYHCggGBolHBQXITEhJSkrLi4uFx8zODMsNygtLisBCgoKDg0OGhAQGywkICQsLCwwLCwsLCwsLCwsLCwsLCwsLCwsLCwsLCwsLCwsLCwsLCwsLCwsLCwsLCwsLCwsLP/AABEIALcBEwMBIgACEQEDEQH/xAAcAAABBAMBAAAAAAAAAAAAAAAGAAMEBQECBwj/xAA8EAABAwIEBAMGBQMDBAMAAAABAAIRAyEEEjFBBQZRYSJxgRMykaGx8AdCwdHhFFJiI3LxFSSCohZDkv/EABkBAAIDAQAAAAAAAAAAAAAAAAABAgMEBf/EACYRAAIDAAICAgMAAwEBAAAAAAABAgMREiEEMRNBIlFhMnGxIxT/2gAMAwEAAhEDEQA/AOfgrYFahbNCqGbSsynaWEe7RpPoptHgVd2jCjB6VqyEQUOUa7toVjhuQ6p1PyRxYagTYE8wI8wvIH9xKusHyTTb+WU+DDkcxp0idAT6KbR4ZVdowrreG5apt/KFYUuEMGwT4C5HI6PLtY/lhTafKlXddYZgGjZU3NWObQpZWx7R5ytHnunwQt0D+D8IaA8kSWtvPUqJX4cMxtBVxw2KWGcyo4y95DnnqRb6Qqj+qc+o/cAW+91g8qTjPIs6PiwTh2iKzCCeqnUOHMMSHCfgnaVQMbIi4m+3VWWEqtbh6lY3I91vrcxss8fJt3EWz8av9ERnLdN+j/jZVfG+ACi0uLotN0RcM4k2q2Q2JCDvxC4jJqNzTDWyPMwAO/XyW3xrvmTeejFfT8TwgcAfTxFT2ebKT7p2J6XRRU5VLSGl4DjoDqVybDPeXsayS5zhlj3hlMyuoYvGuBZ7V+ao1ouYkEbWVltkalrIV1Ox5Efq8o1VAr8p1+iJeG8z1AACQ7zH6q7w3MGaM1IGdwVGPkVSCVNkTmVTlSv0UStyrXGsCdJ3XaH46llJLSLLm3OuNfnoSQHZw9pF4A0aB1JgK78forxgliuUcT/aqbGcsYlv/wBZ9F193OEZQ+mwGPE2bzvdX3COIYXE2ENd/a6L+XVRhbXJ4mTnTZFa0eaq3D6rPeY4eiaDV6lxXK9J+rR8EN8U/Dig/wDIAr8KDgATjV1LF/haJ8JIUJ34YP2cfglg9OeBbhHFX8Nqw0dPoq3FckYpn5ZRgaDSSnYnhFan71Nw9FELSNUhmFhZSQB03BcjF13T5BE/DeSKbY8IRpSoNGyktCliI6UOG5bpt/KFY0uEMGwViAtwEBpEZgWjZOtww6J+EkANiiOi2FNOBIpga5VmEpSlIDDzAXHvxI4+GuBbd4d8J0XW8fim0qb6jzDWgkrzp+IXEBUr+ERfMR06BRa1onCWJhJwri4xGErZgJY9thqdLiddSoWFqFzjlJBAlUHK2LLarjc5maDt/COuG4UewqOIIc9sAkAAAaXWDyK+dh0/Gnxq3+leXmN53+AKeZUc1sSchkEddLLT2oksEWOo3splOnmygAXAj6lYJx98TbGXXZJ4PTyUnzAEFxP35rm3NGOp1HB7M0m9QH+4gCB5ZT8Ua82VDToMbTs5x8RiRAidfuy5viMM4mm0QS5xHWSXR/C6Xgx41f7OX5b5T0J/w84cGtrYx/5RkpbHM6Q5w8h9VOYS8lx6xr17ohxXCsmHo0WFuRjYBG7o8d/SZ6kKMzhMskGC2wb/AHf5LP5SlOW/SLvHcYRz7ZGozPvRYCPlCvcJixTdcSdegCbwnA3uFMtiYzk+dr9DEKSMKGkuIIDTpEzsfqskKp80iyyyLiTzis9Mmw/bqgjEYU+3fiHvPswT7Fs28Ih7/q0DrKkt4rV/qhQ1bVPQzTa333SBsPqFW8bx4e7wjwAw0HZrfd9dz3W67lUs+2V+LWrJcvpELEVyNTcwZ12/la0ccQQRI6Gb/wAJh7s1td7T0n5Jmp12CyxN1iOncr8+ObDK/ibpm/MPPqui4LGU6zA+m4Oaen0XmxmIIPfVFHLfMr8K4PDvD+Zp0I/futtXkSj1L0cy7x4vuHs7e6kOi1OHHRROCcZp4qkKlIyNxuD0KsJXQT3tHPfQwcM3otH4Jp2UyFiEwKfE8Dpu1aEOcV5BoVJ8AnsjpalAHHqv4XCTDjCS6/lCygDQUluAlKxmQRN0lhqySgYklgrEoAeYVq5Nhy2zSgBLMpt5WA5IBrieFFak+m7Rw+e3zXnDmLCH2tUPBFUF2bYACF6VXPPxH5KOIDq2Hj2keNsxmAG3dBJHGeXa5bXbeNR8ka4viFT2QYXSIPz28kA4jDVKNQBzXNdOhEFFhzPp6bX6hYfJ3U0dHxWuLiydys7McvSSZ3V7RbkcALmTrtO4Q9y2Cxxk20RDTqZSXm+wusM3sujTvH2VXP8AiiwU2h0Ag5tNTuhzknhBr4mjUd7rHyRIm0uFuhT/ADnjA6tYaNEz7u8qXyrFAPcLueS0OGmW0RI6z8QulV+Fa0581ymG2LpNzjoC4xNpJM/VbDDDbQgiN+w+KgUKxMXEx8/00V5SFrDt5xqq32yW4b08c2iC5zoEam1gDeT5IJ4xzq+q6oxghmVxc4mBGgv3P6KbzpjstKoA0HKWwzufzFvYSb/2of5XojEeOpTAYXudU6ECPZsaD5EAb5ldGqK7ZXzbeFmMNUp4f2lSDXqMD6jpIDKIdlpsEb1HAE+Q6Ifx9i1p7k9g4Nt30+qNuNBoNSq53vNqGmwb5WAieonMB0y9r8+xFcuv/i0D/wABHzgrLcm5ts6XjtRgkjD3xESD9j6LV9CYBdbzWuuWTM2Pa1vlb0KdxLmMHfQfEqn/AB6Lm+WsxWhvTZSaGDLqFWu9wAphsU3S0uz/AJx11mO6q8BjWmuHVCA1mZxGt2sOURuS6FFx3EBUfUcDlD3E5ZJABMho6x17LbTTi2RzL7k5fiXfLnOVfC1mupuPs8zS9gjK5rTdsRa269EcC4zSxdIVaLszTqN2mLtI6rygXiQ1va/Uyu3/AIMU30GvpP0qeMDoW2NvKFpXRifZ1IFYJSSUyIlhKVgoASSbL0kAZBTdR11sbJpzkCH2uWrymCSnJlADgfKxKxlWwagBLLSsSkEDMrKRFkO8S5op0XFrjBS0MLbH4iAQNVpw6m7LLjdDWH5ibUMhW2H4sIWWdyUvZvrobj6JHFOX8PiI9rTa4gyCRcHzQJzxSbQq0xTa0Z7GyOW8SBOq5d+J2MJqsI2Ua5xlLCVkJRj2X9LlN2QVKRBm5b56qp4hhTRs4GxRbylxOaDJOwVtjsLTrNh4BB33VE665vY9MsTml2efeYH/AOo46hFGFqBtNjZFmidjcfNVfOvBHUcYGkRTe4Fruo/Qq1p4QPuH7QB9Por7JPIpFMEk3pecIbMOMReI+RV4/ENY3M52UCCSesiB5lUnDnANaBPdVnOuMBpupufltJH9xEZR1FxM9koLlLCMmktB/jvEauIr1mUnD2byZt4spa3c6Tb4Il4Th/ZMp0Q61OC93V5iw6RIA8yeiBeXsQPbEnQFuW2kQ3foEdYerlDmtdcukE7OcCJgdBPrCstmo4h0x5ayFzDjC8CmweFjA0EdXZZ/9Z+JQ67h73XAA7G28a7ok9iA0y0l14M9O3p8lT1OInMWWFzDnEZWtk3I+9VQ05vpGj5FArKtJwIYBL9r2FrEnayrMQ7RwMi14OpJgRtopuKxNsshweBJBu4G5BI0mBbt2Ve/ElstAzMJ03JbYHzhaa6VFa/Zkt8hzeL0NV8OAWyIsc3UzME/EJmlhQfJPQ57r/O56KxpYSB5KU5qJXCDkxvCYaCMog6zuumfhViT/Vhr3/lMZjcnoEBUzHon6VQggglpBkEGCCNwVlV35GiXj9HpopKo5X4kK+GpvE+6AZ1zAQVbSt6erTC1giFpC3lZTEM+zSTqSYEWu/QLQsWzmSU4GoENhicY1bQkkBlKFs1q2ASGaNYtgEsygY7itOkQHvDZ690AWBXO/wAQ+ElxFRrZI1jojerjmiCJPkoOLx7XCC256qmd9cPbLoUWS7SOQ8FxmSplPVGdOqIspzeUqLqntCy5M9vNP47Chr2UWAAmC7sNvUn9VhsStnsTo1WOuPGRBNX2bS51vrPRDfF2UcT77dO90Rc2YUCtTpTNhmuR4nRlnaLHvCHatDKXBoBhxbaSDldEt3/K4rHa5wm+H10bqowsgnP7HMBjG0hkbIDTGs6bKxoczNJLTMiLee6GXVZJ2/WNCn8HhnOJcN/s3VUfJcW2ydnjRaxBLxTB0MWyKl8t2mYIKAsE4MxD6QJgEwVfvAZdz8vqh3GYqgKhcyS8i5Gi2eP5PPVjOddRxa/Rf4HGgWG+/qhTnGuPavG4PqPCJAO6hf8AW8h1m/lKgcXx2Z5e3Q7TMba7roVRaemKxr0a8MdlFzEmfmI9YXSOX8SwNLiM1vCY1m0fIfNcywrtJO+2un7BEvDuOClhi0Sao0O0TayL63NLCVM1H2W3M/E2Upbnu4Axq5xP5QJ1mb9kJHEsaBN93D5+8NdY+Crnue9xL7knU/H78k7TwuaZOgnXaP8AhWV1qC6KrJuQsfF4sPDAEAfAeqj0SYcd9B6/Tf4rau3ve1uxVvwnhoqAH/glOc1BaxQhyeDHD8MJB3I+BKsfZ2P3KdPDyx2UjxDUWiYnWdgsVHg/X7+IXMtscmdSqlRRGfb1Tbn3t6pwNJsP+VFxboNyLD789UQWvCyeJdnUPwm5gDahoPdAf7k6Zht6rrZp9F5OwvGzTe11PVpkeexXpbkzj7cVhKVUODnFoDwNQ8DxAhdKrkljOPdxctRblZlPSCmnU+iuKTXMktJSQBhrVubJEwouLxrKQBqGAUCJAErdoQzj+ZwHAUhm+nxV1Qa94BJyyNlFywsjDkTQUy/EdLpp9GC3U9bqTA6KtzZaqor32V9TGEDNltErlvH6xxWPaGu8Je0X7ESAF1LjlQChUJsMu2q5Fywc3FmC5AdaQbZWk+V1CLePWT4pNYjtJpAZWnRoCp6lBtSsSAcg12kjopGPqlxblN5v5Db6J7D04b3WW6PyPH6NFb4LfsZ5j4wMJhKlYgeACAb7gAKj5VcHUziariR75zWABuPQT8kz+JFH2tKlTkkCo1zmg6tkAz1AmY7K14dhg6gGO8IJvAi0aX+C0Lc/pVFLtsGsViw41XOIJcZbUMEG0N9C0m37IffVJFrO8LRMCZ1fNstx/wCxCMuI8MPsASQ1rGlpItGVpggbyco62shvB4WcOKjolznQLE5acNJ8xa3r1XMurkn3/s6tVkc6KSq3NAbqYb5dSr7iJ/pabWxLjDWtGpJ0EDU3Uflam04irUfBbRZMk2LnuIH0EKmq4t2Lxk5iG0znB6ZXeHsLi0quvxXY4x/f/CV1/BNv6/6RMXhahz1KxLAA4wQCSQSC0NHkQTt80GV8XL4uBoi/8QeKnM0UyYIJc6QS7PJA8gS6yCqOHLiu3GEKo4jhztnY9ZGc0lYpHQd9ekojw/CrAlYxvBJEixVf/wBME8Y/gn7Kiu0se5rrWkHrOhnoVJwm0m38JjEYAj3iZFgfLQJ7AH+/a0ASSrk1JdEFsX2S8VQOQOBDXEgROxBmPgmsPRzuDG62t1Wtete3oTaOikcBpDPmJvtdE5ZEI9suf/iwDQ7MQ70IAVhwfh/s4bPX9VY4SsAMs3Gv7qQGzHncjp+y5c7ZS6ZurrUe0VGLwli9kXnzOkqkqtcWiR9n9EYY17ScoiBqREdLlDvFb031G6NJvPvO2AbqYET0UIwlNpRRqVsYR2RXYvFEOOmYm5EBrQfLQCUO1cQ4lwtrE66SLHonsZWNSAwENy+Mm2Z0+Im/uiwA7FM0mAfp5rp1UqC/pzLr3Y/4N0aP19VacM4tVw7iaNR9M/4uIB8xoVBFQ+fQ/wApylhHONgrjOdq5A/En+oLaGJhtQ2a8aOPQjYrqFKp1XmrlXg7xVY4atcDHkV6JY4kDyEpoi+ieaYWEwHlYUhahtz4BcdAg3mLigqRlGYA6fqiPmAu9k4MtZc8BaXOaHeIXITREk42s1mWwEkFHvD8SDSaQdguP8w4s5RB3v8A+KM+W+LNqUGQ6CbX0hU3S44aqFuoMnV+60OK+CG6vEA05Xekaead/wCpTpER6krLK1ejYqmW/EaftaT2A+80ifouWcsPfT4mKdRzi4F0A+7GU6LoNHHgyub8armnxWk92mciRvmFreqK56nn6KpxySOnsxIzETAB+amtrfJCdbigIOreh7jVWnDMWSQNjER19VXKxfRbx6elRzFjy7HU6LTAy5nHfUW7CHn4K+weI/0xefCIg+hH0QbRrudi6zyWvIa4j+5t/dPw+qYZxd7WvpkZg4DKBq02g237dfJFl3x2JP8ARZRT8lba/YecVOagWC8ttsRuJ7W+SHMVg8lAFrrlsmdJeXe1d5yQPIDstuAY1poik55uyPFpABaIO2oWeYcePYwwAHLm0JsfEAI7gE6WClZxnDl/AgpQnx/oJ0MS4NqU2a1qtgd2sBbmPazz6KDx40cLhalJsurVSQ698gMAu3AIE5f8z3WDUYyq4ZnGm2wIgHM9wBvvYH0KGeOVs1V0nQ5elmwBv5/BW+LDjHkZ/Ns2fFFfiajnljScwAA++vmrvheBtMaqDwzBlxCL8DhsoA8lR5d+dIPHq3tjdLDwNE7UoNNirE4bY6xPp1TVXDka9r9Fx5Se6dWMItFNi+HAiNVRYjB+yJJbmHSdD36q84xj/Z+EHM46AXNgTZC+Jxr6hOeIg2n4aarpeErv8vr+mPy1Sln2V2LxGbffdSOH4k6bBQnsnZEPLeJovAoVgGH8r9JM6OOy6rXJYcrWnpfcO4o0tANj1/lXLcS0MJGnTsh7iuAGFc0ZgWuEgnb+FS43jr3+CnZu56rDPxm3iNVd6S7L9nEWPqiiXilTvneegkwPOIlD3Gcc2oGtpNeMheM0+HK95MAaiyiMp2NpO8673PZOZgIAg6yB2FvSVsrrUFiKbbHN6x04nMIho20A0AiTrNlDLJJ7qVQwb3wSLfCfRWuHwYAgt9YUbLlEIUuRV0cKYmFLw7CJT1dsGBsm2PJlZZXSka40KKDr8McLTqYkB7oyjMB/cQuw1mxcLzjw7GOovD2m4MiF2flXm5mKYGu8L430dGsFavHkswx+RBp6EV1hMmoktBnNOK0i+jUGhgwuL4PD1Kb3EkSSSSfNdxZcX13QDzhytUzPfQbLXC7eh7BP0JABxmrmFyOlk7ynxDLmpE3BkfqoGJw1QCPZut/ieqqy5zXh0EEKu6CnHC6mzhLTp2Bq557aqQ2oChjhHFxFgQSrFmMN7EjsCuPZVNP0deF0ZfYS8PM76II/EilFZtUbAEn/AGusinAY4eRVTztRNWlYaT8FLxm1NaUeRjXRKo4gVGMeLhzQR6og5cdmfJGhEDogLk7HF1EUz71M5fTZHnCcXl6XF03Xxk0yDs5R0HOGu/7vGsIuM3qHPsbeo9E3UwFiZJMz01PXyBWeF1g7iFcGYfTeW9LVGn9yrfFsOXT72UfJX/p3+ka/EnleL9lBTpljnbGbidbzqdjKexGNc2lLoHvakGfBAAHQAn4N6KQ5od72nT9fn81T8dZ4T0FiT/lv5fso1prpfZfY0+2Un9W1lOSbmSBFwTlDSCdg2/WVR1G53gAanbuVIx2JaW2Mi/QAC0D5D4q05PweZxdYnYFdWxquGI4i2c9ZacM4VlaLXO//ADorrAYPMTI623AH6wU/icNZoAGsEnabfqrLhtVrWN8ImOsFxsNJ6B1+4XG1WWdnUiuMOiJi8Ple6BmIa0iTMy0mPIwTHRCHFca4ktpmXQC4nRs6aXj0RDzfxA0KRDiC+CXbwT4iB5S0DyJXPxUcc7MuWq8jMZJIbEhsbE5lpr8aEpa/SK7PIlGOL2yPi60OaGOzOElzjdskXi2ik8P4C54zRbcmw+Cv+D8qmxeO8fepV2+hkaQBA/m36/BSu8rOoFdXjuT2XYG1OBtbefgq7G8LEHKiXGNiR5+X3qqh7I3/AHuqK757rZrn40MzCjxOLfVcwVXe40MH+0affZbuxGSQII+7qdLGul7A9h95uhjsdiER4DkKjUy1W13OpEyBAmJ0ldaqzmtOPdU6pZ9ATiaknXXzmNQp/B6ImT/wj/j/AC1Tqt8ADHtAAPUDYoL/AKUsdkiCLGbKNzaQVZJl3TLSBljT4rWpUAmxKg4eoWNJkA9NVMpvzAXm31WFrWdCPSK7EQbgaqPTpRc6dArF9AbzHXbX+VHxOKpsAE6fevmmot+ibkkuyHUJHr9yrfgGIqMgjTUHoR0VHUxk6QB3uo1TGvJEOtMT9StddTXsw23RfSO/cP5mpuptLjDov5i36JIB4DwGtUoU3+0b4gTc/wCRSVuyMnR2WkbXs5OOM26haPbFQza0g/URussf0v8AfRXFZCbhwW2a0uEi4F1U4jg9EuBcxsnaBqr72cOI63HnuoGIohvieZOoPVAA1i8AxhIDGjyCncDLQYyj4KVj6EkO2KjYaiQ5R+yX0WFWnSBdmY246IVxeEDszdjMItxFDOFXPwV0OKY02jmtHl7F0KvtKdPMDbUXRRgHVy0h9JzDF9EXYajIynX8p6LY0Cb/AJhYj+7yUZVRl2NTaOPsxRoYllZ35XR08Js5dFB9qJaRlInz6Kt4zyTTq1M4cWNPvNAmP2UjhXCX4dmVtQvbPhzWt0CzeTRz7XtGrx7+LxmlXBb+tusaoM50xmRhYGyXCCRtfX6o6xWNLCQ9pBHae+oXP+YiKjnPAkEyB22t6Kjx6Xz/AC+jVfc+HX2CNEHKZ0B8O+mp+iMfw6IOa4lC72ki7Yi0dL3WOE8QdQqBzbQdOutlsthzi0YIS4s7CWTNvT6JouyA9CD+m3wUfhuOFRrTPvX+ITfFqngdeMs/T+Vx41uMsZ04WcogXzHxA1KxGrabZI2zH3R6Ekx2VpyDwM1ne3fpm+JshqpSLgaQu91STH9zot5DT0XWOAUPY0GMBywOk99PNb7mq4KJmr2ybkEDuHgthkDwEA9C02J+BCCazySXOIAMxbqYg9DAn1RNg8a/M4EiQc3S8mNDFwY9FpjsGyoTUAAIa1kaCBMW/XyWeyr5EnE11y+NtSOd4jCwDEkHQ69wq6vRPTRE1Wm5heJkgiGxIixJPQ62VJVMGfr0B+sLNjRsT1A/xGnN43+CteVeOnDvFN8mk43n8rj+YdlFxtYearKmJmwgx9FuolPrEYfIjW/bOuG9tzc2280G8+AtLKrWgtMtJG5Ghn70S5U5jmKNUwDAa86jo39kVcRwVOqwsfBp9YIkxqOhXR1SRx8cJHLH4wlt2m+6w3irhYCPNWXEeW6oMU/GzYTBHxTdHlbEOBOUCNiRJVfxQLvnn+yI3iYcPG4z0Fvqq12LHS/yVkeBVbzSdO9k9heXaziA2kZNr2+qmsXorbb9lEGl5kq+5a4K6vWZTA1+Q6on4d+GtZxmq5rG9jm8x0R9wnhNDCMii2SdXn3ifPYKWEdJfDeGMpUmUxcNET16rKWd2w+aSWCC7HUszZAkjZRQ4QDJ001jtIVk12/x8uqg4uhlIe0SN9iO4UiLMjxDyuExiMMHODtNiDp3B6eaebUDd5n1Py2TjPIE6OHX+UwwqhDpZFvy9PQpn2MKxqUW02uIHh10m/lsU1QbnbJiYsRof2SY0Zw42W1XCpNbBuptBwNjqkMq/YJ5rZibOsGn91ZPw4KjuowgRCqUJ7EC/R5lR3YS4tDjPhPugdlZ5bAaiZhaltnfC/yIKAKZ2GsBsdZt81TcS4JSqZnOb4jDRrMCYE6Wk6ovfRuBpA0Ok7qDVoWHSfT4IGch49ynWpkhjC8DQtvaN43Q7U5ervcIpunYQu8VMPdx0ERA8MqDXwhytB1GgjUeYRg9AblvCV2NaKlJ3h0tJt5KPzTjyXBjbECTO58uwRyWFjjH5ho1xblKGOK8vuqPzNPjBk5jaw/uVTpjyUiasaWAJwCvGLYXTEwPM2XXgRlAC56OUK85mloAObX3b7DdGdPOxrQ4giYFxmsJkgLL5VE5tSiavGujDpj2MZnA6z9EwzEOaC2TBF+vRbYmr4ZCrH17RmvoTsAbH5SssFJHR1SRpzDijSaDDcz7PMk5sptE95vugjiNZzDDze/hBk+EwZjS4PwV1xnGED2mY5p8HwjNHa0IXdgnObmMtl0aSXWklbK6Ob5SMl3k8FwiRK9Y1DbwtED77qww2AAaAWnxuEOkzGVpdcWmM1v8gpLqTPZh5aLAOtYEiIOXpr6neVIp1nPwhzeJwiBoZc6YBJvcj47QVsjFI58pN9soa0Wk30PQe7c9YOa/YJzDccr07Cq4jo4lzR0MFN4zwkNI8WUZ+ku8uxF1GAtAF5n9P1QIPOV+I+2Z4iM4MHuIs6EShllzblRn/csOgbJ+WnzhdOwzwUiIwKat+EYG8xfYHQ+qfwmDBhxFpVpUZkIjQG0xoeykkJs0a/KLi0eHUNaf3UI1XOJLojYbkeQ6p6sTUfJcQ2Zjr3hOUJkAtudDa9/kVIXoabH9jv8A8z80lOMCxsekn90kYR0IWuyf7bmSdP4UgHcabj9lGmxI8TTAA6DqP2WZLZLfFp6aAx+yQ0N18NBzMEjcaH0IWtOq1sAEknYwT3+CmscDOU3Fj0n9EzXw4dtDvvZAzFM7fm3tZ3n3TdegYcG2Me6THwI1WGu9ndwi+0kHvdJmIEAn8xFp0t3uNEAaUxDfFt1N++mqww7gyOoUp1om8276Trvoo9HDlkwS4Xtof5RgiTSxHVOyCq41IdldA6Hr/KfmEh6POpdE25mxWzaycFQFAxiLz2j77ph9Pw6SZ8pU0tGxWjmJAQalIT57kfcKK+he2o+PaytHMWhYmIpquFsbWOvWyhVcDcWG0DqiI0BfumamG+/JAwfbhYmGiTM208k1Xwlo/IDJIF7i6IXYa87rU4S5MaoDAWqYY+87U2B28OxHkqziuAexpgC7ZtexE2/ZGpwAiNk0/AiIVcqoy9otjbOCxM4xWp53BxO4jX0HZV+Mqw+ZkbAbDT+F1TinJtKoczczDc+HSTvlP6IYxnIhm9S0AWbBj4qz0ivloHN/1HtBM08sQNAQdD30WcTiD7oJyibWjWI+Tfgi08uU2NytaR3GvnKg1eXHGRNj289vVA9BPFMzkuJM2Hy/RLC4ZziABJ+/4RbR5NcSBNvKLeZRLgOVxTEFvlGhjUk6kIFoMcu8ELTIEvd8B2lHXD+GFgBeTmnYWtrqpFJgbAaBlGnhg/unWuLiQBGVu2p03O90JEWyVWrtFt7aDaBue61czM7xAiBtoPjqm6eBmQS0WmbmYghsk6lTGmwdaSLCJKkIzh2HQgEgSDJ0Im59U7VOzdtxpPaVoKcCXWWKTjUOVgtpPXyG6NDDTI3c/qknhhqe4M72n5rCjowjNMtIjS8t81qy7czbFxk+nVJJSEbEAl0eGCPVOGtrnFpER3WEkDHXNt1HdRnYYflt2Nx/CSSQMYxVZwc0EQ0Hz2j6rYVfEZuJ8Pa37pJJiNheQ68E2N/K61LWkEGfPWO4OqSSAMsYQL3HUW+RWpdBvp1H7JJIaAckgTss+0SSURmPaJZwkkgDGYLUkLKSAGyQsFwSSQM1Lgm3O7JJIBjLyoz6YckkmIjnAtM2vMLQYJokZY6EJJIEa1iBr4hYafdlBxGIaC0NsJAJjQH6pJJgSzTYfsj6arLGMD3OEgEDKNyYuT+3dJJSwRK/ppufC34ntOyb/qWg5WC53KSSj9Eh5uEu32xPiuMptAnbe/VSKDS7KwkAgkggXsNyPJJJAGWG12gpJJKIz//Z"/>
          <p:cNvSpPr>
            <a:spLocks noChangeAspect="1" noChangeArrowheads="1"/>
          </p:cNvSpPr>
          <p:nvPr/>
        </p:nvSpPr>
        <p:spPr bwMode="auto">
          <a:xfrm>
            <a:off x="90487" y="15875"/>
            <a:ext cx="304801"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dirty="0"/>
          </a:p>
        </p:txBody>
      </p:sp>
      <p:sp>
        <p:nvSpPr>
          <p:cNvPr id="7" name="TextBox 6"/>
          <p:cNvSpPr txBox="1"/>
          <p:nvPr/>
        </p:nvSpPr>
        <p:spPr>
          <a:xfrm>
            <a:off x="539552" y="702644"/>
            <a:ext cx="8100392" cy="707886"/>
          </a:xfrm>
          <a:prstGeom prst="rect">
            <a:avLst/>
          </a:prstGeom>
          <a:noFill/>
        </p:spPr>
        <p:txBody>
          <a:bodyPr wrap="square" rtlCol="1">
            <a:spAutoFit/>
          </a:bodyPr>
          <a:lstStyle/>
          <a:p>
            <a:pPr rtl="0"/>
            <a:r>
              <a:rPr lang="en-US" sz="4000" b="1" dirty="0" smtClean="0">
                <a:solidFill>
                  <a:srgbClr val="0070C0"/>
                </a:solidFill>
                <a:effectLst>
                  <a:outerShdw blurRad="38100" dist="38100" dir="2700000" algn="tl">
                    <a:srgbClr val="000000">
                      <a:alpha val="43137"/>
                    </a:srgbClr>
                  </a:outerShdw>
                </a:effectLst>
              </a:rPr>
              <a:t>Symmetry in First-Price Auction</a:t>
            </a:r>
            <a:endParaRPr lang="he-IL" sz="4000" b="1" dirty="0">
              <a:solidFill>
                <a:srgbClr val="0070C0"/>
              </a:solidFill>
              <a:effectLst>
                <a:outerShdw blurRad="38100" dist="38100" dir="2700000" algn="tl">
                  <a:srgbClr val="000000">
                    <a:alpha val="43137"/>
                  </a:srgbClr>
                </a:outerShdw>
              </a:effectLst>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7747" y="4508106"/>
            <a:ext cx="1544002" cy="2066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1096797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כותרת משנה 2"/>
              <p:cNvSpPr>
                <a:spLocks noGrp="1"/>
              </p:cNvSpPr>
              <p:nvPr>
                <p:ph type="subTitle" idx="1"/>
              </p:nvPr>
            </p:nvSpPr>
            <p:spPr>
              <a:xfrm>
                <a:off x="377156" y="1556792"/>
                <a:ext cx="8425184" cy="4536504"/>
              </a:xfrm>
            </p:spPr>
            <p:txBody>
              <a:bodyPr>
                <a:normAutofit fontScale="92500" lnSpcReduction="10000"/>
              </a:bodyPr>
              <a:lstStyle/>
              <a:p>
                <a:r>
                  <a:rPr lang="he-IL" sz="2400" b="1" u="sng" dirty="0" smtClean="0">
                    <a:solidFill>
                      <a:srgbClr val="D8651E"/>
                    </a:solidFill>
                    <a:latin typeface="+mj-lt"/>
                    <a:cs typeface="+mj-cs"/>
                  </a:rPr>
                  <a:t>הוכחה:</a:t>
                </a:r>
                <a:endParaRPr lang="he-IL" sz="2400" dirty="0" smtClean="0">
                  <a:solidFill>
                    <a:srgbClr val="D8651E"/>
                  </a:solidFill>
                  <a:latin typeface="+mj-lt"/>
                  <a:cs typeface="+mj-cs"/>
                </a:endParaRPr>
              </a:p>
              <a:p>
                <a:endParaRPr lang="he-IL" sz="2400" dirty="0" smtClean="0">
                  <a:solidFill>
                    <a:srgbClr val="D8651E"/>
                  </a:solidFill>
                  <a:latin typeface="+mj-lt"/>
                  <a:cs typeface="+mj-cs"/>
                </a:endParaRPr>
              </a:p>
              <a:p>
                <a:r>
                  <a:rPr lang="he-IL" sz="2200" dirty="0" smtClean="0">
                    <a:solidFill>
                      <a:schemeClr val="bg1"/>
                    </a:solidFill>
                    <a:latin typeface="+mj-lt"/>
                    <a:cs typeface="+mj-cs"/>
                  </a:rPr>
                  <a:t>נניח בשלילה שאכן קיימת פונקצית אסטרטגיה מונטונית עולה ממש ורציפה </a:t>
                </a:r>
                <a14:m>
                  <m:oMath xmlns:m="http://schemas.openxmlformats.org/officeDocument/2006/math">
                    <m:r>
                      <a:rPr lang="he-IL" sz="2000" i="1" smtClean="0">
                        <a:solidFill>
                          <a:schemeClr val="bg1"/>
                        </a:solidFill>
                        <a:latin typeface="Cambria Math"/>
                        <a:ea typeface="Cambria Math"/>
                        <a:cs typeface="+mj-cs"/>
                      </a:rPr>
                      <m:t>𝛽</m:t>
                    </m:r>
                    <m:r>
                      <a:rPr lang="he-IL" sz="2000" b="0" i="1" smtClean="0">
                        <a:solidFill>
                          <a:schemeClr val="bg1"/>
                        </a:solidFill>
                        <a:latin typeface="Cambria Math"/>
                        <a:ea typeface="Cambria Math"/>
                        <a:cs typeface="+mj-cs"/>
                      </a:rPr>
                      <m:t> </m:t>
                    </m:r>
                  </m:oMath>
                </a14:m>
                <a:r>
                  <a:rPr lang="he-IL" sz="1800" dirty="0" smtClean="0">
                    <a:solidFill>
                      <a:schemeClr val="bg1"/>
                    </a:solidFill>
                    <a:latin typeface="+mj-lt"/>
                    <a:cs typeface="+mj-cs"/>
                  </a:rPr>
                  <a:t> </a:t>
                </a:r>
                <a:r>
                  <a:rPr lang="he-IL" sz="2200" dirty="0" smtClean="0">
                    <a:solidFill>
                      <a:schemeClr val="bg1"/>
                    </a:solidFill>
                    <a:latin typeface="+mj-lt"/>
                    <a:cs typeface="+mj-cs"/>
                  </a:rPr>
                  <a:t>שאיננה סימטריה. נשאף כעת להראות שחייב להתקיים </a:t>
                </a:r>
                <a14:m>
                  <m:oMath xmlns:m="http://schemas.openxmlformats.org/officeDocument/2006/math">
                    <m:sSub>
                      <m:sSubPr>
                        <m:ctrlPr>
                          <a:rPr lang="en-US" sz="2200" b="0" i="1" smtClean="0">
                            <a:solidFill>
                              <a:schemeClr val="bg1"/>
                            </a:solidFill>
                            <a:latin typeface="Cambria Math"/>
                            <a:ea typeface="Cambria Math"/>
                            <a:cs typeface="+mj-cs"/>
                          </a:rPr>
                        </m:ctrlPr>
                      </m:sSubPr>
                      <m:e>
                        <m:r>
                          <a:rPr lang="he-IL" sz="2200" i="1" smtClean="0">
                            <a:solidFill>
                              <a:schemeClr val="bg1"/>
                            </a:solidFill>
                            <a:latin typeface="Cambria Math"/>
                            <a:ea typeface="Cambria Math"/>
                            <a:cs typeface="+mj-cs"/>
                          </a:rPr>
                          <m:t>𝛽</m:t>
                        </m:r>
                      </m:e>
                      <m:sub>
                        <m:r>
                          <a:rPr lang="en-US" sz="2200" b="0" i="1" smtClean="0">
                            <a:solidFill>
                              <a:schemeClr val="bg1"/>
                            </a:solidFill>
                            <a:latin typeface="Cambria Math"/>
                            <a:ea typeface="Cambria Math"/>
                            <a:cs typeface="+mj-cs"/>
                          </a:rPr>
                          <m:t>1</m:t>
                        </m:r>
                      </m:sub>
                    </m:sSub>
                    <m:r>
                      <a:rPr lang="en-US" sz="2200" i="1">
                        <a:solidFill>
                          <a:schemeClr val="bg1"/>
                        </a:solidFill>
                        <a:latin typeface="Cambria Math"/>
                        <a:ea typeface="Cambria Math"/>
                        <a:cs typeface="+mj-cs"/>
                      </a:rPr>
                      <m:t>≡</m:t>
                    </m:r>
                    <m:sSub>
                      <m:sSubPr>
                        <m:ctrlPr>
                          <a:rPr lang="en-US" sz="2200" b="0" i="1" smtClean="0">
                            <a:solidFill>
                              <a:schemeClr val="bg1"/>
                            </a:solidFill>
                            <a:latin typeface="Cambria Math"/>
                            <a:ea typeface="Cambria Math"/>
                            <a:cs typeface="+mj-cs"/>
                          </a:rPr>
                        </m:ctrlPr>
                      </m:sSubPr>
                      <m:e>
                        <m:r>
                          <a:rPr lang="en-US" sz="2200" i="1" smtClean="0">
                            <a:solidFill>
                              <a:schemeClr val="bg1"/>
                            </a:solidFill>
                            <a:latin typeface="Cambria Math"/>
                            <a:ea typeface="Cambria Math"/>
                            <a:cs typeface="+mj-cs"/>
                          </a:rPr>
                          <m:t>𝛽</m:t>
                        </m:r>
                      </m:e>
                      <m:sub>
                        <m:r>
                          <a:rPr lang="en-US" sz="2200" b="0" i="1" smtClean="0">
                            <a:solidFill>
                              <a:schemeClr val="bg1"/>
                            </a:solidFill>
                            <a:latin typeface="Cambria Math"/>
                            <a:ea typeface="Cambria Math"/>
                            <a:cs typeface="+mj-cs"/>
                          </a:rPr>
                          <m:t>2</m:t>
                        </m:r>
                      </m:sub>
                    </m:sSub>
                  </m:oMath>
                </a14:m>
                <a:r>
                  <a:rPr lang="he-IL" sz="2200" dirty="0" smtClean="0">
                    <a:solidFill>
                      <a:schemeClr val="bg1"/>
                    </a:solidFill>
                    <a:latin typeface="+mj-lt"/>
                    <a:cs typeface="+mj-cs"/>
                  </a:rPr>
                  <a:t>. זה כמובן יוביל לסתירה, שכן תהליך דומה לכל </a:t>
                </a:r>
                <a14:m>
                  <m:oMath xmlns:m="http://schemas.openxmlformats.org/officeDocument/2006/math">
                    <m:r>
                      <a:rPr lang="en-US" sz="2200" b="0" i="1" smtClean="0">
                        <a:solidFill>
                          <a:schemeClr val="bg1"/>
                        </a:solidFill>
                        <a:latin typeface="Cambria Math"/>
                        <a:cs typeface="+mj-cs"/>
                      </a:rPr>
                      <m:t>𝑖</m:t>
                    </m:r>
                    <m:r>
                      <a:rPr lang="en-US" sz="2200" b="0" i="1" smtClean="0">
                        <a:solidFill>
                          <a:schemeClr val="bg1"/>
                        </a:solidFill>
                        <a:latin typeface="Cambria Math"/>
                        <a:ea typeface="Cambria Math"/>
                        <a:cs typeface="+mj-cs"/>
                      </a:rPr>
                      <m:t>≠</m:t>
                    </m:r>
                    <m:r>
                      <a:rPr lang="en-US" sz="2200" b="0" i="1" smtClean="0">
                        <a:solidFill>
                          <a:schemeClr val="bg1"/>
                        </a:solidFill>
                        <a:latin typeface="Cambria Math"/>
                        <a:ea typeface="Cambria Math"/>
                        <a:cs typeface="+mj-cs"/>
                      </a:rPr>
                      <m:t>𝑗</m:t>
                    </m:r>
                  </m:oMath>
                </a14:m>
                <a:r>
                  <a:rPr lang="he-IL" sz="2200" dirty="0" smtClean="0">
                    <a:solidFill>
                      <a:schemeClr val="bg1"/>
                    </a:solidFill>
                    <a:latin typeface="+mj-lt"/>
                    <a:cs typeface="+mj-cs"/>
                  </a:rPr>
                  <a:t> יוביל אותנו למצב ובו לכל </a:t>
                </a:r>
                <a:r>
                  <a:rPr lang="en-US" sz="2200" dirty="0" smtClean="0">
                    <a:solidFill>
                      <a:schemeClr val="bg1"/>
                    </a:solidFill>
                    <a:latin typeface="+mj-lt"/>
                    <a:cs typeface="+mj-cs"/>
                  </a:rPr>
                  <a:t>i</a:t>
                </a:r>
                <a:r>
                  <a:rPr lang="he-IL" sz="2200" dirty="0">
                    <a:solidFill>
                      <a:schemeClr val="bg1"/>
                    </a:solidFill>
                    <a:latin typeface="+mj-lt"/>
                    <a:cs typeface="+mj-cs"/>
                  </a:rPr>
                  <a:t>,</a:t>
                </a:r>
                <a:r>
                  <a:rPr lang="he-IL" sz="2200" dirty="0" smtClean="0">
                    <a:solidFill>
                      <a:schemeClr val="bg1"/>
                    </a:solidFill>
                    <a:latin typeface="+mj-lt"/>
                    <a:cs typeface="+mj-cs"/>
                  </a:rPr>
                  <a:t> </a:t>
                </a:r>
                <a14:m>
                  <m:oMath xmlns:m="http://schemas.openxmlformats.org/officeDocument/2006/math">
                    <m:sSub>
                      <m:sSubPr>
                        <m:ctrlPr>
                          <a:rPr lang="en-US" sz="2200" b="0" i="1" smtClean="0">
                            <a:solidFill>
                              <a:schemeClr val="bg1"/>
                            </a:solidFill>
                            <a:latin typeface="Cambria Math"/>
                            <a:ea typeface="Cambria Math"/>
                            <a:cs typeface="+mj-cs"/>
                          </a:rPr>
                        </m:ctrlPr>
                      </m:sSubPr>
                      <m:e>
                        <m:r>
                          <a:rPr lang="he-IL" sz="2200" i="1" smtClean="0">
                            <a:solidFill>
                              <a:schemeClr val="bg1"/>
                            </a:solidFill>
                            <a:latin typeface="Cambria Math"/>
                            <a:ea typeface="Cambria Math"/>
                            <a:cs typeface="+mj-cs"/>
                          </a:rPr>
                          <m:t>𝛽</m:t>
                        </m:r>
                      </m:e>
                      <m:sub>
                        <m:r>
                          <a:rPr lang="en-US" sz="2200" b="0" i="1" smtClean="0">
                            <a:solidFill>
                              <a:schemeClr val="bg1"/>
                            </a:solidFill>
                            <a:latin typeface="Cambria Math"/>
                            <a:ea typeface="Cambria Math"/>
                            <a:cs typeface="+mj-cs"/>
                          </a:rPr>
                          <m:t>𝑖</m:t>
                        </m:r>
                      </m:sub>
                    </m:sSub>
                    <m:r>
                      <a:rPr lang="en-US" sz="2200" b="0" i="1" smtClean="0">
                        <a:solidFill>
                          <a:schemeClr val="bg1"/>
                        </a:solidFill>
                        <a:latin typeface="Cambria Math"/>
                        <a:ea typeface="Cambria Math"/>
                        <a:cs typeface="+mj-cs"/>
                      </a:rPr>
                      <m:t>≡</m:t>
                    </m:r>
                    <m:r>
                      <a:rPr lang="en-US" sz="2200" b="0" i="1" smtClean="0">
                        <a:solidFill>
                          <a:schemeClr val="bg1"/>
                        </a:solidFill>
                        <a:latin typeface="Cambria Math"/>
                        <a:ea typeface="Cambria Math"/>
                        <a:cs typeface="+mj-cs"/>
                      </a:rPr>
                      <m:t>𝛽</m:t>
                    </m:r>
                  </m:oMath>
                </a14:m>
                <a:r>
                  <a:rPr lang="he-IL" sz="2200" dirty="0" smtClean="0">
                    <a:solidFill>
                      <a:schemeClr val="bg1"/>
                    </a:solidFill>
                    <a:latin typeface="+mj-lt"/>
                    <a:cs typeface="+mj-cs"/>
                  </a:rPr>
                  <a:t>, כלומר אכן יש שיווי-משקל סימטרי בסתירה. </a:t>
                </a:r>
              </a:p>
              <a:p>
                <a:endParaRPr lang="he-IL" sz="2200" dirty="0">
                  <a:solidFill>
                    <a:schemeClr val="bg1"/>
                  </a:solidFill>
                  <a:latin typeface="+mj-lt"/>
                  <a:cs typeface="+mj-cs"/>
                </a:endParaRPr>
              </a:p>
              <a:p>
                <a:r>
                  <a:rPr lang="he-IL" sz="2200" dirty="0" smtClean="0">
                    <a:solidFill>
                      <a:schemeClr val="bg1"/>
                    </a:solidFill>
                    <a:latin typeface="+mj-lt"/>
                    <a:cs typeface="+mj-cs"/>
                  </a:rPr>
                  <a:t>נסמן:</a:t>
                </a:r>
                <a:r>
                  <a:rPr lang="en-US" sz="2200" dirty="0" smtClean="0">
                    <a:solidFill>
                      <a:schemeClr val="bg1"/>
                    </a:solidFill>
                    <a:latin typeface="+mj-lt"/>
                    <a:cs typeface="+mj-cs"/>
                  </a:rPr>
                  <a:t> </a:t>
                </a:r>
                <a:r>
                  <a:rPr lang="he-IL" sz="2200" dirty="0" smtClean="0">
                    <a:solidFill>
                      <a:schemeClr val="bg1"/>
                    </a:solidFill>
                    <a:latin typeface="+mj-lt"/>
                    <a:cs typeface="+mj-cs"/>
                  </a:rPr>
                  <a:t> </a:t>
                </a:r>
                <a:endParaRPr lang="he-IL" sz="2200" dirty="0">
                  <a:solidFill>
                    <a:schemeClr val="bg1"/>
                  </a:solidFill>
                  <a:latin typeface="+mj-lt"/>
                  <a:cs typeface="+mj-cs"/>
                </a:endParaRPr>
              </a:p>
              <a:p>
                <a:pPr algn="ctr"/>
                <a14:m>
                  <m:oMathPara xmlns:m="http://schemas.openxmlformats.org/officeDocument/2006/math">
                    <m:oMathParaPr>
                      <m:jc m:val="centerGroup"/>
                    </m:oMathParaPr>
                    <m:oMath xmlns:m="http://schemas.openxmlformats.org/officeDocument/2006/math">
                      <m:r>
                        <a:rPr lang="en-US" sz="2200" b="0" i="1" smtClean="0">
                          <a:solidFill>
                            <a:schemeClr val="bg1"/>
                          </a:solidFill>
                          <a:latin typeface="Cambria Math"/>
                          <a:cs typeface="+mj-cs"/>
                        </a:rPr>
                        <m:t>𝑅</m:t>
                      </m:r>
                      <m:r>
                        <a:rPr lang="en-US" sz="2200" b="0" i="1" smtClean="0">
                          <a:solidFill>
                            <a:schemeClr val="bg1"/>
                          </a:solidFill>
                          <a:latin typeface="Cambria Math"/>
                          <a:cs typeface="+mj-cs"/>
                        </a:rPr>
                        <m:t>=</m:t>
                      </m:r>
                      <m:func>
                        <m:funcPr>
                          <m:ctrlPr>
                            <a:rPr lang="en-US" sz="2200" b="0" i="1" smtClean="0">
                              <a:solidFill>
                                <a:schemeClr val="bg1"/>
                              </a:solidFill>
                              <a:latin typeface="Cambria Math"/>
                              <a:cs typeface="+mj-cs"/>
                            </a:rPr>
                          </m:ctrlPr>
                        </m:funcPr>
                        <m:fName>
                          <m:limLow>
                            <m:limLowPr>
                              <m:ctrlPr>
                                <a:rPr lang="en-US" sz="2200" b="0" i="1" smtClean="0">
                                  <a:solidFill>
                                    <a:schemeClr val="bg1"/>
                                  </a:solidFill>
                                  <a:latin typeface="Cambria Math"/>
                                  <a:cs typeface="+mj-cs"/>
                                </a:rPr>
                              </m:ctrlPr>
                            </m:limLowPr>
                            <m:e>
                              <m:r>
                                <m:rPr>
                                  <m:sty m:val="p"/>
                                </m:rPr>
                                <a:rPr lang="en-US" sz="2200" b="0" i="0" smtClean="0">
                                  <a:solidFill>
                                    <a:schemeClr val="bg1"/>
                                  </a:solidFill>
                                  <a:latin typeface="Cambria Math"/>
                                  <a:cs typeface="+mj-cs"/>
                                </a:rPr>
                                <m:t>max</m:t>
                              </m:r>
                            </m:e>
                            <m:lim>
                              <m:r>
                                <a:rPr lang="en-US" sz="2200" b="0" i="1" smtClean="0">
                                  <a:solidFill>
                                    <a:schemeClr val="bg1"/>
                                  </a:solidFill>
                                  <a:latin typeface="Cambria Math"/>
                                  <a:cs typeface="+mj-cs"/>
                                </a:rPr>
                                <m:t>𝑗</m:t>
                              </m:r>
                              <m:r>
                                <a:rPr lang="en-US" sz="2200" b="0" i="1" smtClean="0">
                                  <a:solidFill>
                                    <a:schemeClr val="bg1"/>
                                  </a:solidFill>
                                  <a:latin typeface="Cambria Math"/>
                                  <a:ea typeface="Cambria Math"/>
                                  <a:cs typeface="+mj-cs"/>
                                </a:rPr>
                                <m:t>≠</m:t>
                              </m:r>
                              <m:r>
                                <a:rPr lang="en-US" sz="2200" b="0" i="1" smtClean="0">
                                  <a:solidFill>
                                    <a:schemeClr val="bg1"/>
                                  </a:solidFill>
                                  <a:latin typeface="Cambria Math"/>
                                  <a:ea typeface="Cambria Math"/>
                                  <a:cs typeface="+mj-cs"/>
                                </a:rPr>
                                <m:t>1</m:t>
                              </m:r>
                              <m:r>
                                <a:rPr lang="en-US" sz="2200" b="0" i="1" smtClean="0">
                                  <a:solidFill>
                                    <a:schemeClr val="bg1"/>
                                  </a:solidFill>
                                  <a:latin typeface="Cambria Math"/>
                                  <a:ea typeface="Cambria Math"/>
                                  <a:cs typeface="+mj-cs"/>
                                </a:rPr>
                                <m:t>,</m:t>
                              </m:r>
                              <m:r>
                                <a:rPr lang="en-US" sz="2200" b="0" i="1" smtClean="0">
                                  <a:solidFill>
                                    <a:schemeClr val="bg1"/>
                                  </a:solidFill>
                                  <a:latin typeface="Cambria Math"/>
                                  <a:ea typeface="Cambria Math"/>
                                  <a:cs typeface="+mj-cs"/>
                                </a:rPr>
                                <m:t>2</m:t>
                              </m:r>
                            </m:lim>
                          </m:limLow>
                        </m:fName>
                        <m:e>
                          <m:sSub>
                            <m:sSubPr>
                              <m:ctrlPr>
                                <a:rPr lang="en-US" sz="2200" b="0" i="1" smtClean="0">
                                  <a:solidFill>
                                    <a:schemeClr val="bg1"/>
                                  </a:solidFill>
                                  <a:latin typeface="Cambria Math"/>
                                  <a:ea typeface="Cambria Math"/>
                                  <a:cs typeface="+mj-cs"/>
                                </a:rPr>
                              </m:ctrlPr>
                            </m:sSubPr>
                            <m:e>
                              <m:r>
                                <a:rPr lang="en-US" sz="2200" b="0" i="1" smtClean="0">
                                  <a:solidFill>
                                    <a:schemeClr val="bg1"/>
                                  </a:solidFill>
                                  <a:latin typeface="Cambria Math"/>
                                  <a:ea typeface="Cambria Math"/>
                                  <a:cs typeface="+mj-cs"/>
                                </a:rPr>
                                <m:t>𝛽</m:t>
                              </m:r>
                            </m:e>
                            <m:sub>
                              <m:r>
                                <a:rPr lang="en-US" sz="2200" b="0" i="1" smtClean="0">
                                  <a:solidFill>
                                    <a:schemeClr val="bg1"/>
                                  </a:solidFill>
                                  <a:latin typeface="Cambria Math"/>
                                  <a:ea typeface="Cambria Math"/>
                                  <a:cs typeface="+mj-cs"/>
                                </a:rPr>
                                <m:t>𝑗</m:t>
                              </m:r>
                            </m:sub>
                          </m:sSub>
                          <m:d>
                            <m:dPr>
                              <m:ctrlPr>
                                <a:rPr lang="en-US" sz="2200" b="0" i="1" smtClean="0">
                                  <a:solidFill>
                                    <a:schemeClr val="bg1"/>
                                  </a:solidFill>
                                  <a:latin typeface="Cambria Math"/>
                                  <a:ea typeface="Cambria Math"/>
                                  <a:cs typeface="+mj-cs"/>
                                </a:rPr>
                              </m:ctrlPr>
                            </m:dPr>
                            <m:e>
                              <m:sSub>
                                <m:sSubPr>
                                  <m:ctrlPr>
                                    <a:rPr lang="en-US" sz="2200" b="0" i="1" smtClean="0">
                                      <a:solidFill>
                                        <a:schemeClr val="bg1"/>
                                      </a:solidFill>
                                      <a:latin typeface="Cambria Math"/>
                                      <a:ea typeface="Cambria Math"/>
                                      <a:cs typeface="+mj-cs"/>
                                    </a:rPr>
                                  </m:ctrlPr>
                                </m:sSubPr>
                                <m:e>
                                  <m:r>
                                    <a:rPr lang="en-US" sz="2200" b="0" i="1" smtClean="0">
                                      <a:solidFill>
                                        <a:schemeClr val="bg1"/>
                                      </a:solidFill>
                                      <a:latin typeface="Cambria Math"/>
                                      <a:ea typeface="Cambria Math"/>
                                      <a:cs typeface="+mj-cs"/>
                                    </a:rPr>
                                    <m:t>𝑉</m:t>
                                  </m:r>
                                </m:e>
                                <m:sub>
                                  <m:r>
                                    <a:rPr lang="en-US" sz="2200" b="0" i="1" smtClean="0">
                                      <a:solidFill>
                                        <a:schemeClr val="bg1"/>
                                      </a:solidFill>
                                      <a:latin typeface="Cambria Math"/>
                                      <a:ea typeface="Cambria Math"/>
                                      <a:cs typeface="+mj-cs"/>
                                    </a:rPr>
                                    <m:t>𝑗</m:t>
                                  </m:r>
                                </m:sub>
                              </m:sSub>
                            </m:e>
                          </m:d>
                        </m:e>
                      </m:func>
                    </m:oMath>
                  </m:oMathPara>
                </a14:m>
                <a:endParaRPr lang="he-IL" sz="2200" dirty="0" smtClean="0">
                  <a:solidFill>
                    <a:schemeClr val="bg1"/>
                  </a:solidFill>
                  <a:latin typeface="+mj-lt"/>
                  <a:cs typeface="+mj-cs"/>
                </a:endParaRPr>
              </a:p>
              <a:p>
                <a:pPr algn="ctr"/>
                <a:endParaRPr lang="he-IL" sz="2200" dirty="0">
                  <a:solidFill>
                    <a:schemeClr val="bg1"/>
                  </a:solidFill>
                  <a:latin typeface="+mj-lt"/>
                  <a:cs typeface="+mj-cs"/>
                </a:endParaRPr>
              </a:p>
              <a:p>
                <a:r>
                  <a:rPr lang="he-IL" sz="2200" dirty="0" smtClean="0">
                    <a:solidFill>
                      <a:schemeClr val="bg1"/>
                    </a:solidFill>
                    <a:latin typeface="+mj-lt"/>
                    <a:cs typeface="+mj-cs"/>
                  </a:rPr>
                  <a:t>מנקודת המבט של שחקנים 1 ו-2, הקבוע  </a:t>
                </a:r>
                <a:r>
                  <a:rPr lang="en-US" sz="2200" dirty="0" smtClean="0">
                    <a:solidFill>
                      <a:schemeClr val="bg1"/>
                    </a:solidFill>
                    <a:latin typeface="+mj-lt"/>
                    <a:cs typeface="+mj-cs"/>
                  </a:rPr>
                  <a:t>R</a:t>
                </a:r>
                <a:r>
                  <a:rPr lang="he-IL" sz="2200" dirty="0" smtClean="0">
                    <a:solidFill>
                      <a:schemeClr val="bg1"/>
                    </a:solidFill>
                    <a:latin typeface="+mj-lt"/>
                    <a:cs typeface="+mj-cs"/>
                  </a:rPr>
                  <a:t> מייצג את ההצעה המקסימלית של כל שאר המתמודדים, כלומר את הסכום הכי גבוה מלבדם.</a:t>
                </a:r>
              </a:p>
              <a:p>
                <a:r>
                  <a:rPr lang="he-IL" sz="2200" dirty="0" smtClean="0">
                    <a:solidFill>
                      <a:schemeClr val="bg1"/>
                    </a:solidFill>
                    <a:latin typeface="+mj-lt"/>
                    <a:cs typeface="+mj-cs"/>
                  </a:rPr>
                  <a:t>לכן, שחקנים 1 ו-2 יודעים שעליהם להציע לפחות </a:t>
                </a:r>
                <a:r>
                  <a:rPr lang="en-US" sz="2200" dirty="0" smtClean="0">
                    <a:solidFill>
                      <a:schemeClr val="bg1"/>
                    </a:solidFill>
                    <a:latin typeface="+mj-lt"/>
                    <a:cs typeface="+mj-cs"/>
                  </a:rPr>
                  <a:t>R</a:t>
                </a:r>
                <a:r>
                  <a:rPr lang="he-IL" sz="2200" dirty="0" smtClean="0">
                    <a:solidFill>
                      <a:schemeClr val="bg1"/>
                    </a:solidFill>
                    <a:latin typeface="+mj-lt"/>
                    <a:cs typeface="+mj-cs"/>
                  </a:rPr>
                  <a:t> כדי לזכות במכירה הפומבית.</a:t>
                </a:r>
                <a:endParaRPr lang="he-IL" sz="2200" dirty="0">
                  <a:solidFill>
                    <a:schemeClr val="bg1"/>
                  </a:solidFill>
                  <a:latin typeface="+mj-lt"/>
                  <a:cs typeface="+mj-cs"/>
                </a:endParaRPr>
              </a:p>
            </p:txBody>
          </p:sp>
        </mc:Choice>
        <mc:Fallback xmlns="">
          <p:sp>
            <p:nvSpPr>
              <p:cNvPr id="3" name="כותרת משנה 2"/>
              <p:cNvSpPr>
                <a:spLocks noGrp="1" noRot="1" noChangeAspect="1" noMove="1" noResize="1" noEditPoints="1" noAdjustHandles="1" noChangeArrowheads="1" noChangeShapeType="1" noTextEdit="1"/>
              </p:cNvSpPr>
              <p:nvPr>
                <p:ph type="subTitle" idx="1"/>
              </p:nvPr>
            </p:nvSpPr>
            <p:spPr>
              <a:xfrm>
                <a:off x="377156" y="1556792"/>
                <a:ext cx="8425184" cy="4536504"/>
              </a:xfrm>
              <a:blipFill rotWithShape="1">
                <a:blip r:embed="rId2"/>
                <a:stretch>
                  <a:fillRect l="-2026" t="-1477" r="-1809"/>
                </a:stretch>
              </a:blipFill>
            </p:spPr>
            <p:txBody>
              <a:bodyPr/>
              <a:lstStyle/>
              <a:p>
                <a:r>
                  <a:rPr lang="he-IL">
                    <a:noFill/>
                  </a:rPr>
                  <a:t> </a:t>
                </a:r>
              </a:p>
            </p:txBody>
          </p:sp>
        </mc:Fallback>
      </mc:AlternateContent>
      <p:sp>
        <p:nvSpPr>
          <p:cNvPr id="5" name="AutoShape 2" descr="data:image/jpeg;base64,/9j/4AAQSkZJRgABAQAAAQABAAD/2wCEAAkGBxQTEhQUExQWFRQXFhgYFxgXGBgWFxgYFBQXGhYVHBQYHCggGBolHBQXITEhJSkrLi4uFx8zODMsNygtLisBCgoKDg0OGhAQGywkICQsLCwwLCwsLCwsLCwsLCwsLCwsLCwsLCwsLCwsLCwsLCwsLCwsLCwsLCwsLCwsLCwsLP/AABEIALcBEwMBIgACEQEDEQH/xAAcAAABBAMBAAAAAAAAAAAAAAAGAAMEBQECBwj/xAA8EAABAwIEBAMGBQMDBAMAAAABAAIRAyEEEjFBBQZRYSJxgRMykaGx8AdCwdHhFFJiI3LxFSSCohZDkv/EABkBAAIDAQAAAAAAAAAAAAAAAAABAgMEBf/EACYRAAIDAAICAgMAAwEBAAAAAAABAgMREiEEMRNBIlFhMnGxIxT/2gAMAwEAAhEDEQA/AOfgrYFahbNCqGbSsynaWEe7RpPoptHgVd2jCjB6VqyEQUOUa7toVjhuQ6p1PyRxYagTYE8wI8wvIH9xKusHyTTb+WU+DDkcxp0idAT6KbR4ZVdowrreG5apt/KFYUuEMGwT4C5HI6PLtY/lhTafKlXddYZgGjZU3NWObQpZWx7R5ytHnunwQt0D+D8IaA8kSWtvPUqJX4cMxtBVxw2KWGcyo4y95DnnqRb6Qqj+qc+o/cAW+91g8qTjPIs6PiwTh2iKzCCeqnUOHMMSHCfgnaVQMbIi4m+3VWWEqtbh6lY3I91vrcxss8fJt3EWz8av9ERnLdN+j/jZVfG+ACi0uLotN0RcM4k2q2Q2JCDvxC4jJqNzTDWyPMwAO/XyW3xrvmTeejFfT8TwgcAfTxFT2ebKT7p2J6XRRU5VLSGl4DjoDqVybDPeXsayS5zhlj3hlMyuoYvGuBZ7V+ao1ouYkEbWVltkalrIV1Ox5Efq8o1VAr8p1+iJeG8z1AACQ7zH6q7w3MGaM1IGdwVGPkVSCVNkTmVTlSv0UStyrXGsCdJ3XaH46llJLSLLm3OuNfnoSQHZw9pF4A0aB1JgK78forxgliuUcT/aqbGcsYlv/wBZ9F193OEZQ+mwGPE2bzvdX3COIYXE2ENd/a6L+XVRhbXJ4mTnTZFa0eaq3D6rPeY4eiaDV6lxXK9J+rR8EN8U/Dig/wDIAr8KDgATjV1LF/haJ8JIUJ34YP2cfglg9OeBbhHFX8Nqw0dPoq3FckYpn5ZRgaDSSnYnhFan71Nw9FELSNUhmFhZSQB03BcjF13T5BE/DeSKbY8IRpSoNGyktCliI6UOG5bpt/KFY0uEMGwViAtwEBpEZgWjZOtww6J+EkANiiOi2FNOBIpga5VmEpSlIDDzAXHvxI4+GuBbd4d8J0XW8fim0qb6jzDWgkrzp+IXEBUr+ERfMR06BRa1onCWJhJwri4xGErZgJY9thqdLiddSoWFqFzjlJBAlUHK2LLarjc5maDt/COuG4UewqOIIc9sAkAAAaXWDyK+dh0/Gnxq3+leXmN53+AKeZUc1sSchkEddLLT2oksEWOo3splOnmygAXAj6lYJx98TbGXXZJ4PTyUnzAEFxP35rm3NGOp1HB7M0m9QH+4gCB5ZT8Ua82VDToMbTs5x8RiRAidfuy5viMM4mm0QS5xHWSXR/C6Xgx41f7OX5b5T0J/w84cGtrYx/5RkpbHM6Q5w8h9VOYS8lx6xr17ohxXCsmHo0WFuRjYBG7o8d/SZ6kKMzhMskGC2wb/AHf5LP5SlOW/SLvHcYRz7ZGozPvRYCPlCvcJixTdcSdegCbwnA3uFMtiYzk+dr9DEKSMKGkuIIDTpEzsfqskKp80iyyyLiTzis9Mmw/bqgjEYU+3fiHvPswT7Fs28Ih7/q0DrKkt4rV/qhQ1bVPQzTa333SBsPqFW8bx4e7wjwAw0HZrfd9dz3W67lUs+2V+LWrJcvpELEVyNTcwZ12/la0ccQQRI6Gb/wAJh7s1td7T0n5Jmp12CyxN1iOncr8+ObDK/ibpm/MPPqui4LGU6zA+m4Oaen0XmxmIIPfVFHLfMr8K4PDvD+Zp0I/futtXkSj1L0cy7x4vuHs7e6kOi1OHHRROCcZp4qkKlIyNxuD0KsJXQT3tHPfQwcM3otH4Jp2UyFiEwKfE8Dpu1aEOcV5BoVJ8AnsjpalAHHqv4XCTDjCS6/lCygDQUluAlKxmQRN0lhqySgYklgrEoAeYVq5Nhy2zSgBLMpt5WA5IBrieFFak+m7Rw+e3zXnDmLCH2tUPBFUF2bYACF6VXPPxH5KOIDq2Hj2keNsxmAG3dBJHGeXa5bXbeNR8ka4viFT2QYXSIPz28kA4jDVKNQBzXNdOhEFFhzPp6bX6hYfJ3U0dHxWuLiydys7McvSSZ3V7RbkcALmTrtO4Q9y2Cxxk20RDTqZSXm+wusM3sujTvH2VXP8AiiwU2h0Ag5tNTuhzknhBr4mjUd7rHyRIm0uFuhT/ADnjA6tYaNEz7u8qXyrFAPcLueS0OGmW0RI6z8QulV+Fa0581ymG2LpNzjoC4xNpJM/VbDDDbQgiN+w+KgUKxMXEx8/00V5SFrDt5xqq32yW4b08c2iC5zoEam1gDeT5IJ4xzq+q6oxghmVxc4mBGgv3P6KbzpjstKoA0HKWwzufzFvYSb/2of5XojEeOpTAYXudU6ECPZsaD5EAb5ldGqK7ZXzbeFmMNUp4f2lSDXqMD6jpIDKIdlpsEb1HAE+Q6Ifx9i1p7k9g4Nt30+qNuNBoNSq53vNqGmwb5WAieonMB0y9r8+xFcuv/i0D/wABHzgrLcm5ts6XjtRgkjD3xESD9j6LV9CYBdbzWuuWTM2Pa1vlb0KdxLmMHfQfEqn/AB6Lm+WsxWhvTZSaGDLqFWu9wAphsU3S0uz/AJx11mO6q8BjWmuHVCA1mZxGt2sOURuS6FFx3EBUfUcDlD3E5ZJABMho6x17LbTTi2RzL7k5fiXfLnOVfC1mupuPs8zS9gjK5rTdsRa269EcC4zSxdIVaLszTqN2mLtI6rygXiQ1va/Uyu3/AIMU30GvpP0qeMDoW2NvKFpXRifZ1IFYJSSUyIlhKVgoASSbL0kAZBTdR11sbJpzkCH2uWrymCSnJlADgfKxKxlWwagBLLSsSkEDMrKRFkO8S5op0XFrjBS0MLbH4iAQNVpw6m7LLjdDWH5ibUMhW2H4sIWWdyUvZvrobj6JHFOX8PiI9rTa4gyCRcHzQJzxSbQq0xTa0Z7GyOW8SBOq5d+J2MJqsI2Ua5xlLCVkJRj2X9LlN2QVKRBm5b56qp4hhTRs4GxRbylxOaDJOwVtjsLTrNh4BB33VE665vY9MsTml2efeYH/AOo46hFGFqBtNjZFmidjcfNVfOvBHUcYGkRTe4Fruo/Qq1p4QPuH7QB9Por7JPIpFMEk3pecIbMOMReI+RV4/ENY3M52UCCSesiB5lUnDnANaBPdVnOuMBpupufltJH9xEZR1FxM9koLlLCMmktB/jvEauIr1mUnD2byZt4spa3c6Tb4Il4Th/ZMp0Q61OC93V5iw6RIA8yeiBeXsQPbEnQFuW2kQ3foEdYerlDmtdcukE7OcCJgdBPrCstmo4h0x5ayFzDjC8CmweFjA0EdXZZ/9Z+JQ67h73XAA7G28a7ok9iA0y0l14M9O3p8lT1OInMWWFzDnEZWtk3I+9VQ05vpGj5FArKtJwIYBL9r2FrEnayrMQ7RwMi14OpJgRtopuKxNsshweBJBu4G5BI0mBbt2Ve/ElstAzMJ03JbYHzhaa6VFa/Zkt8hzeL0NV8OAWyIsc3UzME/EJmlhQfJPQ57r/O56KxpYSB5KU5qJXCDkxvCYaCMog6zuumfhViT/Vhr3/lMZjcnoEBUzHon6VQggglpBkEGCCNwVlV35GiXj9HpopKo5X4kK+GpvE+6AZ1zAQVbSt6erTC1giFpC3lZTEM+zSTqSYEWu/QLQsWzmSU4GoENhicY1bQkkBlKFs1q2ASGaNYtgEsygY7itOkQHvDZ690AWBXO/wAQ+ElxFRrZI1jojerjmiCJPkoOLx7XCC256qmd9cPbLoUWS7SOQ8FxmSplPVGdOqIspzeUqLqntCy5M9vNP47Chr2UWAAmC7sNvUn9VhsStnsTo1WOuPGRBNX2bS51vrPRDfF2UcT77dO90Rc2YUCtTpTNhmuR4nRlnaLHvCHatDKXBoBhxbaSDldEt3/K4rHa5wm+H10bqowsgnP7HMBjG0hkbIDTGs6bKxoczNJLTMiLee6GXVZJ2/WNCn8HhnOJcN/s3VUfJcW2ydnjRaxBLxTB0MWyKl8t2mYIKAsE4MxD6QJgEwVfvAZdz8vqh3GYqgKhcyS8i5Gi2eP5PPVjOddRxa/Rf4HGgWG+/qhTnGuPavG4PqPCJAO6hf8AW8h1m/lKgcXx2Z5e3Q7TMba7roVRaemKxr0a8MdlFzEmfmI9YXSOX8SwNLiM1vCY1m0fIfNcywrtJO+2un7BEvDuOClhi0Sao0O0TayL63NLCVM1H2W3M/E2Upbnu4Axq5xP5QJ1mb9kJHEsaBN93D5+8NdY+Crnue9xL7knU/H78k7TwuaZOgnXaP8AhWV1qC6KrJuQsfF4sPDAEAfAeqj0SYcd9B6/Tf4rau3ve1uxVvwnhoqAH/glOc1BaxQhyeDHD8MJB3I+BKsfZ2P3KdPDyx2UjxDUWiYnWdgsVHg/X7+IXMtscmdSqlRRGfb1Tbn3t6pwNJsP+VFxboNyLD789UQWvCyeJdnUPwm5gDahoPdAf7k6Zht6rrZp9F5OwvGzTe11PVpkeexXpbkzj7cVhKVUODnFoDwNQ8DxAhdKrkljOPdxctRblZlPSCmnU+iuKTXMktJSQBhrVubJEwouLxrKQBqGAUCJAErdoQzj+ZwHAUhm+nxV1Qa94BJyyNlFywsjDkTQUy/EdLpp9GC3U9bqTA6KtzZaqor32V9TGEDNltErlvH6xxWPaGu8Je0X7ESAF1LjlQChUJsMu2q5Fywc3FmC5AdaQbZWk+V1CLePWT4pNYjtJpAZWnRoCp6lBtSsSAcg12kjopGPqlxblN5v5Db6J7D04b3WW6PyPH6NFb4LfsZ5j4wMJhKlYgeACAb7gAKj5VcHUziariR75zWABuPQT8kz+JFH2tKlTkkCo1zmg6tkAz1AmY7K14dhg6gGO8IJvAi0aX+C0Lc/pVFLtsGsViw41XOIJcZbUMEG0N9C0m37IffVJFrO8LRMCZ1fNstx/wCxCMuI8MPsASQ1rGlpItGVpggbyco62shvB4WcOKjolznQLE5acNJ8xa3r1XMurkn3/s6tVkc6KSq3NAbqYb5dSr7iJ/pabWxLjDWtGpJ0EDU3Uflam04irUfBbRZMk2LnuIH0EKmq4t2Lxk5iG0znB6ZXeHsLi0quvxXY4x/f/CV1/BNv6/6RMXhahz1KxLAA4wQCSQSC0NHkQTt80GV8XL4uBoi/8QeKnM0UyYIJc6QS7PJA8gS6yCqOHLiu3GEKo4jhztnY9ZGc0lYpHQd9ekojw/CrAlYxvBJEixVf/wBME8Y/gn7Kiu0se5rrWkHrOhnoVJwm0m38JjEYAj3iZFgfLQJ7AH+/a0ASSrk1JdEFsX2S8VQOQOBDXEgROxBmPgmsPRzuDG62t1Wtete3oTaOikcBpDPmJvtdE5ZEI9suf/iwDQ7MQ70IAVhwfh/s4bPX9VY4SsAMs3Gv7qQGzHncjp+y5c7ZS6ZurrUe0VGLwli9kXnzOkqkqtcWiR9n9EYY17ScoiBqREdLlDvFb031G6NJvPvO2AbqYET0UIwlNpRRqVsYR2RXYvFEOOmYm5EBrQfLQCUO1cQ4lwtrE66SLHonsZWNSAwENy+Mm2Z0+Im/uiwA7FM0mAfp5rp1UqC/pzLr3Y/4N0aP19VacM4tVw7iaNR9M/4uIB8xoVBFQ+fQ/wApylhHONgrjOdq5A/En+oLaGJhtQ2a8aOPQjYrqFKp1XmrlXg7xVY4atcDHkV6JY4kDyEpoi+ieaYWEwHlYUhahtz4BcdAg3mLigqRlGYA6fqiPmAu9k4MtZc8BaXOaHeIXITREk42s1mWwEkFHvD8SDSaQdguP8w4s5RB3v8A+KM+W+LNqUGQ6CbX0hU3S44aqFuoMnV+60OK+CG6vEA05Xekaead/wCpTpER6krLK1ejYqmW/EaftaT2A+80ifouWcsPfT4mKdRzi4F0A+7GU6LoNHHgyub8armnxWk92mciRvmFreqK56nn6KpxySOnsxIzETAB+amtrfJCdbigIOreh7jVWnDMWSQNjER19VXKxfRbx6elRzFjy7HU6LTAy5nHfUW7CHn4K+weI/0xefCIg+hH0QbRrudi6zyWvIa4j+5t/dPw+qYZxd7WvpkZg4DKBq02g237dfJFl3x2JP8ARZRT8lba/YecVOagWC8ttsRuJ7W+SHMVg8lAFrrlsmdJeXe1d5yQPIDstuAY1poik55uyPFpABaIO2oWeYcePYwwAHLm0JsfEAI7gE6WClZxnDl/AgpQnx/oJ0MS4NqU2a1qtgd2sBbmPazz6KDx40cLhalJsurVSQ698gMAu3AIE5f8z3WDUYyq4ZnGm2wIgHM9wBvvYH0KGeOVs1V0nQ5elmwBv5/BW+LDjHkZ/Ns2fFFfiajnljScwAA++vmrvheBtMaqDwzBlxCL8DhsoA8lR5d+dIPHq3tjdLDwNE7UoNNirE4bY6xPp1TVXDka9r9Fx5Se6dWMItFNi+HAiNVRYjB+yJJbmHSdD36q84xj/Z+EHM46AXNgTZC+Jxr6hOeIg2n4aarpeErv8vr+mPy1Sln2V2LxGbffdSOH4k6bBQnsnZEPLeJovAoVgGH8r9JM6OOy6rXJYcrWnpfcO4o0tANj1/lXLcS0MJGnTsh7iuAGFc0ZgWuEgnb+FS43jr3+CnZu56rDPxm3iNVd6S7L9nEWPqiiXilTvneegkwPOIlD3Gcc2oGtpNeMheM0+HK95MAaiyiMp2NpO8673PZOZgIAg6yB2FvSVsrrUFiKbbHN6x04nMIho20A0AiTrNlDLJJ7qVQwb3wSLfCfRWuHwYAgt9YUbLlEIUuRV0cKYmFLw7CJT1dsGBsm2PJlZZXSka40KKDr8McLTqYkB7oyjMB/cQuw1mxcLzjw7GOovD2m4MiF2flXm5mKYGu8L430dGsFavHkswx+RBp6EV1hMmoktBnNOK0i+jUGhgwuL4PD1Kb3EkSSSSfNdxZcX13QDzhytUzPfQbLXC7eh7BP0JABxmrmFyOlk7ynxDLmpE3BkfqoGJw1QCPZut/ieqqy5zXh0EEKu6CnHC6mzhLTp2Bq557aqQ2oChjhHFxFgQSrFmMN7EjsCuPZVNP0deF0ZfYS8PM76II/EilFZtUbAEn/AGusinAY4eRVTztRNWlYaT8FLxm1NaUeRjXRKo4gVGMeLhzQR6og5cdmfJGhEDogLk7HF1EUz71M5fTZHnCcXl6XF03Xxk0yDs5R0HOGu/7vGsIuM3qHPsbeo9E3UwFiZJMz01PXyBWeF1g7iFcGYfTeW9LVGn9yrfFsOXT72UfJX/p3+ka/EnleL9lBTpljnbGbidbzqdjKexGNc2lLoHvakGfBAAHQAn4N6KQ5od72nT9fn81T8dZ4T0FiT/lv5fso1prpfZfY0+2Un9W1lOSbmSBFwTlDSCdg2/WVR1G53gAanbuVIx2JaW2Mi/QAC0D5D4q05PweZxdYnYFdWxquGI4i2c9ZacM4VlaLXO//ADorrAYPMTI623AH6wU/icNZoAGsEnabfqrLhtVrWN8ImOsFxsNJ6B1+4XG1WWdnUiuMOiJi8Ple6BmIa0iTMy0mPIwTHRCHFca4ktpmXQC4nRs6aXj0RDzfxA0KRDiC+CXbwT4iB5S0DyJXPxUcc7MuWq8jMZJIbEhsbE5lpr8aEpa/SK7PIlGOL2yPi60OaGOzOElzjdskXi2ik8P4C54zRbcmw+Cv+D8qmxeO8fepV2+hkaQBA/m36/BSu8rOoFdXjuT2XYG1OBtbefgq7G8LEHKiXGNiR5+X3qqh7I3/AHuqK757rZrn40MzCjxOLfVcwVXe40MH+0affZbuxGSQII+7qdLGul7A9h95uhjsdiER4DkKjUy1W13OpEyBAmJ0ldaqzmtOPdU6pZ9ATiaknXXzmNQp/B6ImT/wj/j/AC1Tqt8ADHtAAPUDYoL/AKUsdkiCLGbKNzaQVZJl3TLSBljT4rWpUAmxKg4eoWNJkA9NVMpvzAXm31WFrWdCPSK7EQbgaqPTpRc6dArF9AbzHXbX+VHxOKpsAE6fevmmot+ibkkuyHUJHr9yrfgGIqMgjTUHoR0VHUxk6QB3uo1TGvJEOtMT9StddTXsw23RfSO/cP5mpuptLjDov5i36JIB4DwGtUoU3+0b4gTc/wCRSVuyMnR2WkbXs5OOM26haPbFQza0g/URussf0v8AfRXFZCbhwW2a0uEi4F1U4jg9EuBcxsnaBqr72cOI63HnuoGIohvieZOoPVAA1i8AxhIDGjyCncDLQYyj4KVj6EkO2KjYaiQ5R+yX0WFWnSBdmY246IVxeEDszdjMItxFDOFXPwV0OKY02jmtHl7F0KvtKdPMDbUXRRgHVy0h9JzDF9EXYajIynX8p6LY0Cb/AJhYj+7yUZVRl2NTaOPsxRoYllZ35XR08Js5dFB9qJaRlInz6Kt4zyTTq1M4cWNPvNAmP2UjhXCX4dmVtQvbPhzWt0CzeTRz7XtGrx7+LxmlXBb+tusaoM50xmRhYGyXCCRtfX6o6xWNLCQ9pBHae+oXP+YiKjnPAkEyB22t6Kjx6Xz/AC+jVfc+HX2CNEHKZ0B8O+mp+iMfw6IOa4lC72ki7Yi0dL3WOE8QdQqBzbQdOutlsthzi0YIS4s7CWTNvT6JouyA9CD+m3wUfhuOFRrTPvX+ITfFqngdeMs/T+Vx41uMsZ04WcogXzHxA1KxGrabZI2zH3R6Ekx2VpyDwM1ne3fpm+JshqpSLgaQu91STH9zot5DT0XWOAUPY0GMBywOk99PNb7mq4KJmr2ybkEDuHgthkDwEA9C02J+BCCazySXOIAMxbqYg9DAn1RNg8a/M4EiQc3S8mNDFwY9FpjsGyoTUAAIa1kaCBMW/XyWeyr5EnE11y+NtSOd4jCwDEkHQ69wq6vRPTRE1Wm5heJkgiGxIixJPQ62VJVMGfr0B+sLNjRsT1A/xGnN43+CteVeOnDvFN8mk43n8rj+YdlFxtYearKmJmwgx9FuolPrEYfIjW/bOuG9tzc2280G8+AtLKrWgtMtJG5Ghn70S5U5jmKNUwDAa86jo39kVcRwVOqwsfBp9YIkxqOhXR1SRx8cJHLH4wlt2m+6w3irhYCPNWXEeW6oMU/GzYTBHxTdHlbEOBOUCNiRJVfxQLvnn+yI3iYcPG4z0Fvqq12LHS/yVkeBVbzSdO9k9heXaziA2kZNr2+qmsXorbb9lEGl5kq+5a4K6vWZTA1+Q6on4d+GtZxmq5rG9jm8x0R9wnhNDCMii2SdXn3ifPYKWEdJfDeGMpUmUxcNET16rKWd2w+aSWCC7HUszZAkjZRQ4QDJ001jtIVk12/x8uqg4uhlIe0SN9iO4UiLMjxDyuExiMMHODtNiDp3B6eaebUDd5n1Py2TjPIE6OHX+UwwqhDpZFvy9PQpn2MKxqUW02uIHh10m/lsU1QbnbJiYsRof2SY0Zw42W1XCpNbBuptBwNjqkMq/YJ5rZibOsGn91ZPw4KjuowgRCqUJ7EC/R5lR3YS4tDjPhPugdlZ5bAaiZhaltnfC/yIKAKZ2GsBsdZt81TcS4JSqZnOb4jDRrMCYE6Wk6ovfRuBpA0Ok7qDVoWHSfT4IGch49ynWpkhjC8DQtvaN43Q7U5ervcIpunYQu8VMPdx0ERA8MqDXwhytB1GgjUeYRg9AblvCV2NaKlJ3h0tJt5KPzTjyXBjbECTO58uwRyWFjjH5ho1xblKGOK8vuqPzNPjBk5jaw/uVTpjyUiasaWAJwCvGLYXTEwPM2XXgRlAC56OUK85mloAObX3b7DdGdPOxrQ4giYFxmsJkgLL5VE5tSiavGujDpj2MZnA6z9EwzEOaC2TBF+vRbYmr4ZCrH17RmvoTsAbH5SssFJHR1SRpzDijSaDDcz7PMk5sptE95vugjiNZzDDze/hBk+EwZjS4PwV1xnGED2mY5p8HwjNHa0IXdgnObmMtl0aSXWklbK6Ob5SMl3k8FwiRK9Y1DbwtED77qww2AAaAWnxuEOkzGVpdcWmM1v8gpLqTPZh5aLAOtYEiIOXpr6neVIp1nPwhzeJwiBoZc6YBJvcj47QVsjFI58pN9soa0Wk30PQe7c9YOa/YJzDccr07Cq4jo4lzR0MFN4zwkNI8WUZ+ku8uxF1GAtAF5n9P1QIPOV+I+2Z4iM4MHuIs6EShllzblRn/csOgbJ+WnzhdOwzwUiIwKat+EYG8xfYHQ+qfwmDBhxFpVpUZkIjQG0xoeykkJs0a/KLi0eHUNaf3UI1XOJLojYbkeQ6p6sTUfJcQ2Zjr3hOUJkAtudDa9/kVIXoabH9jv8A8z80lOMCxsekn90kYR0IWuyf7bmSdP4UgHcabj9lGmxI8TTAA6DqP2WZLZLfFp6aAx+yQ0N18NBzMEjcaH0IWtOq1sAEknYwT3+CmscDOU3Fj0n9EzXw4dtDvvZAzFM7fm3tZ3n3TdegYcG2Me6THwI1WGu9ndwi+0kHvdJmIEAn8xFp0t3uNEAaUxDfFt1N++mqww7gyOoUp1om8276Trvoo9HDlkwS4Xtof5RgiTSxHVOyCq41IdldA6Hr/KfmEh6POpdE25mxWzaycFQFAxiLz2j77ph9Pw6SZ8pU0tGxWjmJAQalIT57kfcKK+he2o+PaytHMWhYmIpquFsbWOvWyhVcDcWG0DqiI0BfumamG+/JAwfbhYmGiTM208k1Xwlo/IDJIF7i6IXYa87rU4S5MaoDAWqYY+87U2B28OxHkqziuAexpgC7ZtexE2/ZGpwAiNk0/AiIVcqoy9otjbOCxM4xWp53BxO4jX0HZV+Mqw+ZkbAbDT+F1TinJtKoczczDc+HSTvlP6IYxnIhm9S0AWbBj4qz0ivloHN/1HtBM08sQNAQdD30WcTiD7oJyibWjWI+Tfgi08uU2NytaR3GvnKg1eXHGRNj289vVA9BPFMzkuJM2Hy/RLC4ZziABJ+/4RbR5NcSBNvKLeZRLgOVxTEFvlGhjUk6kIFoMcu8ELTIEvd8B2lHXD+GFgBeTmnYWtrqpFJgbAaBlGnhg/unWuLiQBGVu2p03O90JEWyVWrtFt7aDaBue61czM7xAiBtoPjqm6eBmQS0WmbmYghsk6lTGmwdaSLCJKkIzh2HQgEgSDJ0Im59U7VOzdtxpPaVoKcCXWWKTjUOVgtpPXyG6NDDTI3c/qknhhqe4M72n5rCjowjNMtIjS8t81qy7czbFxk+nVJJSEbEAl0eGCPVOGtrnFpER3WEkDHXNt1HdRnYYflt2Nx/CSSQMYxVZwc0EQ0Hz2j6rYVfEZuJ8Pa37pJJiNheQ68E2N/K61LWkEGfPWO4OqSSAMsYQL3HUW+RWpdBvp1H7JJIaAckgTss+0SSURmPaJZwkkgDGYLUkLKSAGyQsFwSSQM1Lgm3O7JJIBjLyoz6YckkmIjnAtM2vMLQYJokZY6EJJIEa1iBr4hYafdlBxGIaC0NsJAJjQH6pJJgSzTYfsj6arLGMD3OEgEDKNyYuT+3dJJSwRK/ppufC34ntOyb/qWg5WC53KSSj9Eh5uEu32xPiuMptAnbe/VSKDS7KwkAgkggXsNyPJJJAGWG12gpJJKIz//Z"/>
          <p:cNvSpPr>
            <a:spLocks noChangeAspect="1" noChangeArrowheads="1"/>
          </p:cNvSpPr>
          <p:nvPr/>
        </p:nvSpPr>
        <p:spPr bwMode="auto">
          <a:xfrm>
            <a:off x="-61913" y="-136525"/>
            <a:ext cx="304801"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dirty="0"/>
          </a:p>
        </p:txBody>
      </p:sp>
      <p:sp>
        <p:nvSpPr>
          <p:cNvPr id="6" name="AutoShape 4" descr="data:image/jpeg;base64,/9j/4AAQSkZJRgABAQAAAQABAAD/2wCEAAkGBxQTEhQUExQWFRQXFhgYFxgXGBgWFxgYFBQXGhYVHBQYHCggGBolHBQXITEhJSkrLi4uFx8zODMsNygtLisBCgoKDg0OGhAQGywkICQsLCwwLCwsLCwsLCwsLCwsLCwsLCwsLCwsLCwsLCwsLCwsLCwsLCwsLCwsLCwsLCwsLP/AABEIALcBEwMBIgACEQEDEQH/xAAcAAABBAMBAAAAAAAAAAAAAAAGAAMEBQECBwj/xAA8EAABAwIEBAMGBQMDBAMAAAABAAIRAyEEEjFBBQZRYSJxgRMykaGx8AdCwdHhFFJiI3LxFSSCohZDkv/EABkBAAIDAQAAAAAAAAAAAAAAAAABAgMEBf/EACYRAAIDAAICAgMAAwEBAAAAAAABAgMREiEEMRNBIlFhMnGxIxT/2gAMAwEAAhEDEQA/AOfgrYFahbNCqGbSsynaWEe7RpPoptHgVd2jCjB6VqyEQUOUa7toVjhuQ6p1PyRxYagTYE8wI8wvIH9xKusHyTTb+WU+DDkcxp0idAT6KbR4ZVdowrreG5apt/KFYUuEMGwT4C5HI6PLtY/lhTafKlXddYZgGjZU3NWObQpZWx7R5ytHnunwQt0D+D8IaA8kSWtvPUqJX4cMxtBVxw2KWGcyo4y95DnnqRb6Qqj+qc+o/cAW+91g8qTjPIs6PiwTh2iKzCCeqnUOHMMSHCfgnaVQMbIi4m+3VWWEqtbh6lY3I91vrcxss8fJt3EWz8av9ERnLdN+j/jZVfG+ACi0uLotN0RcM4k2q2Q2JCDvxC4jJqNzTDWyPMwAO/XyW3xrvmTeejFfT8TwgcAfTxFT2ebKT7p2J6XRRU5VLSGl4DjoDqVybDPeXsayS5zhlj3hlMyuoYvGuBZ7V+ao1ouYkEbWVltkalrIV1Ox5Efq8o1VAr8p1+iJeG8z1AACQ7zH6q7w3MGaM1IGdwVGPkVSCVNkTmVTlSv0UStyrXGsCdJ3XaH46llJLSLLm3OuNfnoSQHZw9pF4A0aB1JgK78forxgliuUcT/aqbGcsYlv/wBZ9F193OEZQ+mwGPE2bzvdX3COIYXE2ENd/a6L+XVRhbXJ4mTnTZFa0eaq3D6rPeY4eiaDV6lxXK9J+rR8EN8U/Dig/wDIAr8KDgATjV1LF/haJ8JIUJ34YP2cfglg9OeBbhHFX8Nqw0dPoq3FckYpn5ZRgaDSSnYnhFan71Nw9FELSNUhmFhZSQB03BcjF13T5BE/DeSKbY8IRpSoNGyktCliI6UOG5bpt/KFY0uEMGwViAtwEBpEZgWjZOtww6J+EkANiiOi2FNOBIpga5VmEpSlIDDzAXHvxI4+GuBbd4d8J0XW8fim0qb6jzDWgkrzp+IXEBUr+ERfMR06BRa1onCWJhJwri4xGErZgJY9thqdLiddSoWFqFzjlJBAlUHK2LLarjc5maDt/COuG4UewqOIIc9sAkAAAaXWDyK+dh0/Gnxq3+leXmN53+AKeZUc1sSchkEddLLT2oksEWOo3splOnmygAXAj6lYJx98TbGXXZJ4PTyUnzAEFxP35rm3NGOp1HB7M0m9QH+4gCB5ZT8Ua82VDToMbTs5x8RiRAidfuy5viMM4mm0QS5xHWSXR/C6Xgx41f7OX5b5T0J/w84cGtrYx/5RkpbHM6Q5w8h9VOYS8lx6xr17ohxXCsmHo0WFuRjYBG7o8d/SZ6kKMzhMskGC2wb/AHf5LP5SlOW/SLvHcYRz7ZGozPvRYCPlCvcJixTdcSdegCbwnA3uFMtiYzk+dr9DEKSMKGkuIIDTpEzsfqskKp80iyyyLiTzis9Mmw/bqgjEYU+3fiHvPswT7Fs28Ih7/q0DrKkt4rV/qhQ1bVPQzTa333SBsPqFW8bx4e7wjwAw0HZrfd9dz3W67lUs+2V+LWrJcvpELEVyNTcwZ12/la0ccQQRI6Gb/wAJh7s1td7T0n5Jmp12CyxN1iOncr8+ObDK/ibpm/MPPqui4LGU6zA+m4Oaen0XmxmIIPfVFHLfMr8K4PDvD+Zp0I/futtXkSj1L0cy7x4vuHs7e6kOi1OHHRROCcZp4qkKlIyNxuD0KsJXQT3tHPfQwcM3otH4Jp2UyFiEwKfE8Dpu1aEOcV5BoVJ8AnsjpalAHHqv4XCTDjCS6/lCygDQUluAlKxmQRN0lhqySgYklgrEoAeYVq5Nhy2zSgBLMpt5WA5IBrieFFak+m7Rw+e3zXnDmLCH2tUPBFUF2bYACF6VXPPxH5KOIDq2Hj2keNsxmAG3dBJHGeXa5bXbeNR8ka4viFT2QYXSIPz28kA4jDVKNQBzXNdOhEFFhzPp6bX6hYfJ3U0dHxWuLiydys7McvSSZ3V7RbkcALmTrtO4Q9y2Cxxk20RDTqZSXm+wusM3sujTvH2VXP8AiiwU2h0Ag5tNTuhzknhBr4mjUd7rHyRIm0uFuhT/ADnjA6tYaNEz7u8qXyrFAPcLueS0OGmW0RI6z8QulV+Fa0581ymG2LpNzjoC4xNpJM/VbDDDbQgiN+w+KgUKxMXEx8/00V5SFrDt5xqq32yW4b08c2iC5zoEam1gDeT5IJ4xzq+q6oxghmVxc4mBGgv3P6KbzpjstKoA0HKWwzufzFvYSb/2of5XojEeOpTAYXudU6ECPZsaD5EAb5ldGqK7ZXzbeFmMNUp4f2lSDXqMD6jpIDKIdlpsEb1HAE+Q6Ifx9i1p7k9g4Nt30+qNuNBoNSq53vNqGmwb5WAieonMB0y9r8+xFcuv/i0D/wABHzgrLcm5ts6XjtRgkjD3xESD9j6LV9CYBdbzWuuWTM2Pa1vlb0KdxLmMHfQfEqn/AB6Lm+WsxWhvTZSaGDLqFWu9wAphsU3S0uz/AJx11mO6q8BjWmuHVCA1mZxGt2sOURuS6FFx3EBUfUcDlD3E5ZJABMho6x17LbTTi2RzL7k5fiXfLnOVfC1mupuPs8zS9gjK5rTdsRa269EcC4zSxdIVaLszTqN2mLtI6rygXiQ1va/Uyu3/AIMU30GvpP0qeMDoW2NvKFpXRifZ1IFYJSSUyIlhKVgoASSbL0kAZBTdR11sbJpzkCH2uWrymCSnJlADgfKxKxlWwagBLLSsSkEDMrKRFkO8S5op0XFrjBS0MLbH4iAQNVpw6m7LLjdDWH5ibUMhW2H4sIWWdyUvZvrobj6JHFOX8PiI9rTa4gyCRcHzQJzxSbQq0xTa0Z7GyOW8SBOq5d+J2MJqsI2Ua5xlLCVkJRj2X9LlN2QVKRBm5b56qp4hhTRs4GxRbylxOaDJOwVtjsLTrNh4BB33VE665vY9MsTml2efeYH/AOo46hFGFqBtNjZFmidjcfNVfOvBHUcYGkRTe4Fruo/Qq1p4QPuH7QB9Por7JPIpFMEk3pecIbMOMReI+RV4/ENY3M52UCCSesiB5lUnDnANaBPdVnOuMBpupufltJH9xEZR1FxM9koLlLCMmktB/jvEauIr1mUnD2byZt4spa3c6Tb4Il4Th/ZMp0Q61OC93V5iw6RIA8yeiBeXsQPbEnQFuW2kQ3foEdYerlDmtdcukE7OcCJgdBPrCstmo4h0x5ayFzDjC8CmweFjA0EdXZZ/9Z+JQ67h73XAA7G28a7ok9iA0y0l14M9O3p8lT1OInMWWFzDnEZWtk3I+9VQ05vpGj5FArKtJwIYBL9r2FrEnayrMQ7RwMi14OpJgRtopuKxNsshweBJBu4G5BI0mBbt2Ve/ElstAzMJ03JbYHzhaa6VFa/Zkt8hzeL0NV8OAWyIsc3UzME/EJmlhQfJPQ57r/O56KxpYSB5KU5qJXCDkxvCYaCMog6zuumfhViT/Vhr3/lMZjcnoEBUzHon6VQggglpBkEGCCNwVlV35GiXj9HpopKo5X4kK+GpvE+6AZ1zAQVbSt6erTC1giFpC3lZTEM+zSTqSYEWu/QLQsWzmSU4GoENhicY1bQkkBlKFs1q2ASGaNYtgEsygY7itOkQHvDZ690AWBXO/wAQ+ElxFRrZI1jojerjmiCJPkoOLx7XCC256qmd9cPbLoUWS7SOQ8FxmSplPVGdOqIspzeUqLqntCy5M9vNP47Chr2UWAAmC7sNvUn9VhsStnsTo1WOuPGRBNX2bS51vrPRDfF2UcT77dO90Rc2YUCtTpTNhmuR4nRlnaLHvCHatDKXBoBhxbaSDldEt3/K4rHa5wm+H10bqowsgnP7HMBjG0hkbIDTGs6bKxoczNJLTMiLee6GXVZJ2/WNCn8HhnOJcN/s3VUfJcW2ydnjRaxBLxTB0MWyKl8t2mYIKAsE4MxD6QJgEwVfvAZdz8vqh3GYqgKhcyS8i5Gi2eP5PPVjOddRxa/Rf4HGgWG+/qhTnGuPavG4PqPCJAO6hf8AW8h1m/lKgcXx2Z5e3Q7TMba7roVRaemKxr0a8MdlFzEmfmI9YXSOX8SwNLiM1vCY1m0fIfNcywrtJO+2un7BEvDuOClhi0Sao0O0TayL63NLCVM1H2W3M/E2Upbnu4Axq5xP5QJ1mb9kJHEsaBN93D5+8NdY+Crnue9xL7knU/H78k7TwuaZOgnXaP8AhWV1qC6KrJuQsfF4sPDAEAfAeqj0SYcd9B6/Tf4rau3ve1uxVvwnhoqAH/glOc1BaxQhyeDHD8MJB3I+BKsfZ2P3KdPDyx2UjxDUWiYnWdgsVHg/X7+IXMtscmdSqlRRGfb1Tbn3t6pwNJsP+VFxboNyLD789UQWvCyeJdnUPwm5gDahoPdAf7k6Zht6rrZp9F5OwvGzTe11PVpkeexXpbkzj7cVhKVUODnFoDwNQ8DxAhdKrkljOPdxctRblZlPSCmnU+iuKTXMktJSQBhrVubJEwouLxrKQBqGAUCJAErdoQzj+ZwHAUhm+nxV1Qa94BJyyNlFywsjDkTQUy/EdLpp9GC3U9bqTA6KtzZaqor32V9TGEDNltErlvH6xxWPaGu8Je0X7ESAF1LjlQChUJsMu2q5Fywc3FmC5AdaQbZWk+V1CLePWT4pNYjtJpAZWnRoCp6lBtSsSAcg12kjopGPqlxblN5v5Db6J7D04b3WW6PyPH6NFb4LfsZ5j4wMJhKlYgeACAb7gAKj5VcHUziariR75zWABuPQT8kz+JFH2tKlTkkCo1zmg6tkAz1AmY7K14dhg6gGO8IJvAi0aX+C0Lc/pVFLtsGsViw41XOIJcZbUMEG0N9C0m37IffVJFrO8LRMCZ1fNstx/wCxCMuI8MPsASQ1rGlpItGVpggbyco62shvB4WcOKjolznQLE5acNJ8xa3r1XMurkn3/s6tVkc6KSq3NAbqYb5dSr7iJ/pabWxLjDWtGpJ0EDU3Uflam04irUfBbRZMk2LnuIH0EKmq4t2Lxk5iG0znB6ZXeHsLi0quvxXY4x/f/CV1/BNv6/6RMXhahz1KxLAA4wQCSQSC0NHkQTt80GV8XL4uBoi/8QeKnM0UyYIJc6QS7PJA8gS6yCqOHLiu3GEKo4jhztnY9ZGc0lYpHQd9ekojw/CrAlYxvBJEixVf/wBME8Y/gn7Kiu0se5rrWkHrOhnoVJwm0m38JjEYAj3iZFgfLQJ7AH+/a0ASSrk1JdEFsX2S8VQOQOBDXEgROxBmPgmsPRzuDG62t1Wtete3oTaOikcBpDPmJvtdE5ZEI9suf/iwDQ7MQ70IAVhwfh/s4bPX9VY4SsAMs3Gv7qQGzHncjp+y5c7ZS6ZurrUe0VGLwli9kXnzOkqkqtcWiR9n9EYY17ScoiBqREdLlDvFb031G6NJvPvO2AbqYET0UIwlNpRRqVsYR2RXYvFEOOmYm5EBrQfLQCUO1cQ4lwtrE66SLHonsZWNSAwENy+Mm2Z0+Im/uiwA7FM0mAfp5rp1UqC/pzLr3Y/4N0aP19VacM4tVw7iaNR9M/4uIB8xoVBFQ+fQ/wApylhHONgrjOdq5A/En+oLaGJhtQ2a8aOPQjYrqFKp1XmrlXg7xVY4atcDHkV6JY4kDyEpoi+ieaYWEwHlYUhahtz4BcdAg3mLigqRlGYA6fqiPmAu9k4MtZc8BaXOaHeIXITREk42s1mWwEkFHvD8SDSaQdguP8w4s5RB3v8A+KM+W+LNqUGQ6CbX0hU3S44aqFuoMnV+60OK+CG6vEA05Xekaead/wCpTpER6krLK1ejYqmW/EaftaT2A+80ifouWcsPfT4mKdRzi4F0A+7GU6LoNHHgyub8armnxWk92mciRvmFreqK56nn6KpxySOnsxIzETAB+amtrfJCdbigIOreh7jVWnDMWSQNjER19VXKxfRbx6elRzFjy7HU6LTAy5nHfUW7CHn4K+weI/0xefCIg+hH0QbRrudi6zyWvIa4j+5t/dPw+qYZxd7WvpkZg4DKBq02g237dfJFl3x2JP8ARZRT8lba/YecVOagWC8ttsRuJ7W+SHMVg8lAFrrlsmdJeXe1d5yQPIDstuAY1poik55uyPFpABaIO2oWeYcePYwwAHLm0JsfEAI7gE6WClZxnDl/AgpQnx/oJ0MS4NqU2a1qtgd2sBbmPazz6KDx40cLhalJsurVSQ698gMAu3AIE5f8z3WDUYyq4ZnGm2wIgHM9wBvvYH0KGeOVs1V0nQ5elmwBv5/BW+LDjHkZ/Ns2fFFfiajnljScwAA++vmrvheBtMaqDwzBlxCL8DhsoA8lR5d+dIPHq3tjdLDwNE7UoNNirE4bY6xPp1TVXDka9r9Fx5Se6dWMItFNi+HAiNVRYjB+yJJbmHSdD36q84xj/Z+EHM46AXNgTZC+Jxr6hOeIg2n4aarpeErv8vr+mPy1Sln2V2LxGbffdSOH4k6bBQnsnZEPLeJovAoVgGH8r9JM6OOy6rXJYcrWnpfcO4o0tANj1/lXLcS0MJGnTsh7iuAGFc0ZgWuEgnb+FS43jr3+CnZu56rDPxm3iNVd6S7L9nEWPqiiXilTvneegkwPOIlD3Gcc2oGtpNeMheM0+HK95MAaiyiMp2NpO8673PZOZgIAg6yB2FvSVsrrUFiKbbHN6x04nMIho20A0AiTrNlDLJJ7qVQwb3wSLfCfRWuHwYAgt9YUbLlEIUuRV0cKYmFLw7CJT1dsGBsm2PJlZZXSka40KKDr8McLTqYkB7oyjMB/cQuw1mxcLzjw7GOovD2m4MiF2flXm5mKYGu8L430dGsFavHkswx+RBp6EV1hMmoktBnNOK0i+jUGhgwuL4PD1Kb3EkSSSSfNdxZcX13QDzhytUzPfQbLXC7eh7BP0JABxmrmFyOlk7ynxDLmpE3BkfqoGJw1QCPZut/ieqqy5zXh0EEKu6CnHC6mzhLTp2Bq557aqQ2oChjhHFxFgQSrFmMN7EjsCuPZVNP0deF0ZfYS8PM76II/EilFZtUbAEn/AGusinAY4eRVTztRNWlYaT8FLxm1NaUeRjXRKo4gVGMeLhzQR6og5cdmfJGhEDogLk7HF1EUz71M5fTZHnCcXl6XF03Xxk0yDs5R0HOGu/7vGsIuM3qHPsbeo9E3UwFiZJMz01PXyBWeF1g7iFcGYfTeW9LVGn9yrfFsOXT72UfJX/p3+ka/EnleL9lBTpljnbGbidbzqdjKexGNc2lLoHvakGfBAAHQAn4N6KQ5od72nT9fn81T8dZ4T0FiT/lv5fso1prpfZfY0+2Un9W1lOSbmSBFwTlDSCdg2/WVR1G53gAanbuVIx2JaW2Mi/QAC0D5D4q05PweZxdYnYFdWxquGI4i2c9ZacM4VlaLXO//ADorrAYPMTI623AH6wU/icNZoAGsEnabfqrLhtVrWN8ImOsFxsNJ6B1+4XG1WWdnUiuMOiJi8Ple6BmIa0iTMy0mPIwTHRCHFca4ktpmXQC4nRs6aXj0RDzfxA0KRDiC+CXbwT4iB5S0DyJXPxUcc7MuWq8jMZJIbEhsbE5lpr8aEpa/SK7PIlGOL2yPi60OaGOzOElzjdskXi2ik8P4C54zRbcmw+Cv+D8qmxeO8fepV2+hkaQBA/m36/BSu8rOoFdXjuT2XYG1OBtbefgq7G8LEHKiXGNiR5+X3qqh7I3/AHuqK757rZrn40MzCjxOLfVcwVXe40MH+0affZbuxGSQII+7qdLGul7A9h95uhjsdiER4DkKjUy1W13OpEyBAmJ0ldaqzmtOPdU6pZ9ATiaknXXzmNQp/B6ImT/wj/j/AC1Tqt8ADHtAAPUDYoL/AKUsdkiCLGbKNzaQVZJl3TLSBljT4rWpUAmxKg4eoWNJkA9NVMpvzAXm31WFrWdCPSK7EQbgaqPTpRc6dArF9AbzHXbX+VHxOKpsAE6fevmmot+ibkkuyHUJHr9yrfgGIqMgjTUHoR0VHUxk6QB3uo1TGvJEOtMT9StddTXsw23RfSO/cP5mpuptLjDov5i36JIB4DwGtUoU3+0b4gTc/wCRSVuyMnR2WkbXs5OOM26haPbFQza0g/URussf0v8AfRXFZCbhwW2a0uEi4F1U4jg9EuBcxsnaBqr72cOI63HnuoGIohvieZOoPVAA1i8AxhIDGjyCncDLQYyj4KVj6EkO2KjYaiQ5R+yX0WFWnSBdmY246IVxeEDszdjMItxFDOFXPwV0OKY02jmtHl7F0KvtKdPMDbUXRRgHVy0h9JzDF9EXYajIynX8p6LY0Cb/AJhYj+7yUZVRl2NTaOPsxRoYllZ35XR08Js5dFB9qJaRlInz6Kt4zyTTq1M4cWNPvNAmP2UjhXCX4dmVtQvbPhzWt0CzeTRz7XtGrx7+LxmlXBb+tusaoM50xmRhYGyXCCRtfX6o6xWNLCQ9pBHae+oXP+YiKjnPAkEyB22t6Kjx6Xz/AC+jVfc+HX2CNEHKZ0B8O+mp+iMfw6IOa4lC72ki7Yi0dL3WOE8QdQqBzbQdOutlsthzi0YIS4s7CWTNvT6JouyA9CD+m3wUfhuOFRrTPvX+ITfFqngdeMs/T+Vx41uMsZ04WcogXzHxA1KxGrabZI2zH3R6Ekx2VpyDwM1ne3fpm+JshqpSLgaQu91STH9zot5DT0XWOAUPY0GMBywOk99PNb7mq4KJmr2ybkEDuHgthkDwEA9C02J+BCCazySXOIAMxbqYg9DAn1RNg8a/M4EiQc3S8mNDFwY9FpjsGyoTUAAIa1kaCBMW/XyWeyr5EnE11y+NtSOd4jCwDEkHQ69wq6vRPTRE1Wm5heJkgiGxIixJPQ62VJVMGfr0B+sLNjRsT1A/xGnN43+CteVeOnDvFN8mk43n8rj+YdlFxtYearKmJmwgx9FuolPrEYfIjW/bOuG9tzc2280G8+AtLKrWgtMtJG5Ghn70S5U5jmKNUwDAa86jo39kVcRwVOqwsfBp9YIkxqOhXR1SRx8cJHLH4wlt2m+6w3irhYCPNWXEeW6oMU/GzYTBHxTdHlbEOBOUCNiRJVfxQLvnn+yI3iYcPG4z0Fvqq12LHS/yVkeBVbzSdO9k9heXaziA2kZNr2+qmsXorbb9lEGl5kq+5a4K6vWZTA1+Q6on4d+GtZxmq5rG9jm8x0R9wnhNDCMii2SdXn3ifPYKWEdJfDeGMpUmUxcNET16rKWd2w+aSWCC7HUszZAkjZRQ4QDJ001jtIVk12/x8uqg4uhlIe0SN9iO4UiLMjxDyuExiMMHODtNiDp3B6eaebUDd5n1Py2TjPIE6OHX+UwwqhDpZFvy9PQpn2MKxqUW02uIHh10m/lsU1QbnbJiYsRof2SY0Zw42W1XCpNbBuptBwNjqkMq/YJ5rZibOsGn91ZPw4KjuowgRCqUJ7EC/R5lR3YS4tDjPhPugdlZ5bAaiZhaltnfC/yIKAKZ2GsBsdZt81TcS4JSqZnOb4jDRrMCYE6Wk6ovfRuBpA0Ok7qDVoWHSfT4IGch49ynWpkhjC8DQtvaN43Q7U5ervcIpunYQu8VMPdx0ERA8MqDXwhytB1GgjUeYRg9AblvCV2NaKlJ3h0tJt5KPzTjyXBjbECTO58uwRyWFjjH5ho1xblKGOK8vuqPzNPjBk5jaw/uVTpjyUiasaWAJwCvGLYXTEwPM2XXgRlAC56OUK85mloAObX3b7DdGdPOxrQ4giYFxmsJkgLL5VE5tSiavGujDpj2MZnA6z9EwzEOaC2TBF+vRbYmr4ZCrH17RmvoTsAbH5SssFJHR1SRpzDijSaDDcz7PMk5sptE95vugjiNZzDDze/hBk+EwZjS4PwV1xnGED2mY5p8HwjNHa0IXdgnObmMtl0aSXWklbK6Ob5SMl3k8FwiRK9Y1DbwtED77qww2AAaAWnxuEOkzGVpdcWmM1v8gpLqTPZh5aLAOtYEiIOXpr6neVIp1nPwhzeJwiBoZc6YBJvcj47QVsjFI58pN9soa0Wk30PQe7c9YOa/YJzDccr07Cq4jo4lzR0MFN4zwkNI8WUZ+ku8uxF1GAtAF5n9P1QIPOV+I+2Z4iM4MHuIs6EShllzblRn/csOgbJ+WnzhdOwzwUiIwKat+EYG8xfYHQ+qfwmDBhxFpVpUZkIjQG0xoeykkJs0a/KLi0eHUNaf3UI1XOJLojYbkeQ6p6sTUfJcQ2Zjr3hOUJkAtudDa9/kVIXoabH9jv8A8z80lOMCxsekn90kYR0IWuyf7bmSdP4UgHcabj9lGmxI8TTAA6DqP2WZLZLfFp6aAx+yQ0N18NBzMEjcaH0IWtOq1sAEknYwT3+CmscDOU3Fj0n9EzXw4dtDvvZAzFM7fm3tZ3n3TdegYcG2Me6THwI1WGu9ndwi+0kHvdJmIEAn8xFp0t3uNEAaUxDfFt1N++mqww7gyOoUp1om8276Trvoo9HDlkwS4Xtof5RgiTSxHVOyCq41IdldA6Hr/KfmEh6POpdE25mxWzaycFQFAxiLz2j77ph9Pw6SZ8pU0tGxWjmJAQalIT57kfcKK+he2o+PaytHMWhYmIpquFsbWOvWyhVcDcWG0DqiI0BfumamG+/JAwfbhYmGiTM208k1Xwlo/IDJIF7i6IXYa87rU4S5MaoDAWqYY+87U2B28OxHkqziuAexpgC7ZtexE2/ZGpwAiNk0/AiIVcqoy9otjbOCxM4xWp53BxO4jX0HZV+Mqw+ZkbAbDT+F1TinJtKoczczDc+HSTvlP6IYxnIhm9S0AWbBj4qz0ivloHN/1HtBM08sQNAQdD30WcTiD7oJyibWjWI+Tfgi08uU2NytaR3GvnKg1eXHGRNj289vVA9BPFMzkuJM2Hy/RLC4ZziABJ+/4RbR5NcSBNvKLeZRLgOVxTEFvlGhjUk6kIFoMcu8ELTIEvd8B2lHXD+GFgBeTmnYWtrqpFJgbAaBlGnhg/unWuLiQBGVu2p03O90JEWyVWrtFt7aDaBue61czM7xAiBtoPjqm6eBmQS0WmbmYghsk6lTGmwdaSLCJKkIzh2HQgEgSDJ0Im59U7VOzdtxpPaVoKcCXWWKTjUOVgtpPXyG6NDDTI3c/qknhhqe4M72n5rCjowjNMtIjS8t81qy7czbFxk+nVJJSEbEAl0eGCPVOGtrnFpER3WEkDHXNt1HdRnYYflt2Nx/CSSQMYxVZwc0EQ0Hz2j6rYVfEZuJ8Pa37pJJiNheQ68E2N/K61LWkEGfPWO4OqSSAMsYQL3HUW+RWpdBvp1H7JJIaAckgTss+0SSURmPaJZwkkgDGYLUkLKSAGyQsFwSSQM1Lgm3O7JJIBjLyoz6YckkmIjnAtM2vMLQYJokZY6EJJIEa1iBr4hYafdlBxGIaC0NsJAJjQH6pJJgSzTYfsj6arLGMD3OEgEDKNyYuT+3dJJSwRK/ppufC34ntOyb/qWg5WC53KSSj9Eh5uEu32xPiuMptAnbe/VSKDS7KwkAgkggXsNyPJJJAGWG12gpJJKIz//Z"/>
          <p:cNvSpPr>
            <a:spLocks noChangeAspect="1" noChangeArrowheads="1"/>
          </p:cNvSpPr>
          <p:nvPr/>
        </p:nvSpPr>
        <p:spPr bwMode="auto">
          <a:xfrm>
            <a:off x="90487" y="15875"/>
            <a:ext cx="304801"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dirty="0"/>
          </a:p>
        </p:txBody>
      </p:sp>
      <p:sp>
        <p:nvSpPr>
          <p:cNvPr id="7" name="TextBox 6"/>
          <p:cNvSpPr txBox="1"/>
          <p:nvPr/>
        </p:nvSpPr>
        <p:spPr>
          <a:xfrm>
            <a:off x="539552" y="702644"/>
            <a:ext cx="8100392" cy="707886"/>
          </a:xfrm>
          <a:prstGeom prst="rect">
            <a:avLst/>
          </a:prstGeom>
          <a:noFill/>
        </p:spPr>
        <p:txBody>
          <a:bodyPr wrap="square" rtlCol="1">
            <a:spAutoFit/>
          </a:bodyPr>
          <a:lstStyle/>
          <a:p>
            <a:pPr algn="ctr" rtl="0"/>
            <a:r>
              <a:rPr lang="en-US" sz="4000" b="1" dirty="0" smtClean="0">
                <a:solidFill>
                  <a:srgbClr val="0070C0"/>
                </a:solidFill>
                <a:effectLst>
                  <a:outerShdw blurRad="38100" dist="38100" dir="2700000" algn="tl">
                    <a:srgbClr val="000000">
                      <a:alpha val="43137"/>
                    </a:srgbClr>
                  </a:outerShdw>
                </a:effectLst>
              </a:rPr>
              <a:t>Proof </a:t>
            </a:r>
            <a:endParaRPr lang="he-IL" sz="4000" b="1" dirty="0">
              <a:solidFill>
                <a:srgbClr val="0070C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2466462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כותרת משנה 2"/>
              <p:cNvSpPr>
                <a:spLocks noGrp="1"/>
              </p:cNvSpPr>
              <p:nvPr>
                <p:ph type="subTitle" idx="1"/>
              </p:nvPr>
            </p:nvSpPr>
            <p:spPr>
              <a:xfrm>
                <a:off x="377156" y="1772816"/>
                <a:ext cx="8425184" cy="4752528"/>
              </a:xfrm>
            </p:spPr>
            <p:txBody>
              <a:bodyPr>
                <a:normAutofit/>
              </a:bodyPr>
              <a:lstStyle/>
              <a:p>
                <a:r>
                  <a:rPr lang="he-IL" sz="2400" b="1" u="sng" dirty="0" smtClean="0">
                    <a:solidFill>
                      <a:srgbClr val="D8651E"/>
                    </a:solidFill>
                    <a:latin typeface="+mj-lt"/>
                    <a:cs typeface="+mj-cs"/>
                  </a:rPr>
                  <a:t>למה:</a:t>
                </a:r>
                <a:r>
                  <a:rPr lang="he-IL" sz="2400" dirty="0" smtClean="0">
                    <a:solidFill>
                      <a:srgbClr val="D8651E"/>
                    </a:solidFill>
                    <a:latin typeface="+mj-lt"/>
                    <a:cs typeface="+mj-cs"/>
                  </a:rPr>
                  <a:t>    </a:t>
                </a:r>
                <a14:m>
                  <m:oMath xmlns:m="http://schemas.openxmlformats.org/officeDocument/2006/math">
                    <m:sSub>
                      <m:sSubPr>
                        <m:ctrlPr>
                          <a:rPr lang="en-US" sz="2400" b="0" i="1" smtClean="0">
                            <a:solidFill>
                              <a:schemeClr val="bg1"/>
                            </a:solidFill>
                            <a:latin typeface="Cambria Math"/>
                            <a:ea typeface="Cambria Math"/>
                            <a:cs typeface="+mj-cs"/>
                          </a:rPr>
                        </m:ctrlPr>
                      </m:sSubPr>
                      <m:e>
                        <m:r>
                          <a:rPr lang="he-IL" sz="2400" i="1" smtClean="0">
                            <a:solidFill>
                              <a:schemeClr val="bg1"/>
                            </a:solidFill>
                            <a:latin typeface="Cambria Math"/>
                            <a:ea typeface="Cambria Math"/>
                            <a:cs typeface="+mj-cs"/>
                          </a:rPr>
                          <m:t>𝛽</m:t>
                        </m:r>
                      </m:e>
                      <m:sub>
                        <m:r>
                          <a:rPr lang="en-US" sz="2400" b="0" i="1" smtClean="0">
                            <a:solidFill>
                              <a:schemeClr val="bg1"/>
                            </a:solidFill>
                            <a:latin typeface="Cambria Math"/>
                            <a:ea typeface="Cambria Math"/>
                            <a:cs typeface="+mj-cs"/>
                          </a:rPr>
                          <m:t>1</m:t>
                        </m:r>
                      </m:sub>
                    </m:sSub>
                    <m:d>
                      <m:dPr>
                        <m:ctrlPr>
                          <a:rPr lang="en-US" sz="2400" b="0" i="1" smtClean="0">
                            <a:solidFill>
                              <a:schemeClr val="bg1"/>
                            </a:solidFill>
                            <a:latin typeface="Cambria Math"/>
                            <a:ea typeface="Cambria Math"/>
                            <a:cs typeface="+mj-cs"/>
                          </a:rPr>
                        </m:ctrlPr>
                      </m:dPr>
                      <m:e>
                        <m:r>
                          <a:rPr lang="en-US" sz="2400" b="0" i="1" smtClean="0">
                            <a:solidFill>
                              <a:schemeClr val="bg1"/>
                            </a:solidFill>
                            <a:latin typeface="Cambria Math"/>
                            <a:ea typeface="Cambria Math"/>
                            <a:cs typeface="+mj-cs"/>
                          </a:rPr>
                          <m:t>𝑣</m:t>
                        </m:r>
                      </m:e>
                    </m:d>
                    <m:r>
                      <a:rPr lang="en-US" sz="2400" b="0" i="1" smtClean="0">
                        <a:solidFill>
                          <a:schemeClr val="bg1"/>
                        </a:solidFill>
                        <a:latin typeface="Cambria Math"/>
                        <a:ea typeface="Cambria Math"/>
                        <a:cs typeface="+mj-cs"/>
                      </a:rPr>
                      <m:t>&gt; </m:t>
                    </m:r>
                    <m:sSub>
                      <m:sSubPr>
                        <m:ctrlPr>
                          <a:rPr lang="en-US" sz="2400" b="0" i="1" smtClean="0">
                            <a:solidFill>
                              <a:schemeClr val="bg1"/>
                            </a:solidFill>
                            <a:latin typeface="Cambria Math"/>
                            <a:ea typeface="Cambria Math"/>
                            <a:cs typeface="+mj-cs"/>
                          </a:rPr>
                        </m:ctrlPr>
                      </m:sSubPr>
                      <m:e>
                        <m:r>
                          <a:rPr lang="en-US" sz="2400" b="0" i="1" smtClean="0">
                            <a:solidFill>
                              <a:schemeClr val="bg1"/>
                            </a:solidFill>
                            <a:latin typeface="Cambria Math"/>
                            <a:ea typeface="Cambria Math"/>
                            <a:cs typeface="+mj-cs"/>
                          </a:rPr>
                          <m:t>𝛽</m:t>
                        </m:r>
                      </m:e>
                      <m:sub>
                        <m:r>
                          <a:rPr lang="en-US" sz="2400" b="0" i="1" smtClean="0">
                            <a:solidFill>
                              <a:schemeClr val="bg1"/>
                            </a:solidFill>
                            <a:latin typeface="Cambria Math"/>
                            <a:ea typeface="Cambria Math"/>
                            <a:cs typeface="+mj-cs"/>
                          </a:rPr>
                          <m:t>2</m:t>
                        </m:r>
                      </m:sub>
                    </m:sSub>
                    <m:r>
                      <a:rPr lang="en-US" sz="2400" b="0" i="1" smtClean="0">
                        <a:solidFill>
                          <a:schemeClr val="bg1"/>
                        </a:solidFill>
                        <a:latin typeface="Cambria Math"/>
                        <a:ea typeface="Cambria Math"/>
                        <a:cs typeface="+mj-cs"/>
                      </a:rPr>
                      <m:t>(</m:t>
                    </m:r>
                    <m:r>
                      <a:rPr lang="en-US" sz="2400" b="0" i="1" smtClean="0">
                        <a:solidFill>
                          <a:schemeClr val="bg1"/>
                        </a:solidFill>
                        <a:latin typeface="Cambria Math"/>
                        <a:ea typeface="Cambria Math"/>
                        <a:cs typeface="+mj-cs"/>
                      </a:rPr>
                      <m:t>𝑣</m:t>
                    </m:r>
                    <m:r>
                      <a:rPr lang="en-US" sz="2400" b="0" i="1" smtClean="0">
                        <a:solidFill>
                          <a:schemeClr val="bg1"/>
                        </a:solidFill>
                        <a:latin typeface="Cambria Math"/>
                        <a:ea typeface="Cambria Math"/>
                        <a:cs typeface="+mj-cs"/>
                      </a:rPr>
                      <m:t>)</m:t>
                    </m:r>
                  </m:oMath>
                </a14:m>
                <a:r>
                  <a:rPr lang="he-IL" sz="2400" dirty="0" smtClean="0">
                    <a:solidFill>
                      <a:schemeClr val="bg1"/>
                    </a:solidFill>
                    <a:latin typeface="+mj-lt"/>
                    <a:cs typeface="+mj-cs"/>
                  </a:rPr>
                  <a:t> </a:t>
                </a:r>
                <a14:m>
                  <m:oMath xmlns:m="http://schemas.openxmlformats.org/officeDocument/2006/math">
                    <m:sSub>
                      <m:sSubPr>
                        <m:ctrlPr>
                          <a:rPr lang="en-US" sz="2400" b="0" i="1" dirty="0" smtClean="0">
                            <a:solidFill>
                              <a:schemeClr val="bg1"/>
                            </a:solidFill>
                            <a:latin typeface="Cambria Math"/>
                            <a:cs typeface="+mj-cs"/>
                          </a:rPr>
                        </m:ctrlPr>
                      </m:sSubPr>
                      <m:e>
                        <m:r>
                          <a:rPr lang="en-US" sz="2400" b="0" i="1" dirty="0" smtClean="0">
                            <a:solidFill>
                              <a:schemeClr val="bg1"/>
                            </a:solidFill>
                            <a:latin typeface="Cambria Math"/>
                            <a:cs typeface="+mj-cs"/>
                          </a:rPr>
                          <m:t>𝑎</m:t>
                        </m:r>
                      </m:e>
                      <m:sub>
                        <m:r>
                          <a:rPr lang="en-US" sz="2400" b="0" i="1" dirty="0" smtClean="0">
                            <a:solidFill>
                              <a:schemeClr val="bg1"/>
                            </a:solidFill>
                            <a:latin typeface="Cambria Math"/>
                            <a:cs typeface="+mj-cs"/>
                          </a:rPr>
                          <m:t>1</m:t>
                        </m:r>
                      </m:sub>
                    </m:sSub>
                    <m:d>
                      <m:dPr>
                        <m:ctrlPr>
                          <a:rPr lang="en-US" sz="2400" b="0" i="1" dirty="0" smtClean="0">
                            <a:solidFill>
                              <a:schemeClr val="bg1"/>
                            </a:solidFill>
                            <a:latin typeface="Cambria Math"/>
                            <a:cs typeface="+mj-cs"/>
                          </a:rPr>
                        </m:ctrlPr>
                      </m:dPr>
                      <m:e>
                        <m:r>
                          <a:rPr lang="en-US" sz="2400" b="0" i="1" dirty="0" smtClean="0">
                            <a:solidFill>
                              <a:schemeClr val="bg1"/>
                            </a:solidFill>
                            <a:latin typeface="Cambria Math"/>
                            <a:cs typeface="+mj-cs"/>
                          </a:rPr>
                          <m:t>𝑣</m:t>
                        </m:r>
                      </m:e>
                    </m:d>
                    <m:r>
                      <a:rPr lang="en-US" sz="2400" b="0" i="1" dirty="0" smtClean="0">
                        <a:solidFill>
                          <a:schemeClr val="bg1"/>
                        </a:solidFill>
                        <a:latin typeface="Cambria Math"/>
                        <a:cs typeface="+mj-cs"/>
                      </a:rPr>
                      <m:t>&gt;</m:t>
                    </m:r>
                    <m:sSub>
                      <m:sSubPr>
                        <m:ctrlPr>
                          <a:rPr lang="en-US" sz="2400" b="0" i="1" dirty="0" smtClean="0">
                            <a:solidFill>
                              <a:schemeClr val="bg1"/>
                            </a:solidFill>
                            <a:latin typeface="Cambria Math"/>
                            <a:cs typeface="+mj-cs"/>
                          </a:rPr>
                        </m:ctrlPr>
                      </m:sSubPr>
                      <m:e>
                        <m:r>
                          <a:rPr lang="en-US" sz="2400" b="0" i="1" dirty="0" smtClean="0">
                            <a:solidFill>
                              <a:schemeClr val="bg1"/>
                            </a:solidFill>
                            <a:latin typeface="Cambria Math"/>
                            <a:cs typeface="+mj-cs"/>
                          </a:rPr>
                          <m:t>𝑎</m:t>
                        </m:r>
                      </m:e>
                      <m:sub>
                        <m:r>
                          <a:rPr lang="en-US" sz="2400" b="0" i="1" dirty="0" smtClean="0">
                            <a:solidFill>
                              <a:schemeClr val="bg1"/>
                            </a:solidFill>
                            <a:latin typeface="Cambria Math"/>
                            <a:cs typeface="+mj-cs"/>
                          </a:rPr>
                          <m:t>2</m:t>
                        </m:r>
                      </m:sub>
                    </m:sSub>
                    <m:d>
                      <m:dPr>
                        <m:ctrlPr>
                          <a:rPr lang="en-US" sz="2400" b="0" i="1" dirty="0" smtClean="0">
                            <a:solidFill>
                              <a:schemeClr val="bg1"/>
                            </a:solidFill>
                            <a:latin typeface="Cambria Math"/>
                            <a:cs typeface="+mj-cs"/>
                          </a:rPr>
                        </m:ctrlPr>
                      </m:dPr>
                      <m:e>
                        <m:r>
                          <a:rPr lang="en-US" sz="2400" b="0" i="1" dirty="0" smtClean="0">
                            <a:solidFill>
                              <a:schemeClr val="bg1"/>
                            </a:solidFill>
                            <a:latin typeface="Cambria Math"/>
                            <a:cs typeface="+mj-cs"/>
                          </a:rPr>
                          <m:t>𝑣</m:t>
                        </m:r>
                      </m:e>
                    </m:d>
                    <m:r>
                      <a:rPr lang="en-US" sz="2400" b="0" i="1" dirty="0" smtClean="0">
                        <a:solidFill>
                          <a:schemeClr val="bg1"/>
                        </a:solidFill>
                        <a:latin typeface="Cambria Math"/>
                        <a:cs typeface="+mj-cs"/>
                      </a:rPr>
                      <m:t>  </m:t>
                    </m:r>
                    <m:r>
                      <a:rPr lang="en-US" sz="2400" b="0" i="1" dirty="0" smtClean="0">
                        <a:solidFill>
                          <a:schemeClr val="bg1"/>
                        </a:solidFill>
                        <a:latin typeface="Cambria Math"/>
                        <a:ea typeface="Cambria Math"/>
                        <a:cs typeface="+mj-cs"/>
                      </a:rPr>
                      <m:t>⇐  </m:t>
                    </m:r>
                  </m:oMath>
                </a14:m>
                <a:endParaRPr lang="he-IL" sz="2400" dirty="0" smtClean="0">
                  <a:solidFill>
                    <a:schemeClr val="bg1"/>
                  </a:solidFill>
                  <a:latin typeface="+mj-lt"/>
                  <a:cs typeface="+mj-cs"/>
                </a:endParaRPr>
              </a:p>
              <a:p>
                <a:r>
                  <a:rPr lang="he-IL" sz="2400" b="1" u="sng" dirty="0" smtClean="0">
                    <a:solidFill>
                      <a:srgbClr val="D8651E"/>
                    </a:solidFill>
                    <a:cs typeface="+mj-cs"/>
                  </a:rPr>
                  <a:t>הוכחה:</a:t>
                </a:r>
                <a:endParaRPr lang="he-IL" sz="2400" b="1" u="sng" dirty="0">
                  <a:solidFill>
                    <a:srgbClr val="D8651E"/>
                  </a:solidFill>
                  <a:cs typeface="+mj-cs"/>
                </a:endParaRPr>
              </a:p>
              <a:p>
                <a:endParaRPr lang="he-IL" sz="2400" dirty="0" smtClean="0">
                  <a:solidFill>
                    <a:srgbClr val="D8651E"/>
                  </a:solidFill>
                  <a:latin typeface="+mj-lt"/>
                  <a:cs typeface="+mj-cs"/>
                </a:endParaRPr>
              </a:p>
              <a:p>
                <a:r>
                  <a:rPr lang="he-IL" sz="2000" dirty="0" smtClean="0">
                    <a:solidFill>
                      <a:schemeClr val="bg1"/>
                    </a:solidFill>
                    <a:latin typeface="+mj-lt"/>
                    <a:cs typeface="+mj-cs"/>
                  </a:rPr>
                  <a:t>מן ההנחה, </a:t>
                </a:r>
                <a14:m>
                  <m:oMath xmlns:m="http://schemas.openxmlformats.org/officeDocument/2006/math">
                    <m:sSub>
                      <m:sSubPr>
                        <m:ctrlPr>
                          <a:rPr lang="en-US" sz="2000" b="0" i="1" smtClean="0">
                            <a:solidFill>
                              <a:schemeClr val="bg1"/>
                            </a:solidFill>
                            <a:latin typeface="Cambria Math"/>
                            <a:ea typeface="Cambria Math"/>
                            <a:cs typeface="+mj-cs"/>
                          </a:rPr>
                        </m:ctrlPr>
                      </m:sSubPr>
                      <m:e>
                        <m:r>
                          <a:rPr lang="he-IL" sz="2000" i="1" smtClean="0">
                            <a:solidFill>
                              <a:schemeClr val="bg1"/>
                            </a:solidFill>
                            <a:latin typeface="Cambria Math"/>
                            <a:ea typeface="Cambria Math"/>
                            <a:cs typeface="+mj-cs"/>
                          </a:rPr>
                          <m:t>𝛽</m:t>
                        </m:r>
                      </m:e>
                      <m:sub>
                        <m:r>
                          <a:rPr lang="en-US" sz="2000" b="0" i="1" smtClean="0">
                            <a:solidFill>
                              <a:schemeClr val="bg1"/>
                            </a:solidFill>
                            <a:latin typeface="Cambria Math"/>
                            <a:ea typeface="Cambria Math"/>
                            <a:cs typeface="+mj-cs"/>
                          </a:rPr>
                          <m:t>𝑖</m:t>
                        </m:r>
                      </m:sub>
                    </m:sSub>
                  </m:oMath>
                </a14:m>
                <a:r>
                  <a:rPr lang="he-IL" sz="2000" dirty="0" smtClean="0">
                    <a:solidFill>
                      <a:schemeClr val="bg1"/>
                    </a:solidFill>
                    <a:latin typeface="+mj-lt"/>
                    <a:cs typeface="+mj-cs"/>
                  </a:rPr>
                  <a:t> הנה פונקציה מונוטונית עולה ממש, ומכאן שהיא חח"ע ובפרט קיימת לה פונקציה הופכית  </a:t>
                </a:r>
                <a14:m>
                  <m:oMath xmlns:m="http://schemas.openxmlformats.org/officeDocument/2006/math">
                    <m:sSubSup>
                      <m:sSubSupPr>
                        <m:ctrlPr>
                          <a:rPr lang="en-US" sz="2000" b="0" i="1" smtClean="0">
                            <a:solidFill>
                              <a:schemeClr val="bg1"/>
                            </a:solidFill>
                            <a:latin typeface="Cambria Math"/>
                            <a:ea typeface="Cambria Math"/>
                            <a:cs typeface="+mj-cs"/>
                          </a:rPr>
                        </m:ctrlPr>
                      </m:sSubSupPr>
                      <m:e>
                        <m:r>
                          <a:rPr lang="he-IL" sz="2000" i="1" smtClean="0">
                            <a:solidFill>
                              <a:schemeClr val="bg1"/>
                            </a:solidFill>
                            <a:latin typeface="Cambria Math"/>
                            <a:ea typeface="Cambria Math"/>
                            <a:cs typeface="+mj-cs"/>
                          </a:rPr>
                          <m:t>𝛽</m:t>
                        </m:r>
                      </m:e>
                      <m:sub>
                        <m:r>
                          <a:rPr lang="en-US" sz="2000" b="0" i="1" smtClean="0">
                            <a:solidFill>
                              <a:schemeClr val="bg1"/>
                            </a:solidFill>
                            <a:latin typeface="Cambria Math"/>
                            <a:ea typeface="Cambria Math"/>
                            <a:cs typeface="+mj-cs"/>
                          </a:rPr>
                          <m:t>𝑖</m:t>
                        </m:r>
                      </m:sub>
                      <m:sup>
                        <m:r>
                          <a:rPr lang="en-US" sz="2000" b="0" i="1" smtClean="0">
                            <a:solidFill>
                              <a:schemeClr val="bg1"/>
                            </a:solidFill>
                            <a:latin typeface="Cambria Math"/>
                            <a:ea typeface="Cambria Math"/>
                            <a:cs typeface="+mj-cs"/>
                          </a:rPr>
                          <m:t>−</m:t>
                        </m:r>
                        <m:r>
                          <a:rPr lang="en-US" sz="2000" b="0" i="1" smtClean="0">
                            <a:solidFill>
                              <a:schemeClr val="bg1"/>
                            </a:solidFill>
                            <a:latin typeface="Cambria Math"/>
                            <a:ea typeface="Cambria Math"/>
                            <a:cs typeface="+mj-cs"/>
                          </a:rPr>
                          <m:t>1</m:t>
                        </m:r>
                      </m:sup>
                    </m:sSubSup>
                  </m:oMath>
                </a14:m>
                <a:r>
                  <a:rPr lang="he-IL" sz="2000" dirty="0" smtClean="0">
                    <a:solidFill>
                      <a:schemeClr val="bg1"/>
                    </a:solidFill>
                    <a:latin typeface="+mj-lt"/>
                    <a:cs typeface="+mj-cs"/>
                  </a:rPr>
                  <a:t> . מהנתון בנוסף, </a:t>
                </a:r>
                <a14:m>
                  <m:oMath xmlns:m="http://schemas.openxmlformats.org/officeDocument/2006/math">
                    <m:sSub>
                      <m:sSubPr>
                        <m:ctrlPr>
                          <a:rPr lang="en-US" sz="2000" i="1">
                            <a:solidFill>
                              <a:schemeClr val="bg1"/>
                            </a:solidFill>
                            <a:latin typeface="Cambria Math"/>
                            <a:ea typeface="Cambria Math"/>
                          </a:rPr>
                        </m:ctrlPr>
                      </m:sSubPr>
                      <m:e>
                        <m:r>
                          <a:rPr lang="he-IL" sz="2000" i="1">
                            <a:solidFill>
                              <a:schemeClr val="bg1"/>
                            </a:solidFill>
                            <a:latin typeface="Cambria Math"/>
                            <a:ea typeface="Cambria Math"/>
                          </a:rPr>
                          <m:t>𝛽</m:t>
                        </m:r>
                      </m:e>
                      <m:sub>
                        <m:r>
                          <a:rPr lang="en-US" sz="2000" i="1">
                            <a:solidFill>
                              <a:schemeClr val="bg1"/>
                            </a:solidFill>
                            <a:latin typeface="Cambria Math"/>
                            <a:ea typeface="Cambria Math"/>
                          </a:rPr>
                          <m:t>1</m:t>
                        </m:r>
                      </m:sub>
                    </m:sSub>
                    <m:d>
                      <m:dPr>
                        <m:ctrlPr>
                          <a:rPr lang="en-US" sz="2000" i="1">
                            <a:solidFill>
                              <a:schemeClr val="bg1"/>
                            </a:solidFill>
                            <a:latin typeface="Cambria Math"/>
                            <a:ea typeface="Cambria Math"/>
                          </a:rPr>
                        </m:ctrlPr>
                      </m:dPr>
                      <m:e>
                        <m:r>
                          <a:rPr lang="en-US" sz="2000" i="1">
                            <a:solidFill>
                              <a:schemeClr val="bg1"/>
                            </a:solidFill>
                            <a:latin typeface="Cambria Math"/>
                            <a:ea typeface="Cambria Math"/>
                          </a:rPr>
                          <m:t>𝑣</m:t>
                        </m:r>
                      </m:e>
                    </m:d>
                    <m:r>
                      <a:rPr lang="en-US" sz="2000" i="1">
                        <a:solidFill>
                          <a:schemeClr val="bg1"/>
                        </a:solidFill>
                        <a:latin typeface="Cambria Math"/>
                        <a:ea typeface="Cambria Math"/>
                      </a:rPr>
                      <m:t>&gt; </m:t>
                    </m:r>
                    <m:sSub>
                      <m:sSubPr>
                        <m:ctrlPr>
                          <a:rPr lang="en-US" sz="2000" i="1">
                            <a:solidFill>
                              <a:schemeClr val="bg1"/>
                            </a:solidFill>
                            <a:latin typeface="Cambria Math"/>
                            <a:ea typeface="Cambria Math"/>
                          </a:rPr>
                        </m:ctrlPr>
                      </m:sSubPr>
                      <m:e>
                        <m:r>
                          <a:rPr lang="en-US" sz="2000" i="1">
                            <a:solidFill>
                              <a:schemeClr val="bg1"/>
                            </a:solidFill>
                            <a:latin typeface="Cambria Math"/>
                            <a:ea typeface="Cambria Math"/>
                          </a:rPr>
                          <m:t>𝛽</m:t>
                        </m:r>
                      </m:e>
                      <m:sub>
                        <m:r>
                          <a:rPr lang="en-US" sz="2000" i="1">
                            <a:solidFill>
                              <a:schemeClr val="bg1"/>
                            </a:solidFill>
                            <a:latin typeface="Cambria Math"/>
                            <a:ea typeface="Cambria Math"/>
                          </a:rPr>
                          <m:t>2</m:t>
                        </m:r>
                      </m:sub>
                    </m:sSub>
                    <m:r>
                      <a:rPr lang="en-US" sz="2000" i="1">
                        <a:solidFill>
                          <a:schemeClr val="bg1"/>
                        </a:solidFill>
                        <a:latin typeface="Cambria Math"/>
                        <a:ea typeface="Cambria Math"/>
                      </a:rPr>
                      <m:t>(</m:t>
                    </m:r>
                    <m:r>
                      <a:rPr lang="en-US" sz="2000" i="1">
                        <a:solidFill>
                          <a:schemeClr val="bg1"/>
                        </a:solidFill>
                        <a:latin typeface="Cambria Math"/>
                        <a:ea typeface="Cambria Math"/>
                      </a:rPr>
                      <m:t>𝑣</m:t>
                    </m:r>
                    <m:r>
                      <a:rPr lang="en-US" sz="2000" i="1">
                        <a:solidFill>
                          <a:schemeClr val="bg1"/>
                        </a:solidFill>
                        <a:latin typeface="Cambria Math"/>
                        <a:ea typeface="Cambria Math"/>
                      </a:rPr>
                      <m:t>)</m:t>
                    </m:r>
                  </m:oMath>
                </a14:m>
                <a:r>
                  <a:rPr lang="he-IL" sz="2000" dirty="0">
                    <a:solidFill>
                      <a:schemeClr val="bg1"/>
                    </a:solidFill>
                  </a:rPr>
                  <a:t> </a:t>
                </a:r>
                <a:r>
                  <a:rPr lang="he-IL" sz="2000" dirty="0" smtClean="0">
                    <a:solidFill>
                      <a:schemeClr val="bg1"/>
                    </a:solidFill>
                  </a:rPr>
                  <a:t>.</a:t>
                </a:r>
              </a:p>
              <a:p>
                <a:r>
                  <a:rPr lang="he-IL" sz="2000" dirty="0" smtClean="0">
                    <a:solidFill>
                      <a:schemeClr val="bg1"/>
                    </a:solidFill>
                    <a:latin typeface="+mj-lt"/>
                    <a:cs typeface="+mj-cs"/>
                  </a:rPr>
                  <a:t>נפעיל </a:t>
                </a:r>
                <a14:m>
                  <m:oMath xmlns:m="http://schemas.openxmlformats.org/officeDocument/2006/math">
                    <m:sSubSup>
                      <m:sSubSupPr>
                        <m:ctrlPr>
                          <a:rPr lang="en-US" sz="2000" b="0" i="1" smtClean="0">
                            <a:solidFill>
                              <a:schemeClr val="bg1"/>
                            </a:solidFill>
                            <a:latin typeface="Cambria Math"/>
                            <a:ea typeface="Cambria Math"/>
                            <a:cs typeface="+mj-cs"/>
                          </a:rPr>
                        </m:ctrlPr>
                      </m:sSubSupPr>
                      <m:e>
                        <m:r>
                          <a:rPr lang="he-IL" sz="2000" i="1" smtClean="0">
                            <a:solidFill>
                              <a:schemeClr val="bg1"/>
                            </a:solidFill>
                            <a:latin typeface="Cambria Math"/>
                            <a:ea typeface="Cambria Math"/>
                            <a:cs typeface="+mj-cs"/>
                          </a:rPr>
                          <m:t>𝛽</m:t>
                        </m:r>
                      </m:e>
                      <m:sub>
                        <m:r>
                          <a:rPr lang="en-US" sz="2000" b="0" i="1" smtClean="0">
                            <a:solidFill>
                              <a:schemeClr val="bg1"/>
                            </a:solidFill>
                            <a:latin typeface="Cambria Math"/>
                            <a:ea typeface="Cambria Math"/>
                            <a:cs typeface="+mj-cs"/>
                          </a:rPr>
                          <m:t>1</m:t>
                        </m:r>
                      </m:sub>
                      <m:sup>
                        <m:r>
                          <a:rPr lang="en-US" sz="2000" b="0" i="1" smtClean="0">
                            <a:solidFill>
                              <a:schemeClr val="bg1"/>
                            </a:solidFill>
                            <a:latin typeface="Cambria Math"/>
                            <a:ea typeface="Cambria Math"/>
                            <a:cs typeface="+mj-cs"/>
                          </a:rPr>
                          <m:t>−</m:t>
                        </m:r>
                        <m:r>
                          <a:rPr lang="en-US" sz="2000" b="0" i="1" smtClean="0">
                            <a:solidFill>
                              <a:schemeClr val="bg1"/>
                            </a:solidFill>
                            <a:latin typeface="Cambria Math"/>
                            <a:ea typeface="Cambria Math"/>
                            <a:cs typeface="+mj-cs"/>
                          </a:rPr>
                          <m:t>1</m:t>
                        </m:r>
                      </m:sup>
                    </m:sSubSup>
                  </m:oMath>
                </a14:m>
                <a:r>
                  <a:rPr lang="he-IL" sz="2000" dirty="0" smtClean="0">
                    <a:solidFill>
                      <a:schemeClr val="bg1"/>
                    </a:solidFill>
                    <a:latin typeface="+mj-lt"/>
                    <a:cs typeface="+mj-cs"/>
                  </a:rPr>
                  <a:t> על שני האגפים ונקבל : </a:t>
                </a:r>
              </a:p>
              <a:p>
                <a:pPr algn="ctr"/>
                <a14:m>
                  <m:oMathPara xmlns:m="http://schemas.openxmlformats.org/officeDocument/2006/math">
                    <m:oMathParaPr>
                      <m:jc m:val="centerGroup"/>
                    </m:oMathParaPr>
                    <m:oMath xmlns:m="http://schemas.openxmlformats.org/officeDocument/2006/math">
                      <m:r>
                        <a:rPr lang="en-US" sz="2000" b="0" i="1" smtClean="0">
                          <a:solidFill>
                            <a:schemeClr val="bg1"/>
                          </a:solidFill>
                          <a:latin typeface="Cambria Math"/>
                          <a:cs typeface="+mj-cs"/>
                        </a:rPr>
                        <m:t>𝑣</m:t>
                      </m:r>
                      <m:r>
                        <a:rPr lang="en-US" sz="2000" b="0" i="1" smtClean="0">
                          <a:solidFill>
                            <a:schemeClr val="bg1"/>
                          </a:solidFill>
                          <a:latin typeface="Cambria Math"/>
                          <a:cs typeface="+mj-cs"/>
                        </a:rPr>
                        <m:t>&gt; </m:t>
                      </m:r>
                      <m:sSubSup>
                        <m:sSubSupPr>
                          <m:ctrlPr>
                            <a:rPr lang="en-US" sz="2000" b="0" i="1" smtClean="0">
                              <a:solidFill>
                                <a:schemeClr val="bg1"/>
                              </a:solidFill>
                              <a:latin typeface="Cambria Math"/>
                              <a:ea typeface="Cambria Math"/>
                              <a:cs typeface="+mj-cs"/>
                            </a:rPr>
                          </m:ctrlPr>
                        </m:sSubSupPr>
                        <m:e>
                          <m:r>
                            <a:rPr lang="en-US" sz="2000" b="0" i="1" smtClean="0">
                              <a:solidFill>
                                <a:schemeClr val="bg1"/>
                              </a:solidFill>
                              <a:latin typeface="Cambria Math"/>
                              <a:ea typeface="Cambria Math"/>
                              <a:cs typeface="+mj-cs"/>
                            </a:rPr>
                            <m:t>𝛽</m:t>
                          </m:r>
                        </m:e>
                        <m:sub>
                          <m:r>
                            <a:rPr lang="en-US" sz="2000" b="0" i="1" smtClean="0">
                              <a:solidFill>
                                <a:schemeClr val="bg1"/>
                              </a:solidFill>
                              <a:latin typeface="Cambria Math"/>
                              <a:ea typeface="Cambria Math"/>
                              <a:cs typeface="+mj-cs"/>
                            </a:rPr>
                            <m:t>1</m:t>
                          </m:r>
                        </m:sub>
                        <m:sup>
                          <m:r>
                            <a:rPr lang="en-US" sz="2000" b="0" i="0" smtClean="0">
                              <a:solidFill>
                                <a:schemeClr val="bg1"/>
                              </a:solidFill>
                              <a:latin typeface="Cambria Math"/>
                              <a:ea typeface="Cambria Math"/>
                              <a:cs typeface="+mj-cs"/>
                            </a:rPr>
                            <m:t>−</m:t>
                          </m:r>
                          <m:r>
                            <a:rPr lang="en-US" sz="2000" b="0" i="0" smtClean="0">
                              <a:solidFill>
                                <a:schemeClr val="bg1"/>
                              </a:solidFill>
                              <a:latin typeface="Cambria Math"/>
                              <a:ea typeface="Cambria Math"/>
                              <a:cs typeface="+mj-cs"/>
                            </a:rPr>
                            <m:t>1</m:t>
                          </m:r>
                        </m:sup>
                      </m:sSubSup>
                      <m:d>
                        <m:dPr>
                          <m:ctrlPr>
                            <a:rPr lang="en-US" sz="2000" b="0" i="1" smtClean="0">
                              <a:solidFill>
                                <a:schemeClr val="bg1"/>
                              </a:solidFill>
                              <a:latin typeface="Cambria Math"/>
                              <a:ea typeface="Cambria Math"/>
                              <a:cs typeface="+mj-cs"/>
                            </a:rPr>
                          </m:ctrlPr>
                        </m:dPr>
                        <m:e>
                          <m:sSub>
                            <m:sSubPr>
                              <m:ctrlPr>
                                <a:rPr lang="en-US" sz="2000" b="0" i="1" smtClean="0">
                                  <a:solidFill>
                                    <a:schemeClr val="bg1"/>
                                  </a:solidFill>
                                  <a:latin typeface="Cambria Math"/>
                                  <a:ea typeface="Cambria Math"/>
                                  <a:cs typeface="+mj-cs"/>
                                </a:rPr>
                              </m:ctrlPr>
                            </m:sSubPr>
                            <m:e>
                              <m:r>
                                <m:rPr>
                                  <m:sty m:val="p"/>
                                </m:rPr>
                                <a:rPr lang="el-GR" sz="2000" b="0" i="1" smtClean="0">
                                  <a:solidFill>
                                    <a:schemeClr val="bg1"/>
                                  </a:solidFill>
                                  <a:latin typeface="Cambria Math"/>
                                  <a:ea typeface="Cambria Math"/>
                                  <a:cs typeface="+mj-cs"/>
                                </a:rPr>
                                <m:t>β</m:t>
                              </m:r>
                            </m:e>
                            <m:sub>
                              <m:r>
                                <a:rPr lang="en-US" sz="2000" b="0" i="1" smtClean="0">
                                  <a:solidFill>
                                    <a:schemeClr val="bg1"/>
                                  </a:solidFill>
                                  <a:latin typeface="Cambria Math"/>
                                  <a:ea typeface="Cambria Math"/>
                                  <a:cs typeface="+mj-cs"/>
                                </a:rPr>
                                <m:t>2</m:t>
                              </m:r>
                            </m:sub>
                          </m:sSub>
                          <m:d>
                            <m:dPr>
                              <m:ctrlPr>
                                <a:rPr lang="en-US" sz="2000" b="0" i="1" smtClean="0">
                                  <a:solidFill>
                                    <a:schemeClr val="bg1"/>
                                  </a:solidFill>
                                  <a:latin typeface="Cambria Math"/>
                                  <a:ea typeface="Cambria Math"/>
                                  <a:cs typeface="+mj-cs"/>
                                </a:rPr>
                              </m:ctrlPr>
                            </m:dPr>
                            <m:e>
                              <m:r>
                                <a:rPr lang="en-US" sz="2000" b="0" i="1" smtClean="0">
                                  <a:solidFill>
                                    <a:schemeClr val="bg1"/>
                                  </a:solidFill>
                                  <a:latin typeface="Cambria Math"/>
                                  <a:ea typeface="Cambria Math"/>
                                  <a:cs typeface="+mj-cs"/>
                                </a:rPr>
                                <m:t>𝑣</m:t>
                              </m:r>
                            </m:e>
                          </m:d>
                        </m:e>
                      </m:d>
                    </m:oMath>
                  </m:oMathPara>
                </a14:m>
                <a:endParaRPr lang="he-IL" sz="2000" b="0" dirty="0" smtClean="0">
                  <a:solidFill>
                    <a:schemeClr val="bg1"/>
                  </a:solidFill>
                  <a:latin typeface="+mj-lt"/>
                  <a:ea typeface="Cambria Math"/>
                  <a:cs typeface="+mj-cs"/>
                </a:endParaRPr>
              </a:p>
              <a:p>
                <a:pPr algn="ctr"/>
                <a:endParaRPr lang="he-IL" sz="2000" dirty="0">
                  <a:solidFill>
                    <a:schemeClr val="bg1"/>
                  </a:solidFill>
                  <a:latin typeface="+mj-lt"/>
                  <a:ea typeface="Cambria Math"/>
                  <a:cs typeface="+mj-cs"/>
                </a:endParaRPr>
              </a:p>
              <a:p>
                <a:r>
                  <a:rPr lang="he-IL" sz="2000" dirty="0" smtClean="0">
                    <a:solidFill>
                      <a:schemeClr val="bg1"/>
                    </a:solidFill>
                    <a:cs typeface="+mj-cs"/>
                  </a:rPr>
                  <a:t>נפעיל </a:t>
                </a:r>
                <a14:m>
                  <m:oMath xmlns:m="http://schemas.openxmlformats.org/officeDocument/2006/math">
                    <m:sSubSup>
                      <m:sSubSupPr>
                        <m:ctrlPr>
                          <a:rPr lang="en-US" sz="2000" i="1">
                            <a:solidFill>
                              <a:schemeClr val="bg1"/>
                            </a:solidFill>
                            <a:latin typeface="Cambria Math"/>
                            <a:ea typeface="Cambria Math"/>
                            <a:cs typeface="+mj-cs"/>
                          </a:rPr>
                        </m:ctrlPr>
                      </m:sSubSupPr>
                      <m:e>
                        <m:r>
                          <a:rPr lang="he-IL" sz="2000" i="1">
                            <a:solidFill>
                              <a:schemeClr val="bg1"/>
                            </a:solidFill>
                            <a:latin typeface="Cambria Math"/>
                            <a:ea typeface="Cambria Math"/>
                            <a:cs typeface="+mj-cs"/>
                          </a:rPr>
                          <m:t>𝛽</m:t>
                        </m:r>
                      </m:e>
                      <m:sub>
                        <m:r>
                          <a:rPr lang="en-US" sz="2000" b="0" i="1" smtClean="0">
                            <a:solidFill>
                              <a:schemeClr val="bg1"/>
                            </a:solidFill>
                            <a:latin typeface="Cambria Math"/>
                            <a:ea typeface="Cambria Math"/>
                            <a:cs typeface="+mj-cs"/>
                          </a:rPr>
                          <m:t>2</m:t>
                        </m:r>
                      </m:sub>
                      <m:sup>
                        <m:r>
                          <a:rPr lang="en-US" sz="2000" i="1">
                            <a:solidFill>
                              <a:schemeClr val="bg1"/>
                            </a:solidFill>
                            <a:latin typeface="Cambria Math"/>
                            <a:ea typeface="Cambria Math"/>
                            <a:cs typeface="+mj-cs"/>
                          </a:rPr>
                          <m:t>−</m:t>
                        </m:r>
                        <m:r>
                          <a:rPr lang="en-US" sz="2000" i="1">
                            <a:solidFill>
                              <a:schemeClr val="bg1"/>
                            </a:solidFill>
                            <a:latin typeface="Cambria Math"/>
                            <a:ea typeface="Cambria Math"/>
                            <a:cs typeface="+mj-cs"/>
                          </a:rPr>
                          <m:t>1</m:t>
                        </m:r>
                      </m:sup>
                    </m:sSubSup>
                  </m:oMath>
                </a14:m>
                <a:r>
                  <a:rPr lang="he-IL" sz="2000" dirty="0">
                    <a:solidFill>
                      <a:schemeClr val="bg1"/>
                    </a:solidFill>
                    <a:cs typeface="+mj-cs"/>
                  </a:rPr>
                  <a:t> על שני האגפים ונקבל : </a:t>
                </a:r>
                <a:endParaRPr lang="he-IL" sz="2000" dirty="0" smtClean="0">
                  <a:solidFill>
                    <a:schemeClr val="bg1"/>
                  </a:solidFill>
                  <a:cs typeface="+mj-cs"/>
                </a:endParaRPr>
              </a:p>
              <a:p>
                <a:pPr algn="ctr"/>
                <a14:m>
                  <m:oMathPara xmlns:m="http://schemas.openxmlformats.org/officeDocument/2006/math">
                    <m:oMathParaPr>
                      <m:jc m:val="centerGroup"/>
                    </m:oMathParaPr>
                    <m:oMath xmlns:m="http://schemas.openxmlformats.org/officeDocument/2006/math">
                      <m:sSubSup>
                        <m:sSubSupPr>
                          <m:ctrlPr>
                            <a:rPr lang="en-US" sz="2000" b="0" i="1" smtClean="0">
                              <a:solidFill>
                                <a:schemeClr val="bg1"/>
                              </a:solidFill>
                              <a:latin typeface="Cambria Math"/>
                              <a:ea typeface="Cambria Math"/>
                              <a:cs typeface="+mj-cs"/>
                            </a:rPr>
                          </m:ctrlPr>
                        </m:sSubSupPr>
                        <m:e>
                          <m:r>
                            <a:rPr lang="he-IL" sz="2000" i="1" smtClean="0">
                              <a:solidFill>
                                <a:schemeClr val="bg1"/>
                              </a:solidFill>
                              <a:latin typeface="Cambria Math"/>
                              <a:ea typeface="Cambria Math"/>
                              <a:cs typeface="+mj-cs"/>
                            </a:rPr>
                            <m:t>𝛽</m:t>
                          </m:r>
                        </m:e>
                        <m:sub>
                          <m:r>
                            <a:rPr lang="en-US" sz="2000" b="0" i="1" smtClean="0">
                              <a:solidFill>
                                <a:schemeClr val="bg1"/>
                              </a:solidFill>
                              <a:latin typeface="Cambria Math"/>
                              <a:ea typeface="Cambria Math"/>
                              <a:cs typeface="+mj-cs"/>
                            </a:rPr>
                            <m:t>2</m:t>
                          </m:r>
                        </m:sub>
                        <m:sup>
                          <m:r>
                            <a:rPr lang="en-US" sz="2000" b="0" i="1" smtClean="0">
                              <a:solidFill>
                                <a:schemeClr val="bg1"/>
                              </a:solidFill>
                              <a:latin typeface="Cambria Math"/>
                              <a:ea typeface="Cambria Math"/>
                              <a:cs typeface="+mj-cs"/>
                            </a:rPr>
                            <m:t>−</m:t>
                          </m:r>
                          <m:r>
                            <a:rPr lang="en-US" sz="2000" b="0" i="1" smtClean="0">
                              <a:solidFill>
                                <a:schemeClr val="bg1"/>
                              </a:solidFill>
                              <a:latin typeface="Cambria Math"/>
                              <a:ea typeface="Cambria Math"/>
                              <a:cs typeface="+mj-cs"/>
                            </a:rPr>
                            <m:t>1</m:t>
                          </m:r>
                        </m:sup>
                      </m:sSubSup>
                      <m:d>
                        <m:dPr>
                          <m:ctrlPr>
                            <a:rPr lang="en-US" sz="2000" b="0" i="1" smtClean="0">
                              <a:solidFill>
                                <a:schemeClr val="bg1"/>
                              </a:solidFill>
                              <a:latin typeface="Cambria Math"/>
                              <a:ea typeface="Cambria Math"/>
                              <a:cs typeface="+mj-cs"/>
                            </a:rPr>
                          </m:ctrlPr>
                        </m:dPr>
                        <m:e>
                          <m:sSub>
                            <m:sSubPr>
                              <m:ctrlPr>
                                <a:rPr lang="en-US" sz="2000" b="0" i="1" smtClean="0">
                                  <a:solidFill>
                                    <a:schemeClr val="bg1"/>
                                  </a:solidFill>
                                  <a:latin typeface="Cambria Math"/>
                                  <a:ea typeface="Cambria Math"/>
                                  <a:cs typeface="+mj-cs"/>
                                </a:rPr>
                              </m:ctrlPr>
                            </m:sSubPr>
                            <m:e>
                              <m:r>
                                <a:rPr lang="en-US" sz="2000" b="0" i="1" smtClean="0">
                                  <a:solidFill>
                                    <a:schemeClr val="bg1"/>
                                  </a:solidFill>
                                  <a:latin typeface="Cambria Math"/>
                                  <a:ea typeface="Cambria Math"/>
                                  <a:cs typeface="+mj-cs"/>
                                </a:rPr>
                                <m:t>𝛽</m:t>
                              </m:r>
                            </m:e>
                            <m:sub>
                              <m:r>
                                <a:rPr lang="en-US" sz="2000" b="0" i="1" smtClean="0">
                                  <a:solidFill>
                                    <a:schemeClr val="bg1"/>
                                  </a:solidFill>
                                  <a:latin typeface="Cambria Math"/>
                                  <a:ea typeface="Cambria Math"/>
                                  <a:cs typeface="+mj-cs"/>
                                </a:rPr>
                                <m:t>1</m:t>
                              </m:r>
                            </m:sub>
                          </m:sSub>
                          <m:d>
                            <m:dPr>
                              <m:ctrlPr>
                                <a:rPr lang="en-US" sz="2000" b="0" i="1" smtClean="0">
                                  <a:solidFill>
                                    <a:schemeClr val="bg1"/>
                                  </a:solidFill>
                                  <a:latin typeface="Cambria Math"/>
                                  <a:ea typeface="Cambria Math"/>
                                  <a:cs typeface="+mj-cs"/>
                                </a:rPr>
                              </m:ctrlPr>
                            </m:dPr>
                            <m:e>
                              <m:r>
                                <a:rPr lang="en-US" sz="2000" b="0" i="1" smtClean="0">
                                  <a:solidFill>
                                    <a:schemeClr val="bg1"/>
                                  </a:solidFill>
                                  <a:latin typeface="Cambria Math"/>
                                  <a:ea typeface="Cambria Math"/>
                                  <a:cs typeface="+mj-cs"/>
                                </a:rPr>
                                <m:t>𝑣</m:t>
                              </m:r>
                            </m:e>
                          </m:d>
                        </m:e>
                      </m:d>
                      <m:r>
                        <a:rPr lang="en-US" sz="2000" b="0" i="1" smtClean="0">
                          <a:solidFill>
                            <a:schemeClr val="bg1"/>
                          </a:solidFill>
                          <a:latin typeface="Cambria Math"/>
                          <a:ea typeface="Cambria Math"/>
                          <a:cs typeface="+mj-cs"/>
                        </a:rPr>
                        <m:t>&gt;</m:t>
                      </m:r>
                      <m:r>
                        <a:rPr lang="en-US" sz="2000" b="0" i="1" smtClean="0">
                          <a:solidFill>
                            <a:schemeClr val="bg1"/>
                          </a:solidFill>
                          <a:latin typeface="Cambria Math"/>
                          <a:ea typeface="Cambria Math"/>
                          <a:cs typeface="+mj-cs"/>
                        </a:rPr>
                        <m:t>𝑣</m:t>
                      </m:r>
                    </m:oMath>
                  </m:oMathPara>
                </a14:m>
                <a:endParaRPr lang="en-US" sz="2000" b="0" dirty="0" smtClean="0">
                  <a:solidFill>
                    <a:schemeClr val="bg1"/>
                  </a:solidFill>
                  <a:ea typeface="Cambria Math"/>
                  <a:cs typeface="+mj-cs"/>
                </a:endParaRPr>
              </a:p>
              <a:p>
                <a:pPr algn="ctr"/>
                <a:endParaRPr lang="en-US" sz="2000" dirty="0" smtClean="0">
                  <a:solidFill>
                    <a:schemeClr val="bg1"/>
                  </a:solidFill>
                  <a:cs typeface="+mj-cs"/>
                </a:endParaRPr>
              </a:p>
              <a:p>
                <a:r>
                  <a:rPr lang="he-IL" sz="2000" dirty="0" smtClean="0">
                    <a:solidFill>
                      <a:schemeClr val="bg1"/>
                    </a:solidFill>
                    <a:cs typeface="+mj-cs"/>
                  </a:rPr>
                  <a:t>ולכן, בסה"כ קיבלנו:  	</a:t>
                </a:r>
                <a14:m>
                  <m:oMath xmlns:m="http://schemas.openxmlformats.org/officeDocument/2006/math">
                    <m:sSubSup>
                      <m:sSubSupPr>
                        <m:ctrlPr>
                          <a:rPr lang="en-US" sz="2000" i="1">
                            <a:solidFill>
                              <a:schemeClr val="bg1"/>
                            </a:solidFill>
                            <a:latin typeface="Cambria Math"/>
                            <a:ea typeface="Cambria Math"/>
                          </a:rPr>
                        </m:ctrlPr>
                      </m:sSubSupPr>
                      <m:e>
                        <m:r>
                          <a:rPr lang="he-IL" sz="2000" i="1">
                            <a:solidFill>
                              <a:schemeClr val="bg1"/>
                            </a:solidFill>
                            <a:latin typeface="Cambria Math"/>
                            <a:ea typeface="Cambria Math"/>
                          </a:rPr>
                          <m:t>𝛽</m:t>
                        </m:r>
                      </m:e>
                      <m:sub>
                        <m:r>
                          <a:rPr lang="en-US" sz="2000" i="1">
                            <a:solidFill>
                              <a:schemeClr val="bg1"/>
                            </a:solidFill>
                            <a:latin typeface="Cambria Math"/>
                            <a:ea typeface="Cambria Math"/>
                          </a:rPr>
                          <m:t>2</m:t>
                        </m:r>
                      </m:sub>
                      <m:sup>
                        <m:r>
                          <a:rPr lang="en-US" sz="2000" i="1">
                            <a:solidFill>
                              <a:schemeClr val="bg1"/>
                            </a:solidFill>
                            <a:latin typeface="Cambria Math"/>
                            <a:ea typeface="Cambria Math"/>
                          </a:rPr>
                          <m:t>−</m:t>
                        </m:r>
                        <m:r>
                          <a:rPr lang="en-US" sz="2000" i="1">
                            <a:solidFill>
                              <a:schemeClr val="bg1"/>
                            </a:solidFill>
                            <a:latin typeface="Cambria Math"/>
                            <a:ea typeface="Cambria Math"/>
                          </a:rPr>
                          <m:t>1</m:t>
                        </m:r>
                      </m:sup>
                    </m:sSubSup>
                    <m:d>
                      <m:dPr>
                        <m:ctrlPr>
                          <a:rPr lang="en-US" sz="2000" i="1">
                            <a:solidFill>
                              <a:schemeClr val="bg1"/>
                            </a:solidFill>
                            <a:latin typeface="Cambria Math"/>
                            <a:ea typeface="Cambria Math"/>
                          </a:rPr>
                        </m:ctrlPr>
                      </m:dPr>
                      <m:e>
                        <m:sSub>
                          <m:sSubPr>
                            <m:ctrlPr>
                              <a:rPr lang="en-US" sz="2000" i="1">
                                <a:solidFill>
                                  <a:schemeClr val="bg1"/>
                                </a:solidFill>
                                <a:latin typeface="Cambria Math"/>
                                <a:ea typeface="Cambria Math"/>
                              </a:rPr>
                            </m:ctrlPr>
                          </m:sSubPr>
                          <m:e>
                            <m:r>
                              <a:rPr lang="en-US" sz="2000" i="1">
                                <a:solidFill>
                                  <a:schemeClr val="bg1"/>
                                </a:solidFill>
                                <a:latin typeface="Cambria Math"/>
                                <a:ea typeface="Cambria Math"/>
                              </a:rPr>
                              <m:t>𝛽</m:t>
                            </m:r>
                          </m:e>
                          <m:sub>
                            <m:r>
                              <a:rPr lang="en-US" sz="2000" i="1">
                                <a:solidFill>
                                  <a:schemeClr val="bg1"/>
                                </a:solidFill>
                                <a:latin typeface="Cambria Math"/>
                                <a:ea typeface="Cambria Math"/>
                              </a:rPr>
                              <m:t>1</m:t>
                            </m:r>
                          </m:sub>
                        </m:sSub>
                        <m:d>
                          <m:dPr>
                            <m:ctrlPr>
                              <a:rPr lang="en-US" sz="2000" i="1">
                                <a:solidFill>
                                  <a:schemeClr val="bg1"/>
                                </a:solidFill>
                                <a:latin typeface="Cambria Math"/>
                                <a:ea typeface="Cambria Math"/>
                              </a:rPr>
                            </m:ctrlPr>
                          </m:dPr>
                          <m:e>
                            <m:r>
                              <a:rPr lang="en-US" sz="2000" i="1">
                                <a:solidFill>
                                  <a:schemeClr val="bg1"/>
                                </a:solidFill>
                                <a:latin typeface="Cambria Math"/>
                                <a:ea typeface="Cambria Math"/>
                              </a:rPr>
                              <m:t>𝑣</m:t>
                            </m:r>
                          </m:e>
                        </m:d>
                      </m:e>
                    </m:d>
                    <m:r>
                      <a:rPr lang="en-US" sz="2000" i="1">
                        <a:solidFill>
                          <a:schemeClr val="bg1"/>
                        </a:solidFill>
                        <a:latin typeface="Cambria Math"/>
                      </a:rPr>
                      <m:t>&gt; </m:t>
                    </m:r>
                    <m:sSubSup>
                      <m:sSubSupPr>
                        <m:ctrlPr>
                          <a:rPr lang="en-US" sz="2000" i="1">
                            <a:solidFill>
                              <a:schemeClr val="bg1"/>
                            </a:solidFill>
                            <a:latin typeface="Cambria Math"/>
                            <a:ea typeface="Cambria Math"/>
                          </a:rPr>
                        </m:ctrlPr>
                      </m:sSubSupPr>
                      <m:e>
                        <m:r>
                          <a:rPr lang="en-US" sz="2000" i="1">
                            <a:solidFill>
                              <a:schemeClr val="bg1"/>
                            </a:solidFill>
                            <a:latin typeface="Cambria Math"/>
                            <a:ea typeface="Cambria Math"/>
                          </a:rPr>
                          <m:t>𝛽</m:t>
                        </m:r>
                      </m:e>
                      <m:sub>
                        <m:r>
                          <a:rPr lang="en-US" sz="2000" i="1">
                            <a:solidFill>
                              <a:schemeClr val="bg1"/>
                            </a:solidFill>
                            <a:latin typeface="Cambria Math"/>
                            <a:ea typeface="Cambria Math"/>
                          </a:rPr>
                          <m:t>1</m:t>
                        </m:r>
                      </m:sub>
                      <m:sup>
                        <m:r>
                          <a:rPr lang="en-US" sz="2000">
                            <a:solidFill>
                              <a:schemeClr val="bg1"/>
                            </a:solidFill>
                            <a:latin typeface="Cambria Math"/>
                            <a:ea typeface="Cambria Math"/>
                          </a:rPr>
                          <m:t>−</m:t>
                        </m:r>
                        <m:r>
                          <a:rPr lang="en-US" sz="2000">
                            <a:solidFill>
                              <a:schemeClr val="bg1"/>
                            </a:solidFill>
                            <a:latin typeface="Cambria Math"/>
                            <a:ea typeface="Cambria Math"/>
                          </a:rPr>
                          <m:t>1</m:t>
                        </m:r>
                      </m:sup>
                    </m:sSubSup>
                    <m:d>
                      <m:dPr>
                        <m:ctrlPr>
                          <a:rPr lang="en-US" sz="2000" i="1">
                            <a:solidFill>
                              <a:schemeClr val="bg1"/>
                            </a:solidFill>
                            <a:latin typeface="Cambria Math"/>
                            <a:ea typeface="Cambria Math"/>
                          </a:rPr>
                        </m:ctrlPr>
                      </m:dPr>
                      <m:e>
                        <m:sSub>
                          <m:sSubPr>
                            <m:ctrlPr>
                              <a:rPr lang="en-US" sz="2000" i="1">
                                <a:solidFill>
                                  <a:schemeClr val="bg1"/>
                                </a:solidFill>
                                <a:latin typeface="Cambria Math"/>
                                <a:ea typeface="Cambria Math"/>
                              </a:rPr>
                            </m:ctrlPr>
                          </m:sSubPr>
                          <m:e>
                            <m:r>
                              <m:rPr>
                                <m:sty m:val="p"/>
                              </m:rPr>
                              <a:rPr lang="el-GR" sz="2000" i="1">
                                <a:solidFill>
                                  <a:schemeClr val="bg1"/>
                                </a:solidFill>
                                <a:latin typeface="Cambria Math"/>
                                <a:ea typeface="Cambria Math"/>
                              </a:rPr>
                              <m:t>β</m:t>
                            </m:r>
                          </m:e>
                          <m:sub>
                            <m:r>
                              <a:rPr lang="en-US" sz="2000" i="1">
                                <a:solidFill>
                                  <a:schemeClr val="bg1"/>
                                </a:solidFill>
                                <a:latin typeface="Cambria Math"/>
                                <a:ea typeface="Cambria Math"/>
                              </a:rPr>
                              <m:t>2</m:t>
                            </m:r>
                          </m:sub>
                        </m:sSub>
                        <m:d>
                          <m:dPr>
                            <m:ctrlPr>
                              <a:rPr lang="en-US" sz="2000" i="1">
                                <a:solidFill>
                                  <a:schemeClr val="bg1"/>
                                </a:solidFill>
                                <a:latin typeface="Cambria Math"/>
                                <a:ea typeface="Cambria Math"/>
                              </a:rPr>
                            </m:ctrlPr>
                          </m:dPr>
                          <m:e>
                            <m:r>
                              <a:rPr lang="en-US" sz="2000" i="1">
                                <a:solidFill>
                                  <a:schemeClr val="bg1"/>
                                </a:solidFill>
                                <a:latin typeface="Cambria Math"/>
                                <a:ea typeface="Cambria Math"/>
                              </a:rPr>
                              <m:t>𝑣</m:t>
                            </m:r>
                          </m:e>
                        </m:d>
                      </m:e>
                    </m:d>
                  </m:oMath>
                </a14:m>
                <a:endParaRPr lang="en-US" sz="2000" dirty="0">
                  <a:solidFill>
                    <a:schemeClr val="bg1"/>
                  </a:solidFill>
                  <a:ea typeface="Cambria Math"/>
                </a:endParaRPr>
              </a:p>
              <a:p>
                <a:endParaRPr lang="he-IL" sz="2000" dirty="0">
                  <a:solidFill>
                    <a:schemeClr val="bg1"/>
                  </a:solidFill>
                  <a:cs typeface="+mj-cs"/>
                </a:endParaRPr>
              </a:p>
              <a:p>
                <a:pPr algn="ctr"/>
                <a:endParaRPr lang="en-US" sz="2000" b="0" dirty="0" smtClean="0">
                  <a:solidFill>
                    <a:schemeClr val="bg1"/>
                  </a:solidFill>
                  <a:latin typeface="+mj-lt"/>
                  <a:ea typeface="Cambria Math"/>
                  <a:cs typeface="+mj-cs"/>
                </a:endParaRPr>
              </a:p>
              <a:p>
                <a:pPr algn="ctr"/>
                <a:endParaRPr lang="en-US" sz="2000" b="0" dirty="0" smtClean="0">
                  <a:solidFill>
                    <a:schemeClr val="bg1"/>
                  </a:solidFill>
                  <a:latin typeface="+mj-lt"/>
                  <a:ea typeface="Cambria Math"/>
                  <a:cs typeface="+mj-cs"/>
                </a:endParaRPr>
              </a:p>
            </p:txBody>
          </p:sp>
        </mc:Choice>
        <mc:Fallback xmlns="">
          <p:sp>
            <p:nvSpPr>
              <p:cNvPr id="3" name="כותרת משנה 2"/>
              <p:cNvSpPr>
                <a:spLocks noGrp="1" noRot="1" noChangeAspect="1" noMove="1" noResize="1" noEditPoints="1" noAdjustHandles="1" noChangeArrowheads="1" noChangeShapeType="1" noTextEdit="1"/>
              </p:cNvSpPr>
              <p:nvPr>
                <p:ph type="subTitle" idx="1"/>
              </p:nvPr>
            </p:nvSpPr>
            <p:spPr>
              <a:xfrm>
                <a:off x="377156" y="1772816"/>
                <a:ext cx="8425184" cy="4752528"/>
              </a:xfrm>
              <a:blipFill rotWithShape="1">
                <a:blip r:embed="rId2"/>
                <a:stretch>
                  <a:fillRect l="-796" t="-899" r="-1954"/>
                </a:stretch>
              </a:blipFill>
            </p:spPr>
            <p:txBody>
              <a:bodyPr/>
              <a:lstStyle/>
              <a:p>
                <a:r>
                  <a:rPr lang="he-IL">
                    <a:noFill/>
                  </a:rPr>
                  <a:t> </a:t>
                </a:r>
              </a:p>
            </p:txBody>
          </p:sp>
        </mc:Fallback>
      </mc:AlternateContent>
      <p:sp>
        <p:nvSpPr>
          <p:cNvPr id="5" name="AutoShape 2" descr="data:image/jpeg;base64,/9j/4AAQSkZJRgABAQAAAQABAAD/2wCEAAkGBxQTEhQUExQWFRQXFhgYFxgXGBgWFxgYFBQXGhYVHBQYHCggGBolHBQXITEhJSkrLi4uFx8zODMsNygtLisBCgoKDg0OGhAQGywkICQsLCwwLCwsLCwsLCwsLCwsLCwsLCwsLCwsLCwsLCwsLCwsLCwsLCwsLCwsLCwsLCwsLP/AABEIALcBEwMBIgACEQEDEQH/xAAcAAABBAMBAAAAAAAAAAAAAAAGAAMEBQECBwj/xAA8EAABAwIEBAMGBQMDBAMAAAABAAIRAyEEEjFBBQZRYSJxgRMykaGx8AdCwdHhFFJiI3LxFSSCohZDkv/EABkBAAIDAQAAAAAAAAAAAAAAAAABAgMEBf/EACYRAAIDAAICAgMAAwEBAAAAAAABAgMREiEEMRNBIlFhMnGxIxT/2gAMAwEAAhEDEQA/AOfgrYFahbNCqGbSsynaWEe7RpPoptHgVd2jCjB6VqyEQUOUa7toVjhuQ6p1PyRxYagTYE8wI8wvIH9xKusHyTTb+WU+DDkcxp0idAT6KbR4ZVdowrreG5apt/KFYUuEMGwT4C5HI6PLtY/lhTafKlXddYZgGjZU3NWObQpZWx7R5ytHnunwQt0D+D8IaA8kSWtvPUqJX4cMxtBVxw2KWGcyo4y95DnnqRb6Qqj+qc+o/cAW+91g8qTjPIs6PiwTh2iKzCCeqnUOHMMSHCfgnaVQMbIi4m+3VWWEqtbh6lY3I91vrcxss8fJt3EWz8av9ERnLdN+j/jZVfG+ACi0uLotN0RcM4k2q2Q2JCDvxC4jJqNzTDWyPMwAO/XyW3xrvmTeejFfT8TwgcAfTxFT2ebKT7p2J6XRRU5VLSGl4DjoDqVybDPeXsayS5zhlj3hlMyuoYvGuBZ7V+ao1ouYkEbWVltkalrIV1Ox5Efq8o1VAr8p1+iJeG8z1AACQ7zH6q7w3MGaM1IGdwVGPkVSCVNkTmVTlSv0UStyrXGsCdJ3XaH46llJLSLLm3OuNfnoSQHZw9pF4A0aB1JgK78forxgliuUcT/aqbGcsYlv/wBZ9F193OEZQ+mwGPE2bzvdX3COIYXE2ENd/a6L+XVRhbXJ4mTnTZFa0eaq3D6rPeY4eiaDV6lxXK9J+rR8EN8U/Dig/wDIAr8KDgATjV1LF/haJ8JIUJ34YP2cfglg9OeBbhHFX8Nqw0dPoq3FckYpn5ZRgaDSSnYnhFan71Nw9FELSNUhmFhZSQB03BcjF13T5BE/DeSKbY8IRpSoNGyktCliI6UOG5bpt/KFY0uEMGwViAtwEBpEZgWjZOtww6J+EkANiiOi2FNOBIpga5VmEpSlIDDzAXHvxI4+GuBbd4d8J0XW8fim0qb6jzDWgkrzp+IXEBUr+ERfMR06BRa1onCWJhJwri4xGErZgJY9thqdLiddSoWFqFzjlJBAlUHK2LLarjc5maDt/COuG4UewqOIIc9sAkAAAaXWDyK+dh0/Gnxq3+leXmN53+AKeZUc1sSchkEddLLT2oksEWOo3splOnmygAXAj6lYJx98TbGXXZJ4PTyUnzAEFxP35rm3NGOp1HB7M0m9QH+4gCB5ZT8Ua82VDToMbTs5x8RiRAidfuy5viMM4mm0QS5xHWSXR/C6Xgx41f7OX5b5T0J/w84cGtrYx/5RkpbHM6Q5w8h9VOYS8lx6xr17ohxXCsmHo0WFuRjYBG7o8d/SZ6kKMzhMskGC2wb/AHf5LP5SlOW/SLvHcYRz7ZGozPvRYCPlCvcJixTdcSdegCbwnA3uFMtiYzk+dr9DEKSMKGkuIIDTpEzsfqskKp80iyyyLiTzis9Mmw/bqgjEYU+3fiHvPswT7Fs28Ih7/q0DrKkt4rV/qhQ1bVPQzTa333SBsPqFW8bx4e7wjwAw0HZrfd9dz3W67lUs+2V+LWrJcvpELEVyNTcwZ12/la0ccQQRI6Gb/wAJh7s1td7T0n5Jmp12CyxN1iOncr8+ObDK/ibpm/MPPqui4LGU6zA+m4Oaen0XmxmIIPfVFHLfMr8K4PDvD+Zp0I/futtXkSj1L0cy7x4vuHs7e6kOi1OHHRROCcZp4qkKlIyNxuD0KsJXQT3tHPfQwcM3otH4Jp2UyFiEwKfE8Dpu1aEOcV5BoVJ8AnsjpalAHHqv4XCTDjCS6/lCygDQUluAlKxmQRN0lhqySgYklgrEoAeYVq5Nhy2zSgBLMpt5WA5IBrieFFak+m7Rw+e3zXnDmLCH2tUPBFUF2bYACF6VXPPxH5KOIDq2Hj2keNsxmAG3dBJHGeXa5bXbeNR8ka4viFT2QYXSIPz28kA4jDVKNQBzXNdOhEFFhzPp6bX6hYfJ3U0dHxWuLiydys7McvSSZ3V7RbkcALmTrtO4Q9y2Cxxk20RDTqZSXm+wusM3sujTvH2VXP8AiiwU2h0Ag5tNTuhzknhBr4mjUd7rHyRIm0uFuhT/ADnjA6tYaNEz7u8qXyrFAPcLueS0OGmW0RI6z8QulV+Fa0581ymG2LpNzjoC4xNpJM/VbDDDbQgiN+w+KgUKxMXEx8/00V5SFrDt5xqq32yW4b08c2iC5zoEam1gDeT5IJ4xzq+q6oxghmVxc4mBGgv3P6KbzpjstKoA0HKWwzufzFvYSb/2of5XojEeOpTAYXudU6ECPZsaD5EAb5ldGqK7ZXzbeFmMNUp4f2lSDXqMD6jpIDKIdlpsEb1HAE+Q6Ifx9i1p7k9g4Nt30+qNuNBoNSq53vNqGmwb5WAieonMB0y9r8+xFcuv/i0D/wABHzgrLcm5ts6XjtRgkjD3xESD9j6LV9CYBdbzWuuWTM2Pa1vlb0KdxLmMHfQfEqn/AB6Lm+WsxWhvTZSaGDLqFWu9wAphsU3S0uz/AJx11mO6q8BjWmuHVCA1mZxGt2sOURuS6FFx3EBUfUcDlD3E5ZJABMho6x17LbTTi2RzL7k5fiXfLnOVfC1mupuPs8zS9gjK5rTdsRa269EcC4zSxdIVaLszTqN2mLtI6rygXiQ1va/Uyu3/AIMU30GvpP0qeMDoW2NvKFpXRifZ1IFYJSSUyIlhKVgoASSbL0kAZBTdR11sbJpzkCH2uWrymCSnJlADgfKxKxlWwagBLLSsSkEDMrKRFkO8S5op0XFrjBS0MLbH4iAQNVpw6m7LLjdDWH5ibUMhW2H4sIWWdyUvZvrobj6JHFOX8PiI9rTa4gyCRcHzQJzxSbQq0xTa0Z7GyOW8SBOq5d+J2MJqsI2Ua5xlLCVkJRj2X9LlN2QVKRBm5b56qp4hhTRs4GxRbylxOaDJOwVtjsLTrNh4BB33VE665vY9MsTml2efeYH/AOo46hFGFqBtNjZFmidjcfNVfOvBHUcYGkRTe4Fruo/Qq1p4QPuH7QB9Por7JPIpFMEk3pecIbMOMReI+RV4/ENY3M52UCCSesiB5lUnDnANaBPdVnOuMBpupufltJH9xEZR1FxM9koLlLCMmktB/jvEauIr1mUnD2byZt4spa3c6Tb4Il4Th/ZMp0Q61OC93V5iw6RIA8yeiBeXsQPbEnQFuW2kQ3foEdYerlDmtdcukE7OcCJgdBPrCstmo4h0x5ayFzDjC8CmweFjA0EdXZZ/9Z+JQ67h73XAA7G28a7ok9iA0y0l14M9O3p8lT1OInMWWFzDnEZWtk3I+9VQ05vpGj5FArKtJwIYBL9r2FrEnayrMQ7RwMi14OpJgRtopuKxNsshweBJBu4G5BI0mBbt2Ve/ElstAzMJ03JbYHzhaa6VFa/Zkt8hzeL0NV8OAWyIsc3UzME/EJmlhQfJPQ57r/O56KxpYSB5KU5qJXCDkxvCYaCMog6zuumfhViT/Vhr3/lMZjcnoEBUzHon6VQggglpBkEGCCNwVlV35GiXj9HpopKo5X4kK+GpvE+6AZ1zAQVbSt6erTC1giFpC3lZTEM+zSTqSYEWu/QLQsWzmSU4GoENhicY1bQkkBlKFs1q2ASGaNYtgEsygY7itOkQHvDZ690AWBXO/wAQ+ElxFRrZI1jojerjmiCJPkoOLx7XCC256qmd9cPbLoUWS7SOQ8FxmSplPVGdOqIspzeUqLqntCy5M9vNP47Chr2UWAAmC7sNvUn9VhsStnsTo1WOuPGRBNX2bS51vrPRDfF2UcT77dO90Rc2YUCtTpTNhmuR4nRlnaLHvCHatDKXBoBhxbaSDldEt3/K4rHa5wm+H10bqowsgnP7HMBjG0hkbIDTGs6bKxoczNJLTMiLee6GXVZJ2/WNCn8HhnOJcN/s3VUfJcW2ydnjRaxBLxTB0MWyKl8t2mYIKAsE4MxD6QJgEwVfvAZdz8vqh3GYqgKhcyS8i5Gi2eP5PPVjOddRxa/Rf4HGgWG+/qhTnGuPavG4PqPCJAO6hf8AW8h1m/lKgcXx2Z5e3Q7TMba7roVRaemKxr0a8MdlFzEmfmI9YXSOX8SwNLiM1vCY1m0fIfNcywrtJO+2un7BEvDuOClhi0Sao0O0TayL63NLCVM1H2W3M/E2Upbnu4Axq5xP5QJ1mb9kJHEsaBN93D5+8NdY+Crnue9xL7knU/H78k7TwuaZOgnXaP8AhWV1qC6KrJuQsfF4sPDAEAfAeqj0SYcd9B6/Tf4rau3ve1uxVvwnhoqAH/glOc1BaxQhyeDHD8MJB3I+BKsfZ2P3KdPDyx2UjxDUWiYnWdgsVHg/X7+IXMtscmdSqlRRGfb1Tbn3t6pwNJsP+VFxboNyLD789UQWvCyeJdnUPwm5gDahoPdAf7k6Zht6rrZp9F5OwvGzTe11PVpkeexXpbkzj7cVhKVUODnFoDwNQ8DxAhdKrkljOPdxctRblZlPSCmnU+iuKTXMktJSQBhrVubJEwouLxrKQBqGAUCJAErdoQzj+ZwHAUhm+nxV1Qa94BJyyNlFywsjDkTQUy/EdLpp9GC3U9bqTA6KtzZaqor32V9TGEDNltErlvH6xxWPaGu8Je0X7ESAF1LjlQChUJsMu2q5Fywc3FmC5AdaQbZWk+V1CLePWT4pNYjtJpAZWnRoCp6lBtSsSAcg12kjopGPqlxblN5v5Db6J7D04b3WW6PyPH6NFb4LfsZ5j4wMJhKlYgeACAb7gAKj5VcHUziariR75zWABuPQT8kz+JFH2tKlTkkCo1zmg6tkAz1AmY7K14dhg6gGO8IJvAi0aX+C0Lc/pVFLtsGsViw41XOIJcZbUMEG0N9C0m37IffVJFrO8LRMCZ1fNstx/wCxCMuI8MPsASQ1rGlpItGVpggbyco62shvB4WcOKjolznQLE5acNJ8xa3r1XMurkn3/s6tVkc6KSq3NAbqYb5dSr7iJ/pabWxLjDWtGpJ0EDU3Uflam04irUfBbRZMk2LnuIH0EKmq4t2Lxk5iG0znB6ZXeHsLi0quvxXY4x/f/CV1/BNv6/6RMXhahz1KxLAA4wQCSQSC0NHkQTt80GV8XL4uBoi/8QeKnM0UyYIJc6QS7PJA8gS6yCqOHLiu3GEKo4jhztnY9ZGc0lYpHQd9ekojw/CrAlYxvBJEixVf/wBME8Y/gn7Kiu0se5rrWkHrOhnoVJwm0m38JjEYAj3iZFgfLQJ7AH+/a0ASSrk1JdEFsX2S8VQOQOBDXEgROxBmPgmsPRzuDG62t1Wtete3oTaOikcBpDPmJvtdE5ZEI9suf/iwDQ7MQ70IAVhwfh/s4bPX9VY4SsAMs3Gv7qQGzHncjp+y5c7ZS6ZurrUe0VGLwli9kXnzOkqkqtcWiR9n9EYY17ScoiBqREdLlDvFb031G6NJvPvO2AbqYET0UIwlNpRRqVsYR2RXYvFEOOmYm5EBrQfLQCUO1cQ4lwtrE66SLHonsZWNSAwENy+Mm2Z0+Im/uiwA7FM0mAfp5rp1UqC/pzLr3Y/4N0aP19VacM4tVw7iaNR9M/4uIB8xoVBFQ+fQ/wApylhHONgrjOdq5A/En+oLaGJhtQ2a8aOPQjYrqFKp1XmrlXg7xVY4atcDHkV6JY4kDyEpoi+ieaYWEwHlYUhahtz4BcdAg3mLigqRlGYA6fqiPmAu9k4MtZc8BaXOaHeIXITREk42s1mWwEkFHvD8SDSaQdguP8w4s5RB3v8A+KM+W+LNqUGQ6CbX0hU3S44aqFuoMnV+60OK+CG6vEA05Xekaead/wCpTpER6krLK1ejYqmW/EaftaT2A+80ifouWcsPfT4mKdRzi4F0A+7GU6LoNHHgyub8armnxWk92mciRvmFreqK56nn6KpxySOnsxIzETAB+amtrfJCdbigIOreh7jVWnDMWSQNjER19VXKxfRbx6elRzFjy7HU6LTAy5nHfUW7CHn4K+weI/0xefCIg+hH0QbRrudi6zyWvIa4j+5t/dPw+qYZxd7WvpkZg4DKBq02g237dfJFl3x2JP8ARZRT8lba/YecVOagWC8ttsRuJ7W+SHMVg8lAFrrlsmdJeXe1d5yQPIDstuAY1poik55uyPFpABaIO2oWeYcePYwwAHLm0JsfEAI7gE6WClZxnDl/AgpQnx/oJ0MS4NqU2a1qtgd2sBbmPazz6KDx40cLhalJsurVSQ698gMAu3AIE5f8z3WDUYyq4ZnGm2wIgHM9wBvvYH0KGeOVs1V0nQ5elmwBv5/BW+LDjHkZ/Ns2fFFfiajnljScwAA++vmrvheBtMaqDwzBlxCL8DhsoA8lR5d+dIPHq3tjdLDwNE7UoNNirE4bY6xPp1TVXDka9r9Fx5Se6dWMItFNi+HAiNVRYjB+yJJbmHSdD36q84xj/Z+EHM46AXNgTZC+Jxr6hOeIg2n4aarpeErv8vr+mPy1Sln2V2LxGbffdSOH4k6bBQnsnZEPLeJovAoVgGH8r9JM6OOy6rXJYcrWnpfcO4o0tANj1/lXLcS0MJGnTsh7iuAGFc0ZgWuEgnb+FS43jr3+CnZu56rDPxm3iNVd6S7L9nEWPqiiXilTvneegkwPOIlD3Gcc2oGtpNeMheM0+HK95MAaiyiMp2NpO8673PZOZgIAg6yB2FvSVsrrUFiKbbHN6x04nMIho20A0AiTrNlDLJJ7qVQwb3wSLfCfRWuHwYAgt9YUbLlEIUuRV0cKYmFLw7CJT1dsGBsm2PJlZZXSka40KKDr8McLTqYkB7oyjMB/cQuw1mxcLzjw7GOovD2m4MiF2flXm5mKYGu8L430dGsFavHkswx+RBp6EV1hMmoktBnNOK0i+jUGhgwuL4PD1Kb3EkSSSSfNdxZcX13QDzhytUzPfQbLXC7eh7BP0JABxmrmFyOlk7ynxDLmpE3BkfqoGJw1QCPZut/ieqqy5zXh0EEKu6CnHC6mzhLTp2Bq557aqQ2oChjhHFxFgQSrFmMN7EjsCuPZVNP0deF0ZfYS8PM76II/EilFZtUbAEn/AGusinAY4eRVTztRNWlYaT8FLxm1NaUeRjXRKo4gVGMeLhzQR6og5cdmfJGhEDogLk7HF1EUz71M5fTZHnCcXl6XF03Xxk0yDs5R0HOGu/7vGsIuM3qHPsbeo9E3UwFiZJMz01PXyBWeF1g7iFcGYfTeW9LVGn9yrfFsOXT72UfJX/p3+ka/EnleL9lBTpljnbGbidbzqdjKexGNc2lLoHvakGfBAAHQAn4N6KQ5od72nT9fn81T8dZ4T0FiT/lv5fso1prpfZfY0+2Un9W1lOSbmSBFwTlDSCdg2/WVR1G53gAanbuVIx2JaW2Mi/QAC0D5D4q05PweZxdYnYFdWxquGI4i2c9ZacM4VlaLXO//ADorrAYPMTI623AH6wU/icNZoAGsEnabfqrLhtVrWN8ImOsFxsNJ6B1+4XG1WWdnUiuMOiJi8Ple6BmIa0iTMy0mPIwTHRCHFca4ktpmXQC4nRs6aXj0RDzfxA0KRDiC+CXbwT4iB5S0DyJXPxUcc7MuWq8jMZJIbEhsbE5lpr8aEpa/SK7PIlGOL2yPi60OaGOzOElzjdskXi2ik8P4C54zRbcmw+Cv+D8qmxeO8fepV2+hkaQBA/m36/BSu8rOoFdXjuT2XYG1OBtbefgq7G8LEHKiXGNiR5+X3qqh7I3/AHuqK757rZrn40MzCjxOLfVcwVXe40MH+0affZbuxGSQII+7qdLGul7A9h95uhjsdiER4DkKjUy1W13OpEyBAmJ0ldaqzmtOPdU6pZ9ATiaknXXzmNQp/B6ImT/wj/j/AC1Tqt8ADHtAAPUDYoL/AKUsdkiCLGbKNzaQVZJl3TLSBljT4rWpUAmxKg4eoWNJkA9NVMpvzAXm31WFrWdCPSK7EQbgaqPTpRc6dArF9AbzHXbX+VHxOKpsAE6fevmmot+ibkkuyHUJHr9yrfgGIqMgjTUHoR0VHUxk6QB3uo1TGvJEOtMT9StddTXsw23RfSO/cP5mpuptLjDov5i36JIB4DwGtUoU3+0b4gTc/wCRSVuyMnR2WkbXs5OOM26haPbFQza0g/URussf0v8AfRXFZCbhwW2a0uEi4F1U4jg9EuBcxsnaBqr72cOI63HnuoGIohvieZOoPVAA1i8AxhIDGjyCncDLQYyj4KVj6EkO2KjYaiQ5R+yX0WFWnSBdmY246IVxeEDszdjMItxFDOFXPwV0OKY02jmtHl7F0KvtKdPMDbUXRRgHVy0h9JzDF9EXYajIynX8p6LY0Cb/AJhYj+7yUZVRl2NTaOPsxRoYllZ35XR08Js5dFB9qJaRlInz6Kt4zyTTq1M4cWNPvNAmP2UjhXCX4dmVtQvbPhzWt0CzeTRz7XtGrx7+LxmlXBb+tusaoM50xmRhYGyXCCRtfX6o6xWNLCQ9pBHae+oXP+YiKjnPAkEyB22t6Kjx6Xz/AC+jVfc+HX2CNEHKZ0B8O+mp+iMfw6IOa4lC72ki7Yi0dL3WOE8QdQqBzbQdOutlsthzi0YIS4s7CWTNvT6JouyA9CD+m3wUfhuOFRrTPvX+ITfFqngdeMs/T+Vx41uMsZ04WcogXzHxA1KxGrabZI2zH3R6Ekx2VpyDwM1ne3fpm+JshqpSLgaQu91STH9zot5DT0XWOAUPY0GMBywOk99PNb7mq4KJmr2ybkEDuHgthkDwEA9C02J+BCCazySXOIAMxbqYg9DAn1RNg8a/M4EiQc3S8mNDFwY9FpjsGyoTUAAIa1kaCBMW/XyWeyr5EnE11y+NtSOd4jCwDEkHQ69wq6vRPTRE1Wm5heJkgiGxIixJPQ62VJVMGfr0B+sLNjRsT1A/xGnN43+CteVeOnDvFN8mk43n8rj+YdlFxtYearKmJmwgx9FuolPrEYfIjW/bOuG9tzc2280G8+AtLKrWgtMtJG5Ghn70S5U5jmKNUwDAa86jo39kVcRwVOqwsfBp9YIkxqOhXR1SRx8cJHLH4wlt2m+6w3irhYCPNWXEeW6oMU/GzYTBHxTdHlbEOBOUCNiRJVfxQLvnn+yI3iYcPG4z0Fvqq12LHS/yVkeBVbzSdO9k9heXaziA2kZNr2+qmsXorbb9lEGl5kq+5a4K6vWZTA1+Q6on4d+GtZxmq5rG9jm8x0R9wnhNDCMii2SdXn3ifPYKWEdJfDeGMpUmUxcNET16rKWd2w+aSWCC7HUszZAkjZRQ4QDJ001jtIVk12/x8uqg4uhlIe0SN9iO4UiLMjxDyuExiMMHODtNiDp3B6eaebUDd5n1Py2TjPIE6OHX+UwwqhDpZFvy9PQpn2MKxqUW02uIHh10m/lsU1QbnbJiYsRof2SY0Zw42W1XCpNbBuptBwNjqkMq/YJ5rZibOsGn91ZPw4KjuowgRCqUJ7EC/R5lR3YS4tDjPhPugdlZ5bAaiZhaltnfC/yIKAKZ2GsBsdZt81TcS4JSqZnOb4jDRrMCYE6Wk6ovfRuBpA0Ok7qDVoWHSfT4IGch49ynWpkhjC8DQtvaN43Q7U5ervcIpunYQu8VMPdx0ERA8MqDXwhytB1GgjUeYRg9AblvCV2NaKlJ3h0tJt5KPzTjyXBjbECTO58uwRyWFjjH5ho1xblKGOK8vuqPzNPjBk5jaw/uVTpjyUiasaWAJwCvGLYXTEwPM2XXgRlAC56OUK85mloAObX3b7DdGdPOxrQ4giYFxmsJkgLL5VE5tSiavGujDpj2MZnA6z9EwzEOaC2TBF+vRbYmr4ZCrH17RmvoTsAbH5SssFJHR1SRpzDijSaDDcz7PMk5sptE95vugjiNZzDDze/hBk+EwZjS4PwV1xnGED2mY5p8HwjNHa0IXdgnObmMtl0aSXWklbK6Ob5SMl3k8FwiRK9Y1DbwtED77qww2AAaAWnxuEOkzGVpdcWmM1v8gpLqTPZh5aLAOtYEiIOXpr6neVIp1nPwhzeJwiBoZc6YBJvcj47QVsjFI58pN9soa0Wk30PQe7c9YOa/YJzDccr07Cq4jo4lzR0MFN4zwkNI8WUZ+ku8uxF1GAtAF5n9P1QIPOV+I+2Z4iM4MHuIs6EShllzblRn/csOgbJ+WnzhdOwzwUiIwKat+EYG8xfYHQ+qfwmDBhxFpVpUZkIjQG0xoeykkJs0a/KLi0eHUNaf3UI1XOJLojYbkeQ6p6sTUfJcQ2Zjr3hOUJkAtudDa9/kVIXoabH9jv8A8z80lOMCxsekn90kYR0IWuyf7bmSdP4UgHcabj9lGmxI8TTAA6DqP2WZLZLfFp6aAx+yQ0N18NBzMEjcaH0IWtOq1sAEknYwT3+CmscDOU3Fj0n9EzXw4dtDvvZAzFM7fm3tZ3n3TdegYcG2Me6THwI1WGu9ndwi+0kHvdJmIEAn8xFp0t3uNEAaUxDfFt1N++mqww7gyOoUp1om8276Trvoo9HDlkwS4Xtof5RgiTSxHVOyCq41IdldA6Hr/KfmEh6POpdE25mxWzaycFQFAxiLz2j77ph9Pw6SZ8pU0tGxWjmJAQalIT57kfcKK+he2o+PaytHMWhYmIpquFsbWOvWyhVcDcWG0DqiI0BfumamG+/JAwfbhYmGiTM208k1Xwlo/IDJIF7i6IXYa87rU4S5MaoDAWqYY+87U2B28OxHkqziuAexpgC7ZtexE2/ZGpwAiNk0/AiIVcqoy9otjbOCxM4xWp53BxO4jX0HZV+Mqw+ZkbAbDT+F1TinJtKoczczDc+HSTvlP6IYxnIhm9S0AWbBj4qz0ivloHN/1HtBM08sQNAQdD30WcTiD7oJyibWjWI+Tfgi08uU2NytaR3GvnKg1eXHGRNj289vVA9BPFMzkuJM2Hy/RLC4ZziABJ+/4RbR5NcSBNvKLeZRLgOVxTEFvlGhjUk6kIFoMcu8ELTIEvd8B2lHXD+GFgBeTmnYWtrqpFJgbAaBlGnhg/unWuLiQBGVu2p03O90JEWyVWrtFt7aDaBue61czM7xAiBtoPjqm6eBmQS0WmbmYghsk6lTGmwdaSLCJKkIzh2HQgEgSDJ0Im59U7VOzdtxpPaVoKcCXWWKTjUOVgtpPXyG6NDDTI3c/qknhhqe4M72n5rCjowjNMtIjS8t81qy7czbFxk+nVJJSEbEAl0eGCPVOGtrnFpER3WEkDHXNt1HdRnYYflt2Nx/CSSQMYxVZwc0EQ0Hz2j6rYVfEZuJ8Pa37pJJiNheQ68E2N/K61LWkEGfPWO4OqSSAMsYQL3HUW+RWpdBvp1H7JJIaAckgTss+0SSURmPaJZwkkgDGYLUkLKSAGyQsFwSSQM1Lgm3O7JJIBjLyoz6YckkmIjnAtM2vMLQYJokZY6EJJIEa1iBr4hYafdlBxGIaC0NsJAJjQH6pJJgSzTYfsj6arLGMD3OEgEDKNyYuT+3dJJSwRK/ppufC34ntOyb/qWg5WC53KSSj9Eh5uEu32xPiuMptAnbe/VSKDS7KwkAgkggXsNyPJJJAGWG12gpJJKIz//Z"/>
          <p:cNvSpPr>
            <a:spLocks noChangeAspect="1" noChangeArrowheads="1"/>
          </p:cNvSpPr>
          <p:nvPr/>
        </p:nvSpPr>
        <p:spPr bwMode="auto">
          <a:xfrm>
            <a:off x="-61913" y="-136525"/>
            <a:ext cx="304801"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dirty="0"/>
          </a:p>
        </p:txBody>
      </p:sp>
      <p:sp>
        <p:nvSpPr>
          <p:cNvPr id="6" name="AutoShape 4" descr="data:image/jpeg;base64,/9j/4AAQSkZJRgABAQAAAQABAAD/2wCEAAkGBxQTEhQUExQWFRQXFhgYFxgXGBgWFxgYFBQXGhYVHBQYHCggGBolHBQXITEhJSkrLi4uFx8zODMsNygtLisBCgoKDg0OGhAQGywkICQsLCwwLCwsLCwsLCwsLCwsLCwsLCwsLCwsLCwsLCwsLCwsLCwsLCwsLCwsLCwsLCwsLP/AABEIALcBEwMBIgACEQEDEQH/xAAcAAABBAMBAAAAAAAAAAAAAAAGAAMEBQECBwj/xAA8EAABAwIEBAMGBQMDBAMAAAABAAIRAyEEEjFBBQZRYSJxgRMykaGx8AdCwdHhFFJiI3LxFSSCohZDkv/EABkBAAIDAQAAAAAAAAAAAAAAAAABAgMEBf/EACYRAAIDAAICAgMAAwEBAAAAAAABAgMREiEEMRNBIlFhMnGxIxT/2gAMAwEAAhEDEQA/AOfgrYFahbNCqGbSsynaWEe7RpPoptHgVd2jCjB6VqyEQUOUa7toVjhuQ6p1PyRxYagTYE8wI8wvIH9xKusHyTTb+WU+DDkcxp0idAT6KbR4ZVdowrreG5apt/KFYUuEMGwT4C5HI6PLtY/lhTafKlXddYZgGjZU3NWObQpZWx7R5ytHnunwQt0D+D8IaA8kSWtvPUqJX4cMxtBVxw2KWGcyo4y95DnnqRb6Qqj+qc+o/cAW+91g8qTjPIs6PiwTh2iKzCCeqnUOHMMSHCfgnaVQMbIi4m+3VWWEqtbh6lY3I91vrcxss8fJt3EWz8av9ERnLdN+j/jZVfG+ACi0uLotN0RcM4k2q2Q2JCDvxC4jJqNzTDWyPMwAO/XyW3xrvmTeejFfT8TwgcAfTxFT2ebKT7p2J6XRRU5VLSGl4DjoDqVybDPeXsayS5zhlj3hlMyuoYvGuBZ7V+ao1ouYkEbWVltkalrIV1Ox5Efq8o1VAr8p1+iJeG8z1AACQ7zH6q7w3MGaM1IGdwVGPkVSCVNkTmVTlSv0UStyrXGsCdJ3XaH46llJLSLLm3OuNfnoSQHZw9pF4A0aB1JgK78forxgliuUcT/aqbGcsYlv/wBZ9F193OEZQ+mwGPE2bzvdX3COIYXE2ENd/a6L+XVRhbXJ4mTnTZFa0eaq3D6rPeY4eiaDV6lxXK9J+rR8EN8U/Dig/wDIAr8KDgATjV1LF/haJ8JIUJ34YP2cfglg9OeBbhHFX8Nqw0dPoq3FckYpn5ZRgaDSSnYnhFan71Nw9FELSNUhmFhZSQB03BcjF13T5BE/DeSKbY8IRpSoNGyktCliI6UOG5bpt/KFY0uEMGwViAtwEBpEZgWjZOtww6J+EkANiiOi2FNOBIpga5VmEpSlIDDzAXHvxI4+GuBbd4d8J0XW8fim0qb6jzDWgkrzp+IXEBUr+ERfMR06BRa1onCWJhJwri4xGErZgJY9thqdLiddSoWFqFzjlJBAlUHK2LLarjc5maDt/COuG4UewqOIIc9sAkAAAaXWDyK+dh0/Gnxq3+leXmN53+AKeZUc1sSchkEddLLT2oksEWOo3splOnmygAXAj6lYJx98TbGXXZJ4PTyUnzAEFxP35rm3NGOp1HB7M0m9QH+4gCB5ZT8Ua82VDToMbTs5x8RiRAidfuy5viMM4mm0QS5xHWSXR/C6Xgx41f7OX5b5T0J/w84cGtrYx/5RkpbHM6Q5w8h9VOYS8lx6xr17ohxXCsmHo0WFuRjYBG7o8d/SZ6kKMzhMskGC2wb/AHf5LP5SlOW/SLvHcYRz7ZGozPvRYCPlCvcJixTdcSdegCbwnA3uFMtiYzk+dr9DEKSMKGkuIIDTpEzsfqskKp80iyyyLiTzis9Mmw/bqgjEYU+3fiHvPswT7Fs28Ih7/q0DrKkt4rV/qhQ1bVPQzTa333SBsPqFW8bx4e7wjwAw0HZrfd9dz3W67lUs+2V+LWrJcvpELEVyNTcwZ12/la0ccQQRI6Gb/wAJh7s1td7T0n5Jmp12CyxN1iOncr8+ObDK/ibpm/MPPqui4LGU6zA+m4Oaen0XmxmIIPfVFHLfMr8K4PDvD+Zp0I/futtXkSj1L0cy7x4vuHs7e6kOi1OHHRROCcZp4qkKlIyNxuD0KsJXQT3tHPfQwcM3otH4Jp2UyFiEwKfE8Dpu1aEOcV5BoVJ8AnsjpalAHHqv4XCTDjCS6/lCygDQUluAlKxmQRN0lhqySgYklgrEoAeYVq5Nhy2zSgBLMpt5WA5IBrieFFak+m7Rw+e3zXnDmLCH2tUPBFUF2bYACF6VXPPxH5KOIDq2Hj2keNsxmAG3dBJHGeXa5bXbeNR8ka4viFT2QYXSIPz28kA4jDVKNQBzXNdOhEFFhzPp6bX6hYfJ3U0dHxWuLiydys7McvSSZ3V7RbkcALmTrtO4Q9y2Cxxk20RDTqZSXm+wusM3sujTvH2VXP8AiiwU2h0Ag5tNTuhzknhBr4mjUd7rHyRIm0uFuhT/ADnjA6tYaNEz7u8qXyrFAPcLueS0OGmW0RI6z8QulV+Fa0581ymG2LpNzjoC4xNpJM/VbDDDbQgiN+w+KgUKxMXEx8/00V5SFrDt5xqq32yW4b08c2iC5zoEam1gDeT5IJ4xzq+q6oxghmVxc4mBGgv3P6KbzpjstKoA0HKWwzufzFvYSb/2of5XojEeOpTAYXudU6ECPZsaD5EAb5ldGqK7ZXzbeFmMNUp4f2lSDXqMD6jpIDKIdlpsEb1HAE+Q6Ifx9i1p7k9g4Nt30+qNuNBoNSq53vNqGmwb5WAieonMB0y9r8+xFcuv/i0D/wABHzgrLcm5ts6XjtRgkjD3xESD9j6LV9CYBdbzWuuWTM2Pa1vlb0KdxLmMHfQfEqn/AB6Lm+WsxWhvTZSaGDLqFWu9wAphsU3S0uz/AJx11mO6q8BjWmuHVCA1mZxGt2sOURuS6FFx3EBUfUcDlD3E5ZJABMho6x17LbTTi2RzL7k5fiXfLnOVfC1mupuPs8zS9gjK5rTdsRa269EcC4zSxdIVaLszTqN2mLtI6rygXiQ1va/Uyu3/AIMU30GvpP0qeMDoW2NvKFpXRifZ1IFYJSSUyIlhKVgoASSbL0kAZBTdR11sbJpzkCH2uWrymCSnJlADgfKxKxlWwagBLLSsSkEDMrKRFkO8S5op0XFrjBS0MLbH4iAQNVpw6m7LLjdDWH5ibUMhW2H4sIWWdyUvZvrobj6JHFOX8PiI9rTa4gyCRcHzQJzxSbQq0xTa0Z7GyOW8SBOq5d+J2MJqsI2Ua5xlLCVkJRj2X9LlN2QVKRBm5b56qp4hhTRs4GxRbylxOaDJOwVtjsLTrNh4BB33VE665vY9MsTml2efeYH/AOo46hFGFqBtNjZFmidjcfNVfOvBHUcYGkRTe4Fruo/Qq1p4QPuH7QB9Por7JPIpFMEk3pecIbMOMReI+RV4/ENY3M52UCCSesiB5lUnDnANaBPdVnOuMBpupufltJH9xEZR1FxM9koLlLCMmktB/jvEauIr1mUnD2byZt4spa3c6Tb4Il4Th/ZMp0Q61OC93V5iw6RIA8yeiBeXsQPbEnQFuW2kQ3foEdYerlDmtdcukE7OcCJgdBPrCstmo4h0x5ayFzDjC8CmweFjA0EdXZZ/9Z+JQ67h73XAA7G28a7ok9iA0y0l14M9O3p8lT1OInMWWFzDnEZWtk3I+9VQ05vpGj5FArKtJwIYBL9r2FrEnayrMQ7RwMi14OpJgRtopuKxNsshweBJBu4G5BI0mBbt2Ve/ElstAzMJ03JbYHzhaa6VFa/Zkt8hzeL0NV8OAWyIsc3UzME/EJmlhQfJPQ57r/O56KxpYSB5KU5qJXCDkxvCYaCMog6zuumfhViT/Vhr3/lMZjcnoEBUzHon6VQggglpBkEGCCNwVlV35GiXj9HpopKo5X4kK+GpvE+6AZ1zAQVbSt6erTC1giFpC3lZTEM+zSTqSYEWu/QLQsWzmSU4GoENhicY1bQkkBlKFs1q2ASGaNYtgEsygY7itOkQHvDZ690AWBXO/wAQ+ElxFRrZI1jojerjmiCJPkoOLx7XCC256qmd9cPbLoUWS7SOQ8FxmSplPVGdOqIspzeUqLqntCy5M9vNP47Chr2UWAAmC7sNvUn9VhsStnsTo1WOuPGRBNX2bS51vrPRDfF2UcT77dO90Rc2YUCtTpTNhmuR4nRlnaLHvCHatDKXBoBhxbaSDldEt3/K4rHa5wm+H10bqowsgnP7HMBjG0hkbIDTGs6bKxoczNJLTMiLee6GXVZJ2/WNCn8HhnOJcN/s3VUfJcW2ydnjRaxBLxTB0MWyKl8t2mYIKAsE4MxD6QJgEwVfvAZdz8vqh3GYqgKhcyS8i5Gi2eP5PPVjOddRxa/Rf4HGgWG+/qhTnGuPavG4PqPCJAO6hf8AW8h1m/lKgcXx2Z5e3Q7TMba7roVRaemKxr0a8MdlFzEmfmI9YXSOX8SwNLiM1vCY1m0fIfNcywrtJO+2un7BEvDuOClhi0Sao0O0TayL63NLCVM1H2W3M/E2Upbnu4Axq5xP5QJ1mb9kJHEsaBN93D5+8NdY+Crnue9xL7knU/H78k7TwuaZOgnXaP8AhWV1qC6KrJuQsfF4sPDAEAfAeqj0SYcd9B6/Tf4rau3ve1uxVvwnhoqAH/glOc1BaxQhyeDHD8MJB3I+BKsfZ2P3KdPDyx2UjxDUWiYnWdgsVHg/X7+IXMtscmdSqlRRGfb1Tbn3t6pwNJsP+VFxboNyLD789UQWvCyeJdnUPwm5gDahoPdAf7k6Zht6rrZp9F5OwvGzTe11PVpkeexXpbkzj7cVhKVUODnFoDwNQ8DxAhdKrkljOPdxctRblZlPSCmnU+iuKTXMktJSQBhrVubJEwouLxrKQBqGAUCJAErdoQzj+ZwHAUhm+nxV1Qa94BJyyNlFywsjDkTQUy/EdLpp9GC3U9bqTA6KtzZaqor32V9TGEDNltErlvH6xxWPaGu8Je0X7ESAF1LjlQChUJsMu2q5Fywc3FmC5AdaQbZWk+V1CLePWT4pNYjtJpAZWnRoCp6lBtSsSAcg12kjopGPqlxblN5v5Db6J7D04b3WW6PyPH6NFb4LfsZ5j4wMJhKlYgeACAb7gAKj5VcHUziariR75zWABuPQT8kz+JFH2tKlTkkCo1zmg6tkAz1AmY7K14dhg6gGO8IJvAi0aX+C0Lc/pVFLtsGsViw41XOIJcZbUMEG0N9C0m37IffVJFrO8LRMCZ1fNstx/wCxCMuI8MPsASQ1rGlpItGVpggbyco62shvB4WcOKjolznQLE5acNJ8xa3r1XMurkn3/s6tVkc6KSq3NAbqYb5dSr7iJ/pabWxLjDWtGpJ0EDU3Uflam04irUfBbRZMk2LnuIH0EKmq4t2Lxk5iG0znB6ZXeHsLi0quvxXY4x/f/CV1/BNv6/6RMXhahz1KxLAA4wQCSQSC0NHkQTt80GV8XL4uBoi/8QeKnM0UyYIJc6QS7PJA8gS6yCqOHLiu3GEKo4jhztnY9ZGc0lYpHQd9ekojw/CrAlYxvBJEixVf/wBME8Y/gn7Kiu0se5rrWkHrOhnoVJwm0m38JjEYAj3iZFgfLQJ7AH+/a0ASSrk1JdEFsX2S8VQOQOBDXEgROxBmPgmsPRzuDG62t1Wtete3oTaOikcBpDPmJvtdE5ZEI9suf/iwDQ7MQ70IAVhwfh/s4bPX9VY4SsAMs3Gv7qQGzHncjp+y5c7ZS6ZurrUe0VGLwli9kXnzOkqkqtcWiR9n9EYY17ScoiBqREdLlDvFb031G6NJvPvO2AbqYET0UIwlNpRRqVsYR2RXYvFEOOmYm5EBrQfLQCUO1cQ4lwtrE66SLHonsZWNSAwENy+Mm2Z0+Im/uiwA7FM0mAfp5rp1UqC/pzLr3Y/4N0aP19VacM4tVw7iaNR9M/4uIB8xoVBFQ+fQ/wApylhHONgrjOdq5A/En+oLaGJhtQ2a8aOPQjYrqFKp1XmrlXg7xVY4atcDHkV6JY4kDyEpoi+ieaYWEwHlYUhahtz4BcdAg3mLigqRlGYA6fqiPmAu9k4MtZc8BaXOaHeIXITREk42s1mWwEkFHvD8SDSaQdguP8w4s5RB3v8A+KM+W+LNqUGQ6CbX0hU3S44aqFuoMnV+60OK+CG6vEA05Xekaead/wCpTpER6krLK1ejYqmW/EaftaT2A+80ifouWcsPfT4mKdRzi4F0A+7GU6LoNHHgyub8armnxWk92mciRvmFreqK56nn6KpxySOnsxIzETAB+amtrfJCdbigIOreh7jVWnDMWSQNjER19VXKxfRbx6elRzFjy7HU6LTAy5nHfUW7CHn4K+weI/0xefCIg+hH0QbRrudi6zyWvIa4j+5t/dPw+qYZxd7WvpkZg4DKBq02g237dfJFl3x2JP8ARZRT8lba/YecVOagWC8ttsRuJ7W+SHMVg8lAFrrlsmdJeXe1d5yQPIDstuAY1poik55uyPFpABaIO2oWeYcePYwwAHLm0JsfEAI7gE6WClZxnDl/AgpQnx/oJ0MS4NqU2a1qtgd2sBbmPazz6KDx40cLhalJsurVSQ698gMAu3AIE5f8z3WDUYyq4ZnGm2wIgHM9wBvvYH0KGeOVs1V0nQ5elmwBv5/BW+LDjHkZ/Ns2fFFfiajnljScwAA++vmrvheBtMaqDwzBlxCL8DhsoA8lR5d+dIPHq3tjdLDwNE7UoNNirE4bY6xPp1TVXDka9r9Fx5Se6dWMItFNi+HAiNVRYjB+yJJbmHSdD36q84xj/Z+EHM46AXNgTZC+Jxr6hOeIg2n4aarpeErv8vr+mPy1Sln2V2LxGbffdSOH4k6bBQnsnZEPLeJovAoVgGH8r9JM6OOy6rXJYcrWnpfcO4o0tANj1/lXLcS0MJGnTsh7iuAGFc0ZgWuEgnb+FS43jr3+CnZu56rDPxm3iNVd6S7L9nEWPqiiXilTvneegkwPOIlD3Gcc2oGtpNeMheM0+HK95MAaiyiMp2NpO8673PZOZgIAg6yB2FvSVsrrUFiKbbHN6x04nMIho20A0AiTrNlDLJJ7qVQwb3wSLfCfRWuHwYAgt9YUbLlEIUuRV0cKYmFLw7CJT1dsGBsm2PJlZZXSka40KKDr8McLTqYkB7oyjMB/cQuw1mxcLzjw7GOovD2m4MiF2flXm5mKYGu8L430dGsFavHkswx+RBp6EV1hMmoktBnNOK0i+jUGhgwuL4PD1Kb3EkSSSSfNdxZcX13QDzhytUzPfQbLXC7eh7BP0JABxmrmFyOlk7ynxDLmpE3BkfqoGJw1QCPZut/ieqqy5zXh0EEKu6CnHC6mzhLTp2Bq557aqQ2oChjhHFxFgQSrFmMN7EjsCuPZVNP0deF0ZfYS8PM76II/EilFZtUbAEn/AGusinAY4eRVTztRNWlYaT8FLxm1NaUeRjXRKo4gVGMeLhzQR6og5cdmfJGhEDogLk7HF1EUz71M5fTZHnCcXl6XF03Xxk0yDs5R0HOGu/7vGsIuM3qHPsbeo9E3UwFiZJMz01PXyBWeF1g7iFcGYfTeW9LVGn9yrfFsOXT72UfJX/p3+ka/EnleL9lBTpljnbGbidbzqdjKexGNc2lLoHvakGfBAAHQAn4N6KQ5od72nT9fn81T8dZ4T0FiT/lv5fso1prpfZfY0+2Un9W1lOSbmSBFwTlDSCdg2/WVR1G53gAanbuVIx2JaW2Mi/QAC0D5D4q05PweZxdYnYFdWxquGI4i2c9ZacM4VlaLXO//ADorrAYPMTI623AH6wU/icNZoAGsEnabfqrLhtVrWN8ImOsFxsNJ6B1+4XG1WWdnUiuMOiJi8Ple6BmIa0iTMy0mPIwTHRCHFca4ktpmXQC4nRs6aXj0RDzfxA0KRDiC+CXbwT4iB5S0DyJXPxUcc7MuWq8jMZJIbEhsbE5lpr8aEpa/SK7PIlGOL2yPi60OaGOzOElzjdskXi2ik8P4C54zRbcmw+Cv+D8qmxeO8fepV2+hkaQBA/m36/BSu8rOoFdXjuT2XYG1OBtbefgq7G8LEHKiXGNiR5+X3qqh7I3/AHuqK757rZrn40MzCjxOLfVcwVXe40MH+0affZbuxGSQII+7qdLGul7A9h95uhjsdiER4DkKjUy1W13OpEyBAmJ0ldaqzmtOPdU6pZ9ATiaknXXzmNQp/B6ImT/wj/j/AC1Tqt8ADHtAAPUDYoL/AKUsdkiCLGbKNzaQVZJl3TLSBljT4rWpUAmxKg4eoWNJkA9NVMpvzAXm31WFrWdCPSK7EQbgaqPTpRc6dArF9AbzHXbX+VHxOKpsAE6fevmmot+ibkkuyHUJHr9yrfgGIqMgjTUHoR0VHUxk6QB3uo1TGvJEOtMT9StddTXsw23RfSO/cP5mpuptLjDov5i36JIB4DwGtUoU3+0b4gTc/wCRSVuyMnR2WkbXs5OOM26haPbFQza0g/URussf0v8AfRXFZCbhwW2a0uEi4F1U4jg9EuBcxsnaBqr72cOI63HnuoGIohvieZOoPVAA1i8AxhIDGjyCncDLQYyj4KVj6EkO2KjYaiQ5R+yX0WFWnSBdmY246IVxeEDszdjMItxFDOFXPwV0OKY02jmtHl7F0KvtKdPMDbUXRRgHVy0h9JzDF9EXYajIynX8p6LY0Cb/AJhYj+7yUZVRl2NTaOPsxRoYllZ35XR08Js5dFB9qJaRlInz6Kt4zyTTq1M4cWNPvNAmP2UjhXCX4dmVtQvbPhzWt0CzeTRz7XtGrx7+LxmlXBb+tusaoM50xmRhYGyXCCRtfX6o6xWNLCQ9pBHae+oXP+YiKjnPAkEyB22t6Kjx6Xz/AC+jVfc+HX2CNEHKZ0B8O+mp+iMfw6IOa4lC72ki7Yi0dL3WOE8QdQqBzbQdOutlsthzi0YIS4s7CWTNvT6JouyA9CD+m3wUfhuOFRrTPvX+ITfFqngdeMs/T+Vx41uMsZ04WcogXzHxA1KxGrabZI2zH3R6Ekx2VpyDwM1ne3fpm+JshqpSLgaQu91STH9zot5DT0XWOAUPY0GMBywOk99PNb7mq4KJmr2ybkEDuHgthkDwEA9C02J+BCCazySXOIAMxbqYg9DAn1RNg8a/M4EiQc3S8mNDFwY9FpjsGyoTUAAIa1kaCBMW/XyWeyr5EnE11y+NtSOd4jCwDEkHQ69wq6vRPTRE1Wm5heJkgiGxIixJPQ62VJVMGfr0B+sLNjRsT1A/xGnN43+CteVeOnDvFN8mk43n8rj+YdlFxtYearKmJmwgx9FuolPrEYfIjW/bOuG9tzc2280G8+AtLKrWgtMtJG5Ghn70S5U5jmKNUwDAa86jo39kVcRwVOqwsfBp9YIkxqOhXR1SRx8cJHLH4wlt2m+6w3irhYCPNWXEeW6oMU/GzYTBHxTdHlbEOBOUCNiRJVfxQLvnn+yI3iYcPG4z0Fvqq12LHS/yVkeBVbzSdO9k9heXaziA2kZNr2+qmsXorbb9lEGl5kq+5a4K6vWZTA1+Q6on4d+GtZxmq5rG9jm8x0R9wnhNDCMii2SdXn3ifPYKWEdJfDeGMpUmUxcNET16rKWd2w+aSWCC7HUszZAkjZRQ4QDJ001jtIVk12/x8uqg4uhlIe0SN9iO4UiLMjxDyuExiMMHODtNiDp3B6eaebUDd5n1Py2TjPIE6OHX+UwwqhDpZFvy9PQpn2MKxqUW02uIHh10m/lsU1QbnbJiYsRof2SY0Zw42W1XCpNbBuptBwNjqkMq/YJ5rZibOsGn91ZPw4KjuowgRCqUJ7EC/R5lR3YS4tDjPhPugdlZ5bAaiZhaltnfC/yIKAKZ2GsBsdZt81TcS4JSqZnOb4jDRrMCYE6Wk6ovfRuBpA0Ok7qDVoWHSfT4IGch49ynWpkhjC8DQtvaN43Q7U5ervcIpunYQu8VMPdx0ERA8MqDXwhytB1GgjUeYRg9AblvCV2NaKlJ3h0tJt5KPzTjyXBjbECTO58uwRyWFjjH5ho1xblKGOK8vuqPzNPjBk5jaw/uVTpjyUiasaWAJwCvGLYXTEwPM2XXgRlAC56OUK85mloAObX3b7DdGdPOxrQ4giYFxmsJkgLL5VE5tSiavGujDpj2MZnA6z9EwzEOaC2TBF+vRbYmr4ZCrH17RmvoTsAbH5SssFJHR1SRpzDijSaDDcz7PMk5sptE95vugjiNZzDDze/hBk+EwZjS4PwV1xnGED2mY5p8HwjNHa0IXdgnObmMtl0aSXWklbK6Ob5SMl3k8FwiRK9Y1DbwtED77qww2AAaAWnxuEOkzGVpdcWmM1v8gpLqTPZh5aLAOtYEiIOXpr6neVIp1nPwhzeJwiBoZc6YBJvcj47QVsjFI58pN9soa0Wk30PQe7c9YOa/YJzDccr07Cq4jo4lzR0MFN4zwkNI8WUZ+ku8uxF1GAtAF5n9P1QIPOV+I+2Z4iM4MHuIs6EShllzblRn/csOgbJ+WnzhdOwzwUiIwKat+EYG8xfYHQ+qfwmDBhxFpVpUZkIjQG0xoeykkJs0a/KLi0eHUNaf3UI1XOJLojYbkeQ6p6sTUfJcQ2Zjr3hOUJkAtudDa9/kVIXoabH9jv8A8z80lOMCxsekn90kYR0IWuyf7bmSdP4UgHcabj9lGmxI8TTAA6DqP2WZLZLfFp6aAx+yQ0N18NBzMEjcaH0IWtOq1sAEknYwT3+CmscDOU3Fj0n9EzXw4dtDvvZAzFM7fm3tZ3n3TdegYcG2Me6THwI1WGu9ndwi+0kHvdJmIEAn8xFp0t3uNEAaUxDfFt1N++mqww7gyOoUp1om8276Trvoo9HDlkwS4Xtof5RgiTSxHVOyCq41IdldA6Hr/KfmEh6POpdE25mxWzaycFQFAxiLz2j77ph9Pw6SZ8pU0tGxWjmJAQalIT57kfcKK+he2o+PaytHMWhYmIpquFsbWOvWyhVcDcWG0DqiI0BfumamG+/JAwfbhYmGiTM208k1Xwlo/IDJIF7i6IXYa87rU4S5MaoDAWqYY+87U2B28OxHkqziuAexpgC7ZtexE2/ZGpwAiNk0/AiIVcqoy9otjbOCxM4xWp53BxO4jX0HZV+Mqw+ZkbAbDT+F1TinJtKoczczDc+HSTvlP6IYxnIhm9S0AWbBj4qz0ivloHN/1HtBM08sQNAQdD30WcTiD7oJyibWjWI+Tfgi08uU2NytaR3GvnKg1eXHGRNj289vVA9BPFMzkuJM2Hy/RLC4ZziABJ+/4RbR5NcSBNvKLeZRLgOVxTEFvlGhjUk6kIFoMcu8ELTIEvd8B2lHXD+GFgBeTmnYWtrqpFJgbAaBlGnhg/unWuLiQBGVu2p03O90JEWyVWrtFt7aDaBue61czM7xAiBtoPjqm6eBmQS0WmbmYghsk6lTGmwdaSLCJKkIzh2HQgEgSDJ0Im59U7VOzdtxpPaVoKcCXWWKTjUOVgtpPXyG6NDDTI3c/qknhhqe4M72n5rCjowjNMtIjS8t81qy7czbFxk+nVJJSEbEAl0eGCPVOGtrnFpER3WEkDHXNt1HdRnYYflt2Nx/CSSQMYxVZwc0EQ0Hz2j6rYVfEZuJ8Pa37pJJiNheQ68E2N/K61LWkEGfPWO4OqSSAMsYQL3HUW+RWpdBvp1H7JJIaAckgTss+0SSURmPaJZwkkgDGYLUkLKSAGyQsFwSSQM1Lgm3O7JJIBjLyoz6YckkmIjnAtM2vMLQYJokZY6EJJIEa1iBr4hYafdlBxGIaC0NsJAJjQH6pJJgSzTYfsj6arLGMD3OEgEDKNyYuT+3dJJSwRK/ppufC34ntOyb/qWg5WC53KSSj9Eh5uEu32xPiuMptAnbe/VSKDS7KwkAgkggXsNyPJJJAGWG12gpJJKIz//Z"/>
          <p:cNvSpPr>
            <a:spLocks noChangeAspect="1" noChangeArrowheads="1"/>
          </p:cNvSpPr>
          <p:nvPr/>
        </p:nvSpPr>
        <p:spPr bwMode="auto">
          <a:xfrm>
            <a:off x="90487" y="15875"/>
            <a:ext cx="304801"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dirty="0"/>
          </a:p>
        </p:txBody>
      </p:sp>
      <p:sp>
        <p:nvSpPr>
          <p:cNvPr id="7" name="TextBox 6"/>
          <p:cNvSpPr txBox="1"/>
          <p:nvPr/>
        </p:nvSpPr>
        <p:spPr>
          <a:xfrm>
            <a:off x="899592" y="836712"/>
            <a:ext cx="2627784" cy="769441"/>
          </a:xfrm>
          <a:prstGeom prst="rect">
            <a:avLst/>
          </a:prstGeom>
          <a:noFill/>
        </p:spPr>
        <p:txBody>
          <a:bodyPr wrap="square" rtlCol="1">
            <a:spAutoFit/>
          </a:bodyPr>
          <a:lstStyle/>
          <a:p>
            <a:pPr algn="l" rtl="0"/>
            <a:r>
              <a:rPr lang="en-US" sz="4400" b="1" dirty="0" smtClean="0">
                <a:solidFill>
                  <a:srgbClr val="0070C0"/>
                </a:solidFill>
                <a:effectLst>
                  <a:outerShdw blurRad="38100" dist="38100" dir="2700000" algn="tl">
                    <a:srgbClr val="000000">
                      <a:alpha val="43137"/>
                    </a:srgbClr>
                  </a:outerShdw>
                </a:effectLst>
              </a:rPr>
              <a:t>Lemma  1</a:t>
            </a:r>
            <a:endParaRPr lang="he-IL" sz="4400" b="1" dirty="0">
              <a:solidFill>
                <a:srgbClr val="0070C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5851519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כותרת משנה 2"/>
              <p:cNvSpPr>
                <a:spLocks noGrp="1"/>
              </p:cNvSpPr>
              <p:nvPr>
                <p:ph type="subTitle" idx="1"/>
              </p:nvPr>
            </p:nvSpPr>
            <p:spPr>
              <a:xfrm>
                <a:off x="377156" y="908720"/>
                <a:ext cx="8425184" cy="5616624"/>
              </a:xfrm>
            </p:spPr>
            <p:txBody>
              <a:bodyPr>
                <a:noAutofit/>
              </a:bodyPr>
              <a:lstStyle/>
              <a:p>
                <a:r>
                  <a:rPr lang="he-IL" sz="1800" dirty="0" smtClean="0">
                    <a:solidFill>
                      <a:schemeClr val="bg1"/>
                    </a:solidFill>
                    <a:latin typeface="+mj-lt"/>
                    <a:cs typeface="+mj-cs"/>
                  </a:rPr>
                  <a:t>כעת, כיוון ו-</a:t>
                </a:r>
                <a:r>
                  <a:rPr lang="he-IL" sz="1800" dirty="0">
                    <a:solidFill>
                      <a:schemeClr val="bg1"/>
                    </a:solidFill>
                    <a:latin typeface="+mj-lt"/>
                    <a:cs typeface="+mj-cs"/>
                  </a:rPr>
                  <a:t> </a:t>
                </a:r>
                <a14:m>
                  <m:oMath xmlns:m="http://schemas.openxmlformats.org/officeDocument/2006/math">
                    <m:r>
                      <a:rPr lang="en-US" sz="1800" b="0" i="1" smtClean="0">
                        <a:solidFill>
                          <a:schemeClr val="bg1"/>
                        </a:solidFill>
                        <a:latin typeface="Cambria Math"/>
                        <a:cs typeface="+mj-cs"/>
                      </a:rPr>
                      <m:t>𝐹</m:t>
                    </m:r>
                  </m:oMath>
                </a14:m>
                <a:r>
                  <a:rPr lang="he-IL" sz="1800" dirty="0" smtClean="0">
                    <a:solidFill>
                      <a:schemeClr val="bg1"/>
                    </a:solidFill>
                    <a:ea typeface="Cambria Math"/>
                  </a:rPr>
                  <a:t> </a:t>
                </a:r>
                <a:r>
                  <a:rPr lang="he-IL" sz="1800" dirty="0" smtClean="0">
                    <a:solidFill>
                      <a:schemeClr val="bg1"/>
                    </a:solidFill>
                    <a:ea typeface="Cambria Math"/>
                    <a:cs typeface="+mj-cs"/>
                  </a:rPr>
                  <a:t>מונוטונית עולה ממש, וכיוון שערכי כל המשתתפים לקוחים מאותה ההתפלגות, מתקיים:</a:t>
                </a:r>
              </a:p>
              <a:p>
                <a:endParaRPr lang="he-IL" sz="1800" dirty="0">
                  <a:solidFill>
                    <a:schemeClr val="bg1"/>
                  </a:solidFill>
                  <a:ea typeface="Cambria Math"/>
                  <a:cs typeface="+mj-cs"/>
                </a:endParaRPr>
              </a:p>
              <a:p>
                <a:pPr algn="l"/>
                <a14:m>
                  <m:oMath xmlns:m="http://schemas.openxmlformats.org/officeDocument/2006/math">
                    <m:r>
                      <a:rPr lang="en-US" sz="1800" b="0" i="1" smtClean="0">
                        <a:solidFill>
                          <a:schemeClr val="bg1"/>
                        </a:solidFill>
                        <a:latin typeface="Cambria Math"/>
                        <a:cs typeface="+mj-cs"/>
                      </a:rPr>
                      <m:t>𝑃</m:t>
                    </m:r>
                    <m:d>
                      <m:dPr>
                        <m:ctrlPr>
                          <a:rPr lang="en-US" sz="1800" b="0" i="1" smtClean="0">
                            <a:solidFill>
                              <a:schemeClr val="bg1"/>
                            </a:solidFill>
                            <a:latin typeface="Cambria Math"/>
                            <a:cs typeface="+mj-cs"/>
                          </a:rPr>
                        </m:ctrlPr>
                      </m:dPr>
                      <m:e>
                        <m:r>
                          <a:rPr lang="en-US" sz="1800" b="0" i="1" smtClean="0">
                            <a:solidFill>
                              <a:schemeClr val="bg1"/>
                            </a:solidFill>
                            <a:latin typeface="Cambria Math"/>
                            <a:cs typeface="+mj-cs"/>
                          </a:rPr>
                          <m:t> </m:t>
                        </m:r>
                        <m:sSub>
                          <m:sSubPr>
                            <m:ctrlPr>
                              <a:rPr lang="en-US" sz="1800" b="0" i="1" smtClean="0">
                                <a:solidFill>
                                  <a:schemeClr val="bg1"/>
                                </a:solidFill>
                                <a:latin typeface="Cambria Math"/>
                                <a:ea typeface="Cambria Math"/>
                                <a:cs typeface="+mj-cs"/>
                              </a:rPr>
                            </m:ctrlPr>
                          </m:sSubPr>
                          <m:e>
                            <m:r>
                              <a:rPr lang="en-US" sz="1800" b="0" i="1" smtClean="0">
                                <a:solidFill>
                                  <a:schemeClr val="bg1"/>
                                </a:solidFill>
                                <a:latin typeface="Cambria Math"/>
                                <a:ea typeface="Cambria Math"/>
                                <a:cs typeface="+mj-cs"/>
                              </a:rPr>
                              <m:t>𝛽</m:t>
                            </m:r>
                          </m:e>
                          <m:sub>
                            <m:r>
                              <a:rPr lang="en-US" sz="1800" b="0" i="1" smtClean="0">
                                <a:solidFill>
                                  <a:schemeClr val="bg1"/>
                                </a:solidFill>
                                <a:latin typeface="Cambria Math"/>
                                <a:ea typeface="Cambria Math"/>
                                <a:cs typeface="+mj-cs"/>
                              </a:rPr>
                              <m:t>1</m:t>
                            </m:r>
                          </m:sub>
                        </m:sSub>
                        <m:d>
                          <m:dPr>
                            <m:ctrlPr>
                              <a:rPr lang="en-US" sz="1800" b="0" i="1" smtClean="0">
                                <a:solidFill>
                                  <a:schemeClr val="bg1"/>
                                </a:solidFill>
                                <a:latin typeface="Cambria Math"/>
                                <a:ea typeface="Cambria Math"/>
                                <a:cs typeface="+mj-cs"/>
                              </a:rPr>
                            </m:ctrlPr>
                          </m:dPr>
                          <m:e>
                            <m:r>
                              <a:rPr lang="en-US" sz="1800" b="0" i="1" smtClean="0">
                                <a:solidFill>
                                  <a:schemeClr val="bg1"/>
                                </a:solidFill>
                                <a:latin typeface="Cambria Math"/>
                                <a:ea typeface="Cambria Math"/>
                                <a:cs typeface="+mj-cs"/>
                              </a:rPr>
                              <m:t>𝑣</m:t>
                            </m:r>
                          </m:e>
                        </m:d>
                        <m:r>
                          <a:rPr lang="en-US" sz="1800" b="0" i="1" smtClean="0">
                            <a:solidFill>
                              <a:schemeClr val="bg1"/>
                            </a:solidFill>
                            <a:latin typeface="Cambria Math"/>
                            <a:ea typeface="Cambria Math"/>
                            <a:cs typeface="+mj-cs"/>
                          </a:rPr>
                          <m:t>≥ </m:t>
                        </m:r>
                        <m:sSub>
                          <m:sSubPr>
                            <m:ctrlPr>
                              <a:rPr lang="en-US" sz="1800" b="0" i="1" smtClean="0">
                                <a:solidFill>
                                  <a:schemeClr val="bg1"/>
                                </a:solidFill>
                                <a:latin typeface="Cambria Math"/>
                                <a:ea typeface="Cambria Math"/>
                                <a:cs typeface="+mj-cs"/>
                              </a:rPr>
                            </m:ctrlPr>
                          </m:sSubPr>
                          <m:e>
                            <m:r>
                              <a:rPr lang="en-US" sz="1800" b="0" i="1" smtClean="0">
                                <a:solidFill>
                                  <a:schemeClr val="bg1"/>
                                </a:solidFill>
                                <a:latin typeface="Cambria Math"/>
                                <a:ea typeface="Cambria Math"/>
                                <a:cs typeface="+mj-cs"/>
                              </a:rPr>
                              <m:t>𝛽</m:t>
                            </m:r>
                          </m:e>
                          <m:sub>
                            <m:r>
                              <a:rPr lang="en-US" sz="1800" b="0" i="1" smtClean="0">
                                <a:solidFill>
                                  <a:schemeClr val="bg1"/>
                                </a:solidFill>
                                <a:latin typeface="Cambria Math"/>
                                <a:ea typeface="Cambria Math"/>
                                <a:cs typeface="+mj-cs"/>
                              </a:rPr>
                              <m:t>2</m:t>
                            </m:r>
                          </m:sub>
                        </m:sSub>
                        <m:d>
                          <m:dPr>
                            <m:ctrlPr>
                              <a:rPr lang="en-US" sz="1800" b="0" i="1" smtClean="0">
                                <a:solidFill>
                                  <a:schemeClr val="bg1"/>
                                </a:solidFill>
                                <a:latin typeface="Cambria Math"/>
                                <a:ea typeface="Cambria Math"/>
                                <a:cs typeface="+mj-cs"/>
                              </a:rPr>
                            </m:ctrlPr>
                          </m:dPr>
                          <m:e>
                            <m:sSub>
                              <m:sSubPr>
                                <m:ctrlPr>
                                  <a:rPr lang="en-US" sz="1800" b="0" i="1" smtClean="0">
                                    <a:solidFill>
                                      <a:schemeClr val="bg1"/>
                                    </a:solidFill>
                                    <a:latin typeface="Cambria Math"/>
                                    <a:ea typeface="Cambria Math"/>
                                    <a:cs typeface="+mj-cs"/>
                                  </a:rPr>
                                </m:ctrlPr>
                              </m:sSubPr>
                              <m:e>
                                <m:r>
                                  <a:rPr lang="en-US" sz="1800" b="0" i="1" smtClean="0">
                                    <a:solidFill>
                                      <a:schemeClr val="bg1"/>
                                    </a:solidFill>
                                    <a:latin typeface="Cambria Math"/>
                                    <a:ea typeface="Cambria Math"/>
                                    <a:cs typeface="+mj-cs"/>
                                  </a:rPr>
                                  <m:t>𝑉</m:t>
                                </m:r>
                              </m:e>
                              <m:sub>
                                <m:r>
                                  <a:rPr lang="en-US" sz="1800" b="0" i="1" smtClean="0">
                                    <a:solidFill>
                                      <a:schemeClr val="bg1"/>
                                    </a:solidFill>
                                    <a:latin typeface="Cambria Math"/>
                                    <a:ea typeface="Cambria Math"/>
                                    <a:cs typeface="+mj-cs"/>
                                  </a:rPr>
                                  <m:t>2</m:t>
                                </m:r>
                              </m:sub>
                            </m:sSub>
                          </m:e>
                        </m:d>
                        <m:r>
                          <a:rPr lang="en-US" sz="1800" b="0" i="1" smtClean="0">
                            <a:solidFill>
                              <a:schemeClr val="bg1"/>
                            </a:solidFill>
                            <a:latin typeface="Cambria Math"/>
                            <a:ea typeface="Cambria Math"/>
                            <a:cs typeface="+mj-cs"/>
                          </a:rPr>
                          <m:t> </m:t>
                        </m:r>
                      </m:e>
                    </m:d>
                    <m:r>
                      <a:rPr lang="en-US" sz="1800" b="0" i="1" smtClean="0">
                        <a:solidFill>
                          <a:schemeClr val="bg1"/>
                        </a:solidFill>
                        <a:latin typeface="Cambria Math"/>
                        <a:ea typeface="Cambria Math"/>
                        <a:cs typeface="+mj-cs"/>
                      </a:rPr>
                      <m:t> =</m:t>
                    </m:r>
                  </m:oMath>
                </a14:m>
                <a:r>
                  <a:rPr lang="en-US" sz="1800" dirty="0" smtClean="0">
                    <a:solidFill>
                      <a:schemeClr val="bg1"/>
                    </a:solidFill>
                    <a:cs typeface="+mj-cs"/>
                  </a:rPr>
                  <a:t> </a:t>
                </a:r>
                <a14:m>
                  <m:oMath xmlns:m="http://schemas.openxmlformats.org/officeDocument/2006/math">
                    <m:r>
                      <a:rPr lang="en-US" sz="1800" b="0" i="0" dirty="0" smtClean="0">
                        <a:solidFill>
                          <a:schemeClr val="bg1"/>
                        </a:solidFill>
                        <a:latin typeface="Cambria Math"/>
                        <a:cs typeface="+mj-cs"/>
                      </a:rPr>
                      <m:t> </m:t>
                    </m:r>
                    <m:r>
                      <a:rPr lang="en-US" sz="1800" b="0" i="1" dirty="0" smtClean="0">
                        <a:solidFill>
                          <a:schemeClr val="bg1"/>
                        </a:solidFill>
                        <a:latin typeface="Cambria Math"/>
                        <a:cs typeface="+mj-cs"/>
                      </a:rPr>
                      <m:t>𝑃</m:t>
                    </m:r>
                    <m:r>
                      <a:rPr lang="en-US" sz="1800" b="0" i="1" dirty="0" smtClean="0">
                        <a:solidFill>
                          <a:schemeClr val="bg1"/>
                        </a:solidFill>
                        <a:latin typeface="Cambria Math"/>
                        <a:cs typeface="+mj-cs"/>
                      </a:rPr>
                      <m:t> </m:t>
                    </m:r>
                    <m:d>
                      <m:dPr>
                        <m:ctrlPr>
                          <a:rPr lang="en-US" sz="1800" b="0" i="1" dirty="0" smtClean="0">
                            <a:solidFill>
                              <a:schemeClr val="bg1"/>
                            </a:solidFill>
                            <a:latin typeface="Cambria Math"/>
                            <a:ea typeface="Cambria Math"/>
                            <a:cs typeface="+mj-cs"/>
                          </a:rPr>
                        </m:ctrlPr>
                      </m:dPr>
                      <m:e>
                        <m:sSup>
                          <m:sSupPr>
                            <m:ctrlPr>
                              <a:rPr lang="en-US" sz="1800" b="0" i="1" dirty="0" smtClean="0">
                                <a:solidFill>
                                  <a:schemeClr val="bg1"/>
                                </a:solidFill>
                                <a:latin typeface="Cambria Math"/>
                                <a:ea typeface="Cambria Math"/>
                                <a:cs typeface="+mj-cs"/>
                              </a:rPr>
                            </m:ctrlPr>
                          </m:sSupPr>
                          <m:e>
                            <m:sSubSup>
                              <m:sSubSupPr>
                                <m:ctrlPr>
                                  <a:rPr lang="en-US" sz="1800" b="0" i="1" dirty="0" smtClean="0">
                                    <a:solidFill>
                                      <a:schemeClr val="bg1"/>
                                    </a:solidFill>
                                    <a:latin typeface="Cambria Math"/>
                                    <a:ea typeface="Cambria Math"/>
                                    <a:cs typeface="+mj-cs"/>
                                  </a:rPr>
                                </m:ctrlPr>
                              </m:sSubSupPr>
                              <m:e>
                                <m:r>
                                  <a:rPr lang="en-US" sz="1800" b="0" i="1" dirty="0" smtClean="0">
                                    <a:solidFill>
                                      <a:schemeClr val="bg1"/>
                                    </a:solidFill>
                                    <a:latin typeface="Cambria Math"/>
                                    <a:ea typeface="Cambria Math"/>
                                    <a:cs typeface="+mj-cs"/>
                                  </a:rPr>
                                  <m:t>𝛽</m:t>
                                </m:r>
                              </m:e>
                              <m:sub>
                                <m:r>
                                  <a:rPr lang="en-US" sz="1800" b="0" i="1" dirty="0" smtClean="0">
                                    <a:solidFill>
                                      <a:schemeClr val="bg1"/>
                                    </a:solidFill>
                                    <a:latin typeface="Cambria Math"/>
                                    <a:ea typeface="Cambria Math"/>
                                    <a:cs typeface="+mj-cs"/>
                                  </a:rPr>
                                  <m:t>2</m:t>
                                </m:r>
                              </m:sub>
                              <m:sup/>
                            </m:sSubSup>
                          </m:e>
                          <m:sup>
                            <m:r>
                              <a:rPr lang="en-US" sz="1800" b="0" i="0" dirty="0" smtClean="0">
                                <a:solidFill>
                                  <a:schemeClr val="bg1"/>
                                </a:solidFill>
                                <a:latin typeface="Cambria Math"/>
                                <a:ea typeface="Cambria Math"/>
                                <a:cs typeface="+mj-cs"/>
                              </a:rPr>
                              <m:t>−</m:t>
                            </m:r>
                            <m:r>
                              <a:rPr lang="en-US" sz="1800" b="0" i="0" dirty="0" smtClean="0">
                                <a:solidFill>
                                  <a:schemeClr val="bg1"/>
                                </a:solidFill>
                                <a:latin typeface="Cambria Math"/>
                                <a:ea typeface="Cambria Math"/>
                                <a:cs typeface="+mj-cs"/>
                              </a:rPr>
                              <m:t>1</m:t>
                            </m:r>
                          </m:sup>
                        </m:sSup>
                        <m:d>
                          <m:dPr>
                            <m:ctrlPr>
                              <a:rPr lang="en-US" sz="1800" b="0" i="1" dirty="0" smtClean="0">
                                <a:solidFill>
                                  <a:schemeClr val="bg1"/>
                                </a:solidFill>
                                <a:latin typeface="Cambria Math"/>
                                <a:ea typeface="Cambria Math"/>
                                <a:cs typeface="+mj-cs"/>
                              </a:rPr>
                            </m:ctrlPr>
                          </m:dPr>
                          <m:e>
                            <m:sSub>
                              <m:sSubPr>
                                <m:ctrlPr>
                                  <a:rPr lang="en-US" sz="1800" b="0" i="1" dirty="0" smtClean="0">
                                    <a:solidFill>
                                      <a:schemeClr val="bg1"/>
                                    </a:solidFill>
                                    <a:latin typeface="Cambria Math"/>
                                    <a:ea typeface="Cambria Math"/>
                                    <a:cs typeface="+mj-cs"/>
                                  </a:rPr>
                                </m:ctrlPr>
                              </m:sSubPr>
                              <m:e>
                                <m:r>
                                  <a:rPr lang="en-US" sz="1800" i="1" dirty="0">
                                    <a:solidFill>
                                      <a:schemeClr val="bg1"/>
                                    </a:solidFill>
                                    <a:latin typeface="Cambria Math"/>
                                    <a:ea typeface="Cambria Math"/>
                                    <a:cs typeface="+mj-cs"/>
                                  </a:rPr>
                                  <m:t>𝛽</m:t>
                                </m:r>
                              </m:e>
                              <m:sub>
                                <m:r>
                                  <a:rPr lang="en-US" sz="1800" b="0" i="1" dirty="0" smtClean="0">
                                    <a:solidFill>
                                      <a:schemeClr val="bg1"/>
                                    </a:solidFill>
                                    <a:latin typeface="Cambria Math"/>
                                    <a:ea typeface="Cambria Math"/>
                                    <a:cs typeface="+mj-cs"/>
                                  </a:rPr>
                                  <m:t>1</m:t>
                                </m:r>
                              </m:sub>
                            </m:sSub>
                            <m:d>
                              <m:dPr>
                                <m:ctrlPr>
                                  <a:rPr lang="en-US" sz="1800" b="0" i="1" dirty="0" smtClean="0">
                                    <a:solidFill>
                                      <a:schemeClr val="bg1"/>
                                    </a:solidFill>
                                    <a:latin typeface="Cambria Math"/>
                                    <a:ea typeface="Cambria Math"/>
                                    <a:cs typeface="+mj-cs"/>
                                  </a:rPr>
                                </m:ctrlPr>
                              </m:dPr>
                              <m:e>
                                <m:r>
                                  <a:rPr lang="en-US" sz="1800" b="0" i="1" dirty="0" smtClean="0">
                                    <a:solidFill>
                                      <a:schemeClr val="bg1"/>
                                    </a:solidFill>
                                    <a:latin typeface="Cambria Math"/>
                                    <a:ea typeface="Cambria Math"/>
                                    <a:cs typeface="+mj-cs"/>
                                  </a:rPr>
                                  <m:t>𝑣</m:t>
                                </m:r>
                              </m:e>
                            </m:d>
                          </m:e>
                        </m:d>
                        <m:r>
                          <a:rPr lang="en-US" sz="1800" b="0" i="1" dirty="0" smtClean="0">
                            <a:solidFill>
                              <a:schemeClr val="bg1"/>
                            </a:solidFill>
                            <a:latin typeface="Cambria Math"/>
                            <a:ea typeface="Cambria Math"/>
                            <a:cs typeface="+mj-cs"/>
                          </a:rPr>
                          <m:t>≥</m:t>
                        </m:r>
                        <m:sSub>
                          <m:sSubPr>
                            <m:ctrlPr>
                              <a:rPr lang="en-US" sz="1800" b="0" i="1" dirty="0" smtClean="0">
                                <a:solidFill>
                                  <a:schemeClr val="bg1"/>
                                </a:solidFill>
                                <a:latin typeface="Cambria Math"/>
                                <a:ea typeface="Cambria Math"/>
                                <a:cs typeface="+mj-cs"/>
                              </a:rPr>
                            </m:ctrlPr>
                          </m:sSubPr>
                          <m:e>
                            <m:r>
                              <a:rPr lang="en-US" sz="1800" b="0" i="1" dirty="0" smtClean="0">
                                <a:solidFill>
                                  <a:schemeClr val="bg1"/>
                                </a:solidFill>
                                <a:latin typeface="Cambria Math"/>
                                <a:ea typeface="Cambria Math"/>
                                <a:cs typeface="+mj-cs"/>
                              </a:rPr>
                              <m:t>𝑉</m:t>
                            </m:r>
                          </m:e>
                          <m:sub>
                            <m:r>
                              <a:rPr lang="en-US" sz="1800" b="0" i="1" dirty="0" smtClean="0">
                                <a:solidFill>
                                  <a:schemeClr val="bg1"/>
                                </a:solidFill>
                                <a:latin typeface="Cambria Math"/>
                                <a:ea typeface="Cambria Math"/>
                                <a:cs typeface="+mj-cs"/>
                              </a:rPr>
                              <m:t>2</m:t>
                            </m:r>
                          </m:sub>
                        </m:sSub>
                      </m:e>
                    </m:d>
                    <m:r>
                      <a:rPr lang="en-US" sz="1800" b="0" i="1" dirty="0" smtClean="0">
                        <a:solidFill>
                          <a:schemeClr val="bg1"/>
                        </a:solidFill>
                        <a:latin typeface="Cambria Math"/>
                        <a:ea typeface="Cambria Math"/>
                        <a:cs typeface="+mj-cs"/>
                      </a:rPr>
                      <m:t> = </m:t>
                    </m:r>
                    <m:r>
                      <a:rPr lang="en-US" sz="1800" b="0" i="1" dirty="0" smtClean="0">
                        <a:solidFill>
                          <a:schemeClr val="bg1"/>
                        </a:solidFill>
                        <a:latin typeface="Cambria Math"/>
                        <a:ea typeface="Cambria Math"/>
                        <a:cs typeface="+mj-cs"/>
                      </a:rPr>
                      <m:t>𝐹</m:t>
                    </m:r>
                    <m:d>
                      <m:dPr>
                        <m:ctrlPr>
                          <a:rPr lang="en-US" sz="1800" b="0" i="1" dirty="0" smtClean="0">
                            <a:solidFill>
                              <a:schemeClr val="bg1"/>
                            </a:solidFill>
                            <a:latin typeface="Cambria Math"/>
                            <a:ea typeface="Cambria Math"/>
                            <a:cs typeface="+mj-cs"/>
                          </a:rPr>
                        </m:ctrlPr>
                      </m:dPr>
                      <m:e>
                        <m:sSubSup>
                          <m:sSubSupPr>
                            <m:ctrlPr>
                              <a:rPr lang="en-US" sz="1800" b="0" i="1" dirty="0" smtClean="0">
                                <a:solidFill>
                                  <a:schemeClr val="bg1"/>
                                </a:solidFill>
                                <a:latin typeface="Cambria Math"/>
                                <a:ea typeface="Cambria Math"/>
                                <a:cs typeface="+mj-cs"/>
                              </a:rPr>
                            </m:ctrlPr>
                          </m:sSubSupPr>
                          <m:e>
                            <m:r>
                              <a:rPr lang="en-US" sz="1800" b="0" i="1" dirty="0" smtClean="0">
                                <a:solidFill>
                                  <a:schemeClr val="bg1"/>
                                </a:solidFill>
                                <a:latin typeface="Cambria Math"/>
                                <a:ea typeface="Cambria Math"/>
                                <a:cs typeface="+mj-cs"/>
                              </a:rPr>
                              <m:t>𝛽</m:t>
                            </m:r>
                          </m:e>
                          <m:sub>
                            <m:r>
                              <a:rPr lang="en-US" sz="1800" b="0" i="1" dirty="0" smtClean="0">
                                <a:solidFill>
                                  <a:schemeClr val="bg1"/>
                                </a:solidFill>
                                <a:latin typeface="Cambria Math"/>
                                <a:ea typeface="Cambria Math"/>
                                <a:cs typeface="+mj-cs"/>
                              </a:rPr>
                              <m:t>2</m:t>
                            </m:r>
                          </m:sub>
                          <m:sup>
                            <m:r>
                              <a:rPr lang="en-US" sz="1800" b="0" i="1" dirty="0" smtClean="0">
                                <a:solidFill>
                                  <a:schemeClr val="bg1"/>
                                </a:solidFill>
                                <a:latin typeface="Cambria Math"/>
                                <a:ea typeface="Cambria Math"/>
                                <a:cs typeface="+mj-cs"/>
                              </a:rPr>
                              <m:t>−</m:t>
                            </m:r>
                            <m:r>
                              <a:rPr lang="en-US" sz="1800" b="0" i="1" dirty="0" smtClean="0">
                                <a:solidFill>
                                  <a:schemeClr val="bg1"/>
                                </a:solidFill>
                                <a:latin typeface="Cambria Math"/>
                                <a:ea typeface="Cambria Math"/>
                                <a:cs typeface="+mj-cs"/>
                              </a:rPr>
                              <m:t>1</m:t>
                            </m:r>
                          </m:sup>
                        </m:sSubSup>
                        <m:d>
                          <m:dPr>
                            <m:ctrlPr>
                              <a:rPr lang="en-US" sz="1800" b="0" i="1" dirty="0" smtClean="0">
                                <a:solidFill>
                                  <a:schemeClr val="bg1"/>
                                </a:solidFill>
                                <a:latin typeface="Cambria Math"/>
                                <a:ea typeface="Cambria Math"/>
                                <a:cs typeface="+mj-cs"/>
                              </a:rPr>
                            </m:ctrlPr>
                          </m:dPr>
                          <m:e>
                            <m:sSub>
                              <m:sSubPr>
                                <m:ctrlPr>
                                  <a:rPr lang="en-US" sz="1800" b="0" i="1" dirty="0" smtClean="0">
                                    <a:solidFill>
                                      <a:schemeClr val="bg1"/>
                                    </a:solidFill>
                                    <a:latin typeface="Cambria Math"/>
                                    <a:ea typeface="Cambria Math"/>
                                    <a:cs typeface="+mj-cs"/>
                                  </a:rPr>
                                </m:ctrlPr>
                              </m:sSubPr>
                              <m:e>
                                <m:r>
                                  <a:rPr lang="en-US" sz="1800" b="0" i="1" dirty="0" smtClean="0">
                                    <a:solidFill>
                                      <a:schemeClr val="bg1"/>
                                    </a:solidFill>
                                    <a:latin typeface="Cambria Math"/>
                                    <a:ea typeface="Cambria Math"/>
                                    <a:cs typeface="+mj-cs"/>
                                  </a:rPr>
                                  <m:t>𝛽</m:t>
                                </m:r>
                              </m:e>
                              <m:sub>
                                <m:r>
                                  <a:rPr lang="en-US" sz="1800" b="0" i="1" dirty="0" smtClean="0">
                                    <a:solidFill>
                                      <a:schemeClr val="bg1"/>
                                    </a:solidFill>
                                    <a:latin typeface="Cambria Math"/>
                                    <a:ea typeface="Cambria Math"/>
                                    <a:cs typeface="+mj-cs"/>
                                  </a:rPr>
                                  <m:t>1</m:t>
                                </m:r>
                              </m:sub>
                            </m:sSub>
                            <m:d>
                              <m:dPr>
                                <m:ctrlPr>
                                  <a:rPr lang="en-US" sz="1800" b="0" i="1" dirty="0" smtClean="0">
                                    <a:solidFill>
                                      <a:schemeClr val="bg1"/>
                                    </a:solidFill>
                                    <a:latin typeface="Cambria Math"/>
                                    <a:ea typeface="Cambria Math"/>
                                    <a:cs typeface="+mj-cs"/>
                                  </a:rPr>
                                </m:ctrlPr>
                              </m:dPr>
                              <m:e>
                                <m:r>
                                  <a:rPr lang="en-US" sz="1800" b="0" i="1" dirty="0" smtClean="0">
                                    <a:solidFill>
                                      <a:schemeClr val="bg1"/>
                                    </a:solidFill>
                                    <a:latin typeface="Cambria Math"/>
                                    <a:ea typeface="Cambria Math"/>
                                    <a:cs typeface="+mj-cs"/>
                                  </a:rPr>
                                  <m:t>𝑣</m:t>
                                </m:r>
                              </m:e>
                            </m:d>
                          </m:e>
                        </m:d>
                      </m:e>
                    </m:d>
                    <m:r>
                      <a:rPr lang="en-US" sz="1800" b="0" i="1" dirty="0" smtClean="0">
                        <a:solidFill>
                          <a:schemeClr val="bg1"/>
                        </a:solidFill>
                        <a:latin typeface="Cambria Math"/>
                        <a:ea typeface="Cambria Math"/>
                        <a:cs typeface="+mj-cs"/>
                      </a:rPr>
                      <m:t> &gt;</m:t>
                    </m:r>
                  </m:oMath>
                </a14:m>
                <a:endParaRPr lang="en-US" sz="1800" b="0" dirty="0" smtClean="0">
                  <a:solidFill>
                    <a:schemeClr val="bg1"/>
                  </a:solidFill>
                  <a:ea typeface="Cambria Math"/>
                  <a:cs typeface="+mj-cs"/>
                </a:endParaRPr>
              </a:p>
              <a:p>
                <a:pPr algn="l"/>
                <a:r>
                  <a:rPr lang="en-US" sz="1800" dirty="0" smtClean="0">
                    <a:solidFill>
                      <a:schemeClr val="bg1"/>
                    </a:solidFill>
                    <a:cs typeface="+mj-cs"/>
                  </a:rPr>
                  <a:t>	              &gt; </a:t>
                </a:r>
                <a14:m>
                  <m:oMath xmlns:m="http://schemas.openxmlformats.org/officeDocument/2006/math">
                    <m:r>
                      <a:rPr lang="en-US" sz="1800" b="0" i="1" smtClean="0">
                        <a:solidFill>
                          <a:schemeClr val="bg1"/>
                        </a:solidFill>
                        <a:latin typeface="Cambria Math"/>
                        <a:cs typeface="+mj-cs"/>
                      </a:rPr>
                      <m:t>𝐹</m:t>
                    </m:r>
                    <m:r>
                      <a:rPr lang="en-US" sz="1800" b="0" i="1" smtClean="0">
                        <a:solidFill>
                          <a:schemeClr val="bg1"/>
                        </a:solidFill>
                        <a:latin typeface="Cambria Math"/>
                        <a:cs typeface="+mj-cs"/>
                      </a:rPr>
                      <m:t> </m:t>
                    </m:r>
                    <m:d>
                      <m:dPr>
                        <m:ctrlPr>
                          <a:rPr lang="en-US" sz="1800" b="0" i="1" smtClean="0">
                            <a:solidFill>
                              <a:schemeClr val="bg1"/>
                            </a:solidFill>
                            <a:latin typeface="Cambria Math"/>
                            <a:ea typeface="Cambria Math"/>
                            <a:cs typeface="+mj-cs"/>
                          </a:rPr>
                        </m:ctrlPr>
                      </m:dPr>
                      <m:e>
                        <m:sSubSup>
                          <m:sSubSupPr>
                            <m:ctrlPr>
                              <a:rPr lang="en-US" sz="1800" b="0" i="1" smtClean="0">
                                <a:solidFill>
                                  <a:schemeClr val="bg1"/>
                                </a:solidFill>
                                <a:latin typeface="Cambria Math"/>
                                <a:ea typeface="Cambria Math"/>
                                <a:cs typeface="+mj-cs"/>
                              </a:rPr>
                            </m:ctrlPr>
                          </m:sSubSupPr>
                          <m:e>
                            <m:r>
                              <a:rPr lang="en-US" sz="1800" b="0" i="1" smtClean="0">
                                <a:solidFill>
                                  <a:schemeClr val="bg1"/>
                                </a:solidFill>
                                <a:latin typeface="Cambria Math"/>
                                <a:ea typeface="Cambria Math"/>
                                <a:cs typeface="+mj-cs"/>
                              </a:rPr>
                              <m:t>𝛽</m:t>
                            </m:r>
                          </m:e>
                          <m:sub>
                            <m:r>
                              <a:rPr lang="en-US" sz="1800" b="0" i="1" smtClean="0">
                                <a:solidFill>
                                  <a:schemeClr val="bg1"/>
                                </a:solidFill>
                                <a:latin typeface="Cambria Math"/>
                                <a:ea typeface="Cambria Math"/>
                                <a:cs typeface="+mj-cs"/>
                              </a:rPr>
                              <m:t>1</m:t>
                            </m:r>
                          </m:sub>
                          <m:sup>
                            <m:r>
                              <a:rPr lang="en-US" sz="1800" b="0" i="1" smtClean="0">
                                <a:solidFill>
                                  <a:schemeClr val="bg1"/>
                                </a:solidFill>
                                <a:latin typeface="Cambria Math"/>
                                <a:ea typeface="Cambria Math"/>
                                <a:cs typeface="+mj-cs"/>
                              </a:rPr>
                              <m:t>−</m:t>
                            </m:r>
                            <m:r>
                              <a:rPr lang="en-US" sz="1800" b="0" i="1" smtClean="0">
                                <a:solidFill>
                                  <a:schemeClr val="bg1"/>
                                </a:solidFill>
                                <a:latin typeface="Cambria Math"/>
                                <a:ea typeface="Cambria Math"/>
                                <a:cs typeface="+mj-cs"/>
                              </a:rPr>
                              <m:t>1</m:t>
                            </m:r>
                          </m:sup>
                        </m:sSubSup>
                        <m:d>
                          <m:dPr>
                            <m:ctrlPr>
                              <a:rPr lang="en-US" sz="1800" b="0" i="1" smtClean="0">
                                <a:solidFill>
                                  <a:schemeClr val="bg1"/>
                                </a:solidFill>
                                <a:latin typeface="Cambria Math"/>
                                <a:ea typeface="Cambria Math"/>
                                <a:cs typeface="+mj-cs"/>
                              </a:rPr>
                            </m:ctrlPr>
                          </m:dPr>
                          <m:e>
                            <m:sSub>
                              <m:sSubPr>
                                <m:ctrlPr>
                                  <a:rPr lang="en-US" sz="1800" b="0" i="1" smtClean="0">
                                    <a:solidFill>
                                      <a:schemeClr val="bg1"/>
                                    </a:solidFill>
                                    <a:latin typeface="Cambria Math"/>
                                    <a:ea typeface="Cambria Math"/>
                                    <a:cs typeface="+mj-cs"/>
                                  </a:rPr>
                                </m:ctrlPr>
                              </m:sSubPr>
                              <m:e>
                                <m:r>
                                  <a:rPr lang="en-US" sz="1800" b="0" i="1" smtClean="0">
                                    <a:solidFill>
                                      <a:schemeClr val="bg1"/>
                                    </a:solidFill>
                                    <a:latin typeface="Cambria Math"/>
                                    <a:ea typeface="Cambria Math"/>
                                    <a:cs typeface="+mj-cs"/>
                                  </a:rPr>
                                  <m:t>𝛽</m:t>
                                </m:r>
                              </m:e>
                              <m:sub>
                                <m:r>
                                  <a:rPr lang="en-US" sz="1800" b="0" i="1" smtClean="0">
                                    <a:solidFill>
                                      <a:schemeClr val="bg1"/>
                                    </a:solidFill>
                                    <a:latin typeface="Cambria Math"/>
                                    <a:ea typeface="Cambria Math"/>
                                    <a:cs typeface="+mj-cs"/>
                                  </a:rPr>
                                  <m:t>2</m:t>
                                </m:r>
                              </m:sub>
                            </m:sSub>
                            <m:d>
                              <m:dPr>
                                <m:ctrlPr>
                                  <a:rPr lang="en-US" sz="1800" b="0" i="1" smtClean="0">
                                    <a:solidFill>
                                      <a:schemeClr val="bg1"/>
                                    </a:solidFill>
                                    <a:latin typeface="Cambria Math"/>
                                    <a:ea typeface="Cambria Math"/>
                                    <a:cs typeface="+mj-cs"/>
                                  </a:rPr>
                                </m:ctrlPr>
                              </m:dPr>
                              <m:e>
                                <m:r>
                                  <a:rPr lang="en-US" sz="1800" b="0" i="1" smtClean="0">
                                    <a:solidFill>
                                      <a:schemeClr val="bg1"/>
                                    </a:solidFill>
                                    <a:latin typeface="Cambria Math"/>
                                    <a:ea typeface="Cambria Math"/>
                                    <a:cs typeface="+mj-cs"/>
                                  </a:rPr>
                                  <m:t>𝑣</m:t>
                                </m:r>
                              </m:e>
                            </m:d>
                          </m:e>
                        </m:d>
                      </m:e>
                    </m:d>
                    <m:r>
                      <a:rPr lang="en-US" sz="1800" b="0" i="1" smtClean="0">
                        <a:solidFill>
                          <a:schemeClr val="bg1"/>
                        </a:solidFill>
                        <a:latin typeface="Cambria Math"/>
                        <a:ea typeface="Cambria Math"/>
                        <a:cs typeface="+mj-cs"/>
                      </a:rPr>
                      <m:t> = </m:t>
                    </m:r>
                    <m:r>
                      <a:rPr lang="en-US" sz="1800" b="0" i="1" smtClean="0">
                        <a:solidFill>
                          <a:schemeClr val="bg1"/>
                        </a:solidFill>
                        <a:latin typeface="Cambria Math"/>
                        <a:ea typeface="Cambria Math"/>
                        <a:cs typeface="+mj-cs"/>
                      </a:rPr>
                      <m:t>𝑃</m:t>
                    </m:r>
                    <m:r>
                      <a:rPr lang="en-US" sz="1800" b="0" i="1" smtClean="0">
                        <a:solidFill>
                          <a:schemeClr val="bg1"/>
                        </a:solidFill>
                        <a:latin typeface="Cambria Math"/>
                        <a:ea typeface="Cambria Math"/>
                        <a:cs typeface="+mj-cs"/>
                      </a:rPr>
                      <m:t> </m:t>
                    </m:r>
                    <m:d>
                      <m:dPr>
                        <m:ctrlPr>
                          <a:rPr lang="en-US" sz="1800" b="0" i="1" smtClean="0">
                            <a:solidFill>
                              <a:schemeClr val="bg1"/>
                            </a:solidFill>
                            <a:latin typeface="Cambria Math"/>
                            <a:ea typeface="Cambria Math"/>
                            <a:cs typeface="+mj-cs"/>
                          </a:rPr>
                        </m:ctrlPr>
                      </m:dPr>
                      <m:e>
                        <m:r>
                          <a:rPr lang="en-US" sz="1800" b="0" i="1" smtClean="0">
                            <a:solidFill>
                              <a:schemeClr val="bg1"/>
                            </a:solidFill>
                            <a:latin typeface="Cambria Math"/>
                            <a:ea typeface="Cambria Math"/>
                            <a:cs typeface="+mj-cs"/>
                          </a:rPr>
                          <m:t> </m:t>
                        </m:r>
                        <m:sSub>
                          <m:sSubPr>
                            <m:ctrlPr>
                              <a:rPr lang="en-US" sz="1800" b="0" i="1" smtClean="0">
                                <a:solidFill>
                                  <a:schemeClr val="bg1"/>
                                </a:solidFill>
                                <a:latin typeface="Cambria Math"/>
                                <a:ea typeface="Cambria Math"/>
                                <a:cs typeface="+mj-cs"/>
                              </a:rPr>
                            </m:ctrlPr>
                          </m:sSubPr>
                          <m:e>
                            <m:r>
                              <a:rPr lang="en-US" sz="1800" b="0" i="1" smtClean="0">
                                <a:solidFill>
                                  <a:schemeClr val="bg1"/>
                                </a:solidFill>
                                <a:latin typeface="Cambria Math"/>
                                <a:ea typeface="Cambria Math"/>
                                <a:cs typeface="+mj-cs"/>
                              </a:rPr>
                              <m:t>𝑉</m:t>
                            </m:r>
                          </m:e>
                          <m:sub>
                            <m:r>
                              <a:rPr lang="en-US" sz="1800" b="0" i="1" smtClean="0">
                                <a:solidFill>
                                  <a:schemeClr val="bg1"/>
                                </a:solidFill>
                                <a:latin typeface="Cambria Math"/>
                                <a:ea typeface="Cambria Math"/>
                                <a:cs typeface="+mj-cs"/>
                              </a:rPr>
                              <m:t>1</m:t>
                            </m:r>
                          </m:sub>
                        </m:sSub>
                        <m:r>
                          <a:rPr lang="en-US" sz="1800" b="0" i="1" smtClean="0">
                            <a:solidFill>
                              <a:schemeClr val="bg1"/>
                            </a:solidFill>
                            <a:latin typeface="Cambria Math"/>
                            <a:ea typeface="Cambria Math"/>
                            <a:cs typeface="+mj-cs"/>
                          </a:rPr>
                          <m:t>≤</m:t>
                        </m:r>
                        <m:sSubSup>
                          <m:sSubSupPr>
                            <m:ctrlPr>
                              <a:rPr lang="en-US" sz="1800" i="1">
                                <a:solidFill>
                                  <a:schemeClr val="bg1"/>
                                </a:solidFill>
                                <a:latin typeface="Cambria Math"/>
                                <a:ea typeface="Cambria Math"/>
                              </a:rPr>
                            </m:ctrlPr>
                          </m:sSubSupPr>
                          <m:e>
                            <m:r>
                              <a:rPr lang="en-US" sz="1800" i="1">
                                <a:solidFill>
                                  <a:schemeClr val="bg1"/>
                                </a:solidFill>
                                <a:latin typeface="Cambria Math"/>
                                <a:ea typeface="Cambria Math"/>
                              </a:rPr>
                              <m:t>𝛽</m:t>
                            </m:r>
                          </m:e>
                          <m:sub>
                            <m:r>
                              <a:rPr lang="en-US" sz="1800" i="1">
                                <a:solidFill>
                                  <a:schemeClr val="bg1"/>
                                </a:solidFill>
                                <a:latin typeface="Cambria Math"/>
                                <a:ea typeface="Cambria Math"/>
                              </a:rPr>
                              <m:t>1</m:t>
                            </m:r>
                          </m:sub>
                          <m:sup>
                            <m:r>
                              <a:rPr lang="en-US" sz="1800" i="1">
                                <a:solidFill>
                                  <a:schemeClr val="bg1"/>
                                </a:solidFill>
                                <a:latin typeface="Cambria Math"/>
                                <a:ea typeface="Cambria Math"/>
                              </a:rPr>
                              <m:t>−</m:t>
                            </m:r>
                            <m:r>
                              <a:rPr lang="en-US" sz="1800" i="1">
                                <a:solidFill>
                                  <a:schemeClr val="bg1"/>
                                </a:solidFill>
                                <a:latin typeface="Cambria Math"/>
                                <a:ea typeface="Cambria Math"/>
                              </a:rPr>
                              <m:t>1</m:t>
                            </m:r>
                          </m:sup>
                        </m:sSubSup>
                        <m:d>
                          <m:dPr>
                            <m:ctrlPr>
                              <a:rPr lang="en-US" sz="1800" i="1">
                                <a:solidFill>
                                  <a:schemeClr val="bg1"/>
                                </a:solidFill>
                                <a:latin typeface="Cambria Math"/>
                                <a:ea typeface="Cambria Math"/>
                              </a:rPr>
                            </m:ctrlPr>
                          </m:dPr>
                          <m:e>
                            <m:sSub>
                              <m:sSubPr>
                                <m:ctrlPr>
                                  <a:rPr lang="en-US" sz="1800" i="1">
                                    <a:solidFill>
                                      <a:schemeClr val="bg1"/>
                                    </a:solidFill>
                                    <a:latin typeface="Cambria Math"/>
                                    <a:ea typeface="Cambria Math"/>
                                  </a:rPr>
                                </m:ctrlPr>
                              </m:sSubPr>
                              <m:e>
                                <m:r>
                                  <a:rPr lang="en-US" sz="1800" i="1">
                                    <a:solidFill>
                                      <a:schemeClr val="bg1"/>
                                    </a:solidFill>
                                    <a:latin typeface="Cambria Math"/>
                                    <a:ea typeface="Cambria Math"/>
                                  </a:rPr>
                                  <m:t>𝛽</m:t>
                                </m:r>
                              </m:e>
                              <m:sub>
                                <m:r>
                                  <a:rPr lang="en-US" sz="1800" i="1">
                                    <a:solidFill>
                                      <a:schemeClr val="bg1"/>
                                    </a:solidFill>
                                    <a:latin typeface="Cambria Math"/>
                                    <a:ea typeface="Cambria Math"/>
                                  </a:rPr>
                                  <m:t>2</m:t>
                                </m:r>
                              </m:sub>
                            </m:sSub>
                            <m:d>
                              <m:dPr>
                                <m:ctrlPr>
                                  <a:rPr lang="en-US" sz="1800" i="1">
                                    <a:solidFill>
                                      <a:schemeClr val="bg1"/>
                                    </a:solidFill>
                                    <a:latin typeface="Cambria Math"/>
                                    <a:ea typeface="Cambria Math"/>
                                  </a:rPr>
                                </m:ctrlPr>
                              </m:dPr>
                              <m:e>
                                <m:r>
                                  <a:rPr lang="en-US" sz="1800" i="1">
                                    <a:solidFill>
                                      <a:schemeClr val="bg1"/>
                                    </a:solidFill>
                                    <a:latin typeface="Cambria Math"/>
                                    <a:ea typeface="Cambria Math"/>
                                  </a:rPr>
                                  <m:t>𝑣</m:t>
                                </m:r>
                              </m:e>
                            </m:d>
                          </m:e>
                        </m:d>
                        <m:r>
                          <a:rPr lang="en-US" sz="1800" b="0" i="1" smtClean="0">
                            <a:solidFill>
                              <a:schemeClr val="bg1"/>
                            </a:solidFill>
                            <a:latin typeface="Cambria Math"/>
                            <a:ea typeface="Cambria Math"/>
                          </a:rPr>
                          <m:t> </m:t>
                        </m:r>
                      </m:e>
                    </m:d>
                    <m:r>
                      <a:rPr lang="en-US" sz="1800" b="0" i="1" smtClean="0">
                        <a:solidFill>
                          <a:schemeClr val="bg1"/>
                        </a:solidFill>
                        <a:latin typeface="Cambria Math"/>
                        <a:ea typeface="Cambria Math"/>
                      </a:rPr>
                      <m:t>= </m:t>
                    </m:r>
                    <m:r>
                      <a:rPr lang="en-US" sz="1800" b="0" i="1" smtClean="0">
                        <a:solidFill>
                          <a:schemeClr val="bg1"/>
                        </a:solidFill>
                        <a:latin typeface="Cambria Math"/>
                        <a:ea typeface="Cambria Math"/>
                      </a:rPr>
                      <m:t>𝑃</m:t>
                    </m:r>
                    <m:r>
                      <a:rPr lang="en-US" sz="1800" b="0" i="1" smtClean="0">
                        <a:solidFill>
                          <a:schemeClr val="bg1"/>
                        </a:solidFill>
                        <a:latin typeface="Cambria Math"/>
                        <a:ea typeface="Cambria Math"/>
                      </a:rPr>
                      <m:t> (</m:t>
                    </m:r>
                    <m:sSub>
                      <m:sSubPr>
                        <m:ctrlPr>
                          <a:rPr lang="en-US" sz="1800" b="0" i="1" smtClean="0">
                            <a:solidFill>
                              <a:schemeClr val="bg1"/>
                            </a:solidFill>
                            <a:latin typeface="Cambria Math"/>
                            <a:ea typeface="Cambria Math"/>
                          </a:rPr>
                        </m:ctrlPr>
                      </m:sSubPr>
                      <m:e>
                        <m:r>
                          <a:rPr lang="en-US" sz="1800" b="0" i="1" smtClean="0">
                            <a:solidFill>
                              <a:schemeClr val="bg1"/>
                            </a:solidFill>
                            <a:latin typeface="Cambria Math"/>
                            <a:ea typeface="Cambria Math"/>
                          </a:rPr>
                          <m:t>𝛽</m:t>
                        </m:r>
                      </m:e>
                      <m:sub>
                        <m:r>
                          <a:rPr lang="en-US" sz="1800" b="0" i="1" smtClean="0">
                            <a:solidFill>
                              <a:schemeClr val="bg1"/>
                            </a:solidFill>
                            <a:latin typeface="Cambria Math"/>
                            <a:ea typeface="Cambria Math"/>
                          </a:rPr>
                          <m:t>2</m:t>
                        </m:r>
                      </m:sub>
                    </m:sSub>
                    <m:d>
                      <m:dPr>
                        <m:ctrlPr>
                          <a:rPr lang="en-US" sz="1800" b="0" i="1" smtClean="0">
                            <a:solidFill>
                              <a:schemeClr val="bg1"/>
                            </a:solidFill>
                            <a:latin typeface="Cambria Math"/>
                            <a:ea typeface="Cambria Math"/>
                          </a:rPr>
                        </m:ctrlPr>
                      </m:dPr>
                      <m:e>
                        <m:r>
                          <a:rPr lang="en-US" sz="1800" b="0" i="1" smtClean="0">
                            <a:solidFill>
                              <a:schemeClr val="bg1"/>
                            </a:solidFill>
                            <a:latin typeface="Cambria Math"/>
                            <a:ea typeface="Cambria Math"/>
                          </a:rPr>
                          <m:t>𝑣</m:t>
                        </m:r>
                      </m:e>
                    </m:d>
                    <m:r>
                      <a:rPr lang="en-US" sz="1800" b="0" i="1" smtClean="0">
                        <a:solidFill>
                          <a:schemeClr val="bg1"/>
                        </a:solidFill>
                        <a:latin typeface="Cambria Math"/>
                        <a:ea typeface="Cambria Math"/>
                      </a:rPr>
                      <m:t>≥ </m:t>
                    </m:r>
                    <m:sSub>
                      <m:sSubPr>
                        <m:ctrlPr>
                          <a:rPr lang="en-US" sz="1800" b="0" i="1" smtClean="0">
                            <a:solidFill>
                              <a:schemeClr val="bg1"/>
                            </a:solidFill>
                            <a:latin typeface="Cambria Math"/>
                            <a:ea typeface="Cambria Math"/>
                          </a:rPr>
                        </m:ctrlPr>
                      </m:sSubPr>
                      <m:e>
                        <m:r>
                          <a:rPr lang="en-US" sz="1800" b="0" i="1" smtClean="0">
                            <a:solidFill>
                              <a:schemeClr val="bg1"/>
                            </a:solidFill>
                            <a:latin typeface="Cambria Math"/>
                            <a:ea typeface="Cambria Math"/>
                          </a:rPr>
                          <m:t>𝛽</m:t>
                        </m:r>
                      </m:e>
                      <m:sub>
                        <m:r>
                          <a:rPr lang="en-US" sz="1800" b="0" i="1" smtClean="0">
                            <a:solidFill>
                              <a:schemeClr val="bg1"/>
                            </a:solidFill>
                            <a:latin typeface="Cambria Math"/>
                            <a:ea typeface="Cambria Math"/>
                          </a:rPr>
                          <m:t>1</m:t>
                        </m:r>
                      </m:sub>
                    </m:sSub>
                    <m:d>
                      <m:dPr>
                        <m:ctrlPr>
                          <a:rPr lang="en-US" sz="1800" b="0" i="1" smtClean="0">
                            <a:solidFill>
                              <a:schemeClr val="bg1"/>
                            </a:solidFill>
                            <a:latin typeface="Cambria Math"/>
                            <a:ea typeface="Cambria Math"/>
                          </a:rPr>
                        </m:ctrlPr>
                      </m:dPr>
                      <m:e>
                        <m:sSub>
                          <m:sSubPr>
                            <m:ctrlPr>
                              <a:rPr lang="en-US" sz="1800" b="0" i="1" smtClean="0">
                                <a:solidFill>
                                  <a:schemeClr val="bg1"/>
                                </a:solidFill>
                                <a:latin typeface="Cambria Math"/>
                                <a:ea typeface="Cambria Math"/>
                              </a:rPr>
                            </m:ctrlPr>
                          </m:sSubPr>
                          <m:e>
                            <m:r>
                              <a:rPr lang="en-US" sz="1800" b="0" i="1" smtClean="0">
                                <a:solidFill>
                                  <a:schemeClr val="bg1"/>
                                </a:solidFill>
                                <a:latin typeface="Cambria Math"/>
                                <a:ea typeface="Cambria Math"/>
                              </a:rPr>
                              <m:t>𝑉</m:t>
                            </m:r>
                          </m:e>
                          <m:sub>
                            <m:r>
                              <a:rPr lang="en-US" sz="1800" b="0" i="1" smtClean="0">
                                <a:solidFill>
                                  <a:schemeClr val="bg1"/>
                                </a:solidFill>
                                <a:latin typeface="Cambria Math"/>
                                <a:ea typeface="Cambria Math"/>
                              </a:rPr>
                              <m:t>1</m:t>
                            </m:r>
                          </m:sub>
                        </m:sSub>
                      </m:e>
                    </m:d>
                    <m:r>
                      <a:rPr lang="en-US" sz="1800" b="0" i="1" smtClean="0">
                        <a:solidFill>
                          <a:schemeClr val="bg1"/>
                        </a:solidFill>
                        <a:latin typeface="Cambria Math"/>
                        <a:ea typeface="Cambria Math"/>
                      </a:rPr>
                      <m:t>)</m:t>
                    </m:r>
                  </m:oMath>
                </a14:m>
                <a:endParaRPr lang="he-IL" sz="1800" dirty="0">
                  <a:solidFill>
                    <a:schemeClr val="bg1"/>
                  </a:solidFill>
                  <a:cs typeface="+mj-cs"/>
                </a:endParaRPr>
              </a:p>
              <a:p>
                <a:pPr algn="ctr"/>
                <a:endParaRPr lang="en-US" sz="1800" b="0" dirty="0" smtClean="0">
                  <a:solidFill>
                    <a:schemeClr val="bg1"/>
                  </a:solidFill>
                  <a:latin typeface="+mj-lt"/>
                  <a:ea typeface="Cambria Math"/>
                  <a:cs typeface="+mj-cs"/>
                </a:endParaRPr>
              </a:p>
              <a:p>
                <a:r>
                  <a:rPr lang="he-IL" sz="1800" dirty="0" smtClean="0">
                    <a:solidFill>
                      <a:schemeClr val="bg1"/>
                    </a:solidFill>
                    <a:latin typeface="+mj-lt"/>
                    <a:ea typeface="Cambria Math"/>
                    <a:cs typeface="+mj-cs"/>
                  </a:rPr>
                  <a:t>ובסה"כ, קיבלנו</a:t>
                </a:r>
                <a:r>
                  <a:rPr lang="he-IL" sz="1800" dirty="0">
                    <a:solidFill>
                      <a:schemeClr val="bg1"/>
                    </a:solidFill>
                    <a:latin typeface="+mj-lt"/>
                    <a:ea typeface="Cambria Math"/>
                    <a:cs typeface="+mj-cs"/>
                  </a:rPr>
                  <a:t> </a:t>
                </a:r>
                <a:r>
                  <a:rPr lang="he-IL" sz="1800" dirty="0" smtClean="0">
                    <a:solidFill>
                      <a:schemeClr val="bg1"/>
                    </a:solidFill>
                    <a:latin typeface="+mj-lt"/>
                    <a:ea typeface="Cambria Math"/>
                    <a:cs typeface="+mj-cs"/>
                  </a:rPr>
                  <a:t>(סימון - </a:t>
                </a:r>
                <a:r>
                  <a:rPr lang="he-IL" sz="2800" b="1" dirty="0" smtClean="0">
                    <a:solidFill>
                      <a:srgbClr val="FF0000"/>
                    </a:solidFill>
                    <a:latin typeface="+mj-lt"/>
                    <a:ea typeface="Cambria Math"/>
                    <a:cs typeface="+mj-cs"/>
                  </a:rPr>
                  <a:t>*</a:t>
                </a:r>
                <a:r>
                  <a:rPr lang="he-IL" sz="1800" dirty="0" smtClean="0">
                    <a:solidFill>
                      <a:schemeClr val="bg1"/>
                    </a:solidFill>
                    <a:latin typeface="+mj-lt"/>
                    <a:ea typeface="Cambria Math"/>
                    <a:cs typeface="+mj-cs"/>
                  </a:rPr>
                  <a:t> ):</a:t>
                </a:r>
              </a:p>
              <a:p>
                <a:endParaRPr lang="he-IL" sz="1800" dirty="0">
                  <a:solidFill>
                    <a:schemeClr val="bg1"/>
                  </a:solidFill>
                  <a:latin typeface="+mj-lt"/>
                  <a:ea typeface="Cambria Math"/>
                  <a:cs typeface="+mj-cs"/>
                </a:endParaRPr>
              </a:p>
              <a:p>
                <a:pPr algn="l"/>
                <a14:m>
                  <m:oMathPara xmlns:m="http://schemas.openxmlformats.org/officeDocument/2006/math">
                    <m:oMathParaPr>
                      <m:jc m:val="centerGroup"/>
                    </m:oMathParaPr>
                    <m:oMath xmlns:m="http://schemas.openxmlformats.org/officeDocument/2006/math">
                      <m:r>
                        <a:rPr lang="en-US" sz="1800" b="0" i="1" smtClean="0">
                          <a:solidFill>
                            <a:schemeClr val="bg1"/>
                          </a:solidFill>
                          <a:latin typeface="Cambria Math"/>
                          <a:ea typeface="Cambria Math"/>
                          <a:cs typeface="+mj-cs"/>
                        </a:rPr>
                        <m:t>𝑃</m:t>
                      </m:r>
                      <m:d>
                        <m:dPr>
                          <m:ctrlPr>
                            <a:rPr lang="en-US" sz="1800" b="0" i="1" smtClean="0">
                              <a:solidFill>
                                <a:schemeClr val="bg1"/>
                              </a:solidFill>
                              <a:latin typeface="Cambria Math"/>
                              <a:ea typeface="Cambria Math"/>
                              <a:cs typeface="+mj-cs"/>
                            </a:rPr>
                          </m:ctrlPr>
                        </m:dPr>
                        <m:e>
                          <m:r>
                            <a:rPr lang="en-US" sz="1800" b="0" i="1" smtClean="0">
                              <a:solidFill>
                                <a:schemeClr val="bg1"/>
                              </a:solidFill>
                              <a:latin typeface="Cambria Math"/>
                              <a:ea typeface="Cambria Math"/>
                              <a:cs typeface="+mj-cs"/>
                            </a:rPr>
                            <m:t> </m:t>
                          </m:r>
                          <m:sSub>
                            <m:sSubPr>
                              <m:ctrlPr>
                                <a:rPr lang="en-US" sz="1800" b="0" i="1" smtClean="0">
                                  <a:solidFill>
                                    <a:schemeClr val="bg1"/>
                                  </a:solidFill>
                                  <a:latin typeface="Cambria Math"/>
                                  <a:ea typeface="Cambria Math"/>
                                  <a:cs typeface="+mj-cs"/>
                                </a:rPr>
                              </m:ctrlPr>
                            </m:sSubPr>
                            <m:e>
                              <m:r>
                                <a:rPr lang="en-US" sz="1800" b="0" i="1" smtClean="0">
                                  <a:solidFill>
                                    <a:schemeClr val="bg1"/>
                                  </a:solidFill>
                                  <a:latin typeface="Cambria Math"/>
                                  <a:ea typeface="Cambria Math"/>
                                  <a:cs typeface="+mj-cs"/>
                                </a:rPr>
                                <m:t>𝛽</m:t>
                              </m:r>
                            </m:e>
                            <m:sub>
                              <m:r>
                                <a:rPr lang="en-US" sz="1800" b="0" i="1" smtClean="0">
                                  <a:solidFill>
                                    <a:schemeClr val="bg1"/>
                                  </a:solidFill>
                                  <a:latin typeface="Cambria Math"/>
                                  <a:ea typeface="Cambria Math"/>
                                  <a:cs typeface="+mj-cs"/>
                                </a:rPr>
                                <m:t>1</m:t>
                              </m:r>
                            </m:sub>
                          </m:sSub>
                          <m:d>
                            <m:dPr>
                              <m:ctrlPr>
                                <a:rPr lang="en-US" sz="1800" b="0" i="1" smtClean="0">
                                  <a:solidFill>
                                    <a:schemeClr val="bg1"/>
                                  </a:solidFill>
                                  <a:latin typeface="Cambria Math"/>
                                  <a:ea typeface="Cambria Math"/>
                                  <a:cs typeface="+mj-cs"/>
                                </a:rPr>
                              </m:ctrlPr>
                            </m:dPr>
                            <m:e>
                              <m:r>
                                <a:rPr lang="en-US" sz="1800" b="0" i="1" smtClean="0">
                                  <a:solidFill>
                                    <a:schemeClr val="bg1"/>
                                  </a:solidFill>
                                  <a:latin typeface="Cambria Math"/>
                                  <a:ea typeface="Cambria Math"/>
                                  <a:cs typeface="+mj-cs"/>
                                </a:rPr>
                                <m:t>𝑣</m:t>
                              </m:r>
                            </m:e>
                          </m:d>
                          <m:r>
                            <a:rPr lang="en-US" sz="1800" b="0" i="1" smtClean="0">
                              <a:solidFill>
                                <a:schemeClr val="bg1"/>
                              </a:solidFill>
                              <a:latin typeface="Cambria Math"/>
                              <a:ea typeface="Cambria Math"/>
                              <a:cs typeface="+mj-cs"/>
                            </a:rPr>
                            <m:t>≥</m:t>
                          </m:r>
                          <m:sSub>
                            <m:sSubPr>
                              <m:ctrlPr>
                                <a:rPr lang="en-US" sz="1800" b="0" i="1" smtClean="0">
                                  <a:solidFill>
                                    <a:schemeClr val="bg1"/>
                                  </a:solidFill>
                                  <a:latin typeface="Cambria Math"/>
                                  <a:ea typeface="Cambria Math"/>
                                  <a:cs typeface="+mj-cs"/>
                                </a:rPr>
                              </m:ctrlPr>
                            </m:sSubPr>
                            <m:e>
                              <m:r>
                                <a:rPr lang="en-US" sz="1800" b="0" i="1" smtClean="0">
                                  <a:solidFill>
                                    <a:schemeClr val="bg1"/>
                                  </a:solidFill>
                                  <a:latin typeface="Cambria Math"/>
                                  <a:ea typeface="Cambria Math"/>
                                  <a:cs typeface="+mj-cs"/>
                                </a:rPr>
                                <m:t>𝛽</m:t>
                              </m:r>
                            </m:e>
                            <m:sub>
                              <m:r>
                                <a:rPr lang="en-US" sz="1800" b="0" i="1" smtClean="0">
                                  <a:solidFill>
                                    <a:schemeClr val="bg1"/>
                                  </a:solidFill>
                                  <a:latin typeface="Cambria Math"/>
                                  <a:ea typeface="Cambria Math"/>
                                  <a:cs typeface="+mj-cs"/>
                                </a:rPr>
                                <m:t>2</m:t>
                              </m:r>
                            </m:sub>
                          </m:sSub>
                          <m:d>
                            <m:dPr>
                              <m:ctrlPr>
                                <a:rPr lang="en-US" sz="1800" b="0" i="1" smtClean="0">
                                  <a:solidFill>
                                    <a:schemeClr val="bg1"/>
                                  </a:solidFill>
                                  <a:latin typeface="Cambria Math"/>
                                  <a:ea typeface="Cambria Math"/>
                                  <a:cs typeface="+mj-cs"/>
                                </a:rPr>
                              </m:ctrlPr>
                            </m:dPr>
                            <m:e>
                              <m:sSub>
                                <m:sSubPr>
                                  <m:ctrlPr>
                                    <a:rPr lang="en-US" sz="1800" b="0" i="1" smtClean="0">
                                      <a:solidFill>
                                        <a:schemeClr val="bg1"/>
                                      </a:solidFill>
                                      <a:latin typeface="Cambria Math"/>
                                      <a:ea typeface="Cambria Math"/>
                                      <a:cs typeface="+mj-cs"/>
                                    </a:rPr>
                                  </m:ctrlPr>
                                </m:sSubPr>
                                <m:e>
                                  <m:r>
                                    <a:rPr lang="en-US" sz="1800" b="0" i="1" smtClean="0">
                                      <a:solidFill>
                                        <a:schemeClr val="bg1"/>
                                      </a:solidFill>
                                      <a:latin typeface="Cambria Math"/>
                                      <a:ea typeface="Cambria Math"/>
                                      <a:cs typeface="+mj-cs"/>
                                    </a:rPr>
                                    <m:t>𝑉</m:t>
                                  </m:r>
                                </m:e>
                                <m:sub>
                                  <m:r>
                                    <a:rPr lang="en-US" sz="1800" b="0" i="1" smtClean="0">
                                      <a:solidFill>
                                        <a:schemeClr val="bg1"/>
                                      </a:solidFill>
                                      <a:latin typeface="Cambria Math"/>
                                      <a:ea typeface="Cambria Math"/>
                                      <a:cs typeface="+mj-cs"/>
                                    </a:rPr>
                                    <m:t>2</m:t>
                                  </m:r>
                                </m:sub>
                              </m:sSub>
                            </m:e>
                          </m:d>
                        </m:e>
                      </m:d>
                      <m:r>
                        <a:rPr lang="en-US" sz="1800" b="0" i="1" smtClean="0">
                          <a:solidFill>
                            <a:schemeClr val="bg1"/>
                          </a:solidFill>
                          <a:latin typeface="Cambria Math"/>
                          <a:ea typeface="Cambria Math"/>
                          <a:cs typeface="+mj-cs"/>
                        </a:rPr>
                        <m:t>&gt;</m:t>
                      </m:r>
                      <m:r>
                        <a:rPr lang="en-US" sz="1800" i="1">
                          <a:solidFill>
                            <a:schemeClr val="bg1"/>
                          </a:solidFill>
                          <a:latin typeface="Cambria Math"/>
                          <a:ea typeface="Cambria Math"/>
                        </a:rPr>
                        <m:t>𝑃</m:t>
                      </m:r>
                      <m:r>
                        <a:rPr lang="en-US" sz="1800" i="1">
                          <a:solidFill>
                            <a:schemeClr val="bg1"/>
                          </a:solidFill>
                          <a:latin typeface="Cambria Math"/>
                          <a:ea typeface="Cambria Math"/>
                        </a:rPr>
                        <m:t> (</m:t>
                      </m:r>
                      <m:sSub>
                        <m:sSubPr>
                          <m:ctrlPr>
                            <a:rPr lang="en-US" sz="1800" i="1">
                              <a:solidFill>
                                <a:schemeClr val="bg1"/>
                              </a:solidFill>
                              <a:latin typeface="Cambria Math"/>
                              <a:ea typeface="Cambria Math"/>
                            </a:rPr>
                          </m:ctrlPr>
                        </m:sSubPr>
                        <m:e>
                          <m:r>
                            <a:rPr lang="en-US" sz="1800" i="1">
                              <a:solidFill>
                                <a:schemeClr val="bg1"/>
                              </a:solidFill>
                              <a:latin typeface="Cambria Math"/>
                              <a:ea typeface="Cambria Math"/>
                            </a:rPr>
                            <m:t>𝛽</m:t>
                          </m:r>
                        </m:e>
                        <m:sub>
                          <m:r>
                            <a:rPr lang="en-US" sz="1800" i="1">
                              <a:solidFill>
                                <a:schemeClr val="bg1"/>
                              </a:solidFill>
                              <a:latin typeface="Cambria Math"/>
                              <a:ea typeface="Cambria Math"/>
                            </a:rPr>
                            <m:t>2</m:t>
                          </m:r>
                        </m:sub>
                      </m:sSub>
                      <m:d>
                        <m:dPr>
                          <m:ctrlPr>
                            <a:rPr lang="en-US" sz="1800" i="1">
                              <a:solidFill>
                                <a:schemeClr val="bg1"/>
                              </a:solidFill>
                              <a:latin typeface="Cambria Math"/>
                              <a:ea typeface="Cambria Math"/>
                            </a:rPr>
                          </m:ctrlPr>
                        </m:dPr>
                        <m:e>
                          <m:r>
                            <a:rPr lang="en-US" sz="1800" i="1">
                              <a:solidFill>
                                <a:schemeClr val="bg1"/>
                              </a:solidFill>
                              <a:latin typeface="Cambria Math"/>
                              <a:ea typeface="Cambria Math"/>
                            </a:rPr>
                            <m:t>𝑣</m:t>
                          </m:r>
                        </m:e>
                      </m:d>
                      <m:r>
                        <a:rPr lang="en-US" sz="1800" i="1">
                          <a:solidFill>
                            <a:schemeClr val="bg1"/>
                          </a:solidFill>
                          <a:latin typeface="Cambria Math"/>
                          <a:ea typeface="Cambria Math"/>
                        </a:rPr>
                        <m:t>≥ </m:t>
                      </m:r>
                      <m:sSub>
                        <m:sSubPr>
                          <m:ctrlPr>
                            <a:rPr lang="en-US" sz="1800" i="1">
                              <a:solidFill>
                                <a:schemeClr val="bg1"/>
                              </a:solidFill>
                              <a:latin typeface="Cambria Math"/>
                              <a:ea typeface="Cambria Math"/>
                            </a:rPr>
                          </m:ctrlPr>
                        </m:sSubPr>
                        <m:e>
                          <m:r>
                            <a:rPr lang="en-US" sz="1800" i="1">
                              <a:solidFill>
                                <a:schemeClr val="bg1"/>
                              </a:solidFill>
                              <a:latin typeface="Cambria Math"/>
                              <a:ea typeface="Cambria Math"/>
                            </a:rPr>
                            <m:t>𝛽</m:t>
                          </m:r>
                        </m:e>
                        <m:sub>
                          <m:r>
                            <a:rPr lang="en-US" sz="1800" i="1">
                              <a:solidFill>
                                <a:schemeClr val="bg1"/>
                              </a:solidFill>
                              <a:latin typeface="Cambria Math"/>
                              <a:ea typeface="Cambria Math"/>
                            </a:rPr>
                            <m:t>1</m:t>
                          </m:r>
                        </m:sub>
                      </m:sSub>
                      <m:d>
                        <m:dPr>
                          <m:ctrlPr>
                            <a:rPr lang="en-US" sz="1800" i="1">
                              <a:solidFill>
                                <a:schemeClr val="bg1"/>
                              </a:solidFill>
                              <a:latin typeface="Cambria Math"/>
                              <a:ea typeface="Cambria Math"/>
                            </a:rPr>
                          </m:ctrlPr>
                        </m:dPr>
                        <m:e>
                          <m:sSub>
                            <m:sSubPr>
                              <m:ctrlPr>
                                <a:rPr lang="en-US" sz="1800" i="1">
                                  <a:solidFill>
                                    <a:schemeClr val="bg1"/>
                                  </a:solidFill>
                                  <a:latin typeface="Cambria Math"/>
                                  <a:ea typeface="Cambria Math"/>
                                </a:rPr>
                              </m:ctrlPr>
                            </m:sSubPr>
                            <m:e>
                              <m:r>
                                <a:rPr lang="en-US" sz="1800" i="1">
                                  <a:solidFill>
                                    <a:schemeClr val="bg1"/>
                                  </a:solidFill>
                                  <a:latin typeface="Cambria Math"/>
                                  <a:ea typeface="Cambria Math"/>
                                </a:rPr>
                                <m:t>𝑉</m:t>
                              </m:r>
                            </m:e>
                            <m:sub>
                              <m:r>
                                <a:rPr lang="en-US" sz="1800" i="1">
                                  <a:solidFill>
                                    <a:schemeClr val="bg1"/>
                                  </a:solidFill>
                                  <a:latin typeface="Cambria Math"/>
                                  <a:ea typeface="Cambria Math"/>
                                </a:rPr>
                                <m:t>1</m:t>
                              </m:r>
                            </m:sub>
                          </m:sSub>
                        </m:e>
                      </m:d>
                      <m:r>
                        <a:rPr lang="en-US" sz="1800" i="1">
                          <a:solidFill>
                            <a:schemeClr val="bg1"/>
                          </a:solidFill>
                          <a:latin typeface="Cambria Math"/>
                          <a:ea typeface="Cambria Math"/>
                        </a:rPr>
                        <m:t>)</m:t>
                      </m:r>
                    </m:oMath>
                  </m:oMathPara>
                </a14:m>
                <a:endParaRPr lang="he-IL" sz="1800" dirty="0">
                  <a:solidFill>
                    <a:schemeClr val="bg1"/>
                  </a:solidFill>
                </a:endParaRPr>
              </a:p>
              <a:p>
                <a:endParaRPr lang="he-IL" sz="1800" b="0" dirty="0" smtClean="0">
                  <a:solidFill>
                    <a:schemeClr val="bg1"/>
                  </a:solidFill>
                  <a:latin typeface="+mj-lt"/>
                  <a:ea typeface="Cambria Math"/>
                  <a:cs typeface="+mj-cs"/>
                </a:endParaRPr>
              </a:p>
              <a:p>
                <a:r>
                  <a:rPr lang="he-IL" sz="1800" b="0" dirty="0" smtClean="0">
                    <a:solidFill>
                      <a:schemeClr val="bg1"/>
                    </a:solidFill>
                    <a:latin typeface="+mj-lt"/>
                    <a:ea typeface="Cambria Math"/>
                    <a:cs typeface="+mj-cs"/>
                  </a:rPr>
                  <a:t>כעת, נבחין שמכיוון ש- </a:t>
                </a:r>
                <a14:m>
                  <m:oMath xmlns:m="http://schemas.openxmlformats.org/officeDocument/2006/math">
                    <m:sSub>
                      <m:sSubPr>
                        <m:ctrlPr>
                          <a:rPr lang="en-US" sz="1800" i="1">
                            <a:solidFill>
                              <a:schemeClr val="bg1"/>
                            </a:solidFill>
                            <a:latin typeface="Cambria Math"/>
                            <a:ea typeface="Cambria Math"/>
                          </a:rPr>
                        </m:ctrlPr>
                      </m:sSubPr>
                      <m:e>
                        <m:r>
                          <a:rPr lang="he-IL" sz="1800" i="1">
                            <a:solidFill>
                              <a:schemeClr val="bg1"/>
                            </a:solidFill>
                            <a:latin typeface="Cambria Math"/>
                            <a:ea typeface="Cambria Math"/>
                          </a:rPr>
                          <m:t>𝛽</m:t>
                        </m:r>
                      </m:e>
                      <m:sub>
                        <m:r>
                          <a:rPr lang="en-US" sz="1800" i="1">
                            <a:solidFill>
                              <a:schemeClr val="bg1"/>
                            </a:solidFill>
                            <a:latin typeface="Cambria Math"/>
                            <a:ea typeface="Cambria Math"/>
                          </a:rPr>
                          <m:t>1</m:t>
                        </m:r>
                      </m:sub>
                    </m:sSub>
                    <m:d>
                      <m:dPr>
                        <m:ctrlPr>
                          <a:rPr lang="en-US" sz="1800" i="1">
                            <a:solidFill>
                              <a:schemeClr val="bg1"/>
                            </a:solidFill>
                            <a:latin typeface="Cambria Math"/>
                            <a:ea typeface="Cambria Math"/>
                          </a:rPr>
                        </m:ctrlPr>
                      </m:dPr>
                      <m:e>
                        <m:r>
                          <a:rPr lang="en-US" sz="1800" i="1">
                            <a:solidFill>
                              <a:schemeClr val="bg1"/>
                            </a:solidFill>
                            <a:latin typeface="Cambria Math"/>
                            <a:ea typeface="Cambria Math"/>
                          </a:rPr>
                          <m:t>𝑣</m:t>
                        </m:r>
                      </m:e>
                    </m:d>
                    <m:r>
                      <a:rPr lang="en-US" sz="1800" i="1">
                        <a:solidFill>
                          <a:schemeClr val="bg1"/>
                        </a:solidFill>
                        <a:latin typeface="Cambria Math"/>
                        <a:ea typeface="Cambria Math"/>
                      </a:rPr>
                      <m:t>&gt; </m:t>
                    </m:r>
                    <m:sSub>
                      <m:sSubPr>
                        <m:ctrlPr>
                          <a:rPr lang="en-US" sz="1800" i="1">
                            <a:solidFill>
                              <a:schemeClr val="bg1"/>
                            </a:solidFill>
                            <a:latin typeface="Cambria Math"/>
                            <a:ea typeface="Cambria Math"/>
                          </a:rPr>
                        </m:ctrlPr>
                      </m:sSubPr>
                      <m:e>
                        <m:r>
                          <a:rPr lang="en-US" sz="1800" i="1">
                            <a:solidFill>
                              <a:schemeClr val="bg1"/>
                            </a:solidFill>
                            <a:latin typeface="Cambria Math"/>
                            <a:ea typeface="Cambria Math"/>
                          </a:rPr>
                          <m:t>𝛽</m:t>
                        </m:r>
                      </m:e>
                      <m:sub>
                        <m:r>
                          <a:rPr lang="en-US" sz="1800" i="1">
                            <a:solidFill>
                              <a:schemeClr val="bg1"/>
                            </a:solidFill>
                            <a:latin typeface="Cambria Math"/>
                            <a:ea typeface="Cambria Math"/>
                          </a:rPr>
                          <m:t>2</m:t>
                        </m:r>
                      </m:sub>
                    </m:sSub>
                    <m:r>
                      <a:rPr lang="en-US" sz="1800" i="1">
                        <a:solidFill>
                          <a:schemeClr val="bg1"/>
                        </a:solidFill>
                        <a:latin typeface="Cambria Math"/>
                        <a:ea typeface="Cambria Math"/>
                      </a:rPr>
                      <m:t>(</m:t>
                    </m:r>
                    <m:r>
                      <a:rPr lang="en-US" sz="1800" i="1">
                        <a:solidFill>
                          <a:schemeClr val="bg1"/>
                        </a:solidFill>
                        <a:latin typeface="Cambria Math"/>
                        <a:ea typeface="Cambria Math"/>
                      </a:rPr>
                      <m:t>𝑣</m:t>
                    </m:r>
                    <m:r>
                      <a:rPr lang="en-US" sz="1800" i="1">
                        <a:solidFill>
                          <a:schemeClr val="bg1"/>
                        </a:solidFill>
                        <a:latin typeface="Cambria Math"/>
                        <a:ea typeface="Cambria Math"/>
                      </a:rPr>
                      <m:t>)</m:t>
                    </m:r>
                  </m:oMath>
                </a14:m>
                <a:r>
                  <a:rPr lang="he-IL" sz="1800" dirty="0">
                    <a:solidFill>
                      <a:schemeClr val="bg1"/>
                    </a:solidFill>
                  </a:rPr>
                  <a:t> </a:t>
                </a:r>
                <a:r>
                  <a:rPr lang="he-IL" sz="1800" dirty="0" smtClean="0">
                    <a:solidFill>
                      <a:schemeClr val="bg1"/>
                    </a:solidFill>
                  </a:rPr>
                  <a:t>, </a:t>
                </a:r>
                <a:r>
                  <a:rPr lang="he-IL" sz="1800" dirty="0" smtClean="0">
                    <a:solidFill>
                      <a:schemeClr val="bg1"/>
                    </a:solidFill>
                    <a:cs typeface="+mj-cs"/>
                  </a:rPr>
                  <a:t>מ</a:t>
                </a:r>
                <a:r>
                  <a:rPr lang="he-IL" sz="1800" b="0" dirty="0" smtClean="0">
                    <a:solidFill>
                      <a:schemeClr val="bg1"/>
                    </a:solidFill>
                    <a:latin typeface="+mj-lt"/>
                    <a:ea typeface="Cambria Math"/>
                    <a:cs typeface="+mj-cs"/>
                  </a:rPr>
                  <a:t>תקיים  </a:t>
                </a:r>
                <a14:m>
                  <m:oMath xmlns:m="http://schemas.openxmlformats.org/officeDocument/2006/math">
                    <m:d>
                      <m:dPr>
                        <m:begChr m:val="{"/>
                        <m:endChr m:val="}"/>
                        <m:ctrlPr>
                          <a:rPr lang="en-US" sz="1800" b="0" i="1" smtClean="0">
                            <a:solidFill>
                              <a:schemeClr val="bg1"/>
                            </a:solidFill>
                            <a:latin typeface="Cambria Math"/>
                            <a:ea typeface="Cambria Math"/>
                            <a:cs typeface="+mj-cs"/>
                          </a:rPr>
                        </m:ctrlPr>
                      </m:dPr>
                      <m:e>
                        <m:sSub>
                          <m:sSubPr>
                            <m:ctrlPr>
                              <a:rPr lang="en-US" sz="1800" b="0" i="1" smtClean="0">
                                <a:solidFill>
                                  <a:schemeClr val="bg1"/>
                                </a:solidFill>
                                <a:latin typeface="Cambria Math"/>
                                <a:ea typeface="Cambria Math"/>
                                <a:cs typeface="+mj-cs"/>
                              </a:rPr>
                            </m:ctrlPr>
                          </m:sSubPr>
                          <m:e>
                            <m:r>
                              <a:rPr lang="en-US" sz="1800" b="0" i="1" smtClean="0">
                                <a:solidFill>
                                  <a:schemeClr val="bg1"/>
                                </a:solidFill>
                                <a:latin typeface="Cambria Math"/>
                                <a:ea typeface="Cambria Math"/>
                                <a:cs typeface="+mj-cs"/>
                              </a:rPr>
                              <m:t>𝛽</m:t>
                            </m:r>
                          </m:e>
                          <m:sub>
                            <m:r>
                              <a:rPr lang="en-US" sz="1800" b="0" i="1" smtClean="0">
                                <a:solidFill>
                                  <a:schemeClr val="bg1"/>
                                </a:solidFill>
                                <a:latin typeface="Cambria Math"/>
                                <a:ea typeface="Cambria Math"/>
                                <a:cs typeface="+mj-cs"/>
                              </a:rPr>
                              <m:t>1</m:t>
                            </m:r>
                          </m:sub>
                        </m:sSub>
                        <m:d>
                          <m:dPr>
                            <m:ctrlPr>
                              <a:rPr lang="en-US" sz="1800" b="0" i="1" smtClean="0">
                                <a:solidFill>
                                  <a:schemeClr val="bg1"/>
                                </a:solidFill>
                                <a:latin typeface="Cambria Math"/>
                                <a:ea typeface="Cambria Math"/>
                                <a:cs typeface="+mj-cs"/>
                              </a:rPr>
                            </m:ctrlPr>
                          </m:dPr>
                          <m:e>
                            <m:r>
                              <a:rPr lang="en-US" sz="1800" b="0" i="1" smtClean="0">
                                <a:solidFill>
                                  <a:schemeClr val="bg1"/>
                                </a:solidFill>
                                <a:latin typeface="Cambria Math"/>
                                <a:ea typeface="Cambria Math"/>
                                <a:cs typeface="+mj-cs"/>
                              </a:rPr>
                              <m:t>𝑣</m:t>
                            </m:r>
                          </m:e>
                        </m:d>
                        <m:r>
                          <a:rPr lang="en-US" sz="1800" b="0" i="1" smtClean="0">
                            <a:solidFill>
                              <a:schemeClr val="bg1"/>
                            </a:solidFill>
                            <a:latin typeface="Cambria Math"/>
                            <a:ea typeface="Cambria Math"/>
                            <a:cs typeface="+mj-cs"/>
                          </a:rPr>
                          <m:t>≥</m:t>
                        </m:r>
                        <m:r>
                          <a:rPr lang="en-US" sz="1800" b="0" i="1" smtClean="0">
                            <a:solidFill>
                              <a:schemeClr val="bg1"/>
                            </a:solidFill>
                            <a:latin typeface="Cambria Math"/>
                            <a:ea typeface="Cambria Math"/>
                            <a:cs typeface="+mj-cs"/>
                          </a:rPr>
                          <m:t>𝑅</m:t>
                        </m:r>
                      </m:e>
                    </m:d>
                    <m:r>
                      <a:rPr lang="en-US" sz="1800" b="0" i="1" smtClean="0">
                        <a:solidFill>
                          <a:schemeClr val="bg1"/>
                        </a:solidFill>
                        <a:latin typeface="Cambria Math"/>
                        <a:ea typeface="Cambria Math"/>
                        <a:cs typeface="+mj-cs"/>
                      </a:rPr>
                      <m:t>⊇{</m:t>
                    </m:r>
                    <m:sSub>
                      <m:sSubPr>
                        <m:ctrlPr>
                          <a:rPr lang="en-US" sz="1800" b="0" i="1" smtClean="0">
                            <a:solidFill>
                              <a:schemeClr val="bg1"/>
                            </a:solidFill>
                            <a:latin typeface="Cambria Math"/>
                            <a:ea typeface="Cambria Math"/>
                            <a:cs typeface="+mj-cs"/>
                          </a:rPr>
                        </m:ctrlPr>
                      </m:sSubPr>
                      <m:e>
                        <m:r>
                          <a:rPr lang="en-US" sz="1800" b="0" i="1" smtClean="0">
                            <a:solidFill>
                              <a:schemeClr val="bg1"/>
                            </a:solidFill>
                            <a:latin typeface="Cambria Math"/>
                            <a:ea typeface="Cambria Math"/>
                            <a:cs typeface="+mj-cs"/>
                          </a:rPr>
                          <m:t>𝛽</m:t>
                        </m:r>
                      </m:e>
                      <m:sub>
                        <m:r>
                          <a:rPr lang="en-US" sz="1800" b="0" i="1" smtClean="0">
                            <a:solidFill>
                              <a:schemeClr val="bg1"/>
                            </a:solidFill>
                            <a:latin typeface="Cambria Math"/>
                            <a:ea typeface="Cambria Math"/>
                            <a:cs typeface="+mj-cs"/>
                          </a:rPr>
                          <m:t>2</m:t>
                        </m:r>
                      </m:sub>
                    </m:sSub>
                    <m:d>
                      <m:dPr>
                        <m:ctrlPr>
                          <a:rPr lang="en-US" sz="1800" b="0" i="1" smtClean="0">
                            <a:solidFill>
                              <a:schemeClr val="bg1"/>
                            </a:solidFill>
                            <a:latin typeface="Cambria Math"/>
                            <a:ea typeface="Cambria Math"/>
                            <a:cs typeface="+mj-cs"/>
                          </a:rPr>
                        </m:ctrlPr>
                      </m:dPr>
                      <m:e>
                        <m:r>
                          <a:rPr lang="en-US" sz="1800" b="0" i="1" smtClean="0">
                            <a:solidFill>
                              <a:schemeClr val="bg1"/>
                            </a:solidFill>
                            <a:latin typeface="Cambria Math"/>
                            <a:ea typeface="Cambria Math"/>
                            <a:cs typeface="+mj-cs"/>
                          </a:rPr>
                          <m:t>𝑣</m:t>
                        </m:r>
                      </m:e>
                    </m:d>
                    <m:r>
                      <a:rPr lang="en-US" sz="1800" b="0" i="1" smtClean="0">
                        <a:solidFill>
                          <a:schemeClr val="bg1"/>
                        </a:solidFill>
                        <a:latin typeface="Cambria Math"/>
                        <a:ea typeface="Cambria Math"/>
                        <a:cs typeface="+mj-cs"/>
                      </a:rPr>
                      <m:t>≥</m:t>
                    </m:r>
                    <m:r>
                      <a:rPr lang="en-US" sz="1800" b="0" i="1" smtClean="0">
                        <a:solidFill>
                          <a:schemeClr val="bg1"/>
                        </a:solidFill>
                        <a:latin typeface="Cambria Math"/>
                        <a:ea typeface="Cambria Math"/>
                        <a:cs typeface="+mj-cs"/>
                      </a:rPr>
                      <m:t>𝑅</m:t>
                    </m:r>
                    <m:r>
                      <a:rPr lang="en-US" sz="1800" b="0" i="1" smtClean="0">
                        <a:solidFill>
                          <a:schemeClr val="bg1"/>
                        </a:solidFill>
                        <a:latin typeface="Cambria Math"/>
                        <a:ea typeface="Cambria Math"/>
                        <a:cs typeface="+mj-cs"/>
                      </a:rPr>
                      <m:t>}</m:t>
                    </m:r>
                  </m:oMath>
                </a14:m>
                <a:r>
                  <a:rPr lang="he-IL" sz="1800" b="0" dirty="0" smtClean="0">
                    <a:solidFill>
                      <a:schemeClr val="bg1"/>
                    </a:solidFill>
                    <a:latin typeface="+mj-lt"/>
                    <a:ea typeface="Cambria Math"/>
                    <a:cs typeface="+mj-cs"/>
                  </a:rPr>
                  <a:t>, ולכן מכיוון ש-</a:t>
                </a:r>
                <a:r>
                  <a:rPr lang="en-US" sz="1800" b="0" dirty="0" smtClean="0">
                    <a:solidFill>
                      <a:schemeClr val="bg1"/>
                    </a:solidFill>
                    <a:latin typeface="+mj-lt"/>
                    <a:ea typeface="Cambria Math"/>
                    <a:cs typeface="+mj-cs"/>
                  </a:rPr>
                  <a:t>P</a:t>
                </a:r>
                <a:r>
                  <a:rPr lang="he-IL" sz="1800" b="0" dirty="0" smtClean="0">
                    <a:solidFill>
                      <a:schemeClr val="bg1"/>
                    </a:solidFill>
                    <a:latin typeface="+mj-lt"/>
                    <a:ea typeface="Cambria Math"/>
                    <a:cs typeface="+mj-cs"/>
                  </a:rPr>
                  <a:t> הנה מידת הסתברות והיא מונוטונית ביחס להכלה של מאורעות, נקבל (סימון - </a:t>
                </a:r>
                <a:r>
                  <a:rPr lang="he-IL" sz="3200" b="1" dirty="0" smtClean="0">
                    <a:solidFill>
                      <a:srgbClr val="FF0000"/>
                    </a:solidFill>
                    <a:ea typeface="Cambria Math"/>
                  </a:rPr>
                  <a:t>**</a:t>
                </a:r>
                <a:r>
                  <a:rPr lang="he-IL" sz="1800" dirty="0" smtClean="0">
                    <a:solidFill>
                      <a:schemeClr val="bg1"/>
                    </a:solidFill>
                    <a:ea typeface="Cambria Math"/>
                    <a:cs typeface="+mj-cs"/>
                  </a:rPr>
                  <a:t>):</a:t>
                </a:r>
              </a:p>
              <a:p>
                <a:endParaRPr lang="he-IL" sz="1800" dirty="0">
                  <a:solidFill>
                    <a:schemeClr val="bg1"/>
                  </a:solidFill>
                  <a:ea typeface="Cambria Math"/>
                  <a:cs typeface="+mj-cs"/>
                </a:endParaRPr>
              </a:p>
              <a:p>
                <a:pPr algn="ctr"/>
                <a14:m>
                  <m:oMathPara xmlns:m="http://schemas.openxmlformats.org/officeDocument/2006/math">
                    <m:oMathParaPr>
                      <m:jc m:val="centerGroup"/>
                    </m:oMathParaPr>
                    <m:oMath xmlns:m="http://schemas.openxmlformats.org/officeDocument/2006/math">
                      <m:r>
                        <a:rPr lang="en-US" sz="1800" b="0" i="1" smtClean="0">
                          <a:solidFill>
                            <a:schemeClr val="bg1"/>
                          </a:solidFill>
                          <a:latin typeface="Cambria Math"/>
                          <a:ea typeface="Cambria Math"/>
                          <a:cs typeface="+mj-cs"/>
                        </a:rPr>
                        <m:t>𝑃</m:t>
                      </m:r>
                      <m:d>
                        <m:dPr>
                          <m:ctrlPr>
                            <a:rPr lang="en-US" sz="1800" b="0" i="1" smtClean="0">
                              <a:solidFill>
                                <a:schemeClr val="bg1"/>
                              </a:solidFill>
                              <a:latin typeface="Cambria Math"/>
                              <a:ea typeface="Cambria Math"/>
                              <a:cs typeface="+mj-cs"/>
                            </a:rPr>
                          </m:ctrlPr>
                        </m:dPr>
                        <m:e>
                          <m:sSub>
                            <m:sSubPr>
                              <m:ctrlPr>
                                <a:rPr lang="en-US" sz="1800" b="0" i="1" smtClean="0">
                                  <a:solidFill>
                                    <a:schemeClr val="bg1"/>
                                  </a:solidFill>
                                  <a:latin typeface="Cambria Math"/>
                                  <a:ea typeface="Cambria Math"/>
                                  <a:cs typeface="+mj-cs"/>
                                </a:rPr>
                              </m:ctrlPr>
                            </m:sSubPr>
                            <m:e>
                              <m:r>
                                <a:rPr lang="en-US" sz="1800" b="0" i="1" smtClean="0">
                                  <a:solidFill>
                                    <a:schemeClr val="bg1"/>
                                  </a:solidFill>
                                  <a:latin typeface="Cambria Math"/>
                                  <a:ea typeface="Cambria Math"/>
                                  <a:cs typeface="+mj-cs"/>
                                </a:rPr>
                                <m:t>𝛽</m:t>
                              </m:r>
                            </m:e>
                            <m:sub>
                              <m:r>
                                <a:rPr lang="en-US" sz="1800" b="0" i="1" smtClean="0">
                                  <a:solidFill>
                                    <a:schemeClr val="bg1"/>
                                  </a:solidFill>
                                  <a:latin typeface="Cambria Math"/>
                                  <a:ea typeface="Cambria Math"/>
                                  <a:cs typeface="+mj-cs"/>
                                </a:rPr>
                                <m:t>1</m:t>
                              </m:r>
                            </m:sub>
                          </m:sSub>
                          <m:d>
                            <m:dPr>
                              <m:ctrlPr>
                                <a:rPr lang="en-US" sz="1800" b="0" i="1" smtClean="0">
                                  <a:solidFill>
                                    <a:schemeClr val="bg1"/>
                                  </a:solidFill>
                                  <a:latin typeface="Cambria Math"/>
                                  <a:ea typeface="Cambria Math"/>
                                  <a:cs typeface="+mj-cs"/>
                                </a:rPr>
                              </m:ctrlPr>
                            </m:dPr>
                            <m:e>
                              <m:r>
                                <a:rPr lang="en-US" sz="1800" b="0" i="1" smtClean="0">
                                  <a:solidFill>
                                    <a:schemeClr val="bg1"/>
                                  </a:solidFill>
                                  <a:latin typeface="Cambria Math"/>
                                  <a:ea typeface="Cambria Math"/>
                                  <a:cs typeface="+mj-cs"/>
                                </a:rPr>
                                <m:t>𝑣</m:t>
                              </m:r>
                            </m:e>
                          </m:d>
                          <m:r>
                            <a:rPr lang="en-US" sz="1800" b="0" i="1" smtClean="0">
                              <a:solidFill>
                                <a:schemeClr val="bg1"/>
                              </a:solidFill>
                              <a:latin typeface="Cambria Math"/>
                              <a:ea typeface="Cambria Math"/>
                              <a:cs typeface="+mj-cs"/>
                            </a:rPr>
                            <m:t>≥</m:t>
                          </m:r>
                          <m:r>
                            <a:rPr lang="en-US" sz="1800" b="0" i="1" smtClean="0">
                              <a:solidFill>
                                <a:schemeClr val="bg1"/>
                              </a:solidFill>
                              <a:latin typeface="Cambria Math"/>
                              <a:ea typeface="Cambria Math"/>
                              <a:cs typeface="+mj-cs"/>
                            </a:rPr>
                            <m:t>𝑅</m:t>
                          </m:r>
                        </m:e>
                      </m:d>
                      <m:r>
                        <a:rPr lang="en-US" sz="1800" b="0" i="1" smtClean="0">
                          <a:solidFill>
                            <a:schemeClr val="bg1"/>
                          </a:solidFill>
                          <a:latin typeface="Cambria Math"/>
                          <a:ea typeface="Cambria Math"/>
                          <a:cs typeface="+mj-cs"/>
                        </a:rPr>
                        <m:t>≥</m:t>
                      </m:r>
                      <m:r>
                        <a:rPr lang="en-US" sz="1800" b="0" i="1" smtClean="0">
                          <a:solidFill>
                            <a:schemeClr val="bg1"/>
                          </a:solidFill>
                          <a:latin typeface="Cambria Math"/>
                          <a:ea typeface="Cambria Math"/>
                          <a:cs typeface="+mj-cs"/>
                        </a:rPr>
                        <m:t>𝑃</m:t>
                      </m:r>
                      <m:d>
                        <m:dPr>
                          <m:ctrlPr>
                            <a:rPr lang="en-US" sz="1800" b="0" i="1" smtClean="0">
                              <a:solidFill>
                                <a:schemeClr val="bg1"/>
                              </a:solidFill>
                              <a:latin typeface="Cambria Math"/>
                              <a:ea typeface="Cambria Math"/>
                              <a:cs typeface="+mj-cs"/>
                            </a:rPr>
                          </m:ctrlPr>
                        </m:dPr>
                        <m:e>
                          <m:sSub>
                            <m:sSubPr>
                              <m:ctrlPr>
                                <a:rPr lang="en-US" sz="1800" b="0" i="1" smtClean="0">
                                  <a:solidFill>
                                    <a:schemeClr val="bg1"/>
                                  </a:solidFill>
                                  <a:latin typeface="Cambria Math"/>
                                  <a:ea typeface="Cambria Math"/>
                                  <a:cs typeface="+mj-cs"/>
                                </a:rPr>
                              </m:ctrlPr>
                            </m:sSubPr>
                            <m:e>
                              <m:r>
                                <a:rPr lang="en-US" sz="1800" b="0" i="1" smtClean="0">
                                  <a:solidFill>
                                    <a:schemeClr val="bg1"/>
                                  </a:solidFill>
                                  <a:latin typeface="Cambria Math"/>
                                  <a:ea typeface="Cambria Math"/>
                                  <a:cs typeface="+mj-cs"/>
                                </a:rPr>
                                <m:t>𝛽</m:t>
                              </m:r>
                            </m:e>
                            <m:sub>
                              <m:r>
                                <a:rPr lang="en-US" sz="1800" b="0" i="1" smtClean="0">
                                  <a:solidFill>
                                    <a:schemeClr val="bg1"/>
                                  </a:solidFill>
                                  <a:latin typeface="Cambria Math"/>
                                  <a:ea typeface="Cambria Math"/>
                                  <a:cs typeface="+mj-cs"/>
                                </a:rPr>
                                <m:t>2</m:t>
                              </m:r>
                            </m:sub>
                          </m:sSub>
                          <m:d>
                            <m:dPr>
                              <m:ctrlPr>
                                <a:rPr lang="en-US" sz="1800" b="0" i="1" smtClean="0">
                                  <a:solidFill>
                                    <a:schemeClr val="bg1"/>
                                  </a:solidFill>
                                  <a:latin typeface="Cambria Math"/>
                                  <a:ea typeface="Cambria Math"/>
                                  <a:cs typeface="+mj-cs"/>
                                </a:rPr>
                              </m:ctrlPr>
                            </m:dPr>
                            <m:e>
                              <m:r>
                                <a:rPr lang="en-US" sz="1800" b="0" i="1" smtClean="0">
                                  <a:solidFill>
                                    <a:schemeClr val="bg1"/>
                                  </a:solidFill>
                                  <a:latin typeface="Cambria Math"/>
                                  <a:ea typeface="Cambria Math"/>
                                  <a:cs typeface="+mj-cs"/>
                                </a:rPr>
                                <m:t>𝑣</m:t>
                              </m:r>
                            </m:e>
                          </m:d>
                          <m:r>
                            <a:rPr lang="en-US" sz="1800" b="0" i="1" smtClean="0">
                              <a:solidFill>
                                <a:schemeClr val="bg1"/>
                              </a:solidFill>
                              <a:latin typeface="Cambria Math"/>
                              <a:ea typeface="Cambria Math"/>
                              <a:cs typeface="+mj-cs"/>
                            </a:rPr>
                            <m:t>≥</m:t>
                          </m:r>
                          <m:r>
                            <a:rPr lang="en-US" sz="1800" b="0" i="1" smtClean="0">
                              <a:solidFill>
                                <a:schemeClr val="bg1"/>
                              </a:solidFill>
                              <a:latin typeface="Cambria Math"/>
                              <a:ea typeface="Cambria Math"/>
                              <a:cs typeface="+mj-cs"/>
                            </a:rPr>
                            <m:t>𝑅</m:t>
                          </m:r>
                        </m:e>
                      </m:d>
                    </m:oMath>
                  </m:oMathPara>
                </a14:m>
                <a:endParaRPr lang="en-US" sz="1800" b="0" dirty="0" smtClean="0">
                  <a:solidFill>
                    <a:schemeClr val="bg1"/>
                  </a:solidFill>
                  <a:ea typeface="Cambria Math"/>
                  <a:cs typeface="+mj-cs"/>
                </a:endParaRPr>
              </a:p>
              <a:p>
                <a:pPr algn="ctr"/>
                <a:endParaRPr lang="en-US" sz="1800" dirty="0" smtClean="0">
                  <a:solidFill>
                    <a:schemeClr val="bg1"/>
                  </a:solidFill>
                  <a:ea typeface="Cambria Math"/>
                  <a:cs typeface="+mj-cs"/>
                </a:endParaRPr>
              </a:p>
              <a:p>
                <a:pPr algn="ctr"/>
                <a:endParaRPr lang="he-IL" sz="1800" dirty="0" smtClean="0">
                  <a:solidFill>
                    <a:schemeClr val="bg1"/>
                  </a:solidFill>
                  <a:ea typeface="Cambria Math"/>
                  <a:cs typeface="+mj-cs"/>
                </a:endParaRPr>
              </a:p>
              <a:p>
                <a:endParaRPr lang="he-IL" sz="1800" b="1" dirty="0">
                  <a:solidFill>
                    <a:schemeClr val="bg1"/>
                  </a:solidFill>
                  <a:latin typeface="+mj-lt"/>
                  <a:ea typeface="Cambria Math"/>
                  <a:cs typeface="+mj-cs"/>
                </a:endParaRPr>
              </a:p>
              <a:p>
                <a:endParaRPr lang="he-IL" sz="3200" b="1" dirty="0" smtClean="0">
                  <a:solidFill>
                    <a:schemeClr val="bg1"/>
                  </a:solidFill>
                  <a:latin typeface="+mj-lt"/>
                  <a:ea typeface="Cambria Math"/>
                  <a:cs typeface="+mj-cs"/>
                </a:endParaRPr>
              </a:p>
              <a:p>
                <a:endParaRPr lang="he-IL" sz="1800" b="0" dirty="0">
                  <a:solidFill>
                    <a:schemeClr val="bg1"/>
                  </a:solidFill>
                  <a:latin typeface="+mj-lt"/>
                  <a:ea typeface="Cambria Math"/>
                  <a:cs typeface="+mj-cs"/>
                </a:endParaRPr>
              </a:p>
              <a:p>
                <a:pPr algn="ctr"/>
                <a:endParaRPr lang="en-US" sz="1800" b="0" dirty="0" smtClean="0">
                  <a:solidFill>
                    <a:schemeClr val="bg1"/>
                  </a:solidFill>
                  <a:latin typeface="+mj-lt"/>
                  <a:ea typeface="Cambria Math"/>
                  <a:cs typeface="+mj-cs"/>
                </a:endParaRPr>
              </a:p>
            </p:txBody>
          </p:sp>
        </mc:Choice>
        <mc:Fallback xmlns="">
          <p:sp>
            <p:nvSpPr>
              <p:cNvPr id="3" name="כותרת משנה 2"/>
              <p:cNvSpPr>
                <a:spLocks noGrp="1" noRot="1" noChangeAspect="1" noMove="1" noResize="1" noEditPoints="1" noAdjustHandles="1" noChangeArrowheads="1" noChangeShapeType="1" noTextEdit="1"/>
              </p:cNvSpPr>
              <p:nvPr>
                <p:ph type="subTitle" idx="1"/>
              </p:nvPr>
            </p:nvSpPr>
            <p:spPr>
              <a:xfrm>
                <a:off x="377156" y="908720"/>
                <a:ext cx="8425184" cy="5616624"/>
              </a:xfrm>
              <a:blipFill rotWithShape="1">
                <a:blip r:embed="rId2"/>
                <a:stretch>
                  <a:fillRect l="-1013" t="-760" r="-1520"/>
                </a:stretch>
              </a:blipFill>
            </p:spPr>
            <p:txBody>
              <a:bodyPr/>
              <a:lstStyle/>
              <a:p>
                <a:r>
                  <a:rPr lang="he-IL">
                    <a:noFill/>
                  </a:rPr>
                  <a:t> </a:t>
                </a:r>
              </a:p>
            </p:txBody>
          </p:sp>
        </mc:Fallback>
      </mc:AlternateContent>
      <p:sp>
        <p:nvSpPr>
          <p:cNvPr id="5" name="AutoShape 2" descr="data:image/jpeg;base64,/9j/4AAQSkZJRgABAQAAAQABAAD/2wCEAAkGBxQTEhQUExQWFRQXFhgYFxgXGBgWFxgYFBQXGhYVHBQYHCggGBolHBQXITEhJSkrLi4uFx8zODMsNygtLisBCgoKDg0OGhAQGywkICQsLCwwLCwsLCwsLCwsLCwsLCwsLCwsLCwsLCwsLCwsLCwsLCwsLCwsLCwsLCwsLCwsLP/AABEIALcBEwMBIgACEQEDEQH/xAAcAAABBAMBAAAAAAAAAAAAAAAGAAMEBQECBwj/xAA8EAABAwIEBAMGBQMDBAMAAAABAAIRAyEEEjFBBQZRYSJxgRMykaGx8AdCwdHhFFJiI3LxFSSCohZDkv/EABkBAAIDAQAAAAAAAAAAAAAAAAABAgMEBf/EACYRAAIDAAICAgMAAwEBAAAAAAABAgMREiEEMRNBIlFhMnGxIxT/2gAMAwEAAhEDEQA/AOfgrYFahbNCqGbSsynaWEe7RpPoptHgVd2jCjB6VqyEQUOUa7toVjhuQ6p1PyRxYagTYE8wI8wvIH9xKusHyTTb+WU+DDkcxp0idAT6KbR4ZVdowrreG5apt/KFYUuEMGwT4C5HI6PLtY/lhTafKlXddYZgGjZU3NWObQpZWx7R5ytHnunwQt0D+D8IaA8kSWtvPUqJX4cMxtBVxw2KWGcyo4y95DnnqRb6Qqj+qc+o/cAW+91g8qTjPIs6PiwTh2iKzCCeqnUOHMMSHCfgnaVQMbIi4m+3VWWEqtbh6lY3I91vrcxss8fJt3EWz8av9ERnLdN+j/jZVfG+ACi0uLotN0RcM4k2q2Q2JCDvxC4jJqNzTDWyPMwAO/XyW3xrvmTeejFfT8TwgcAfTxFT2ebKT7p2J6XRRU5VLSGl4DjoDqVybDPeXsayS5zhlj3hlMyuoYvGuBZ7V+ao1ouYkEbWVltkalrIV1Ox5Efq8o1VAr8p1+iJeG8z1AACQ7zH6q7w3MGaM1IGdwVGPkVSCVNkTmVTlSv0UStyrXGsCdJ3XaH46llJLSLLm3OuNfnoSQHZw9pF4A0aB1JgK78forxgliuUcT/aqbGcsYlv/wBZ9F193OEZQ+mwGPE2bzvdX3COIYXE2ENd/a6L+XVRhbXJ4mTnTZFa0eaq3D6rPeY4eiaDV6lxXK9J+rR8EN8U/Dig/wDIAr8KDgATjV1LF/haJ8JIUJ34YP2cfglg9OeBbhHFX8Nqw0dPoq3FckYpn5ZRgaDSSnYnhFan71Nw9FELSNUhmFhZSQB03BcjF13T5BE/DeSKbY8IRpSoNGyktCliI6UOG5bpt/KFY0uEMGwViAtwEBpEZgWjZOtww6J+EkANiiOi2FNOBIpga5VmEpSlIDDzAXHvxI4+GuBbd4d8J0XW8fim0qb6jzDWgkrzp+IXEBUr+ERfMR06BRa1onCWJhJwri4xGErZgJY9thqdLiddSoWFqFzjlJBAlUHK2LLarjc5maDt/COuG4UewqOIIc9sAkAAAaXWDyK+dh0/Gnxq3+leXmN53+AKeZUc1sSchkEddLLT2oksEWOo3splOnmygAXAj6lYJx98TbGXXZJ4PTyUnzAEFxP35rm3NGOp1HB7M0m9QH+4gCB5ZT8Ua82VDToMbTs5x8RiRAidfuy5viMM4mm0QS5xHWSXR/C6Xgx41f7OX5b5T0J/w84cGtrYx/5RkpbHM6Q5w8h9VOYS8lx6xr17ohxXCsmHo0WFuRjYBG7o8d/SZ6kKMzhMskGC2wb/AHf5LP5SlOW/SLvHcYRz7ZGozPvRYCPlCvcJixTdcSdegCbwnA3uFMtiYzk+dr9DEKSMKGkuIIDTpEzsfqskKp80iyyyLiTzis9Mmw/bqgjEYU+3fiHvPswT7Fs28Ih7/q0DrKkt4rV/qhQ1bVPQzTa333SBsPqFW8bx4e7wjwAw0HZrfd9dz3W67lUs+2V+LWrJcvpELEVyNTcwZ12/la0ccQQRI6Gb/wAJh7s1td7T0n5Jmp12CyxN1iOncr8+ObDK/ibpm/MPPqui4LGU6zA+m4Oaen0XmxmIIPfVFHLfMr8K4PDvD+Zp0I/futtXkSj1L0cy7x4vuHs7e6kOi1OHHRROCcZp4qkKlIyNxuD0KsJXQT3tHPfQwcM3otH4Jp2UyFiEwKfE8Dpu1aEOcV5BoVJ8AnsjpalAHHqv4XCTDjCS6/lCygDQUluAlKxmQRN0lhqySgYklgrEoAeYVq5Nhy2zSgBLMpt5WA5IBrieFFak+m7Rw+e3zXnDmLCH2tUPBFUF2bYACF6VXPPxH5KOIDq2Hj2keNsxmAG3dBJHGeXa5bXbeNR8ka4viFT2QYXSIPz28kA4jDVKNQBzXNdOhEFFhzPp6bX6hYfJ3U0dHxWuLiydys7McvSSZ3V7RbkcALmTrtO4Q9y2Cxxk20RDTqZSXm+wusM3sujTvH2VXP8AiiwU2h0Ag5tNTuhzknhBr4mjUd7rHyRIm0uFuhT/ADnjA6tYaNEz7u8qXyrFAPcLueS0OGmW0RI6z8QulV+Fa0581ymG2LpNzjoC4xNpJM/VbDDDbQgiN+w+KgUKxMXEx8/00V5SFrDt5xqq32yW4b08c2iC5zoEam1gDeT5IJ4xzq+q6oxghmVxc4mBGgv3P6KbzpjstKoA0HKWwzufzFvYSb/2of5XojEeOpTAYXudU6ECPZsaD5EAb5ldGqK7ZXzbeFmMNUp4f2lSDXqMD6jpIDKIdlpsEb1HAE+Q6Ifx9i1p7k9g4Nt30+qNuNBoNSq53vNqGmwb5WAieonMB0y9r8+xFcuv/i0D/wABHzgrLcm5ts6XjtRgkjD3xESD9j6LV9CYBdbzWuuWTM2Pa1vlb0KdxLmMHfQfEqn/AB6Lm+WsxWhvTZSaGDLqFWu9wAphsU3S0uz/AJx11mO6q8BjWmuHVCA1mZxGt2sOURuS6FFx3EBUfUcDlD3E5ZJABMho6x17LbTTi2RzL7k5fiXfLnOVfC1mupuPs8zS9gjK5rTdsRa269EcC4zSxdIVaLszTqN2mLtI6rygXiQ1va/Uyu3/AIMU30GvpP0qeMDoW2NvKFpXRifZ1IFYJSSUyIlhKVgoASSbL0kAZBTdR11sbJpzkCH2uWrymCSnJlADgfKxKxlWwagBLLSsSkEDMrKRFkO8S5op0XFrjBS0MLbH4iAQNVpw6m7LLjdDWH5ibUMhW2H4sIWWdyUvZvrobj6JHFOX8PiI9rTa4gyCRcHzQJzxSbQq0xTa0Z7GyOW8SBOq5d+J2MJqsI2Ua5xlLCVkJRj2X9LlN2QVKRBm5b56qp4hhTRs4GxRbylxOaDJOwVtjsLTrNh4BB33VE665vY9MsTml2efeYH/AOo46hFGFqBtNjZFmidjcfNVfOvBHUcYGkRTe4Fruo/Qq1p4QPuH7QB9Por7JPIpFMEk3pecIbMOMReI+RV4/ENY3M52UCCSesiB5lUnDnANaBPdVnOuMBpupufltJH9xEZR1FxM9koLlLCMmktB/jvEauIr1mUnD2byZt4spa3c6Tb4Il4Th/ZMp0Q61OC93V5iw6RIA8yeiBeXsQPbEnQFuW2kQ3foEdYerlDmtdcukE7OcCJgdBPrCstmo4h0x5ayFzDjC8CmweFjA0EdXZZ/9Z+JQ67h73XAA7G28a7ok9iA0y0l14M9O3p8lT1OInMWWFzDnEZWtk3I+9VQ05vpGj5FArKtJwIYBL9r2FrEnayrMQ7RwMi14OpJgRtopuKxNsshweBJBu4G5BI0mBbt2Ve/ElstAzMJ03JbYHzhaa6VFa/Zkt8hzeL0NV8OAWyIsc3UzME/EJmlhQfJPQ57r/O56KxpYSB5KU5qJXCDkxvCYaCMog6zuumfhViT/Vhr3/lMZjcnoEBUzHon6VQggglpBkEGCCNwVlV35GiXj9HpopKo5X4kK+GpvE+6AZ1zAQVbSt6erTC1giFpC3lZTEM+zSTqSYEWu/QLQsWzmSU4GoENhicY1bQkkBlKFs1q2ASGaNYtgEsygY7itOkQHvDZ690AWBXO/wAQ+ElxFRrZI1jojerjmiCJPkoOLx7XCC256qmd9cPbLoUWS7SOQ8FxmSplPVGdOqIspzeUqLqntCy5M9vNP47Chr2UWAAmC7sNvUn9VhsStnsTo1WOuPGRBNX2bS51vrPRDfF2UcT77dO90Rc2YUCtTpTNhmuR4nRlnaLHvCHatDKXBoBhxbaSDldEt3/K4rHa5wm+H10bqowsgnP7HMBjG0hkbIDTGs6bKxoczNJLTMiLee6GXVZJ2/WNCn8HhnOJcN/s3VUfJcW2ydnjRaxBLxTB0MWyKl8t2mYIKAsE4MxD6QJgEwVfvAZdz8vqh3GYqgKhcyS8i5Gi2eP5PPVjOddRxa/Rf4HGgWG+/qhTnGuPavG4PqPCJAO6hf8AW8h1m/lKgcXx2Z5e3Q7TMba7roVRaemKxr0a8MdlFzEmfmI9YXSOX8SwNLiM1vCY1m0fIfNcywrtJO+2un7BEvDuOClhi0Sao0O0TayL63NLCVM1H2W3M/E2Upbnu4Axq5xP5QJ1mb9kJHEsaBN93D5+8NdY+Crnue9xL7knU/H78k7TwuaZOgnXaP8AhWV1qC6KrJuQsfF4sPDAEAfAeqj0SYcd9B6/Tf4rau3ve1uxVvwnhoqAH/glOc1BaxQhyeDHD8MJB3I+BKsfZ2P3KdPDyx2UjxDUWiYnWdgsVHg/X7+IXMtscmdSqlRRGfb1Tbn3t6pwNJsP+VFxboNyLD789UQWvCyeJdnUPwm5gDahoPdAf7k6Zht6rrZp9F5OwvGzTe11PVpkeexXpbkzj7cVhKVUODnFoDwNQ8DxAhdKrkljOPdxctRblZlPSCmnU+iuKTXMktJSQBhrVubJEwouLxrKQBqGAUCJAErdoQzj+ZwHAUhm+nxV1Qa94BJyyNlFywsjDkTQUy/EdLpp9GC3U9bqTA6KtzZaqor32V9TGEDNltErlvH6xxWPaGu8Je0X7ESAF1LjlQChUJsMu2q5Fywc3FmC5AdaQbZWk+V1CLePWT4pNYjtJpAZWnRoCp6lBtSsSAcg12kjopGPqlxblN5v5Db6J7D04b3WW6PyPH6NFb4LfsZ5j4wMJhKlYgeACAb7gAKj5VcHUziariR75zWABuPQT8kz+JFH2tKlTkkCo1zmg6tkAz1AmY7K14dhg6gGO8IJvAi0aX+C0Lc/pVFLtsGsViw41XOIJcZbUMEG0N9C0m37IffVJFrO8LRMCZ1fNstx/wCxCMuI8MPsASQ1rGlpItGVpggbyco62shvB4WcOKjolznQLE5acNJ8xa3r1XMurkn3/s6tVkc6KSq3NAbqYb5dSr7iJ/pabWxLjDWtGpJ0EDU3Uflam04irUfBbRZMk2LnuIH0EKmq4t2Lxk5iG0znB6ZXeHsLi0quvxXY4x/f/CV1/BNv6/6RMXhahz1KxLAA4wQCSQSC0NHkQTt80GV8XL4uBoi/8QeKnM0UyYIJc6QS7PJA8gS6yCqOHLiu3GEKo4jhztnY9ZGc0lYpHQd9ekojw/CrAlYxvBJEixVf/wBME8Y/gn7Kiu0se5rrWkHrOhnoVJwm0m38JjEYAj3iZFgfLQJ7AH+/a0ASSrk1JdEFsX2S8VQOQOBDXEgROxBmPgmsPRzuDG62t1Wtete3oTaOikcBpDPmJvtdE5ZEI9suf/iwDQ7MQ70IAVhwfh/s4bPX9VY4SsAMs3Gv7qQGzHncjp+y5c7ZS6ZurrUe0VGLwli9kXnzOkqkqtcWiR9n9EYY17ScoiBqREdLlDvFb031G6NJvPvO2AbqYET0UIwlNpRRqVsYR2RXYvFEOOmYm5EBrQfLQCUO1cQ4lwtrE66SLHonsZWNSAwENy+Mm2Z0+Im/uiwA7FM0mAfp5rp1UqC/pzLr3Y/4N0aP19VacM4tVw7iaNR9M/4uIB8xoVBFQ+fQ/wApylhHONgrjOdq5A/En+oLaGJhtQ2a8aOPQjYrqFKp1XmrlXg7xVY4atcDHkV6JY4kDyEpoi+ieaYWEwHlYUhahtz4BcdAg3mLigqRlGYA6fqiPmAu9k4MtZc8BaXOaHeIXITREk42s1mWwEkFHvD8SDSaQdguP8w4s5RB3v8A+KM+W+LNqUGQ6CbX0hU3S44aqFuoMnV+60OK+CG6vEA05Xekaead/wCpTpER6krLK1ejYqmW/EaftaT2A+80ifouWcsPfT4mKdRzi4F0A+7GU6LoNHHgyub8armnxWk92mciRvmFreqK56nn6KpxySOnsxIzETAB+amtrfJCdbigIOreh7jVWnDMWSQNjER19VXKxfRbx6elRzFjy7HU6LTAy5nHfUW7CHn4K+weI/0xefCIg+hH0QbRrudi6zyWvIa4j+5t/dPw+qYZxd7WvpkZg4DKBq02g237dfJFl3x2JP8ARZRT8lba/YecVOagWC8ttsRuJ7W+SHMVg8lAFrrlsmdJeXe1d5yQPIDstuAY1poik55uyPFpABaIO2oWeYcePYwwAHLm0JsfEAI7gE6WClZxnDl/AgpQnx/oJ0MS4NqU2a1qtgd2sBbmPazz6KDx40cLhalJsurVSQ698gMAu3AIE5f8z3WDUYyq4ZnGm2wIgHM9wBvvYH0KGeOVs1V0nQ5elmwBv5/BW+LDjHkZ/Ns2fFFfiajnljScwAA++vmrvheBtMaqDwzBlxCL8DhsoA8lR5d+dIPHq3tjdLDwNE7UoNNirE4bY6xPp1TVXDka9r9Fx5Se6dWMItFNi+HAiNVRYjB+yJJbmHSdD36q84xj/Z+EHM46AXNgTZC+Jxr6hOeIg2n4aarpeErv8vr+mPy1Sln2V2LxGbffdSOH4k6bBQnsnZEPLeJovAoVgGH8r9JM6OOy6rXJYcrWnpfcO4o0tANj1/lXLcS0MJGnTsh7iuAGFc0ZgWuEgnb+FS43jr3+CnZu56rDPxm3iNVd6S7L9nEWPqiiXilTvneegkwPOIlD3Gcc2oGtpNeMheM0+HK95MAaiyiMp2NpO8673PZOZgIAg6yB2FvSVsrrUFiKbbHN6x04nMIho20A0AiTrNlDLJJ7qVQwb3wSLfCfRWuHwYAgt9YUbLlEIUuRV0cKYmFLw7CJT1dsGBsm2PJlZZXSka40KKDr8McLTqYkB7oyjMB/cQuw1mxcLzjw7GOovD2m4MiF2flXm5mKYGu8L430dGsFavHkswx+RBp6EV1hMmoktBnNOK0i+jUGhgwuL4PD1Kb3EkSSSSfNdxZcX13QDzhytUzPfQbLXC7eh7BP0JABxmrmFyOlk7ynxDLmpE3BkfqoGJw1QCPZut/ieqqy5zXh0EEKu6CnHC6mzhLTp2Bq557aqQ2oChjhHFxFgQSrFmMN7EjsCuPZVNP0deF0ZfYS8PM76II/EilFZtUbAEn/AGusinAY4eRVTztRNWlYaT8FLxm1NaUeRjXRKo4gVGMeLhzQR6og5cdmfJGhEDogLk7HF1EUz71M5fTZHnCcXl6XF03Xxk0yDs5R0HOGu/7vGsIuM3qHPsbeo9E3UwFiZJMz01PXyBWeF1g7iFcGYfTeW9LVGn9yrfFsOXT72UfJX/p3+ka/EnleL9lBTpljnbGbidbzqdjKexGNc2lLoHvakGfBAAHQAn4N6KQ5od72nT9fn81T8dZ4T0FiT/lv5fso1prpfZfY0+2Un9W1lOSbmSBFwTlDSCdg2/WVR1G53gAanbuVIx2JaW2Mi/QAC0D5D4q05PweZxdYnYFdWxquGI4i2c9ZacM4VlaLXO//ADorrAYPMTI623AH6wU/icNZoAGsEnabfqrLhtVrWN8ImOsFxsNJ6B1+4XG1WWdnUiuMOiJi8Ple6BmIa0iTMy0mPIwTHRCHFca4ktpmXQC4nRs6aXj0RDzfxA0KRDiC+CXbwT4iB5S0DyJXPxUcc7MuWq8jMZJIbEhsbE5lpr8aEpa/SK7PIlGOL2yPi60OaGOzOElzjdskXi2ik8P4C54zRbcmw+Cv+D8qmxeO8fepV2+hkaQBA/m36/BSu8rOoFdXjuT2XYG1OBtbefgq7G8LEHKiXGNiR5+X3qqh7I3/AHuqK757rZrn40MzCjxOLfVcwVXe40MH+0affZbuxGSQII+7qdLGul7A9h95uhjsdiER4DkKjUy1W13OpEyBAmJ0ldaqzmtOPdU6pZ9ATiaknXXzmNQp/B6ImT/wj/j/AC1Tqt8ADHtAAPUDYoL/AKUsdkiCLGbKNzaQVZJl3TLSBljT4rWpUAmxKg4eoWNJkA9NVMpvzAXm31WFrWdCPSK7EQbgaqPTpRc6dArF9AbzHXbX+VHxOKpsAE6fevmmot+ibkkuyHUJHr9yrfgGIqMgjTUHoR0VHUxk6QB3uo1TGvJEOtMT9StddTXsw23RfSO/cP5mpuptLjDov5i36JIB4DwGtUoU3+0b4gTc/wCRSVuyMnR2WkbXs5OOM26haPbFQza0g/URussf0v8AfRXFZCbhwW2a0uEi4F1U4jg9EuBcxsnaBqr72cOI63HnuoGIohvieZOoPVAA1i8AxhIDGjyCncDLQYyj4KVj6EkO2KjYaiQ5R+yX0WFWnSBdmY246IVxeEDszdjMItxFDOFXPwV0OKY02jmtHl7F0KvtKdPMDbUXRRgHVy0h9JzDF9EXYajIynX8p6LY0Cb/AJhYj+7yUZVRl2NTaOPsxRoYllZ35XR08Js5dFB9qJaRlInz6Kt4zyTTq1M4cWNPvNAmP2UjhXCX4dmVtQvbPhzWt0CzeTRz7XtGrx7+LxmlXBb+tusaoM50xmRhYGyXCCRtfX6o6xWNLCQ9pBHae+oXP+YiKjnPAkEyB22t6Kjx6Xz/AC+jVfc+HX2CNEHKZ0B8O+mp+iMfw6IOa4lC72ki7Yi0dL3WOE8QdQqBzbQdOutlsthzi0YIS4s7CWTNvT6JouyA9CD+m3wUfhuOFRrTPvX+ITfFqngdeMs/T+Vx41uMsZ04WcogXzHxA1KxGrabZI2zH3R6Ekx2VpyDwM1ne3fpm+JshqpSLgaQu91STH9zot5DT0XWOAUPY0GMBywOk99PNb7mq4KJmr2ybkEDuHgthkDwEA9C02J+BCCazySXOIAMxbqYg9DAn1RNg8a/M4EiQc3S8mNDFwY9FpjsGyoTUAAIa1kaCBMW/XyWeyr5EnE11y+NtSOd4jCwDEkHQ69wq6vRPTRE1Wm5heJkgiGxIixJPQ62VJVMGfr0B+sLNjRsT1A/xGnN43+CteVeOnDvFN8mk43n8rj+YdlFxtYearKmJmwgx9FuolPrEYfIjW/bOuG9tzc2280G8+AtLKrWgtMtJG5Ghn70S5U5jmKNUwDAa86jo39kVcRwVOqwsfBp9YIkxqOhXR1SRx8cJHLH4wlt2m+6w3irhYCPNWXEeW6oMU/GzYTBHxTdHlbEOBOUCNiRJVfxQLvnn+yI3iYcPG4z0Fvqq12LHS/yVkeBVbzSdO9k9heXaziA2kZNr2+qmsXorbb9lEGl5kq+5a4K6vWZTA1+Q6on4d+GtZxmq5rG9jm8x0R9wnhNDCMii2SdXn3ifPYKWEdJfDeGMpUmUxcNET16rKWd2w+aSWCC7HUszZAkjZRQ4QDJ001jtIVk12/x8uqg4uhlIe0SN9iO4UiLMjxDyuExiMMHODtNiDp3B6eaebUDd5n1Py2TjPIE6OHX+UwwqhDpZFvy9PQpn2MKxqUW02uIHh10m/lsU1QbnbJiYsRof2SY0Zw42W1XCpNbBuptBwNjqkMq/YJ5rZibOsGn91ZPw4KjuowgRCqUJ7EC/R5lR3YS4tDjPhPugdlZ5bAaiZhaltnfC/yIKAKZ2GsBsdZt81TcS4JSqZnOb4jDRrMCYE6Wk6ovfRuBpA0Ok7qDVoWHSfT4IGch49ynWpkhjC8DQtvaN43Q7U5ervcIpunYQu8VMPdx0ERA8MqDXwhytB1GgjUeYRg9AblvCV2NaKlJ3h0tJt5KPzTjyXBjbECTO58uwRyWFjjH5ho1xblKGOK8vuqPzNPjBk5jaw/uVTpjyUiasaWAJwCvGLYXTEwPM2XXgRlAC56OUK85mloAObX3b7DdGdPOxrQ4giYFxmsJkgLL5VE5tSiavGujDpj2MZnA6z9EwzEOaC2TBF+vRbYmr4ZCrH17RmvoTsAbH5SssFJHR1SRpzDijSaDDcz7PMk5sptE95vugjiNZzDDze/hBk+EwZjS4PwV1xnGED2mY5p8HwjNHa0IXdgnObmMtl0aSXWklbK6Ob5SMl3k8FwiRK9Y1DbwtED77qww2AAaAWnxuEOkzGVpdcWmM1v8gpLqTPZh5aLAOtYEiIOXpr6neVIp1nPwhzeJwiBoZc6YBJvcj47QVsjFI58pN9soa0Wk30PQe7c9YOa/YJzDccr07Cq4jo4lzR0MFN4zwkNI8WUZ+ku8uxF1GAtAF5n9P1QIPOV+I+2Z4iM4MHuIs6EShllzblRn/csOgbJ+WnzhdOwzwUiIwKat+EYG8xfYHQ+qfwmDBhxFpVpUZkIjQG0xoeykkJs0a/KLi0eHUNaf3UI1XOJLojYbkeQ6p6sTUfJcQ2Zjr3hOUJkAtudDa9/kVIXoabH9jv8A8z80lOMCxsekn90kYR0IWuyf7bmSdP4UgHcabj9lGmxI8TTAA6DqP2WZLZLfFp6aAx+yQ0N18NBzMEjcaH0IWtOq1sAEknYwT3+CmscDOU3Fj0n9EzXw4dtDvvZAzFM7fm3tZ3n3TdegYcG2Me6THwI1WGu9ndwi+0kHvdJmIEAn8xFp0t3uNEAaUxDfFt1N++mqww7gyOoUp1om8276Trvoo9HDlkwS4Xtof5RgiTSxHVOyCq41IdldA6Hr/KfmEh6POpdE25mxWzaycFQFAxiLz2j77ph9Pw6SZ8pU0tGxWjmJAQalIT57kfcKK+he2o+PaytHMWhYmIpquFsbWOvWyhVcDcWG0DqiI0BfumamG+/JAwfbhYmGiTM208k1Xwlo/IDJIF7i6IXYa87rU4S5MaoDAWqYY+87U2B28OxHkqziuAexpgC7ZtexE2/ZGpwAiNk0/AiIVcqoy9otjbOCxM4xWp53BxO4jX0HZV+Mqw+ZkbAbDT+F1TinJtKoczczDc+HSTvlP6IYxnIhm9S0AWbBj4qz0ivloHN/1HtBM08sQNAQdD30WcTiD7oJyibWjWI+Tfgi08uU2NytaR3GvnKg1eXHGRNj289vVA9BPFMzkuJM2Hy/RLC4ZziABJ+/4RbR5NcSBNvKLeZRLgOVxTEFvlGhjUk6kIFoMcu8ELTIEvd8B2lHXD+GFgBeTmnYWtrqpFJgbAaBlGnhg/unWuLiQBGVu2p03O90JEWyVWrtFt7aDaBue61czM7xAiBtoPjqm6eBmQS0WmbmYghsk6lTGmwdaSLCJKkIzh2HQgEgSDJ0Im59U7VOzdtxpPaVoKcCXWWKTjUOVgtpPXyG6NDDTI3c/qknhhqe4M72n5rCjowjNMtIjS8t81qy7czbFxk+nVJJSEbEAl0eGCPVOGtrnFpER3WEkDHXNt1HdRnYYflt2Nx/CSSQMYxVZwc0EQ0Hz2j6rYVfEZuJ8Pa37pJJiNheQ68E2N/K61LWkEGfPWO4OqSSAMsYQL3HUW+RWpdBvp1H7JJIaAckgTss+0SSURmPaJZwkkgDGYLUkLKSAGyQsFwSSQM1Lgm3O7JJIBjLyoz6YckkmIjnAtM2vMLQYJokZY6EJJIEa1iBr4hYafdlBxGIaC0NsJAJjQH6pJJgSzTYfsj6arLGMD3OEgEDKNyYuT+3dJJSwRK/ppufC34ntOyb/qWg5WC53KSSj9Eh5uEu32xPiuMptAnbe/VSKDS7KwkAgkggXsNyPJJJAGWG12gpJJKIz//Z"/>
          <p:cNvSpPr>
            <a:spLocks noChangeAspect="1" noChangeArrowheads="1"/>
          </p:cNvSpPr>
          <p:nvPr/>
        </p:nvSpPr>
        <p:spPr bwMode="auto">
          <a:xfrm>
            <a:off x="-61913" y="-136525"/>
            <a:ext cx="304801"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dirty="0"/>
          </a:p>
        </p:txBody>
      </p:sp>
      <p:sp>
        <p:nvSpPr>
          <p:cNvPr id="6" name="AutoShape 4" descr="data:image/jpeg;base64,/9j/4AAQSkZJRgABAQAAAQABAAD/2wCEAAkGBxQTEhQUExQWFRQXFhgYFxgXGBgWFxgYFBQXGhYVHBQYHCggGBolHBQXITEhJSkrLi4uFx8zODMsNygtLisBCgoKDg0OGhAQGywkICQsLCwwLCwsLCwsLCwsLCwsLCwsLCwsLCwsLCwsLCwsLCwsLCwsLCwsLCwsLCwsLCwsLP/AABEIALcBEwMBIgACEQEDEQH/xAAcAAABBAMBAAAAAAAAAAAAAAAGAAMEBQECBwj/xAA8EAABAwIEBAMGBQMDBAMAAAABAAIRAyEEEjFBBQZRYSJxgRMykaGx8AdCwdHhFFJiI3LxFSSCohZDkv/EABkBAAIDAQAAAAAAAAAAAAAAAAABAgMEBf/EACYRAAIDAAICAgMAAwEBAAAAAAABAgMREiEEMRNBIlFhMnGxIxT/2gAMAwEAAhEDEQA/AOfgrYFahbNCqGbSsynaWEe7RpPoptHgVd2jCjB6VqyEQUOUa7toVjhuQ6p1PyRxYagTYE8wI8wvIH9xKusHyTTb+WU+DDkcxp0idAT6KbR4ZVdowrreG5apt/KFYUuEMGwT4C5HI6PLtY/lhTafKlXddYZgGjZU3NWObQpZWx7R5ytHnunwQt0D+D8IaA8kSWtvPUqJX4cMxtBVxw2KWGcyo4y95DnnqRb6Qqj+qc+o/cAW+91g8qTjPIs6PiwTh2iKzCCeqnUOHMMSHCfgnaVQMbIi4m+3VWWEqtbh6lY3I91vrcxss8fJt3EWz8av9ERnLdN+j/jZVfG+ACi0uLotN0RcM4k2q2Q2JCDvxC4jJqNzTDWyPMwAO/XyW3xrvmTeejFfT8TwgcAfTxFT2ebKT7p2J6XRRU5VLSGl4DjoDqVybDPeXsayS5zhlj3hlMyuoYvGuBZ7V+ao1ouYkEbWVltkalrIV1Ox5Efq8o1VAr8p1+iJeG8z1AACQ7zH6q7w3MGaM1IGdwVGPkVSCVNkTmVTlSv0UStyrXGsCdJ3XaH46llJLSLLm3OuNfnoSQHZw9pF4A0aB1JgK78forxgliuUcT/aqbGcsYlv/wBZ9F193OEZQ+mwGPE2bzvdX3COIYXE2ENd/a6L+XVRhbXJ4mTnTZFa0eaq3D6rPeY4eiaDV6lxXK9J+rR8EN8U/Dig/wDIAr8KDgATjV1LF/haJ8JIUJ34YP2cfglg9OeBbhHFX8Nqw0dPoq3FckYpn5ZRgaDSSnYnhFan71Nw9FELSNUhmFhZSQB03BcjF13T5BE/DeSKbY8IRpSoNGyktCliI6UOG5bpt/KFY0uEMGwViAtwEBpEZgWjZOtww6J+EkANiiOi2FNOBIpga5VmEpSlIDDzAXHvxI4+GuBbd4d8J0XW8fim0qb6jzDWgkrzp+IXEBUr+ERfMR06BRa1onCWJhJwri4xGErZgJY9thqdLiddSoWFqFzjlJBAlUHK2LLarjc5maDt/COuG4UewqOIIc9sAkAAAaXWDyK+dh0/Gnxq3+leXmN53+AKeZUc1sSchkEddLLT2oksEWOo3splOnmygAXAj6lYJx98TbGXXZJ4PTyUnzAEFxP35rm3NGOp1HB7M0m9QH+4gCB5ZT8Ua82VDToMbTs5x8RiRAidfuy5viMM4mm0QS5xHWSXR/C6Xgx41f7OX5b5T0J/w84cGtrYx/5RkpbHM6Q5w8h9VOYS8lx6xr17ohxXCsmHo0WFuRjYBG7o8d/SZ6kKMzhMskGC2wb/AHf5LP5SlOW/SLvHcYRz7ZGozPvRYCPlCvcJixTdcSdegCbwnA3uFMtiYzk+dr9DEKSMKGkuIIDTpEzsfqskKp80iyyyLiTzis9Mmw/bqgjEYU+3fiHvPswT7Fs28Ih7/q0DrKkt4rV/qhQ1bVPQzTa333SBsPqFW8bx4e7wjwAw0HZrfd9dz3W67lUs+2V+LWrJcvpELEVyNTcwZ12/la0ccQQRI6Gb/wAJh7s1td7T0n5Jmp12CyxN1iOncr8+ObDK/ibpm/MPPqui4LGU6zA+m4Oaen0XmxmIIPfVFHLfMr8K4PDvD+Zp0I/futtXkSj1L0cy7x4vuHs7e6kOi1OHHRROCcZp4qkKlIyNxuD0KsJXQT3tHPfQwcM3otH4Jp2UyFiEwKfE8Dpu1aEOcV5BoVJ8AnsjpalAHHqv4XCTDjCS6/lCygDQUluAlKxmQRN0lhqySgYklgrEoAeYVq5Nhy2zSgBLMpt5WA5IBrieFFak+m7Rw+e3zXnDmLCH2tUPBFUF2bYACF6VXPPxH5KOIDq2Hj2keNsxmAG3dBJHGeXa5bXbeNR8ka4viFT2QYXSIPz28kA4jDVKNQBzXNdOhEFFhzPp6bX6hYfJ3U0dHxWuLiydys7McvSSZ3V7RbkcALmTrtO4Q9y2Cxxk20RDTqZSXm+wusM3sujTvH2VXP8AiiwU2h0Ag5tNTuhzknhBr4mjUd7rHyRIm0uFuhT/ADnjA6tYaNEz7u8qXyrFAPcLueS0OGmW0RI6z8QulV+Fa0581ymG2LpNzjoC4xNpJM/VbDDDbQgiN+w+KgUKxMXEx8/00V5SFrDt5xqq32yW4b08c2iC5zoEam1gDeT5IJ4xzq+q6oxghmVxc4mBGgv3P6KbzpjstKoA0HKWwzufzFvYSb/2of5XojEeOpTAYXudU6ECPZsaD5EAb5ldGqK7ZXzbeFmMNUp4f2lSDXqMD6jpIDKIdlpsEb1HAE+Q6Ifx9i1p7k9g4Nt30+qNuNBoNSq53vNqGmwb5WAieonMB0y9r8+xFcuv/i0D/wABHzgrLcm5ts6XjtRgkjD3xESD9j6LV9CYBdbzWuuWTM2Pa1vlb0KdxLmMHfQfEqn/AB6Lm+WsxWhvTZSaGDLqFWu9wAphsU3S0uz/AJx11mO6q8BjWmuHVCA1mZxGt2sOURuS6FFx3EBUfUcDlD3E5ZJABMho6x17LbTTi2RzL7k5fiXfLnOVfC1mupuPs8zS9gjK5rTdsRa269EcC4zSxdIVaLszTqN2mLtI6rygXiQ1va/Uyu3/AIMU30GvpP0qeMDoW2NvKFpXRifZ1IFYJSSUyIlhKVgoASSbL0kAZBTdR11sbJpzkCH2uWrymCSnJlADgfKxKxlWwagBLLSsSkEDMrKRFkO8S5op0XFrjBS0MLbH4iAQNVpw6m7LLjdDWH5ibUMhW2H4sIWWdyUvZvrobj6JHFOX8PiI9rTa4gyCRcHzQJzxSbQq0xTa0Z7GyOW8SBOq5d+J2MJqsI2Ua5xlLCVkJRj2X9LlN2QVKRBm5b56qp4hhTRs4GxRbylxOaDJOwVtjsLTrNh4BB33VE665vY9MsTml2efeYH/AOo46hFGFqBtNjZFmidjcfNVfOvBHUcYGkRTe4Fruo/Qq1p4QPuH7QB9Por7JPIpFMEk3pecIbMOMReI+RV4/ENY3M52UCCSesiB5lUnDnANaBPdVnOuMBpupufltJH9xEZR1FxM9koLlLCMmktB/jvEauIr1mUnD2byZt4spa3c6Tb4Il4Th/ZMp0Q61OC93V5iw6RIA8yeiBeXsQPbEnQFuW2kQ3foEdYerlDmtdcukE7OcCJgdBPrCstmo4h0x5ayFzDjC8CmweFjA0EdXZZ/9Z+JQ67h73XAA7G28a7ok9iA0y0l14M9O3p8lT1OInMWWFzDnEZWtk3I+9VQ05vpGj5FArKtJwIYBL9r2FrEnayrMQ7RwMi14OpJgRtopuKxNsshweBJBu4G5BI0mBbt2Ve/ElstAzMJ03JbYHzhaa6VFa/Zkt8hzeL0NV8OAWyIsc3UzME/EJmlhQfJPQ57r/O56KxpYSB5KU5qJXCDkxvCYaCMog6zuumfhViT/Vhr3/lMZjcnoEBUzHon6VQggglpBkEGCCNwVlV35GiXj9HpopKo5X4kK+GpvE+6AZ1zAQVbSt6erTC1giFpC3lZTEM+zSTqSYEWu/QLQsWzmSU4GoENhicY1bQkkBlKFs1q2ASGaNYtgEsygY7itOkQHvDZ690AWBXO/wAQ+ElxFRrZI1jojerjmiCJPkoOLx7XCC256qmd9cPbLoUWS7SOQ8FxmSplPVGdOqIspzeUqLqntCy5M9vNP47Chr2UWAAmC7sNvUn9VhsStnsTo1WOuPGRBNX2bS51vrPRDfF2UcT77dO90Rc2YUCtTpTNhmuR4nRlnaLHvCHatDKXBoBhxbaSDldEt3/K4rHa5wm+H10bqowsgnP7HMBjG0hkbIDTGs6bKxoczNJLTMiLee6GXVZJ2/WNCn8HhnOJcN/s3VUfJcW2ydnjRaxBLxTB0MWyKl8t2mYIKAsE4MxD6QJgEwVfvAZdz8vqh3GYqgKhcyS8i5Gi2eP5PPVjOddRxa/Rf4HGgWG+/qhTnGuPavG4PqPCJAO6hf8AW8h1m/lKgcXx2Z5e3Q7TMba7roVRaemKxr0a8MdlFzEmfmI9YXSOX8SwNLiM1vCY1m0fIfNcywrtJO+2un7BEvDuOClhi0Sao0O0TayL63NLCVM1H2W3M/E2Upbnu4Axq5xP5QJ1mb9kJHEsaBN93D5+8NdY+Crnue9xL7knU/H78k7TwuaZOgnXaP8AhWV1qC6KrJuQsfF4sPDAEAfAeqj0SYcd9B6/Tf4rau3ve1uxVvwnhoqAH/glOc1BaxQhyeDHD8MJB3I+BKsfZ2P3KdPDyx2UjxDUWiYnWdgsVHg/X7+IXMtscmdSqlRRGfb1Tbn3t6pwNJsP+VFxboNyLD789UQWvCyeJdnUPwm5gDahoPdAf7k6Zht6rrZp9F5OwvGzTe11PVpkeexXpbkzj7cVhKVUODnFoDwNQ8DxAhdKrkljOPdxctRblZlPSCmnU+iuKTXMktJSQBhrVubJEwouLxrKQBqGAUCJAErdoQzj+ZwHAUhm+nxV1Qa94BJyyNlFywsjDkTQUy/EdLpp9GC3U9bqTA6KtzZaqor32V9TGEDNltErlvH6xxWPaGu8Je0X7ESAF1LjlQChUJsMu2q5Fywc3FmC5AdaQbZWk+V1CLePWT4pNYjtJpAZWnRoCp6lBtSsSAcg12kjopGPqlxblN5v5Db6J7D04b3WW6PyPH6NFb4LfsZ5j4wMJhKlYgeACAb7gAKj5VcHUziariR75zWABuPQT8kz+JFH2tKlTkkCo1zmg6tkAz1AmY7K14dhg6gGO8IJvAi0aX+C0Lc/pVFLtsGsViw41XOIJcZbUMEG0N9C0m37IffVJFrO8LRMCZ1fNstx/wCxCMuI8MPsASQ1rGlpItGVpggbyco62shvB4WcOKjolznQLE5acNJ8xa3r1XMurkn3/s6tVkc6KSq3NAbqYb5dSr7iJ/pabWxLjDWtGpJ0EDU3Uflam04irUfBbRZMk2LnuIH0EKmq4t2Lxk5iG0znB6ZXeHsLi0quvxXY4x/f/CV1/BNv6/6RMXhahz1KxLAA4wQCSQSC0NHkQTt80GV8XL4uBoi/8QeKnM0UyYIJc6QS7PJA8gS6yCqOHLiu3GEKo4jhztnY9ZGc0lYpHQd9ekojw/CrAlYxvBJEixVf/wBME8Y/gn7Kiu0se5rrWkHrOhnoVJwm0m38JjEYAj3iZFgfLQJ7AH+/a0ASSrk1JdEFsX2S8VQOQOBDXEgROxBmPgmsPRzuDG62t1Wtete3oTaOikcBpDPmJvtdE5ZEI9suf/iwDQ7MQ70IAVhwfh/s4bPX9VY4SsAMs3Gv7qQGzHncjp+y5c7ZS6ZurrUe0VGLwli9kXnzOkqkqtcWiR9n9EYY17ScoiBqREdLlDvFb031G6NJvPvO2AbqYET0UIwlNpRRqVsYR2RXYvFEOOmYm5EBrQfLQCUO1cQ4lwtrE66SLHonsZWNSAwENy+Mm2Z0+Im/uiwA7FM0mAfp5rp1UqC/pzLr3Y/4N0aP19VacM4tVw7iaNR9M/4uIB8xoVBFQ+fQ/wApylhHONgrjOdq5A/En+oLaGJhtQ2a8aOPQjYrqFKp1XmrlXg7xVY4atcDHkV6JY4kDyEpoi+ieaYWEwHlYUhahtz4BcdAg3mLigqRlGYA6fqiPmAu9k4MtZc8BaXOaHeIXITREk42s1mWwEkFHvD8SDSaQdguP8w4s5RB3v8A+KM+W+LNqUGQ6CbX0hU3S44aqFuoMnV+60OK+CG6vEA05Xekaead/wCpTpER6krLK1ejYqmW/EaftaT2A+80ifouWcsPfT4mKdRzi4F0A+7GU6LoNHHgyub8armnxWk92mciRvmFreqK56nn6KpxySOnsxIzETAB+amtrfJCdbigIOreh7jVWnDMWSQNjER19VXKxfRbx6elRzFjy7HU6LTAy5nHfUW7CHn4K+weI/0xefCIg+hH0QbRrudi6zyWvIa4j+5t/dPw+qYZxd7WvpkZg4DKBq02g237dfJFl3x2JP8ARZRT8lba/YecVOagWC8ttsRuJ7W+SHMVg8lAFrrlsmdJeXe1d5yQPIDstuAY1poik55uyPFpABaIO2oWeYcePYwwAHLm0JsfEAI7gE6WClZxnDl/AgpQnx/oJ0MS4NqU2a1qtgd2sBbmPazz6KDx40cLhalJsurVSQ698gMAu3AIE5f8z3WDUYyq4ZnGm2wIgHM9wBvvYH0KGeOVs1V0nQ5elmwBv5/BW+LDjHkZ/Ns2fFFfiajnljScwAA++vmrvheBtMaqDwzBlxCL8DhsoA8lR5d+dIPHq3tjdLDwNE7UoNNirE4bY6xPp1TVXDka9r9Fx5Se6dWMItFNi+HAiNVRYjB+yJJbmHSdD36q84xj/Z+EHM46AXNgTZC+Jxr6hOeIg2n4aarpeErv8vr+mPy1Sln2V2LxGbffdSOH4k6bBQnsnZEPLeJovAoVgGH8r9JM6OOy6rXJYcrWnpfcO4o0tANj1/lXLcS0MJGnTsh7iuAGFc0ZgWuEgnb+FS43jr3+CnZu56rDPxm3iNVd6S7L9nEWPqiiXilTvneegkwPOIlD3Gcc2oGtpNeMheM0+HK95MAaiyiMp2NpO8673PZOZgIAg6yB2FvSVsrrUFiKbbHN6x04nMIho20A0AiTrNlDLJJ7qVQwb3wSLfCfRWuHwYAgt9YUbLlEIUuRV0cKYmFLw7CJT1dsGBsm2PJlZZXSka40KKDr8McLTqYkB7oyjMB/cQuw1mxcLzjw7GOovD2m4MiF2flXm5mKYGu8L430dGsFavHkswx+RBp6EV1hMmoktBnNOK0i+jUGhgwuL4PD1Kb3EkSSSSfNdxZcX13QDzhytUzPfQbLXC7eh7BP0JABxmrmFyOlk7ynxDLmpE3BkfqoGJw1QCPZut/ieqqy5zXh0EEKu6CnHC6mzhLTp2Bq557aqQ2oChjhHFxFgQSrFmMN7EjsCuPZVNP0deF0ZfYS8PM76II/EilFZtUbAEn/AGusinAY4eRVTztRNWlYaT8FLxm1NaUeRjXRKo4gVGMeLhzQR6og5cdmfJGhEDogLk7HF1EUz71M5fTZHnCcXl6XF03Xxk0yDs5R0HOGu/7vGsIuM3qHPsbeo9E3UwFiZJMz01PXyBWeF1g7iFcGYfTeW9LVGn9yrfFsOXT72UfJX/p3+ka/EnleL9lBTpljnbGbidbzqdjKexGNc2lLoHvakGfBAAHQAn4N6KQ5od72nT9fn81T8dZ4T0FiT/lv5fso1prpfZfY0+2Un9W1lOSbmSBFwTlDSCdg2/WVR1G53gAanbuVIx2JaW2Mi/QAC0D5D4q05PweZxdYnYFdWxquGI4i2c9ZacM4VlaLXO//ADorrAYPMTI623AH6wU/icNZoAGsEnabfqrLhtVrWN8ImOsFxsNJ6B1+4XG1WWdnUiuMOiJi8Ple6BmIa0iTMy0mPIwTHRCHFca4ktpmXQC4nRs6aXj0RDzfxA0KRDiC+CXbwT4iB5S0DyJXPxUcc7MuWq8jMZJIbEhsbE5lpr8aEpa/SK7PIlGOL2yPi60OaGOzOElzjdskXi2ik8P4C54zRbcmw+Cv+D8qmxeO8fepV2+hkaQBA/m36/BSu8rOoFdXjuT2XYG1OBtbefgq7G8LEHKiXGNiR5+X3qqh7I3/AHuqK757rZrn40MzCjxOLfVcwVXe40MH+0affZbuxGSQII+7qdLGul7A9h95uhjsdiER4DkKjUy1W13OpEyBAmJ0ldaqzmtOPdU6pZ9ATiaknXXzmNQp/B6ImT/wj/j/AC1Tqt8ADHtAAPUDYoL/AKUsdkiCLGbKNzaQVZJl3TLSBljT4rWpUAmxKg4eoWNJkA9NVMpvzAXm31WFrWdCPSK7EQbgaqPTpRc6dArF9AbzHXbX+VHxOKpsAE6fevmmot+ibkkuyHUJHr9yrfgGIqMgjTUHoR0VHUxk6QB3uo1TGvJEOtMT9StddTXsw23RfSO/cP5mpuptLjDov5i36JIB4DwGtUoU3+0b4gTc/wCRSVuyMnR2WkbXs5OOM26haPbFQza0g/URussf0v8AfRXFZCbhwW2a0uEi4F1U4jg9EuBcxsnaBqr72cOI63HnuoGIohvieZOoPVAA1i8AxhIDGjyCncDLQYyj4KVj6EkO2KjYaiQ5R+yX0WFWnSBdmY246IVxeEDszdjMItxFDOFXPwV0OKY02jmtHl7F0KvtKdPMDbUXRRgHVy0h9JzDF9EXYajIynX8p6LY0Cb/AJhYj+7yUZVRl2NTaOPsxRoYllZ35XR08Js5dFB9qJaRlInz6Kt4zyTTq1M4cWNPvNAmP2UjhXCX4dmVtQvbPhzWt0CzeTRz7XtGrx7+LxmlXBb+tusaoM50xmRhYGyXCCRtfX6o6xWNLCQ9pBHae+oXP+YiKjnPAkEyB22t6Kjx6Xz/AC+jVfc+HX2CNEHKZ0B8O+mp+iMfw6IOa4lC72ki7Yi0dL3WOE8QdQqBzbQdOutlsthzi0YIS4s7CWTNvT6JouyA9CD+m3wUfhuOFRrTPvX+ITfFqngdeMs/T+Vx41uMsZ04WcogXzHxA1KxGrabZI2zH3R6Ekx2VpyDwM1ne3fpm+JshqpSLgaQu91STH9zot5DT0XWOAUPY0GMBywOk99PNb7mq4KJmr2ybkEDuHgthkDwEA9C02J+BCCazySXOIAMxbqYg9DAn1RNg8a/M4EiQc3S8mNDFwY9FpjsGyoTUAAIa1kaCBMW/XyWeyr5EnE11y+NtSOd4jCwDEkHQ69wq6vRPTRE1Wm5heJkgiGxIixJPQ62VJVMGfr0B+sLNjRsT1A/xGnN43+CteVeOnDvFN8mk43n8rj+YdlFxtYearKmJmwgx9FuolPrEYfIjW/bOuG9tzc2280G8+AtLKrWgtMtJG5Ghn70S5U5jmKNUwDAa86jo39kVcRwVOqwsfBp9YIkxqOhXR1SRx8cJHLH4wlt2m+6w3irhYCPNWXEeW6oMU/GzYTBHxTdHlbEOBOUCNiRJVfxQLvnn+yI3iYcPG4z0Fvqq12LHS/yVkeBVbzSdO9k9heXaziA2kZNr2+qmsXorbb9lEGl5kq+5a4K6vWZTA1+Q6on4d+GtZxmq5rG9jm8x0R9wnhNDCMii2SdXn3ifPYKWEdJfDeGMpUmUxcNET16rKWd2w+aSWCC7HUszZAkjZRQ4QDJ001jtIVk12/x8uqg4uhlIe0SN9iO4UiLMjxDyuExiMMHODtNiDp3B6eaebUDd5n1Py2TjPIE6OHX+UwwqhDpZFvy9PQpn2MKxqUW02uIHh10m/lsU1QbnbJiYsRof2SY0Zw42W1XCpNbBuptBwNjqkMq/YJ5rZibOsGn91ZPw4KjuowgRCqUJ7EC/R5lR3YS4tDjPhPugdlZ5bAaiZhaltnfC/yIKAKZ2GsBsdZt81TcS4JSqZnOb4jDRrMCYE6Wk6ovfRuBpA0Ok7qDVoWHSfT4IGch49ynWpkhjC8DQtvaN43Q7U5ervcIpunYQu8VMPdx0ERA8MqDXwhytB1GgjUeYRg9AblvCV2NaKlJ3h0tJt5KPzTjyXBjbECTO58uwRyWFjjH5ho1xblKGOK8vuqPzNPjBk5jaw/uVTpjyUiasaWAJwCvGLYXTEwPM2XXgRlAC56OUK85mloAObX3b7DdGdPOxrQ4giYFxmsJkgLL5VE5tSiavGujDpj2MZnA6z9EwzEOaC2TBF+vRbYmr4ZCrH17RmvoTsAbH5SssFJHR1SRpzDijSaDDcz7PMk5sptE95vugjiNZzDDze/hBk+EwZjS4PwV1xnGED2mY5p8HwjNHa0IXdgnObmMtl0aSXWklbK6Ob5SMl3k8FwiRK9Y1DbwtED77qww2AAaAWnxuEOkzGVpdcWmM1v8gpLqTPZh5aLAOtYEiIOXpr6neVIp1nPwhzeJwiBoZc6YBJvcj47QVsjFI58pN9soa0Wk30PQe7c9YOa/YJzDccr07Cq4jo4lzR0MFN4zwkNI8WUZ+ku8uxF1GAtAF5n9P1QIPOV+I+2Z4iM4MHuIs6EShllzblRn/csOgbJ+WnzhdOwzwUiIwKat+EYG8xfYHQ+qfwmDBhxFpVpUZkIjQG0xoeykkJs0a/KLi0eHUNaf3UI1XOJLojYbkeQ6p6sTUfJcQ2Zjr3hOUJkAtudDa9/kVIXoabH9jv8A8z80lOMCxsekn90kYR0IWuyf7bmSdP4UgHcabj9lGmxI8TTAA6DqP2WZLZLfFp6aAx+yQ0N18NBzMEjcaH0IWtOq1sAEknYwT3+CmscDOU3Fj0n9EzXw4dtDvvZAzFM7fm3tZ3n3TdegYcG2Me6THwI1WGu9ndwi+0kHvdJmIEAn8xFp0t3uNEAaUxDfFt1N++mqww7gyOoUp1om8276Trvoo9HDlkwS4Xtof5RgiTSxHVOyCq41IdldA6Hr/KfmEh6POpdE25mxWzaycFQFAxiLz2j77ph9Pw6SZ8pU0tGxWjmJAQalIT57kfcKK+he2o+PaytHMWhYmIpquFsbWOvWyhVcDcWG0DqiI0BfumamG+/JAwfbhYmGiTM208k1Xwlo/IDJIF7i6IXYa87rU4S5MaoDAWqYY+87U2B28OxHkqziuAexpgC7ZtexE2/ZGpwAiNk0/AiIVcqoy9otjbOCxM4xWp53BxO4jX0HZV+Mqw+ZkbAbDT+F1TinJtKoczczDc+HSTvlP6IYxnIhm9S0AWbBj4qz0ivloHN/1HtBM08sQNAQdD30WcTiD7oJyibWjWI+Tfgi08uU2NytaR3GvnKg1eXHGRNj289vVA9BPFMzkuJM2Hy/RLC4ZziABJ+/4RbR5NcSBNvKLeZRLgOVxTEFvlGhjUk6kIFoMcu8ELTIEvd8B2lHXD+GFgBeTmnYWtrqpFJgbAaBlGnhg/unWuLiQBGVu2p03O90JEWyVWrtFt7aDaBue61czM7xAiBtoPjqm6eBmQS0WmbmYghsk6lTGmwdaSLCJKkIzh2HQgEgSDJ0Im59U7VOzdtxpPaVoKcCXWWKTjUOVgtpPXyG6NDDTI3c/qknhhqe4M72n5rCjowjNMtIjS8t81qy7czbFxk+nVJJSEbEAl0eGCPVOGtrnFpER3WEkDHXNt1HdRnYYflt2Nx/CSSQMYxVZwc0EQ0Hz2j6rYVfEZuJ8Pa37pJJiNheQ68E2N/K61LWkEGfPWO4OqSSAMsYQL3HUW+RWpdBvp1H7JJIaAckgTss+0SSURmPaJZwkkgDGYLUkLKSAGyQsFwSSQM1Lgm3O7JJIBjLyoz6YckkmIjnAtM2vMLQYJokZY6EJJIEa1iBr4hYafdlBxGIaC0NsJAJjQH6pJJgSzTYfsj6arLGMD3OEgEDKNyYuT+3dJJSwRK/ppufC34ntOyb/qWg5WC53KSSj9Eh5uEu32xPiuMptAnbe/VSKDS7KwkAgkggXsNyPJJJAGWG12gpJJKIz//Z"/>
          <p:cNvSpPr>
            <a:spLocks noChangeAspect="1" noChangeArrowheads="1"/>
          </p:cNvSpPr>
          <p:nvPr/>
        </p:nvSpPr>
        <p:spPr bwMode="auto">
          <a:xfrm>
            <a:off x="90487" y="15875"/>
            <a:ext cx="304801"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dirty="0"/>
          </a:p>
        </p:txBody>
      </p:sp>
    </p:spTree>
    <p:extLst>
      <p:ext uri="{BB962C8B-B14F-4D97-AF65-F5344CB8AC3E}">
        <p14:creationId xmlns:p14="http://schemas.microsoft.com/office/powerpoint/2010/main" val="375361313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כותרת משנה 2"/>
              <p:cNvSpPr>
                <a:spLocks noGrp="1"/>
              </p:cNvSpPr>
              <p:nvPr>
                <p:ph type="subTitle" idx="1"/>
              </p:nvPr>
            </p:nvSpPr>
            <p:spPr>
              <a:xfrm>
                <a:off x="377156" y="908720"/>
                <a:ext cx="8425184" cy="5616624"/>
              </a:xfrm>
            </p:spPr>
            <p:txBody>
              <a:bodyPr>
                <a:noAutofit/>
              </a:bodyPr>
              <a:lstStyle/>
              <a:p>
                <a:r>
                  <a:rPr lang="he-IL" sz="1800" dirty="0" smtClean="0">
                    <a:solidFill>
                      <a:schemeClr val="bg1"/>
                    </a:solidFill>
                    <a:latin typeface="+mj-lt"/>
                    <a:cs typeface="+mj-cs"/>
                  </a:rPr>
                  <a:t>לבסוף, מכיוון שאנחנו ב- </a:t>
                </a:r>
                <a:r>
                  <a:rPr lang="en-US" sz="1800" dirty="0" smtClean="0">
                    <a:solidFill>
                      <a:schemeClr val="bg1"/>
                    </a:solidFill>
                    <a:latin typeface="+mj-lt"/>
                    <a:cs typeface="+mj-cs"/>
                  </a:rPr>
                  <a:t>First-Price Auction</a:t>
                </a:r>
                <a:r>
                  <a:rPr lang="he-IL" sz="1800" dirty="0" smtClean="0">
                    <a:solidFill>
                      <a:schemeClr val="bg1"/>
                    </a:solidFill>
                    <a:latin typeface="+mj-lt"/>
                    <a:cs typeface="+mj-cs"/>
                  </a:rPr>
                  <a:t>, ומכיוון שערכי השחקנים לקוחים באופן ב"ת מתוך אותה התפלגות </a:t>
                </a:r>
                <a:r>
                  <a:rPr lang="en-US" sz="1800" dirty="0" smtClean="0">
                    <a:solidFill>
                      <a:schemeClr val="bg1"/>
                    </a:solidFill>
                    <a:latin typeface="+mj-lt"/>
                    <a:cs typeface="+mj-cs"/>
                  </a:rPr>
                  <a:t>F</a:t>
                </a:r>
                <a:r>
                  <a:rPr lang="he-IL" sz="1800" dirty="0" smtClean="0">
                    <a:solidFill>
                      <a:schemeClr val="bg1"/>
                    </a:solidFill>
                    <a:latin typeface="+mj-lt"/>
                    <a:cs typeface="+mj-cs"/>
                  </a:rPr>
                  <a:t>,</a:t>
                </a:r>
              </a:p>
              <a:p>
                <a:endParaRPr lang="he-IL" sz="1800" dirty="0">
                  <a:solidFill>
                    <a:schemeClr val="bg1"/>
                  </a:solidFill>
                  <a:ea typeface="Cambria Math"/>
                  <a:cs typeface="+mj-cs"/>
                </a:endParaRPr>
              </a:p>
              <a:p>
                <a:pPr algn="ctr"/>
                <a:endParaRPr lang="he-IL" sz="1800" b="0" dirty="0" smtClean="0">
                  <a:solidFill>
                    <a:schemeClr val="bg1"/>
                  </a:solidFill>
                  <a:ea typeface="Cambria Math"/>
                  <a:cs typeface="+mj-cs"/>
                </a:endParaRPr>
              </a:p>
              <a:p>
                <a:pPr algn="l"/>
                <a14:m>
                  <m:oMathPara xmlns:m="http://schemas.openxmlformats.org/officeDocument/2006/math">
                    <m:oMathParaPr>
                      <m:jc m:val="left"/>
                    </m:oMathParaPr>
                    <m:oMath xmlns:m="http://schemas.openxmlformats.org/officeDocument/2006/math">
                      <m:sSub>
                        <m:sSubPr>
                          <m:ctrlPr>
                            <a:rPr lang="en-US" sz="2000" b="0" i="1" smtClean="0">
                              <a:solidFill>
                                <a:schemeClr val="bg1"/>
                              </a:solidFill>
                              <a:latin typeface="Cambria Math"/>
                              <a:ea typeface="Cambria Math"/>
                              <a:cs typeface="+mj-cs"/>
                            </a:rPr>
                          </m:ctrlPr>
                        </m:sSubPr>
                        <m:e>
                          <m:r>
                            <a:rPr lang="en-US" sz="2000" b="0" i="1" smtClean="0">
                              <a:solidFill>
                                <a:schemeClr val="bg1"/>
                              </a:solidFill>
                              <a:latin typeface="Cambria Math"/>
                              <a:ea typeface="Cambria Math"/>
                              <a:cs typeface="+mj-cs"/>
                            </a:rPr>
                            <m:t>𝑎</m:t>
                          </m:r>
                        </m:e>
                        <m:sub>
                          <m:r>
                            <a:rPr lang="en-US" sz="2000" b="0" i="1" smtClean="0">
                              <a:solidFill>
                                <a:schemeClr val="bg1"/>
                              </a:solidFill>
                              <a:latin typeface="Cambria Math"/>
                              <a:ea typeface="Cambria Math"/>
                              <a:cs typeface="+mj-cs"/>
                            </a:rPr>
                            <m:t>1</m:t>
                          </m:r>
                        </m:sub>
                      </m:sSub>
                      <m:d>
                        <m:dPr>
                          <m:ctrlPr>
                            <a:rPr lang="en-US" sz="2000" b="0" i="1" smtClean="0">
                              <a:solidFill>
                                <a:schemeClr val="bg1"/>
                              </a:solidFill>
                              <a:latin typeface="Cambria Math"/>
                              <a:ea typeface="Cambria Math"/>
                              <a:cs typeface="+mj-cs"/>
                            </a:rPr>
                          </m:ctrlPr>
                        </m:dPr>
                        <m:e>
                          <m:r>
                            <a:rPr lang="en-US" sz="2000" b="0" i="1" smtClean="0">
                              <a:solidFill>
                                <a:schemeClr val="bg1"/>
                              </a:solidFill>
                              <a:latin typeface="Cambria Math"/>
                              <a:ea typeface="Cambria Math"/>
                              <a:cs typeface="+mj-cs"/>
                            </a:rPr>
                            <m:t>𝑣</m:t>
                          </m:r>
                        </m:e>
                      </m:d>
                      <m:r>
                        <a:rPr lang="en-US" sz="2000" b="0" i="1" smtClean="0">
                          <a:solidFill>
                            <a:schemeClr val="bg1"/>
                          </a:solidFill>
                          <a:latin typeface="Cambria Math"/>
                          <a:ea typeface="Cambria Math"/>
                          <a:cs typeface="+mj-cs"/>
                        </a:rPr>
                        <m:t>=</m:t>
                      </m:r>
                      <m:r>
                        <a:rPr lang="en-US" sz="2000" b="0" i="1" smtClean="0">
                          <a:solidFill>
                            <a:schemeClr val="bg1"/>
                          </a:solidFill>
                          <a:latin typeface="Cambria Math"/>
                          <a:ea typeface="Cambria Math"/>
                          <a:cs typeface="+mj-cs"/>
                        </a:rPr>
                        <m:t>𝑃</m:t>
                      </m:r>
                      <m:r>
                        <a:rPr lang="en-US" sz="2000" b="0" i="1" smtClean="0">
                          <a:solidFill>
                            <a:schemeClr val="bg1"/>
                          </a:solidFill>
                          <a:latin typeface="Cambria Math"/>
                          <a:ea typeface="Cambria Math"/>
                          <a:cs typeface="+mj-cs"/>
                        </a:rPr>
                        <m:t>(</m:t>
                      </m:r>
                      <m:sSub>
                        <m:sSubPr>
                          <m:ctrlPr>
                            <a:rPr lang="en-US" sz="2000" b="0" i="1" smtClean="0">
                              <a:solidFill>
                                <a:schemeClr val="bg1"/>
                              </a:solidFill>
                              <a:latin typeface="Cambria Math"/>
                              <a:ea typeface="Cambria Math"/>
                              <a:cs typeface="+mj-cs"/>
                            </a:rPr>
                          </m:ctrlPr>
                        </m:sSubPr>
                        <m:e>
                          <m:r>
                            <a:rPr lang="en-US" sz="2000" b="0" i="1" smtClean="0">
                              <a:solidFill>
                                <a:schemeClr val="bg1"/>
                              </a:solidFill>
                              <a:latin typeface="Cambria Math"/>
                              <a:ea typeface="Cambria Math"/>
                              <a:cs typeface="+mj-cs"/>
                            </a:rPr>
                            <m:t>𝛽</m:t>
                          </m:r>
                        </m:e>
                        <m:sub>
                          <m:r>
                            <a:rPr lang="en-US" sz="2000" b="0" i="1" smtClean="0">
                              <a:solidFill>
                                <a:schemeClr val="bg1"/>
                              </a:solidFill>
                              <a:latin typeface="Cambria Math"/>
                              <a:ea typeface="Cambria Math"/>
                              <a:cs typeface="+mj-cs"/>
                            </a:rPr>
                            <m:t>1</m:t>
                          </m:r>
                        </m:sub>
                      </m:sSub>
                      <m:d>
                        <m:dPr>
                          <m:ctrlPr>
                            <a:rPr lang="en-US" sz="2000" b="0" i="1" smtClean="0">
                              <a:solidFill>
                                <a:schemeClr val="bg1"/>
                              </a:solidFill>
                              <a:latin typeface="Cambria Math"/>
                              <a:ea typeface="Cambria Math"/>
                              <a:cs typeface="+mj-cs"/>
                            </a:rPr>
                          </m:ctrlPr>
                        </m:dPr>
                        <m:e>
                          <m:r>
                            <a:rPr lang="en-US" sz="2000" b="0" i="1" smtClean="0">
                              <a:solidFill>
                                <a:schemeClr val="bg1"/>
                              </a:solidFill>
                              <a:latin typeface="Cambria Math"/>
                              <a:ea typeface="Cambria Math"/>
                              <a:cs typeface="+mj-cs"/>
                            </a:rPr>
                            <m:t>𝑣</m:t>
                          </m:r>
                        </m:e>
                      </m:d>
                      <m:r>
                        <a:rPr lang="en-US" sz="2000" b="0" i="1" smtClean="0">
                          <a:solidFill>
                            <a:schemeClr val="bg1"/>
                          </a:solidFill>
                          <a:latin typeface="Cambria Math"/>
                          <a:ea typeface="Cambria Math"/>
                          <a:cs typeface="+mj-cs"/>
                        </a:rPr>
                        <m:t>≥</m:t>
                      </m:r>
                      <m:func>
                        <m:funcPr>
                          <m:ctrlPr>
                            <a:rPr lang="en-US" sz="2000" b="0" i="1" smtClean="0">
                              <a:solidFill>
                                <a:schemeClr val="bg1"/>
                              </a:solidFill>
                              <a:latin typeface="Cambria Math"/>
                              <a:ea typeface="Cambria Math"/>
                              <a:cs typeface="+mj-cs"/>
                            </a:rPr>
                          </m:ctrlPr>
                        </m:funcPr>
                        <m:fName>
                          <m:limLow>
                            <m:limLowPr>
                              <m:ctrlPr>
                                <a:rPr lang="en-US" sz="2000" b="0" i="1" smtClean="0">
                                  <a:solidFill>
                                    <a:schemeClr val="bg1"/>
                                  </a:solidFill>
                                  <a:latin typeface="Cambria Math"/>
                                  <a:ea typeface="Cambria Math"/>
                                  <a:cs typeface="+mj-cs"/>
                                </a:rPr>
                              </m:ctrlPr>
                            </m:limLowPr>
                            <m:e>
                              <m:r>
                                <m:rPr>
                                  <m:sty m:val="p"/>
                                </m:rPr>
                                <a:rPr lang="en-US" sz="2000" b="0" i="0" smtClean="0">
                                  <a:solidFill>
                                    <a:schemeClr val="bg1"/>
                                  </a:solidFill>
                                  <a:latin typeface="Cambria Math"/>
                                  <a:ea typeface="Cambria Math"/>
                                  <a:cs typeface="+mj-cs"/>
                                </a:rPr>
                                <m:t>max</m:t>
                              </m:r>
                            </m:e>
                            <m:lim>
                              <m:r>
                                <a:rPr lang="en-US" sz="2000" b="0" i="1" smtClean="0">
                                  <a:solidFill>
                                    <a:schemeClr val="bg1"/>
                                  </a:solidFill>
                                  <a:latin typeface="Cambria Math"/>
                                  <a:ea typeface="Cambria Math"/>
                                  <a:cs typeface="+mj-cs"/>
                                </a:rPr>
                                <m:t>𝑗</m:t>
                              </m:r>
                              <m:r>
                                <a:rPr lang="en-US" sz="2000" b="0" i="1" smtClean="0">
                                  <a:solidFill>
                                    <a:schemeClr val="bg1"/>
                                  </a:solidFill>
                                  <a:latin typeface="Cambria Math"/>
                                  <a:ea typeface="Cambria Math"/>
                                  <a:cs typeface="+mj-cs"/>
                                </a:rPr>
                                <m:t>≠</m:t>
                              </m:r>
                              <m:r>
                                <a:rPr lang="en-US" sz="2000" b="0" i="1" smtClean="0">
                                  <a:solidFill>
                                    <a:schemeClr val="bg1"/>
                                  </a:solidFill>
                                  <a:latin typeface="Cambria Math"/>
                                  <a:ea typeface="Cambria Math"/>
                                  <a:cs typeface="+mj-cs"/>
                                </a:rPr>
                                <m:t>1</m:t>
                              </m:r>
                            </m:lim>
                          </m:limLow>
                        </m:fName>
                        <m:e>
                          <m:sSub>
                            <m:sSubPr>
                              <m:ctrlPr>
                                <a:rPr lang="en-US" sz="2000" b="0" i="1" smtClean="0">
                                  <a:solidFill>
                                    <a:schemeClr val="bg1"/>
                                  </a:solidFill>
                                  <a:latin typeface="Cambria Math"/>
                                  <a:ea typeface="Cambria Math"/>
                                  <a:cs typeface="+mj-cs"/>
                                </a:rPr>
                              </m:ctrlPr>
                            </m:sSubPr>
                            <m:e>
                              <m:r>
                                <a:rPr lang="en-US" sz="2000" b="0" i="1" smtClean="0">
                                  <a:solidFill>
                                    <a:schemeClr val="bg1"/>
                                  </a:solidFill>
                                  <a:latin typeface="Cambria Math"/>
                                  <a:ea typeface="Cambria Math"/>
                                  <a:cs typeface="+mj-cs"/>
                                </a:rPr>
                                <m:t>𝛽</m:t>
                              </m:r>
                            </m:e>
                            <m:sub>
                              <m:r>
                                <a:rPr lang="en-US" sz="2000" b="0" i="1" smtClean="0">
                                  <a:solidFill>
                                    <a:schemeClr val="bg1"/>
                                  </a:solidFill>
                                  <a:latin typeface="Cambria Math"/>
                                  <a:ea typeface="Cambria Math"/>
                                  <a:cs typeface="+mj-cs"/>
                                </a:rPr>
                                <m:t>𝑗</m:t>
                              </m:r>
                            </m:sub>
                          </m:sSub>
                          <m:r>
                            <a:rPr lang="en-US" sz="2000" b="0" i="1" smtClean="0">
                              <a:solidFill>
                                <a:schemeClr val="bg1"/>
                              </a:solidFill>
                              <a:latin typeface="Cambria Math"/>
                              <a:ea typeface="Cambria Math"/>
                              <a:cs typeface="+mj-cs"/>
                            </a:rPr>
                            <m:t>(</m:t>
                          </m:r>
                          <m:sSub>
                            <m:sSubPr>
                              <m:ctrlPr>
                                <a:rPr lang="en-US" sz="2000" b="0" i="1" smtClean="0">
                                  <a:solidFill>
                                    <a:schemeClr val="bg1"/>
                                  </a:solidFill>
                                  <a:latin typeface="Cambria Math"/>
                                  <a:ea typeface="Cambria Math"/>
                                  <a:cs typeface="+mj-cs"/>
                                </a:rPr>
                              </m:ctrlPr>
                            </m:sSubPr>
                            <m:e>
                              <m:r>
                                <a:rPr lang="en-US" sz="2000" b="0" i="1" smtClean="0">
                                  <a:solidFill>
                                    <a:schemeClr val="bg1"/>
                                  </a:solidFill>
                                  <a:latin typeface="Cambria Math"/>
                                  <a:ea typeface="Cambria Math"/>
                                  <a:cs typeface="+mj-cs"/>
                                </a:rPr>
                                <m:t>𝑉</m:t>
                              </m:r>
                            </m:e>
                            <m:sub>
                              <m:r>
                                <a:rPr lang="en-US" sz="2000" b="0" i="1" smtClean="0">
                                  <a:solidFill>
                                    <a:schemeClr val="bg1"/>
                                  </a:solidFill>
                                  <a:latin typeface="Cambria Math"/>
                                  <a:ea typeface="Cambria Math"/>
                                  <a:cs typeface="+mj-cs"/>
                                </a:rPr>
                                <m:t>𝑗</m:t>
                              </m:r>
                            </m:sub>
                          </m:sSub>
                          <m:r>
                            <a:rPr lang="en-US" sz="2000" b="0" i="1" smtClean="0">
                              <a:solidFill>
                                <a:schemeClr val="bg1"/>
                              </a:solidFill>
                              <a:latin typeface="Cambria Math"/>
                              <a:ea typeface="Cambria Math"/>
                              <a:cs typeface="+mj-cs"/>
                            </a:rPr>
                            <m:t>))=</m:t>
                          </m:r>
                          <m:r>
                            <a:rPr lang="en-US" sz="2000" b="0" i="1" smtClean="0">
                              <a:solidFill>
                                <a:schemeClr val="bg1"/>
                              </a:solidFill>
                              <a:latin typeface="Cambria Math"/>
                              <a:ea typeface="Cambria Math"/>
                              <a:cs typeface="+mj-cs"/>
                            </a:rPr>
                            <m:t>𝑃</m:t>
                          </m:r>
                          <m:r>
                            <a:rPr lang="en-US" sz="2000" b="0" i="1" smtClean="0">
                              <a:solidFill>
                                <a:schemeClr val="bg1"/>
                              </a:solidFill>
                              <a:latin typeface="Cambria Math"/>
                              <a:ea typeface="Cambria Math"/>
                              <a:cs typeface="+mj-cs"/>
                            </a:rPr>
                            <m:t>( </m:t>
                          </m:r>
                          <m:d>
                            <m:dPr>
                              <m:ctrlPr>
                                <a:rPr lang="en-US" sz="2000" b="0" i="1" smtClean="0">
                                  <a:solidFill>
                                    <a:schemeClr val="bg1"/>
                                  </a:solidFill>
                                  <a:latin typeface="Cambria Math"/>
                                  <a:ea typeface="Cambria Math"/>
                                  <a:cs typeface="+mj-cs"/>
                                </a:rPr>
                              </m:ctrlPr>
                            </m:dPr>
                            <m:e>
                              <m:sSub>
                                <m:sSubPr>
                                  <m:ctrlPr>
                                    <a:rPr lang="en-US" sz="2000" b="0" i="1" smtClean="0">
                                      <a:solidFill>
                                        <a:schemeClr val="bg1"/>
                                      </a:solidFill>
                                      <a:latin typeface="Cambria Math"/>
                                      <a:ea typeface="Cambria Math"/>
                                      <a:cs typeface="+mj-cs"/>
                                    </a:rPr>
                                  </m:ctrlPr>
                                </m:sSubPr>
                                <m:e>
                                  <m:r>
                                    <a:rPr lang="en-US" sz="2000" b="0" i="1" smtClean="0">
                                      <a:solidFill>
                                        <a:schemeClr val="bg1"/>
                                      </a:solidFill>
                                      <a:latin typeface="Cambria Math"/>
                                      <a:ea typeface="Cambria Math"/>
                                      <a:cs typeface="+mj-cs"/>
                                    </a:rPr>
                                    <m:t>𝛽</m:t>
                                  </m:r>
                                </m:e>
                                <m:sub>
                                  <m:r>
                                    <a:rPr lang="en-US" sz="2000" b="0" i="1" smtClean="0">
                                      <a:solidFill>
                                        <a:schemeClr val="bg1"/>
                                      </a:solidFill>
                                      <a:latin typeface="Cambria Math"/>
                                      <a:ea typeface="Cambria Math"/>
                                      <a:cs typeface="+mj-cs"/>
                                    </a:rPr>
                                    <m:t>1</m:t>
                                  </m:r>
                                </m:sub>
                              </m:sSub>
                              <m:d>
                                <m:dPr>
                                  <m:ctrlPr>
                                    <a:rPr lang="en-US" sz="2000" b="0" i="1" smtClean="0">
                                      <a:solidFill>
                                        <a:schemeClr val="bg1"/>
                                      </a:solidFill>
                                      <a:latin typeface="Cambria Math"/>
                                      <a:ea typeface="Cambria Math"/>
                                      <a:cs typeface="+mj-cs"/>
                                    </a:rPr>
                                  </m:ctrlPr>
                                </m:dPr>
                                <m:e>
                                  <m:r>
                                    <a:rPr lang="en-US" sz="2000" b="0" i="1" smtClean="0">
                                      <a:solidFill>
                                        <a:schemeClr val="bg1"/>
                                      </a:solidFill>
                                      <a:latin typeface="Cambria Math"/>
                                      <a:ea typeface="Cambria Math"/>
                                      <a:cs typeface="+mj-cs"/>
                                    </a:rPr>
                                    <m:t>𝑣</m:t>
                                  </m:r>
                                </m:e>
                              </m:d>
                              <m:r>
                                <a:rPr lang="en-US" sz="2000" b="0" i="1" smtClean="0">
                                  <a:solidFill>
                                    <a:schemeClr val="bg1"/>
                                  </a:solidFill>
                                  <a:latin typeface="Cambria Math"/>
                                  <a:ea typeface="Cambria Math"/>
                                  <a:cs typeface="+mj-cs"/>
                                </a:rPr>
                                <m:t>≥ </m:t>
                              </m:r>
                              <m:sSub>
                                <m:sSubPr>
                                  <m:ctrlPr>
                                    <a:rPr lang="en-US" sz="2000" b="0" i="1" smtClean="0">
                                      <a:solidFill>
                                        <a:schemeClr val="bg1"/>
                                      </a:solidFill>
                                      <a:latin typeface="Cambria Math"/>
                                      <a:ea typeface="Cambria Math"/>
                                      <a:cs typeface="+mj-cs"/>
                                    </a:rPr>
                                  </m:ctrlPr>
                                </m:sSubPr>
                                <m:e>
                                  <m:r>
                                    <a:rPr lang="en-US" sz="2000" b="0" i="1" smtClean="0">
                                      <a:solidFill>
                                        <a:schemeClr val="bg1"/>
                                      </a:solidFill>
                                      <a:latin typeface="Cambria Math"/>
                                      <a:ea typeface="Cambria Math"/>
                                      <a:cs typeface="+mj-cs"/>
                                    </a:rPr>
                                    <m:t>𝛽</m:t>
                                  </m:r>
                                </m:e>
                                <m:sub>
                                  <m:r>
                                    <a:rPr lang="en-US" sz="2000" b="0" i="1" smtClean="0">
                                      <a:solidFill>
                                        <a:schemeClr val="bg1"/>
                                      </a:solidFill>
                                      <a:latin typeface="Cambria Math"/>
                                      <a:ea typeface="Cambria Math"/>
                                      <a:cs typeface="+mj-cs"/>
                                    </a:rPr>
                                    <m:t>2</m:t>
                                  </m:r>
                                </m:sub>
                              </m:sSub>
                              <m:d>
                                <m:dPr>
                                  <m:ctrlPr>
                                    <a:rPr lang="en-US" sz="2000" b="0" i="1" smtClean="0">
                                      <a:solidFill>
                                        <a:schemeClr val="bg1"/>
                                      </a:solidFill>
                                      <a:latin typeface="Cambria Math"/>
                                      <a:ea typeface="Cambria Math"/>
                                      <a:cs typeface="+mj-cs"/>
                                    </a:rPr>
                                  </m:ctrlPr>
                                </m:dPr>
                                <m:e>
                                  <m:sSub>
                                    <m:sSubPr>
                                      <m:ctrlPr>
                                        <a:rPr lang="en-US" sz="2000" b="0" i="1" smtClean="0">
                                          <a:solidFill>
                                            <a:schemeClr val="bg1"/>
                                          </a:solidFill>
                                          <a:latin typeface="Cambria Math"/>
                                          <a:ea typeface="Cambria Math"/>
                                          <a:cs typeface="+mj-cs"/>
                                        </a:rPr>
                                      </m:ctrlPr>
                                    </m:sSubPr>
                                    <m:e>
                                      <m:r>
                                        <a:rPr lang="en-US" sz="2000" b="0" i="1" smtClean="0">
                                          <a:solidFill>
                                            <a:schemeClr val="bg1"/>
                                          </a:solidFill>
                                          <a:latin typeface="Cambria Math"/>
                                          <a:ea typeface="Cambria Math"/>
                                          <a:cs typeface="+mj-cs"/>
                                        </a:rPr>
                                        <m:t>𝑉</m:t>
                                      </m:r>
                                    </m:e>
                                    <m:sub>
                                      <m:r>
                                        <a:rPr lang="en-US" sz="2000" b="0" i="1" smtClean="0">
                                          <a:solidFill>
                                            <a:schemeClr val="bg1"/>
                                          </a:solidFill>
                                          <a:latin typeface="Cambria Math"/>
                                          <a:ea typeface="Cambria Math"/>
                                          <a:cs typeface="+mj-cs"/>
                                        </a:rPr>
                                        <m:t>2</m:t>
                                      </m:r>
                                    </m:sub>
                                  </m:sSub>
                                </m:e>
                              </m:d>
                            </m:e>
                          </m:d>
                          <m:r>
                            <a:rPr lang="en-US" sz="2000" b="0" i="1" smtClean="0">
                              <a:solidFill>
                                <a:schemeClr val="bg1"/>
                              </a:solidFill>
                              <a:latin typeface="Cambria Math"/>
                              <a:ea typeface="Cambria Math"/>
                              <a:cs typeface="+mj-cs"/>
                            </a:rPr>
                            <m:t>∩</m:t>
                          </m:r>
                          <m:d>
                            <m:dPr>
                              <m:ctrlPr>
                                <a:rPr lang="en-US" sz="2000" b="0" i="1" smtClean="0">
                                  <a:solidFill>
                                    <a:schemeClr val="bg1"/>
                                  </a:solidFill>
                                  <a:latin typeface="Cambria Math"/>
                                  <a:ea typeface="Cambria Math"/>
                                  <a:cs typeface="+mj-cs"/>
                                </a:rPr>
                              </m:ctrlPr>
                            </m:dPr>
                            <m:e>
                              <m:sSub>
                                <m:sSubPr>
                                  <m:ctrlPr>
                                    <a:rPr lang="en-US" sz="2000" b="0" i="1" smtClean="0">
                                      <a:solidFill>
                                        <a:schemeClr val="bg1"/>
                                      </a:solidFill>
                                      <a:latin typeface="Cambria Math"/>
                                      <a:ea typeface="Cambria Math"/>
                                      <a:cs typeface="+mj-cs"/>
                                    </a:rPr>
                                  </m:ctrlPr>
                                </m:sSubPr>
                                <m:e>
                                  <m:r>
                                    <a:rPr lang="en-US" sz="2000" b="0" i="1" smtClean="0">
                                      <a:solidFill>
                                        <a:schemeClr val="bg1"/>
                                      </a:solidFill>
                                      <a:latin typeface="Cambria Math"/>
                                      <a:ea typeface="Cambria Math"/>
                                      <a:cs typeface="+mj-cs"/>
                                    </a:rPr>
                                    <m:t>𝛽</m:t>
                                  </m:r>
                                </m:e>
                                <m:sub>
                                  <m:r>
                                    <a:rPr lang="en-US" sz="2000" b="0" i="1" smtClean="0">
                                      <a:solidFill>
                                        <a:schemeClr val="bg1"/>
                                      </a:solidFill>
                                      <a:latin typeface="Cambria Math"/>
                                      <a:ea typeface="Cambria Math"/>
                                      <a:cs typeface="+mj-cs"/>
                                    </a:rPr>
                                    <m:t>1</m:t>
                                  </m:r>
                                </m:sub>
                              </m:sSub>
                              <m:d>
                                <m:dPr>
                                  <m:ctrlPr>
                                    <a:rPr lang="en-US" sz="2000" b="0" i="1" smtClean="0">
                                      <a:solidFill>
                                        <a:schemeClr val="bg1"/>
                                      </a:solidFill>
                                      <a:latin typeface="Cambria Math"/>
                                      <a:ea typeface="Cambria Math"/>
                                      <a:cs typeface="+mj-cs"/>
                                    </a:rPr>
                                  </m:ctrlPr>
                                </m:dPr>
                                <m:e>
                                  <m:r>
                                    <a:rPr lang="en-US" sz="2000" b="0" i="1" smtClean="0">
                                      <a:solidFill>
                                        <a:schemeClr val="bg1"/>
                                      </a:solidFill>
                                      <a:latin typeface="Cambria Math"/>
                                      <a:ea typeface="Cambria Math"/>
                                      <a:cs typeface="+mj-cs"/>
                                    </a:rPr>
                                    <m:t>𝑣</m:t>
                                  </m:r>
                                </m:e>
                              </m:d>
                              <m:r>
                                <a:rPr lang="en-US" sz="2000" b="0" i="1" smtClean="0">
                                  <a:solidFill>
                                    <a:schemeClr val="bg1"/>
                                  </a:solidFill>
                                  <a:latin typeface="Cambria Math"/>
                                  <a:ea typeface="Cambria Math"/>
                                  <a:cs typeface="+mj-cs"/>
                                </a:rPr>
                                <m:t>≥</m:t>
                              </m:r>
                              <m:r>
                                <a:rPr lang="en-US" sz="2000" b="0" i="1" smtClean="0">
                                  <a:solidFill>
                                    <a:schemeClr val="bg1"/>
                                  </a:solidFill>
                                  <a:latin typeface="Cambria Math"/>
                                  <a:ea typeface="Cambria Math"/>
                                  <a:cs typeface="+mj-cs"/>
                                </a:rPr>
                                <m:t>𝑅</m:t>
                              </m:r>
                            </m:e>
                          </m:d>
                          <m:r>
                            <a:rPr lang="en-US" sz="2000" b="0" i="1" smtClean="0">
                              <a:solidFill>
                                <a:schemeClr val="bg1"/>
                              </a:solidFill>
                              <a:latin typeface="Cambria Math"/>
                              <a:ea typeface="Cambria Math"/>
                              <a:cs typeface="+mj-cs"/>
                            </a:rPr>
                            <m:t> )=  </m:t>
                          </m:r>
                        </m:e>
                      </m:func>
                    </m:oMath>
                  </m:oMathPara>
                </a14:m>
                <a:endParaRPr lang="en-US" sz="2000" b="0" dirty="0" smtClean="0">
                  <a:solidFill>
                    <a:schemeClr val="bg1"/>
                  </a:solidFill>
                  <a:ea typeface="Cambria Math"/>
                  <a:cs typeface="+mj-cs"/>
                </a:endParaRPr>
              </a:p>
              <a:p>
                <a:pPr algn="l"/>
                <a:r>
                  <a:rPr lang="en-US" sz="2000" dirty="0" smtClean="0">
                    <a:solidFill>
                      <a:schemeClr val="bg1"/>
                    </a:solidFill>
                    <a:ea typeface="Cambria Math"/>
                    <a:cs typeface="+mj-cs"/>
                  </a:rPr>
                  <a:t>           </a:t>
                </a:r>
                <a14:m>
                  <m:oMath xmlns:m="http://schemas.openxmlformats.org/officeDocument/2006/math">
                    <m:r>
                      <a:rPr lang="en-US" sz="2000" b="0" i="1" smtClean="0">
                        <a:solidFill>
                          <a:schemeClr val="bg1"/>
                        </a:solidFill>
                        <a:latin typeface="Cambria Math"/>
                        <a:ea typeface="Cambria Math"/>
                        <a:cs typeface="+mj-cs"/>
                      </a:rPr>
                      <m:t>=   </m:t>
                    </m:r>
                    <m:r>
                      <a:rPr lang="en-US" sz="2000" b="0" i="1" smtClean="0">
                        <a:solidFill>
                          <a:schemeClr val="bg1"/>
                        </a:solidFill>
                        <a:latin typeface="Cambria Math"/>
                        <a:ea typeface="Cambria Math"/>
                        <a:cs typeface="+mj-cs"/>
                      </a:rPr>
                      <m:t>𝑃</m:t>
                    </m:r>
                    <m:d>
                      <m:dPr>
                        <m:ctrlPr>
                          <a:rPr lang="en-US" sz="2000" b="0" i="1" smtClean="0">
                            <a:solidFill>
                              <a:schemeClr val="bg1"/>
                            </a:solidFill>
                            <a:latin typeface="Cambria Math"/>
                            <a:ea typeface="Cambria Math"/>
                            <a:cs typeface="+mj-cs"/>
                          </a:rPr>
                        </m:ctrlPr>
                      </m:dPr>
                      <m:e>
                        <m:sSub>
                          <m:sSubPr>
                            <m:ctrlPr>
                              <a:rPr lang="en-US" sz="2000" b="0" i="1" smtClean="0">
                                <a:solidFill>
                                  <a:schemeClr val="bg1"/>
                                </a:solidFill>
                                <a:latin typeface="Cambria Math"/>
                                <a:ea typeface="Cambria Math"/>
                                <a:cs typeface="+mj-cs"/>
                              </a:rPr>
                            </m:ctrlPr>
                          </m:sSubPr>
                          <m:e>
                            <m:r>
                              <a:rPr lang="en-US" sz="2000" b="0" i="1" smtClean="0">
                                <a:solidFill>
                                  <a:schemeClr val="bg1"/>
                                </a:solidFill>
                                <a:latin typeface="Cambria Math"/>
                                <a:ea typeface="Cambria Math"/>
                                <a:cs typeface="+mj-cs"/>
                              </a:rPr>
                              <m:t>𝛽</m:t>
                            </m:r>
                          </m:e>
                          <m:sub>
                            <m:r>
                              <a:rPr lang="en-US" sz="2000" b="0" i="1" smtClean="0">
                                <a:solidFill>
                                  <a:schemeClr val="bg1"/>
                                </a:solidFill>
                                <a:latin typeface="Cambria Math"/>
                                <a:ea typeface="Cambria Math"/>
                                <a:cs typeface="+mj-cs"/>
                              </a:rPr>
                              <m:t>1</m:t>
                            </m:r>
                          </m:sub>
                        </m:sSub>
                        <m:d>
                          <m:dPr>
                            <m:ctrlPr>
                              <a:rPr lang="en-US" sz="2000" b="0" i="1" smtClean="0">
                                <a:solidFill>
                                  <a:schemeClr val="bg1"/>
                                </a:solidFill>
                                <a:latin typeface="Cambria Math"/>
                                <a:ea typeface="Cambria Math"/>
                                <a:cs typeface="+mj-cs"/>
                              </a:rPr>
                            </m:ctrlPr>
                          </m:dPr>
                          <m:e>
                            <m:r>
                              <a:rPr lang="en-US" sz="2000" b="0" i="1" smtClean="0">
                                <a:solidFill>
                                  <a:schemeClr val="bg1"/>
                                </a:solidFill>
                                <a:latin typeface="Cambria Math"/>
                                <a:ea typeface="Cambria Math"/>
                                <a:cs typeface="+mj-cs"/>
                              </a:rPr>
                              <m:t>𝑣</m:t>
                            </m:r>
                          </m:e>
                        </m:d>
                        <m:r>
                          <a:rPr lang="en-US" sz="2000" b="0" i="1" smtClean="0">
                            <a:solidFill>
                              <a:schemeClr val="bg1"/>
                            </a:solidFill>
                            <a:latin typeface="Cambria Math"/>
                            <a:ea typeface="Cambria Math"/>
                            <a:cs typeface="+mj-cs"/>
                          </a:rPr>
                          <m:t>≥</m:t>
                        </m:r>
                        <m:sSub>
                          <m:sSubPr>
                            <m:ctrlPr>
                              <a:rPr lang="en-US" sz="2000" b="0" i="1" smtClean="0">
                                <a:solidFill>
                                  <a:schemeClr val="bg1"/>
                                </a:solidFill>
                                <a:latin typeface="Cambria Math"/>
                                <a:ea typeface="Cambria Math"/>
                                <a:cs typeface="+mj-cs"/>
                              </a:rPr>
                            </m:ctrlPr>
                          </m:sSubPr>
                          <m:e>
                            <m:r>
                              <a:rPr lang="en-US" sz="2000" b="0" i="1" smtClean="0">
                                <a:solidFill>
                                  <a:schemeClr val="bg1"/>
                                </a:solidFill>
                                <a:latin typeface="Cambria Math"/>
                                <a:ea typeface="Cambria Math"/>
                                <a:cs typeface="+mj-cs"/>
                              </a:rPr>
                              <m:t>𝛽</m:t>
                            </m:r>
                          </m:e>
                          <m:sub>
                            <m:r>
                              <a:rPr lang="en-US" sz="2000" b="0" i="1" smtClean="0">
                                <a:solidFill>
                                  <a:schemeClr val="bg1"/>
                                </a:solidFill>
                                <a:latin typeface="Cambria Math"/>
                                <a:ea typeface="Cambria Math"/>
                                <a:cs typeface="+mj-cs"/>
                              </a:rPr>
                              <m:t>2</m:t>
                            </m:r>
                          </m:sub>
                        </m:sSub>
                        <m:d>
                          <m:dPr>
                            <m:ctrlPr>
                              <a:rPr lang="en-US" sz="2000" b="0" i="1" smtClean="0">
                                <a:solidFill>
                                  <a:schemeClr val="bg1"/>
                                </a:solidFill>
                                <a:latin typeface="Cambria Math"/>
                                <a:ea typeface="Cambria Math"/>
                                <a:cs typeface="+mj-cs"/>
                              </a:rPr>
                            </m:ctrlPr>
                          </m:dPr>
                          <m:e>
                            <m:sSub>
                              <m:sSubPr>
                                <m:ctrlPr>
                                  <a:rPr lang="en-US" sz="2000" b="0" i="1" smtClean="0">
                                    <a:solidFill>
                                      <a:schemeClr val="bg1"/>
                                    </a:solidFill>
                                    <a:latin typeface="Cambria Math"/>
                                    <a:ea typeface="Cambria Math"/>
                                    <a:cs typeface="+mj-cs"/>
                                  </a:rPr>
                                </m:ctrlPr>
                              </m:sSubPr>
                              <m:e>
                                <m:r>
                                  <a:rPr lang="en-US" sz="2000" b="0" i="1" smtClean="0">
                                    <a:solidFill>
                                      <a:schemeClr val="bg1"/>
                                    </a:solidFill>
                                    <a:latin typeface="Cambria Math"/>
                                    <a:ea typeface="Cambria Math"/>
                                    <a:cs typeface="+mj-cs"/>
                                  </a:rPr>
                                  <m:t>𝑉</m:t>
                                </m:r>
                              </m:e>
                              <m:sub>
                                <m:r>
                                  <a:rPr lang="en-US" sz="2000" b="0" i="1" smtClean="0">
                                    <a:solidFill>
                                      <a:schemeClr val="bg1"/>
                                    </a:solidFill>
                                    <a:latin typeface="Cambria Math"/>
                                    <a:ea typeface="Cambria Math"/>
                                    <a:cs typeface="+mj-cs"/>
                                  </a:rPr>
                                  <m:t>2</m:t>
                                </m:r>
                              </m:sub>
                            </m:sSub>
                          </m:e>
                        </m:d>
                      </m:e>
                    </m:d>
                    <m:r>
                      <a:rPr lang="en-US" sz="2000" b="0" i="1" smtClean="0">
                        <a:solidFill>
                          <a:schemeClr val="bg1"/>
                        </a:solidFill>
                        <a:latin typeface="Cambria Math"/>
                        <a:ea typeface="Cambria Math"/>
                        <a:cs typeface="+mj-cs"/>
                      </a:rPr>
                      <m:t>⋅</m:t>
                    </m:r>
                    <m:r>
                      <a:rPr lang="en-US" sz="2000" b="0" i="1" smtClean="0">
                        <a:solidFill>
                          <a:schemeClr val="bg1"/>
                        </a:solidFill>
                        <a:latin typeface="Cambria Math"/>
                        <a:ea typeface="Cambria Math"/>
                        <a:cs typeface="+mj-cs"/>
                      </a:rPr>
                      <m:t>𝑃</m:t>
                    </m:r>
                    <m:d>
                      <m:dPr>
                        <m:ctrlPr>
                          <a:rPr lang="en-US" sz="2000" b="0" i="1" smtClean="0">
                            <a:solidFill>
                              <a:schemeClr val="bg1"/>
                            </a:solidFill>
                            <a:latin typeface="Cambria Math"/>
                            <a:ea typeface="Cambria Math"/>
                            <a:cs typeface="+mj-cs"/>
                          </a:rPr>
                        </m:ctrlPr>
                      </m:dPr>
                      <m:e>
                        <m:sSub>
                          <m:sSubPr>
                            <m:ctrlPr>
                              <a:rPr lang="en-US" sz="2000" b="0" i="1" smtClean="0">
                                <a:solidFill>
                                  <a:schemeClr val="bg1"/>
                                </a:solidFill>
                                <a:latin typeface="Cambria Math"/>
                                <a:ea typeface="Cambria Math"/>
                                <a:cs typeface="+mj-cs"/>
                              </a:rPr>
                            </m:ctrlPr>
                          </m:sSubPr>
                          <m:e>
                            <m:r>
                              <a:rPr lang="en-US" sz="2000" b="0" i="1" smtClean="0">
                                <a:solidFill>
                                  <a:schemeClr val="bg1"/>
                                </a:solidFill>
                                <a:latin typeface="Cambria Math"/>
                                <a:ea typeface="Cambria Math"/>
                                <a:cs typeface="+mj-cs"/>
                              </a:rPr>
                              <m:t>𝛽</m:t>
                            </m:r>
                          </m:e>
                          <m:sub>
                            <m:r>
                              <a:rPr lang="en-US" sz="2000" b="0" i="1" smtClean="0">
                                <a:solidFill>
                                  <a:schemeClr val="bg1"/>
                                </a:solidFill>
                                <a:latin typeface="Cambria Math"/>
                                <a:ea typeface="Cambria Math"/>
                                <a:cs typeface="+mj-cs"/>
                              </a:rPr>
                              <m:t>1</m:t>
                            </m:r>
                          </m:sub>
                        </m:sSub>
                        <m:d>
                          <m:dPr>
                            <m:ctrlPr>
                              <a:rPr lang="en-US" sz="2000" b="0" i="1" smtClean="0">
                                <a:solidFill>
                                  <a:schemeClr val="bg1"/>
                                </a:solidFill>
                                <a:latin typeface="Cambria Math"/>
                                <a:ea typeface="Cambria Math"/>
                                <a:cs typeface="+mj-cs"/>
                              </a:rPr>
                            </m:ctrlPr>
                          </m:dPr>
                          <m:e>
                            <m:r>
                              <a:rPr lang="en-US" sz="2000" b="0" i="1" smtClean="0">
                                <a:solidFill>
                                  <a:schemeClr val="bg1"/>
                                </a:solidFill>
                                <a:latin typeface="Cambria Math"/>
                                <a:ea typeface="Cambria Math"/>
                                <a:cs typeface="+mj-cs"/>
                              </a:rPr>
                              <m:t>𝑣</m:t>
                            </m:r>
                          </m:e>
                        </m:d>
                        <m:r>
                          <a:rPr lang="en-US" sz="2000" b="0" i="1" smtClean="0">
                            <a:solidFill>
                              <a:schemeClr val="bg1"/>
                            </a:solidFill>
                            <a:latin typeface="Cambria Math"/>
                            <a:ea typeface="Cambria Math"/>
                            <a:cs typeface="+mj-cs"/>
                          </a:rPr>
                          <m:t>≥</m:t>
                        </m:r>
                        <m:r>
                          <a:rPr lang="en-US" sz="2000" b="0" i="1" smtClean="0">
                            <a:solidFill>
                              <a:schemeClr val="bg1"/>
                            </a:solidFill>
                            <a:latin typeface="Cambria Math"/>
                            <a:ea typeface="Cambria Math"/>
                            <a:cs typeface="+mj-cs"/>
                          </a:rPr>
                          <m:t>𝑅</m:t>
                        </m:r>
                      </m:e>
                    </m:d>
                    <m:r>
                      <a:rPr lang="en-US" sz="2000" b="0" i="1" smtClean="0">
                        <a:solidFill>
                          <a:schemeClr val="bg1"/>
                        </a:solidFill>
                        <a:latin typeface="Cambria Math"/>
                        <a:ea typeface="Cambria Math"/>
                        <a:cs typeface="+mj-cs"/>
                      </a:rPr>
                      <m:t> </m:t>
                    </m:r>
                    <m:sSub>
                      <m:sSubPr>
                        <m:ctrlPr>
                          <a:rPr lang="en-US" sz="2000" b="0" i="1" smtClean="0">
                            <a:solidFill>
                              <a:schemeClr val="bg1"/>
                            </a:solidFill>
                            <a:latin typeface="Cambria Math"/>
                            <a:ea typeface="Cambria Math"/>
                            <a:cs typeface="+mj-cs"/>
                          </a:rPr>
                        </m:ctrlPr>
                      </m:sSubPr>
                      <m:e>
                        <m:r>
                          <a:rPr lang="en-US" sz="2000" b="0" i="1" smtClean="0">
                            <a:solidFill>
                              <a:schemeClr val="bg1"/>
                            </a:solidFill>
                            <a:latin typeface="Cambria Math"/>
                            <a:ea typeface="Cambria Math"/>
                            <a:cs typeface="+mj-cs"/>
                          </a:rPr>
                          <m:t>&gt;</m:t>
                        </m:r>
                      </m:e>
                      <m:sub>
                        <m:r>
                          <a:rPr lang="en-US" sz="2000" b="0" i="1" smtClean="0">
                            <a:solidFill>
                              <a:srgbClr val="FF0000"/>
                            </a:solidFill>
                            <a:latin typeface="Cambria Math"/>
                            <a:ea typeface="Cambria Math"/>
                            <a:cs typeface="+mj-cs"/>
                          </a:rPr>
                          <m:t>∗</m:t>
                        </m:r>
                      </m:sub>
                    </m:sSub>
                    <m:r>
                      <a:rPr lang="en-US" sz="2000" b="0" i="1" smtClean="0">
                        <a:solidFill>
                          <a:schemeClr val="bg1"/>
                        </a:solidFill>
                        <a:latin typeface="Cambria Math"/>
                        <a:ea typeface="Cambria Math"/>
                        <a:cs typeface="+mj-cs"/>
                      </a:rPr>
                      <m:t> </m:t>
                    </m:r>
                    <m:r>
                      <a:rPr lang="en-US" sz="2000" b="0" i="1" smtClean="0">
                        <a:solidFill>
                          <a:schemeClr val="bg1"/>
                        </a:solidFill>
                        <a:latin typeface="Cambria Math"/>
                        <a:ea typeface="Cambria Math"/>
                        <a:cs typeface="+mj-cs"/>
                      </a:rPr>
                      <m:t>𝑃</m:t>
                    </m:r>
                    <m:d>
                      <m:dPr>
                        <m:ctrlPr>
                          <a:rPr lang="en-US" sz="2000" b="0" i="1" smtClean="0">
                            <a:solidFill>
                              <a:schemeClr val="bg1"/>
                            </a:solidFill>
                            <a:latin typeface="Cambria Math"/>
                            <a:ea typeface="Cambria Math"/>
                            <a:cs typeface="+mj-cs"/>
                          </a:rPr>
                        </m:ctrlPr>
                      </m:dPr>
                      <m:e>
                        <m:sSub>
                          <m:sSubPr>
                            <m:ctrlPr>
                              <a:rPr lang="en-US" sz="2000" b="0" i="1" smtClean="0">
                                <a:solidFill>
                                  <a:schemeClr val="bg1"/>
                                </a:solidFill>
                                <a:latin typeface="Cambria Math"/>
                                <a:ea typeface="Cambria Math"/>
                                <a:cs typeface="+mj-cs"/>
                              </a:rPr>
                            </m:ctrlPr>
                          </m:sSubPr>
                          <m:e>
                            <m:r>
                              <a:rPr lang="en-US" sz="2000" b="0" i="1" smtClean="0">
                                <a:solidFill>
                                  <a:schemeClr val="bg1"/>
                                </a:solidFill>
                                <a:latin typeface="Cambria Math"/>
                                <a:ea typeface="Cambria Math"/>
                                <a:cs typeface="+mj-cs"/>
                              </a:rPr>
                              <m:t>𝛽</m:t>
                            </m:r>
                          </m:e>
                          <m:sub>
                            <m:r>
                              <a:rPr lang="en-US" sz="2000" b="0" i="1" smtClean="0">
                                <a:solidFill>
                                  <a:schemeClr val="bg1"/>
                                </a:solidFill>
                                <a:latin typeface="Cambria Math"/>
                                <a:ea typeface="Cambria Math"/>
                                <a:cs typeface="+mj-cs"/>
                              </a:rPr>
                              <m:t>2</m:t>
                            </m:r>
                          </m:sub>
                        </m:sSub>
                        <m:d>
                          <m:dPr>
                            <m:ctrlPr>
                              <a:rPr lang="en-US" sz="2000" b="0" i="1" smtClean="0">
                                <a:solidFill>
                                  <a:schemeClr val="bg1"/>
                                </a:solidFill>
                                <a:latin typeface="Cambria Math"/>
                                <a:ea typeface="Cambria Math"/>
                                <a:cs typeface="+mj-cs"/>
                              </a:rPr>
                            </m:ctrlPr>
                          </m:dPr>
                          <m:e>
                            <m:r>
                              <a:rPr lang="en-US" sz="2000" b="0" i="1" smtClean="0">
                                <a:solidFill>
                                  <a:schemeClr val="bg1"/>
                                </a:solidFill>
                                <a:latin typeface="Cambria Math"/>
                                <a:ea typeface="Cambria Math"/>
                                <a:cs typeface="+mj-cs"/>
                              </a:rPr>
                              <m:t>𝑣</m:t>
                            </m:r>
                          </m:e>
                        </m:d>
                        <m:r>
                          <a:rPr lang="en-US" sz="2000" b="0" i="1" smtClean="0">
                            <a:solidFill>
                              <a:schemeClr val="bg1"/>
                            </a:solidFill>
                            <a:latin typeface="Cambria Math"/>
                            <a:ea typeface="Cambria Math"/>
                            <a:cs typeface="+mj-cs"/>
                          </a:rPr>
                          <m:t>≥</m:t>
                        </m:r>
                        <m:sSub>
                          <m:sSubPr>
                            <m:ctrlPr>
                              <a:rPr lang="en-US" sz="2000" b="0" i="1" smtClean="0">
                                <a:solidFill>
                                  <a:schemeClr val="bg1"/>
                                </a:solidFill>
                                <a:latin typeface="Cambria Math"/>
                                <a:ea typeface="Cambria Math"/>
                                <a:cs typeface="+mj-cs"/>
                              </a:rPr>
                            </m:ctrlPr>
                          </m:sSubPr>
                          <m:e>
                            <m:r>
                              <a:rPr lang="en-US" sz="2000" b="0" i="1" smtClean="0">
                                <a:solidFill>
                                  <a:schemeClr val="bg1"/>
                                </a:solidFill>
                                <a:latin typeface="Cambria Math"/>
                                <a:ea typeface="Cambria Math"/>
                                <a:cs typeface="+mj-cs"/>
                              </a:rPr>
                              <m:t>𝛽</m:t>
                            </m:r>
                          </m:e>
                          <m:sub>
                            <m:r>
                              <a:rPr lang="en-US" sz="2000" b="0" i="1" smtClean="0">
                                <a:solidFill>
                                  <a:schemeClr val="bg1"/>
                                </a:solidFill>
                                <a:latin typeface="Cambria Math"/>
                                <a:ea typeface="Cambria Math"/>
                                <a:cs typeface="+mj-cs"/>
                              </a:rPr>
                              <m:t>1</m:t>
                            </m:r>
                          </m:sub>
                        </m:sSub>
                        <m:d>
                          <m:dPr>
                            <m:ctrlPr>
                              <a:rPr lang="en-US" sz="2000" b="0" i="1" smtClean="0">
                                <a:solidFill>
                                  <a:schemeClr val="bg1"/>
                                </a:solidFill>
                                <a:latin typeface="Cambria Math"/>
                                <a:ea typeface="Cambria Math"/>
                                <a:cs typeface="+mj-cs"/>
                              </a:rPr>
                            </m:ctrlPr>
                          </m:dPr>
                          <m:e>
                            <m:sSub>
                              <m:sSubPr>
                                <m:ctrlPr>
                                  <a:rPr lang="en-US" sz="2000" b="0" i="1" smtClean="0">
                                    <a:solidFill>
                                      <a:schemeClr val="bg1"/>
                                    </a:solidFill>
                                    <a:latin typeface="Cambria Math"/>
                                    <a:ea typeface="Cambria Math"/>
                                    <a:cs typeface="+mj-cs"/>
                                  </a:rPr>
                                </m:ctrlPr>
                              </m:sSubPr>
                              <m:e>
                                <m:r>
                                  <a:rPr lang="en-US" sz="2000" b="0" i="1" smtClean="0">
                                    <a:solidFill>
                                      <a:schemeClr val="bg1"/>
                                    </a:solidFill>
                                    <a:latin typeface="Cambria Math"/>
                                    <a:ea typeface="Cambria Math"/>
                                    <a:cs typeface="+mj-cs"/>
                                  </a:rPr>
                                  <m:t>𝑉</m:t>
                                </m:r>
                              </m:e>
                              <m:sub>
                                <m:r>
                                  <a:rPr lang="en-US" sz="2000" b="0" i="1" smtClean="0">
                                    <a:solidFill>
                                      <a:schemeClr val="bg1"/>
                                    </a:solidFill>
                                    <a:latin typeface="Cambria Math"/>
                                    <a:ea typeface="Cambria Math"/>
                                    <a:cs typeface="+mj-cs"/>
                                  </a:rPr>
                                  <m:t>1</m:t>
                                </m:r>
                              </m:sub>
                            </m:sSub>
                          </m:e>
                        </m:d>
                      </m:e>
                    </m:d>
                    <m:r>
                      <a:rPr lang="en-US" sz="2000" b="0" i="1" smtClean="0">
                        <a:solidFill>
                          <a:schemeClr val="bg1"/>
                        </a:solidFill>
                        <a:latin typeface="Cambria Math"/>
                        <a:ea typeface="Cambria Math"/>
                        <a:cs typeface="+mj-cs"/>
                      </a:rPr>
                      <m:t>⋅</m:t>
                    </m:r>
                    <m:r>
                      <a:rPr lang="en-US" sz="2000" b="0" i="1" smtClean="0">
                        <a:solidFill>
                          <a:schemeClr val="bg1"/>
                        </a:solidFill>
                        <a:latin typeface="Cambria Math"/>
                        <a:ea typeface="Cambria Math"/>
                        <a:cs typeface="+mj-cs"/>
                      </a:rPr>
                      <m:t>𝑃</m:t>
                    </m:r>
                    <m:d>
                      <m:dPr>
                        <m:ctrlPr>
                          <a:rPr lang="en-US" sz="2000" b="0" i="1" smtClean="0">
                            <a:solidFill>
                              <a:schemeClr val="bg1"/>
                            </a:solidFill>
                            <a:latin typeface="Cambria Math"/>
                            <a:ea typeface="Cambria Math"/>
                            <a:cs typeface="+mj-cs"/>
                          </a:rPr>
                        </m:ctrlPr>
                      </m:dPr>
                      <m:e>
                        <m:sSub>
                          <m:sSubPr>
                            <m:ctrlPr>
                              <a:rPr lang="en-US" sz="2000" b="0" i="1" smtClean="0">
                                <a:solidFill>
                                  <a:schemeClr val="bg1"/>
                                </a:solidFill>
                                <a:latin typeface="Cambria Math"/>
                                <a:ea typeface="Cambria Math"/>
                                <a:cs typeface="+mj-cs"/>
                              </a:rPr>
                            </m:ctrlPr>
                          </m:sSubPr>
                          <m:e>
                            <m:r>
                              <a:rPr lang="en-US" sz="2000" b="0" i="1" smtClean="0">
                                <a:solidFill>
                                  <a:schemeClr val="bg1"/>
                                </a:solidFill>
                                <a:latin typeface="Cambria Math"/>
                                <a:ea typeface="Cambria Math"/>
                                <a:cs typeface="+mj-cs"/>
                              </a:rPr>
                              <m:t>𝛽</m:t>
                            </m:r>
                          </m:e>
                          <m:sub>
                            <m:r>
                              <a:rPr lang="en-US" sz="2000" b="0" i="1" smtClean="0">
                                <a:solidFill>
                                  <a:schemeClr val="bg1"/>
                                </a:solidFill>
                                <a:latin typeface="Cambria Math"/>
                                <a:ea typeface="Cambria Math"/>
                                <a:cs typeface="+mj-cs"/>
                              </a:rPr>
                              <m:t>1</m:t>
                            </m:r>
                          </m:sub>
                        </m:sSub>
                        <m:d>
                          <m:dPr>
                            <m:ctrlPr>
                              <a:rPr lang="en-US" sz="2000" b="0" i="1" smtClean="0">
                                <a:solidFill>
                                  <a:schemeClr val="bg1"/>
                                </a:solidFill>
                                <a:latin typeface="Cambria Math"/>
                                <a:ea typeface="Cambria Math"/>
                                <a:cs typeface="+mj-cs"/>
                              </a:rPr>
                            </m:ctrlPr>
                          </m:dPr>
                          <m:e>
                            <m:r>
                              <a:rPr lang="en-US" sz="2000" b="0" i="1" smtClean="0">
                                <a:solidFill>
                                  <a:schemeClr val="bg1"/>
                                </a:solidFill>
                                <a:latin typeface="Cambria Math"/>
                                <a:ea typeface="Cambria Math"/>
                                <a:cs typeface="+mj-cs"/>
                              </a:rPr>
                              <m:t>𝑣</m:t>
                            </m:r>
                          </m:e>
                        </m:d>
                        <m:r>
                          <a:rPr lang="en-US" sz="2000" b="0" i="1" smtClean="0">
                            <a:solidFill>
                              <a:schemeClr val="bg1"/>
                            </a:solidFill>
                            <a:latin typeface="Cambria Math"/>
                            <a:ea typeface="Cambria Math"/>
                            <a:cs typeface="+mj-cs"/>
                          </a:rPr>
                          <m:t>≥</m:t>
                        </m:r>
                        <m:r>
                          <a:rPr lang="en-US" sz="2000" b="0" i="1" smtClean="0">
                            <a:solidFill>
                              <a:schemeClr val="bg1"/>
                            </a:solidFill>
                            <a:latin typeface="Cambria Math"/>
                            <a:ea typeface="Cambria Math"/>
                            <a:cs typeface="+mj-cs"/>
                          </a:rPr>
                          <m:t>𝑅</m:t>
                        </m:r>
                      </m:e>
                    </m:d>
                    <m:r>
                      <a:rPr lang="en-US" sz="2000" b="0" i="1" smtClean="0">
                        <a:solidFill>
                          <a:schemeClr val="bg1"/>
                        </a:solidFill>
                        <a:latin typeface="Cambria Math"/>
                        <a:ea typeface="Cambria Math"/>
                        <a:cs typeface="+mj-cs"/>
                      </a:rPr>
                      <m:t>≥</m:t>
                    </m:r>
                  </m:oMath>
                </a14:m>
                <a:r>
                  <a:rPr lang="en-US" sz="2000" dirty="0" smtClean="0">
                    <a:solidFill>
                      <a:schemeClr val="bg1"/>
                    </a:solidFill>
                    <a:ea typeface="Cambria Math"/>
                    <a:cs typeface="+mj-cs"/>
                  </a:rPr>
                  <a:t> </a:t>
                </a:r>
              </a:p>
              <a:p>
                <a:pPr algn="l"/>
                <a:endParaRPr lang="en-US" sz="2000" dirty="0">
                  <a:solidFill>
                    <a:schemeClr val="bg1"/>
                  </a:solidFill>
                  <a:ea typeface="Cambria Math"/>
                  <a:cs typeface="+mj-cs"/>
                </a:endParaRPr>
              </a:p>
              <a:p>
                <a:pPr algn="l"/>
                <a14:m>
                  <m:oMath xmlns:m="http://schemas.openxmlformats.org/officeDocument/2006/math">
                    <m:sSub>
                      <m:sSubPr>
                        <m:ctrlPr>
                          <a:rPr lang="en-US" sz="2000" b="0" i="1" smtClean="0">
                            <a:solidFill>
                              <a:schemeClr val="bg1"/>
                            </a:solidFill>
                            <a:latin typeface="Cambria Math"/>
                            <a:ea typeface="Cambria Math"/>
                            <a:cs typeface="+mj-cs"/>
                          </a:rPr>
                        </m:ctrlPr>
                      </m:sSubPr>
                      <m:e>
                        <m:r>
                          <a:rPr lang="en-US" sz="2000" b="0" i="1" smtClean="0">
                            <a:solidFill>
                              <a:schemeClr val="bg1"/>
                            </a:solidFill>
                            <a:latin typeface="Cambria Math"/>
                            <a:ea typeface="Cambria Math"/>
                            <a:cs typeface="+mj-cs"/>
                          </a:rPr>
                          <m:t>≥</m:t>
                        </m:r>
                      </m:e>
                      <m:sub>
                        <m:r>
                          <a:rPr lang="en-US" sz="2000" b="0" i="1" smtClean="0">
                            <a:solidFill>
                              <a:srgbClr val="FF0000"/>
                            </a:solidFill>
                            <a:latin typeface="Cambria Math"/>
                            <a:ea typeface="Cambria Math"/>
                            <a:cs typeface="+mj-cs"/>
                          </a:rPr>
                          <m:t>∗∗</m:t>
                        </m:r>
                      </m:sub>
                    </m:sSub>
                    <m:r>
                      <a:rPr lang="en-US" sz="2000" b="0" i="1" smtClean="0">
                        <a:solidFill>
                          <a:schemeClr val="bg1"/>
                        </a:solidFill>
                        <a:latin typeface="Cambria Math"/>
                        <a:ea typeface="Cambria Math"/>
                        <a:cs typeface="+mj-cs"/>
                      </a:rPr>
                      <m:t> </m:t>
                    </m:r>
                    <m:r>
                      <a:rPr lang="en-US" sz="2000" b="0" i="1" smtClean="0">
                        <a:solidFill>
                          <a:schemeClr val="bg1"/>
                        </a:solidFill>
                        <a:latin typeface="Cambria Math"/>
                        <a:ea typeface="Cambria Math"/>
                        <a:cs typeface="+mj-cs"/>
                      </a:rPr>
                      <m:t>𝑃</m:t>
                    </m:r>
                    <m:d>
                      <m:dPr>
                        <m:ctrlPr>
                          <a:rPr lang="en-US" sz="2000" i="1">
                            <a:solidFill>
                              <a:schemeClr val="bg1"/>
                            </a:solidFill>
                            <a:latin typeface="Cambria Math"/>
                            <a:ea typeface="Cambria Math"/>
                          </a:rPr>
                        </m:ctrlPr>
                      </m:dPr>
                      <m:e>
                        <m:sSub>
                          <m:sSubPr>
                            <m:ctrlPr>
                              <a:rPr lang="en-US" sz="2000" i="1">
                                <a:solidFill>
                                  <a:schemeClr val="bg1"/>
                                </a:solidFill>
                                <a:latin typeface="Cambria Math"/>
                                <a:ea typeface="Cambria Math"/>
                              </a:rPr>
                            </m:ctrlPr>
                          </m:sSubPr>
                          <m:e>
                            <m:r>
                              <a:rPr lang="en-US" sz="2000" i="1">
                                <a:solidFill>
                                  <a:schemeClr val="bg1"/>
                                </a:solidFill>
                                <a:latin typeface="Cambria Math"/>
                                <a:ea typeface="Cambria Math"/>
                              </a:rPr>
                              <m:t>𝛽</m:t>
                            </m:r>
                          </m:e>
                          <m:sub>
                            <m:r>
                              <a:rPr lang="en-US" sz="2000" i="1">
                                <a:solidFill>
                                  <a:schemeClr val="bg1"/>
                                </a:solidFill>
                                <a:latin typeface="Cambria Math"/>
                                <a:ea typeface="Cambria Math"/>
                              </a:rPr>
                              <m:t>2</m:t>
                            </m:r>
                          </m:sub>
                        </m:sSub>
                        <m:d>
                          <m:dPr>
                            <m:ctrlPr>
                              <a:rPr lang="en-US" sz="2000" i="1">
                                <a:solidFill>
                                  <a:schemeClr val="bg1"/>
                                </a:solidFill>
                                <a:latin typeface="Cambria Math"/>
                                <a:ea typeface="Cambria Math"/>
                              </a:rPr>
                            </m:ctrlPr>
                          </m:dPr>
                          <m:e>
                            <m:r>
                              <a:rPr lang="en-US" sz="2000" i="1">
                                <a:solidFill>
                                  <a:schemeClr val="bg1"/>
                                </a:solidFill>
                                <a:latin typeface="Cambria Math"/>
                                <a:ea typeface="Cambria Math"/>
                              </a:rPr>
                              <m:t>𝑣</m:t>
                            </m:r>
                          </m:e>
                        </m:d>
                        <m:r>
                          <a:rPr lang="en-US" sz="2000" i="1">
                            <a:solidFill>
                              <a:schemeClr val="bg1"/>
                            </a:solidFill>
                            <a:latin typeface="Cambria Math"/>
                            <a:ea typeface="Cambria Math"/>
                          </a:rPr>
                          <m:t>≥</m:t>
                        </m:r>
                        <m:sSub>
                          <m:sSubPr>
                            <m:ctrlPr>
                              <a:rPr lang="en-US" sz="2000" i="1">
                                <a:solidFill>
                                  <a:schemeClr val="bg1"/>
                                </a:solidFill>
                                <a:latin typeface="Cambria Math"/>
                                <a:ea typeface="Cambria Math"/>
                              </a:rPr>
                            </m:ctrlPr>
                          </m:sSubPr>
                          <m:e>
                            <m:r>
                              <a:rPr lang="en-US" sz="2000" i="1">
                                <a:solidFill>
                                  <a:schemeClr val="bg1"/>
                                </a:solidFill>
                                <a:latin typeface="Cambria Math"/>
                                <a:ea typeface="Cambria Math"/>
                              </a:rPr>
                              <m:t>𝛽</m:t>
                            </m:r>
                          </m:e>
                          <m:sub>
                            <m:r>
                              <a:rPr lang="en-US" sz="2000" i="1">
                                <a:solidFill>
                                  <a:schemeClr val="bg1"/>
                                </a:solidFill>
                                <a:latin typeface="Cambria Math"/>
                                <a:ea typeface="Cambria Math"/>
                              </a:rPr>
                              <m:t>1</m:t>
                            </m:r>
                          </m:sub>
                        </m:sSub>
                        <m:d>
                          <m:dPr>
                            <m:ctrlPr>
                              <a:rPr lang="en-US" sz="2000" i="1">
                                <a:solidFill>
                                  <a:schemeClr val="bg1"/>
                                </a:solidFill>
                                <a:latin typeface="Cambria Math"/>
                                <a:ea typeface="Cambria Math"/>
                              </a:rPr>
                            </m:ctrlPr>
                          </m:dPr>
                          <m:e>
                            <m:sSub>
                              <m:sSubPr>
                                <m:ctrlPr>
                                  <a:rPr lang="en-US" sz="2000" i="1">
                                    <a:solidFill>
                                      <a:schemeClr val="bg1"/>
                                    </a:solidFill>
                                    <a:latin typeface="Cambria Math"/>
                                    <a:ea typeface="Cambria Math"/>
                                  </a:rPr>
                                </m:ctrlPr>
                              </m:sSubPr>
                              <m:e>
                                <m:r>
                                  <a:rPr lang="en-US" sz="2000" i="1">
                                    <a:solidFill>
                                      <a:schemeClr val="bg1"/>
                                    </a:solidFill>
                                    <a:latin typeface="Cambria Math"/>
                                    <a:ea typeface="Cambria Math"/>
                                  </a:rPr>
                                  <m:t>𝑉</m:t>
                                </m:r>
                              </m:e>
                              <m:sub>
                                <m:r>
                                  <a:rPr lang="en-US" sz="2000" i="1">
                                    <a:solidFill>
                                      <a:schemeClr val="bg1"/>
                                    </a:solidFill>
                                    <a:latin typeface="Cambria Math"/>
                                    <a:ea typeface="Cambria Math"/>
                                  </a:rPr>
                                  <m:t>1</m:t>
                                </m:r>
                              </m:sub>
                            </m:sSub>
                          </m:e>
                        </m:d>
                      </m:e>
                    </m:d>
                    <m:r>
                      <a:rPr lang="en-US" sz="2000" i="1">
                        <a:solidFill>
                          <a:schemeClr val="bg1"/>
                        </a:solidFill>
                        <a:latin typeface="Cambria Math"/>
                        <a:ea typeface="Cambria Math"/>
                      </a:rPr>
                      <m:t>⋅</m:t>
                    </m:r>
                    <m:r>
                      <a:rPr lang="en-US" sz="2000" i="1">
                        <a:solidFill>
                          <a:schemeClr val="bg1"/>
                        </a:solidFill>
                        <a:latin typeface="Cambria Math"/>
                        <a:ea typeface="Cambria Math"/>
                      </a:rPr>
                      <m:t>𝑃</m:t>
                    </m:r>
                    <m:d>
                      <m:dPr>
                        <m:ctrlPr>
                          <a:rPr lang="en-US" sz="2000" i="1">
                            <a:solidFill>
                              <a:schemeClr val="bg1"/>
                            </a:solidFill>
                            <a:latin typeface="Cambria Math"/>
                            <a:ea typeface="Cambria Math"/>
                          </a:rPr>
                        </m:ctrlPr>
                      </m:dPr>
                      <m:e>
                        <m:sSub>
                          <m:sSubPr>
                            <m:ctrlPr>
                              <a:rPr lang="en-US" sz="2000" i="1">
                                <a:solidFill>
                                  <a:schemeClr val="bg1"/>
                                </a:solidFill>
                                <a:latin typeface="Cambria Math"/>
                                <a:ea typeface="Cambria Math"/>
                              </a:rPr>
                            </m:ctrlPr>
                          </m:sSubPr>
                          <m:e>
                            <m:r>
                              <a:rPr lang="en-US" sz="2000" i="1">
                                <a:solidFill>
                                  <a:schemeClr val="bg1"/>
                                </a:solidFill>
                                <a:latin typeface="Cambria Math"/>
                                <a:ea typeface="Cambria Math"/>
                              </a:rPr>
                              <m:t>𝛽</m:t>
                            </m:r>
                          </m:e>
                          <m:sub>
                            <m:r>
                              <a:rPr lang="en-US" sz="2000" b="0" i="1" smtClean="0">
                                <a:solidFill>
                                  <a:schemeClr val="bg1"/>
                                </a:solidFill>
                                <a:latin typeface="Cambria Math"/>
                                <a:ea typeface="Cambria Math"/>
                              </a:rPr>
                              <m:t>2</m:t>
                            </m:r>
                          </m:sub>
                        </m:sSub>
                        <m:d>
                          <m:dPr>
                            <m:ctrlPr>
                              <a:rPr lang="en-US" sz="2000" i="1">
                                <a:solidFill>
                                  <a:schemeClr val="bg1"/>
                                </a:solidFill>
                                <a:latin typeface="Cambria Math"/>
                                <a:ea typeface="Cambria Math"/>
                              </a:rPr>
                            </m:ctrlPr>
                          </m:dPr>
                          <m:e>
                            <m:r>
                              <a:rPr lang="en-US" sz="2000" i="1">
                                <a:solidFill>
                                  <a:schemeClr val="bg1"/>
                                </a:solidFill>
                                <a:latin typeface="Cambria Math"/>
                                <a:ea typeface="Cambria Math"/>
                              </a:rPr>
                              <m:t>𝑣</m:t>
                            </m:r>
                          </m:e>
                        </m:d>
                        <m:r>
                          <a:rPr lang="en-US" sz="2000" i="1">
                            <a:solidFill>
                              <a:schemeClr val="bg1"/>
                            </a:solidFill>
                            <a:latin typeface="Cambria Math"/>
                            <a:ea typeface="Cambria Math"/>
                          </a:rPr>
                          <m:t>≥</m:t>
                        </m:r>
                        <m:r>
                          <a:rPr lang="en-US" sz="2000" i="1">
                            <a:solidFill>
                              <a:schemeClr val="bg1"/>
                            </a:solidFill>
                            <a:latin typeface="Cambria Math"/>
                            <a:ea typeface="Cambria Math"/>
                          </a:rPr>
                          <m:t>𝑅</m:t>
                        </m:r>
                      </m:e>
                    </m:d>
                    <m:r>
                      <a:rPr lang="en-US" sz="2000" b="0" i="1" smtClean="0">
                        <a:solidFill>
                          <a:schemeClr val="bg1"/>
                        </a:solidFill>
                        <a:latin typeface="Cambria Math"/>
                        <a:ea typeface="Cambria Math"/>
                      </a:rPr>
                      <m:t>=</m:t>
                    </m:r>
                    <m:r>
                      <a:rPr lang="en-US" sz="2000" b="0" i="1" smtClean="0">
                        <a:solidFill>
                          <a:schemeClr val="bg1"/>
                        </a:solidFill>
                        <a:latin typeface="Cambria Math"/>
                        <a:ea typeface="Cambria Math"/>
                      </a:rPr>
                      <m:t>𝑃</m:t>
                    </m:r>
                    <m:d>
                      <m:dPr>
                        <m:ctrlPr>
                          <a:rPr lang="en-US" sz="2000" b="0" i="1" smtClean="0">
                            <a:solidFill>
                              <a:schemeClr val="bg1"/>
                            </a:solidFill>
                            <a:latin typeface="Cambria Math"/>
                            <a:ea typeface="Cambria Math"/>
                          </a:rPr>
                        </m:ctrlPr>
                      </m:dPr>
                      <m:e>
                        <m:r>
                          <a:rPr lang="en-US" sz="2000" b="0" i="1" smtClean="0">
                            <a:solidFill>
                              <a:schemeClr val="bg1"/>
                            </a:solidFill>
                            <a:latin typeface="Cambria Math"/>
                            <a:ea typeface="Cambria Math"/>
                          </a:rPr>
                          <m:t> </m:t>
                        </m:r>
                        <m:d>
                          <m:dPr>
                            <m:ctrlPr>
                              <a:rPr lang="en-US" sz="2000" b="0" i="1" smtClean="0">
                                <a:solidFill>
                                  <a:schemeClr val="bg1"/>
                                </a:solidFill>
                                <a:latin typeface="Cambria Math"/>
                                <a:ea typeface="Cambria Math"/>
                              </a:rPr>
                            </m:ctrlPr>
                          </m:dPr>
                          <m:e>
                            <m:sSub>
                              <m:sSubPr>
                                <m:ctrlPr>
                                  <a:rPr lang="en-US" sz="2000" b="0" i="1" smtClean="0">
                                    <a:solidFill>
                                      <a:schemeClr val="bg1"/>
                                    </a:solidFill>
                                    <a:latin typeface="Cambria Math"/>
                                    <a:ea typeface="Cambria Math"/>
                                  </a:rPr>
                                </m:ctrlPr>
                              </m:sSubPr>
                              <m:e>
                                <m:r>
                                  <a:rPr lang="en-US" sz="2000" b="0" i="1" smtClean="0">
                                    <a:solidFill>
                                      <a:schemeClr val="bg1"/>
                                    </a:solidFill>
                                    <a:latin typeface="Cambria Math"/>
                                    <a:ea typeface="Cambria Math"/>
                                  </a:rPr>
                                  <m:t>𝛽</m:t>
                                </m:r>
                              </m:e>
                              <m:sub>
                                <m:r>
                                  <a:rPr lang="en-US" sz="2000" b="0" i="1" smtClean="0">
                                    <a:solidFill>
                                      <a:schemeClr val="bg1"/>
                                    </a:solidFill>
                                    <a:latin typeface="Cambria Math"/>
                                    <a:ea typeface="Cambria Math"/>
                                  </a:rPr>
                                  <m:t>2</m:t>
                                </m:r>
                              </m:sub>
                            </m:sSub>
                            <m:d>
                              <m:dPr>
                                <m:ctrlPr>
                                  <a:rPr lang="en-US" sz="2000" b="0" i="1" smtClean="0">
                                    <a:solidFill>
                                      <a:schemeClr val="bg1"/>
                                    </a:solidFill>
                                    <a:latin typeface="Cambria Math"/>
                                    <a:ea typeface="Cambria Math"/>
                                  </a:rPr>
                                </m:ctrlPr>
                              </m:dPr>
                              <m:e>
                                <m:r>
                                  <a:rPr lang="en-US" sz="2000" b="0" i="1" smtClean="0">
                                    <a:solidFill>
                                      <a:schemeClr val="bg1"/>
                                    </a:solidFill>
                                    <a:latin typeface="Cambria Math"/>
                                    <a:ea typeface="Cambria Math"/>
                                  </a:rPr>
                                  <m:t>𝑣</m:t>
                                </m:r>
                              </m:e>
                            </m:d>
                            <m:r>
                              <a:rPr lang="en-US" sz="2000" b="0" i="1" smtClean="0">
                                <a:solidFill>
                                  <a:schemeClr val="bg1"/>
                                </a:solidFill>
                                <a:latin typeface="Cambria Math"/>
                                <a:ea typeface="Cambria Math"/>
                              </a:rPr>
                              <m:t>≥</m:t>
                            </m:r>
                            <m:sSub>
                              <m:sSubPr>
                                <m:ctrlPr>
                                  <a:rPr lang="en-US" sz="2000" b="0" i="1" smtClean="0">
                                    <a:solidFill>
                                      <a:schemeClr val="bg1"/>
                                    </a:solidFill>
                                    <a:latin typeface="Cambria Math"/>
                                    <a:ea typeface="Cambria Math"/>
                                  </a:rPr>
                                </m:ctrlPr>
                              </m:sSubPr>
                              <m:e>
                                <m:r>
                                  <a:rPr lang="en-US" sz="2000" b="0" i="1" smtClean="0">
                                    <a:solidFill>
                                      <a:schemeClr val="bg1"/>
                                    </a:solidFill>
                                    <a:latin typeface="Cambria Math"/>
                                    <a:ea typeface="Cambria Math"/>
                                  </a:rPr>
                                  <m:t>𝛽</m:t>
                                </m:r>
                              </m:e>
                              <m:sub>
                                <m:r>
                                  <a:rPr lang="en-US" sz="2000" b="0" i="1" smtClean="0">
                                    <a:solidFill>
                                      <a:schemeClr val="bg1"/>
                                    </a:solidFill>
                                    <a:latin typeface="Cambria Math"/>
                                    <a:ea typeface="Cambria Math"/>
                                  </a:rPr>
                                  <m:t>1</m:t>
                                </m:r>
                              </m:sub>
                            </m:sSub>
                            <m:d>
                              <m:dPr>
                                <m:ctrlPr>
                                  <a:rPr lang="en-US" sz="2000" b="0" i="1" smtClean="0">
                                    <a:solidFill>
                                      <a:schemeClr val="bg1"/>
                                    </a:solidFill>
                                    <a:latin typeface="Cambria Math"/>
                                    <a:ea typeface="Cambria Math"/>
                                  </a:rPr>
                                </m:ctrlPr>
                              </m:dPr>
                              <m:e>
                                <m:sSub>
                                  <m:sSubPr>
                                    <m:ctrlPr>
                                      <a:rPr lang="en-US" sz="2000" b="0" i="1" smtClean="0">
                                        <a:solidFill>
                                          <a:schemeClr val="bg1"/>
                                        </a:solidFill>
                                        <a:latin typeface="Cambria Math"/>
                                        <a:ea typeface="Cambria Math"/>
                                      </a:rPr>
                                    </m:ctrlPr>
                                  </m:sSubPr>
                                  <m:e>
                                    <m:r>
                                      <a:rPr lang="en-US" sz="2000" b="0" i="1" smtClean="0">
                                        <a:solidFill>
                                          <a:schemeClr val="bg1"/>
                                        </a:solidFill>
                                        <a:latin typeface="Cambria Math"/>
                                        <a:ea typeface="Cambria Math"/>
                                      </a:rPr>
                                      <m:t>𝑉</m:t>
                                    </m:r>
                                  </m:e>
                                  <m:sub>
                                    <m:r>
                                      <a:rPr lang="en-US" sz="2000" b="0" i="1" smtClean="0">
                                        <a:solidFill>
                                          <a:schemeClr val="bg1"/>
                                        </a:solidFill>
                                        <a:latin typeface="Cambria Math"/>
                                        <a:ea typeface="Cambria Math"/>
                                      </a:rPr>
                                      <m:t>1</m:t>
                                    </m:r>
                                  </m:sub>
                                </m:sSub>
                              </m:e>
                            </m:d>
                          </m:e>
                        </m:d>
                        <m:r>
                          <a:rPr lang="en-US" sz="2000" b="0" i="1" smtClean="0">
                            <a:solidFill>
                              <a:schemeClr val="bg1"/>
                            </a:solidFill>
                            <a:latin typeface="Cambria Math"/>
                            <a:ea typeface="Cambria Math"/>
                          </a:rPr>
                          <m:t> ∩</m:t>
                        </m:r>
                        <m:d>
                          <m:dPr>
                            <m:ctrlPr>
                              <a:rPr lang="en-US" sz="2000" b="0" i="1" smtClean="0">
                                <a:solidFill>
                                  <a:schemeClr val="bg1"/>
                                </a:solidFill>
                                <a:latin typeface="Cambria Math"/>
                                <a:ea typeface="Cambria Math"/>
                              </a:rPr>
                            </m:ctrlPr>
                          </m:dPr>
                          <m:e>
                            <m:sSub>
                              <m:sSubPr>
                                <m:ctrlPr>
                                  <a:rPr lang="en-US" sz="2000" b="0" i="1" smtClean="0">
                                    <a:solidFill>
                                      <a:schemeClr val="bg1"/>
                                    </a:solidFill>
                                    <a:latin typeface="Cambria Math"/>
                                    <a:ea typeface="Cambria Math"/>
                                  </a:rPr>
                                </m:ctrlPr>
                              </m:sSubPr>
                              <m:e>
                                <m:r>
                                  <a:rPr lang="en-US" sz="2000" b="0" i="1" smtClean="0">
                                    <a:solidFill>
                                      <a:schemeClr val="bg1"/>
                                    </a:solidFill>
                                    <a:latin typeface="Cambria Math"/>
                                    <a:ea typeface="Cambria Math"/>
                                  </a:rPr>
                                  <m:t>𝛽</m:t>
                                </m:r>
                              </m:e>
                              <m:sub>
                                <m:r>
                                  <a:rPr lang="en-US" sz="2000" b="0" i="1" smtClean="0">
                                    <a:solidFill>
                                      <a:schemeClr val="bg1"/>
                                    </a:solidFill>
                                    <a:latin typeface="Cambria Math"/>
                                    <a:ea typeface="Cambria Math"/>
                                  </a:rPr>
                                  <m:t>2</m:t>
                                </m:r>
                              </m:sub>
                            </m:sSub>
                            <m:d>
                              <m:dPr>
                                <m:ctrlPr>
                                  <a:rPr lang="en-US" sz="2000" b="0" i="1" smtClean="0">
                                    <a:solidFill>
                                      <a:schemeClr val="bg1"/>
                                    </a:solidFill>
                                    <a:latin typeface="Cambria Math"/>
                                    <a:ea typeface="Cambria Math"/>
                                  </a:rPr>
                                </m:ctrlPr>
                              </m:dPr>
                              <m:e>
                                <m:r>
                                  <a:rPr lang="en-US" sz="2000" b="0" i="1" smtClean="0">
                                    <a:solidFill>
                                      <a:schemeClr val="bg1"/>
                                    </a:solidFill>
                                    <a:latin typeface="Cambria Math"/>
                                    <a:ea typeface="Cambria Math"/>
                                  </a:rPr>
                                  <m:t>𝑣</m:t>
                                </m:r>
                              </m:e>
                            </m:d>
                            <m:r>
                              <a:rPr lang="en-US" sz="2000" b="0" i="1" smtClean="0">
                                <a:solidFill>
                                  <a:schemeClr val="bg1"/>
                                </a:solidFill>
                                <a:latin typeface="Cambria Math"/>
                                <a:ea typeface="Cambria Math"/>
                              </a:rPr>
                              <m:t>≥</m:t>
                            </m:r>
                            <m:r>
                              <a:rPr lang="en-US" sz="2000" b="0" i="1" smtClean="0">
                                <a:solidFill>
                                  <a:schemeClr val="bg1"/>
                                </a:solidFill>
                                <a:latin typeface="Cambria Math"/>
                                <a:ea typeface="Cambria Math"/>
                              </a:rPr>
                              <m:t>𝑅</m:t>
                            </m:r>
                          </m:e>
                        </m:d>
                        <m:r>
                          <a:rPr lang="en-US" sz="2000" b="0" i="1" smtClean="0">
                            <a:solidFill>
                              <a:schemeClr val="bg1"/>
                            </a:solidFill>
                            <a:latin typeface="Cambria Math"/>
                            <a:ea typeface="Cambria Math"/>
                          </a:rPr>
                          <m:t> </m:t>
                        </m:r>
                      </m:e>
                    </m:d>
                  </m:oMath>
                </a14:m>
                <a:r>
                  <a:rPr lang="en-US" sz="2000" b="0" dirty="0" smtClean="0">
                    <a:solidFill>
                      <a:schemeClr val="bg1"/>
                    </a:solidFill>
                    <a:ea typeface="Cambria Math"/>
                  </a:rPr>
                  <a:t> =</a:t>
                </a:r>
                <a:endParaRPr lang="he-IL" sz="2000" b="0" dirty="0" smtClean="0">
                  <a:solidFill>
                    <a:schemeClr val="bg1"/>
                  </a:solidFill>
                  <a:ea typeface="Cambria Math"/>
                </a:endParaRPr>
              </a:p>
              <a:p>
                <a:pPr algn="l"/>
                <a:endParaRPr lang="he-IL" sz="2000" dirty="0" smtClean="0">
                  <a:solidFill>
                    <a:schemeClr val="bg1"/>
                  </a:solidFill>
                  <a:ea typeface="Cambria Math"/>
                  <a:cs typeface="+mj-cs"/>
                </a:endParaRPr>
              </a:p>
              <a:p>
                <a:pPr algn="l"/>
                <a14:m>
                  <m:oMathPara xmlns:m="http://schemas.openxmlformats.org/officeDocument/2006/math">
                    <m:oMathParaPr>
                      <m:jc m:val="left"/>
                    </m:oMathParaPr>
                    <m:oMath xmlns:m="http://schemas.openxmlformats.org/officeDocument/2006/math">
                      <m:r>
                        <a:rPr lang="en-US" sz="2000" b="0" i="1" smtClean="0">
                          <a:solidFill>
                            <a:schemeClr val="bg1"/>
                          </a:solidFill>
                          <a:latin typeface="Cambria Math"/>
                          <a:ea typeface="Cambria Math"/>
                          <a:cs typeface="+mj-cs"/>
                        </a:rPr>
                        <m:t>=  </m:t>
                      </m:r>
                      <m:r>
                        <a:rPr lang="en-US" sz="2000" b="0" i="1" smtClean="0">
                          <a:solidFill>
                            <a:schemeClr val="bg1"/>
                          </a:solidFill>
                          <a:latin typeface="Cambria Math"/>
                          <a:ea typeface="Cambria Math"/>
                          <a:cs typeface="+mj-cs"/>
                        </a:rPr>
                        <m:t>𝑃</m:t>
                      </m:r>
                      <m:r>
                        <a:rPr lang="en-US" sz="2000" b="0" i="1" smtClean="0">
                          <a:solidFill>
                            <a:schemeClr val="bg1"/>
                          </a:solidFill>
                          <a:latin typeface="Cambria Math"/>
                          <a:ea typeface="Cambria Math"/>
                          <a:cs typeface="+mj-cs"/>
                        </a:rPr>
                        <m:t>(</m:t>
                      </m:r>
                      <m:sSub>
                        <m:sSubPr>
                          <m:ctrlPr>
                            <a:rPr lang="en-US" sz="2000" b="0" i="1" smtClean="0">
                              <a:solidFill>
                                <a:schemeClr val="bg1"/>
                              </a:solidFill>
                              <a:latin typeface="Cambria Math"/>
                              <a:ea typeface="Cambria Math"/>
                              <a:cs typeface="+mj-cs"/>
                            </a:rPr>
                          </m:ctrlPr>
                        </m:sSubPr>
                        <m:e>
                          <m:r>
                            <a:rPr lang="en-US" sz="2000" b="0" i="1" smtClean="0">
                              <a:solidFill>
                                <a:schemeClr val="bg1"/>
                              </a:solidFill>
                              <a:latin typeface="Cambria Math"/>
                              <a:ea typeface="Cambria Math"/>
                              <a:cs typeface="+mj-cs"/>
                            </a:rPr>
                            <m:t>𝛽</m:t>
                          </m:r>
                        </m:e>
                        <m:sub>
                          <m:r>
                            <a:rPr lang="en-US" sz="2000" b="0" i="1" smtClean="0">
                              <a:solidFill>
                                <a:schemeClr val="bg1"/>
                              </a:solidFill>
                              <a:latin typeface="Cambria Math"/>
                              <a:ea typeface="Cambria Math"/>
                              <a:cs typeface="+mj-cs"/>
                            </a:rPr>
                            <m:t>2</m:t>
                          </m:r>
                        </m:sub>
                      </m:sSub>
                      <m:d>
                        <m:dPr>
                          <m:ctrlPr>
                            <a:rPr lang="en-US" sz="2000" b="0" i="1" smtClean="0">
                              <a:solidFill>
                                <a:schemeClr val="bg1"/>
                              </a:solidFill>
                              <a:latin typeface="Cambria Math"/>
                              <a:ea typeface="Cambria Math"/>
                              <a:cs typeface="+mj-cs"/>
                            </a:rPr>
                          </m:ctrlPr>
                        </m:dPr>
                        <m:e>
                          <m:r>
                            <a:rPr lang="en-US" sz="2000" b="0" i="1" smtClean="0">
                              <a:solidFill>
                                <a:schemeClr val="bg1"/>
                              </a:solidFill>
                              <a:latin typeface="Cambria Math"/>
                              <a:ea typeface="Cambria Math"/>
                              <a:cs typeface="+mj-cs"/>
                            </a:rPr>
                            <m:t>𝑣</m:t>
                          </m:r>
                        </m:e>
                      </m:d>
                      <m:r>
                        <a:rPr lang="en-US" sz="2000" b="0" i="1" smtClean="0">
                          <a:solidFill>
                            <a:schemeClr val="bg1"/>
                          </a:solidFill>
                          <a:latin typeface="Cambria Math"/>
                          <a:ea typeface="Cambria Math"/>
                          <a:cs typeface="+mj-cs"/>
                        </a:rPr>
                        <m:t>≥</m:t>
                      </m:r>
                      <m:func>
                        <m:funcPr>
                          <m:ctrlPr>
                            <a:rPr lang="en-US" sz="2000" b="0" i="1" smtClean="0">
                              <a:solidFill>
                                <a:schemeClr val="bg1"/>
                              </a:solidFill>
                              <a:latin typeface="Cambria Math"/>
                              <a:ea typeface="Cambria Math"/>
                              <a:cs typeface="+mj-cs"/>
                            </a:rPr>
                          </m:ctrlPr>
                        </m:funcPr>
                        <m:fName>
                          <m:limLow>
                            <m:limLowPr>
                              <m:ctrlPr>
                                <a:rPr lang="en-US" sz="2000" b="0" i="1" smtClean="0">
                                  <a:solidFill>
                                    <a:schemeClr val="bg1"/>
                                  </a:solidFill>
                                  <a:latin typeface="Cambria Math"/>
                                  <a:ea typeface="Cambria Math"/>
                                  <a:cs typeface="+mj-cs"/>
                                </a:rPr>
                              </m:ctrlPr>
                            </m:limLowPr>
                            <m:e>
                              <m:r>
                                <m:rPr>
                                  <m:sty m:val="p"/>
                                </m:rPr>
                                <a:rPr lang="en-US" sz="2000" b="0" i="0" smtClean="0">
                                  <a:solidFill>
                                    <a:schemeClr val="bg1"/>
                                  </a:solidFill>
                                  <a:latin typeface="Cambria Math"/>
                                  <a:ea typeface="Cambria Math"/>
                                  <a:cs typeface="+mj-cs"/>
                                </a:rPr>
                                <m:t>max</m:t>
                              </m:r>
                            </m:e>
                            <m:lim>
                              <m:r>
                                <a:rPr lang="en-US" sz="2000" b="0" i="1" smtClean="0">
                                  <a:solidFill>
                                    <a:schemeClr val="bg1"/>
                                  </a:solidFill>
                                  <a:latin typeface="Cambria Math"/>
                                  <a:ea typeface="Cambria Math"/>
                                  <a:cs typeface="+mj-cs"/>
                                </a:rPr>
                                <m:t>𝑗</m:t>
                              </m:r>
                              <m:r>
                                <a:rPr lang="en-US" sz="2000" b="0" i="1" smtClean="0">
                                  <a:solidFill>
                                    <a:schemeClr val="bg1"/>
                                  </a:solidFill>
                                  <a:latin typeface="Cambria Math"/>
                                  <a:ea typeface="Cambria Math"/>
                                  <a:cs typeface="+mj-cs"/>
                                </a:rPr>
                                <m:t>≠</m:t>
                              </m:r>
                              <m:r>
                                <a:rPr lang="en-US" sz="2000" b="0" i="1" smtClean="0">
                                  <a:solidFill>
                                    <a:schemeClr val="bg1"/>
                                  </a:solidFill>
                                  <a:latin typeface="Cambria Math"/>
                                  <a:ea typeface="Cambria Math"/>
                                  <a:cs typeface="+mj-cs"/>
                                </a:rPr>
                                <m:t>2</m:t>
                              </m:r>
                            </m:lim>
                          </m:limLow>
                        </m:fName>
                        <m:e>
                          <m:sSub>
                            <m:sSubPr>
                              <m:ctrlPr>
                                <a:rPr lang="en-US" sz="2000" b="0" i="1" smtClean="0">
                                  <a:solidFill>
                                    <a:schemeClr val="bg1"/>
                                  </a:solidFill>
                                  <a:latin typeface="Cambria Math"/>
                                  <a:ea typeface="Cambria Math"/>
                                  <a:cs typeface="+mj-cs"/>
                                </a:rPr>
                              </m:ctrlPr>
                            </m:sSubPr>
                            <m:e>
                              <m:r>
                                <a:rPr lang="en-US" sz="2000" b="0" i="1" smtClean="0">
                                  <a:solidFill>
                                    <a:schemeClr val="bg1"/>
                                  </a:solidFill>
                                  <a:latin typeface="Cambria Math"/>
                                  <a:ea typeface="Cambria Math"/>
                                  <a:cs typeface="+mj-cs"/>
                                </a:rPr>
                                <m:t>𝛽</m:t>
                              </m:r>
                            </m:e>
                            <m:sub>
                              <m:r>
                                <a:rPr lang="en-US" sz="2000" b="0" i="1" smtClean="0">
                                  <a:solidFill>
                                    <a:schemeClr val="bg1"/>
                                  </a:solidFill>
                                  <a:latin typeface="Cambria Math"/>
                                  <a:ea typeface="Cambria Math"/>
                                  <a:cs typeface="+mj-cs"/>
                                </a:rPr>
                                <m:t>𝑗</m:t>
                              </m:r>
                            </m:sub>
                          </m:sSub>
                          <m:r>
                            <a:rPr lang="en-US" sz="2000" b="0" i="1" smtClean="0">
                              <a:solidFill>
                                <a:schemeClr val="bg1"/>
                              </a:solidFill>
                              <a:latin typeface="Cambria Math"/>
                              <a:ea typeface="Cambria Math"/>
                              <a:cs typeface="+mj-cs"/>
                            </a:rPr>
                            <m:t>(</m:t>
                          </m:r>
                          <m:sSub>
                            <m:sSubPr>
                              <m:ctrlPr>
                                <a:rPr lang="en-US" sz="2000" b="0" i="1" smtClean="0">
                                  <a:solidFill>
                                    <a:schemeClr val="bg1"/>
                                  </a:solidFill>
                                  <a:latin typeface="Cambria Math"/>
                                  <a:ea typeface="Cambria Math"/>
                                  <a:cs typeface="+mj-cs"/>
                                </a:rPr>
                              </m:ctrlPr>
                            </m:sSubPr>
                            <m:e>
                              <m:r>
                                <a:rPr lang="en-US" sz="2000" b="0" i="1" smtClean="0">
                                  <a:solidFill>
                                    <a:schemeClr val="bg1"/>
                                  </a:solidFill>
                                  <a:latin typeface="Cambria Math"/>
                                  <a:ea typeface="Cambria Math"/>
                                  <a:cs typeface="+mj-cs"/>
                                </a:rPr>
                                <m:t>𝑉</m:t>
                              </m:r>
                            </m:e>
                            <m:sub>
                              <m:r>
                                <a:rPr lang="en-US" sz="2000" b="0" i="1" smtClean="0">
                                  <a:solidFill>
                                    <a:schemeClr val="bg1"/>
                                  </a:solidFill>
                                  <a:latin typeface="Cambria Math"/>
                                  <a:ea typeface="Cambria Math"/>
                                  <a:cs typeface="+mj-cs"/>
                                </a:rPr>
                                <m:t>𝑗</m:t>
                              </m:r>
                            </m:sub>
                          </m:sSub>
                          <m:r>
                            <a:rPr lang="en-US" sz="2000" b="0" i="1" smtClean="0">
                              <a:solidFill>
                                <a:schemeClr val="bg1"/>
                              </a:solidFill>
                              <a:latin typeface="Cambria Math"/>
                              <a:ea typeface="Cambria Math"/>
                              <a:cs typeface="+mj-cs"/>
                            </a:rPr>
                            <m:t>))=</m:t>
                          </m:r>
                          <m:sSub>
                            <m:sSubPr>
                              <m:ctrlPr>
                                <a:rPr lang="en-US" sz="2000" i="1">
                                  <a:solidFill>
                                    <a:schemeClr val="bg1"/>
                                  </a:solidFill>
                                  <a:latin typeface="Cambria Math"/>
                                  <a:ea typeface="Cambria Math"/>
                                </a:rPr>
                              </m:ctrlPr>
                            </m:sSubPr>
                            <m:e>
                              <m:r>
                                <a:rPr lang="en-US" sz="2000" i="1">
                                  <a:solidFill>
                                    <a:schemeClr val="bg1"/>
                                  </a:solidFill>
                                  <a:latin typeface="Cambria Math"/>
                                  <a:ea typeface="Cambria Math"/>
                                </a:rPr>
                                <m:t>𝑎</m:t>
                              </m:r>
                            </m:e>
                            <m:sub>
                              <m:r>
                                <a:rPr lang="en-US" sz="2000" b="0" i="1" smtClean="0">
                                  <a:solidFill>
                                    <a:schemeClr val="bg1"/>
                                  </a:solidFill>
                                  <a:latin typeface="Cambria Math"/>
                                  <a:ea typeface="Cambria Math"/>
                                </a:rPr>
                                <m:t>2</m:t>
                              </m:r>
                            </m:sub>
                          </m:sSub>
                          <m:d>
                            <m:dPr>
                              <m:ctrlPr>
                                <a:rPr lang="en-US" sz="2000" i="1">
                                  <a:solidFill>
                                    <a:schemeClr val="bg1"/>
                                  </a:solidFill>
                                  <a:latin typeface="Cambria Math"/>
                                  <a:ea typeface="Cambria Math"/>
                                </a:rPr>
                              </m:ctrlPr>
                            </m:dPr>
                            <m:e>
                              <m:r>
                                <a:rPr lang="en-US" sz="2000" i="1">
                                  <a:solidFill>
                                    <a:schemeClr val="bg1"/>
                                  </a:solidFill>
                                  <a:latin typeface="Cambria Math"/>
                                  <a:ea typeface="Cambria Math"/>
                                </a:rPr>
                                <m:t>𝑣</m:t>
                              </m:r>
                            </m:e>
                          </m:d>
                        </m:e>
                      </m:func>
                    </m:oMath>
                  </m:oMathPara>
                </a14:m>
                <a:endParaRPr lang="he-IL" sz="1800" dirty="0" smtClean="0">
                  <a:solidFill>
                    <a:schemeClr val="bg1"/>
                  </a:solidFill>
                  <a:ea typeface="Cambria Math"/>
                  <a:cs typeface="+mj-cs"/>
                </a:endParaRPr>
              </a:p>
              <a:p>
                <a:endParaRPr lang="he-IL" sz="1800" dirty="0" smtClean="0">
                  <a:solidFill>
                    <a:schemeClr val="bg1"/>
                  </a:solidFill>
                  <a:latin typeface="+mj-lt"/>
                  <a:ea typeface="Cambria Math"/>
                  <a:cs typeface="+mj-cs"/>
                </a:endParaRPr>
              </a:p>
              <a:p>
                <a:r>
                  <a:rPr lang="he-IL" sz="1800" dirty="0" smtClean="0">
                    <a:solidFill>
                      <a:schemeClr val="bg1"/>
                    </a:solidFill>
                    <a:latin typeface="+mj-lt"/>
                    <a:ea typeface="Cambria Math"/>
                    <a:cs typeface="+mj-cs"/>
                  </a:rPr>
                  <a:t>כפי שרצינו להוכיח.</a:t>
                </a:r>
              </a:p>
              <a:p>
                <a:endParaRPr lang="he-IL" sz="1800" dirty="0">
                  <a:solidFill>
                    <a:schemeClr val="bg1"/>
                  </a:solidFill>
                  <a:latin typeface="+mj-lt"/>
                  <a:ea typeface="Cambria Math"/>
                  <a:cs typeface="+mj-cs"/>
                </a:endParaRPr>
              </a:p>
              <a:p>
                <a:endParaRPr lang="he-IL" sz="1800" b="0" dirty="0">
                  <a:solidFill>
                    <a:schemeClr val="bg1"/>
                  </a:solidFill>
                  <a:latin typeface="+mj-lt"/>
                  <a:ea typeface="Cambria Math"/>
                  <a:cs typeface="+mj-cs"/>
                </a:endParaRPr>
              </a:p>
              <a:p>
                <a:pPr algn="ctr"/>
                <a:endParaRPr lang="en-US" sz="1800" b="0" dirty="0" smtClean="0">
                  <a:solidFill>
                    <a:schemeClr val="bg1"/>
                  </a:solidFill>
                  <a:latin typeface="+mj-lt"/>
                  <a:ea typeface="Cambria Math"/>
                  <a:cs typeface="+mj-cs"/>
                </a:endParaRPr>
              </a:p>
            </p:txBody>
          </p:sp>
        </mc:Choice>
        <mc:Fallback xmlns="">
          <p:sp>
            <p:nvSpPr>
              <p:cNvPr id="3" name="כותרת משנה 2"/>
              <p:cNvSpPr>
                <a:spLocks noGrp="1" noRot="1" noChangeAspect="1" noMove="1" noResize="1" noEditPoints="1" noAdjustHandles="1" noChangeArrowheads="1" noChangeShapeType="1" noTextEdit="1"/>
              </p:cNvSpPr>
              <p:nvPr>
                <p:ph type="subTitle" idx="1"/>
              </p:nvPr>
            </p:nvSpPr>
            <p:spPr>
              <a:xfrm>
                <a:off x="377156" y="908720"/>
                <a:ext cx="8425184" cy="5616624"/>
              </a:xfrm>
              <a:blipFill rotWithShape="1">
                <a:blip r:embed="rId2"/>
                <a:stretch>
                  <a:fillRect l="-2967" t="-651" r="-1447"/>
                </a:stretch>
              </a:blipFill>
            </p:spPr>
            <p:txBody>
              <a:bodyPr/>
              <a:lstStyle/>
              <a:p>
                <a:r>
                  <a:rPr lang="he-IL">
                    <a:noFill/>
                  </a:rPr>
                  <a:t> </a:t>
                </a:r>
              </a:p>
            </p:txBody>
          </p:sp>
        </mc:Fallback>
      </mc:AlternateContent>
      <p:sp>
        <p:nvSpPr>
          <p:cNvPr id="5" name="AutoShape 2" descr="data:image/jpeg;base64,/9j/4AAQSkZJRgABAQAAAQABAAD/2wCEAAkGBxQTEhQUExQWFRQXFhgYFxgXGBgWFxgYFBQXGhYVHBQYHCggGBolHBQXITEhJSkrLi4uFx8zODMsNygtLisBCgoKDg0OGhAQGywkICQsLCwwLCwsLCwsLCwsLCwsLCwsLCwsLCwsLCwsLCwsLCwsLCwsLCwsLCwsLCwsLCwsLP/AABEIALcBEwMBIgACEQEDEQH/xAAcAAABBAMBAAAAAAAAAAAAAAAGAAMEBQECBwj/xAA8EAABAwIEBAMGBQMDBAMAAAABAAIRAyEEEjFBBQZRYSJxgRMykaGx8AdCwdHhFFJiI3LxFSSCohZDkv/EABkBAAIDAQAAAAAAAAAAAAAAAAABAgMEBf/EACYRAAIDAAICAgMAAwEBAAAAAAABAgMREiEEMRNBIlFhMnGxIxT/2gAMAwEAAhEDEQA/AOfgrYFahbNCqGbSsynaWEe7RpPoptHgVd2jCjB6VqyEQUOUa7toVjhuQ6p1PyRxYagTYE8wI8wvIH9xKusHyTTb+WU+DDkcxp0idAT6KbR4ZVdowrreG5apt/KFYUuEMGwT4C5HI6PLtY/lhTafKlXddYZgGjZU3NWObQpZWx7R5ytHnunwQt0D+D8IaA8kSWtvPUqJX4cMxtBVxw2KWGcyo4y95DnnqRb6Qqj+qc+o/cAW+91g8qTjPIs6PiwTh2iKzCCeqnUOHMMSHCfgnaVQMbIi4m+3VWWEqtbh6lY3I91vrcxss8fJt3EWz8av9ERnLdN+j/jZVfG+ACi0uLotN0RcM4k2q2Q2JCDvxC4jJqNzTDWyPMwAO/XyW3xrvmTeejFfT8TwgcAfTxFT2ebKT7p2J6XRRU5VLSGl4DjoDqVybDPeXsayS5zhlj3hlMyuoYvGuBZ7V+ao1ouYkEbWVltkalrIV1Ox5Efq8o1VAr8p1+iJeG8z1AACQ7zH6q7w3MGaM1IGdwVGPkVSCVNkTmVTlSv0UStyrXGsCdJ3XaH46llJLSLLm3OuNfnoSQHZw9pF4A0aB1JgK78forxgliuUcT/aqbGcsYlv/wBZ9F193OEZQ+mwGPE2bzvdX3COIYXE2ENd/a6L+XVRhbXJ4mTnTZFa0eaq3D6rPeY4eiaDV6lxXK9J+rR8EN8U/Dig/wDIAr8KDgATjV1LF/haJ8JIUJ34YP2cfglg9OeBbhHFX8Nqw0dPoq3FckYpn5ZRgaDSSnYnhFan71Nw9FELSNUhmFhZSQB03BcjF13T5BE/DeSKbY8IRpSoNGyktCliI6UOG5bpt/KFY0uEMGwViAtwEBpEZgWjZOtww6J+EkANiiOi2FNOBIpga5VmEpSlIDDzAXHvxI4+GuBbd4d8J0XW8fim0qb6jzDWgkrzp+IXEBUr+ERfMR06BRa1onCWJhJwri4xGErZgJY9thqdLiddSoWFqFzjlJBAlUHK2LLarjc5maDt/COuG4UewqOIIc9sAkAAAaXWDyK+dh0/Gnxq3+leXmN53+AKeZUc1sSchkEddLLT2oksEWOo3splOnmygAXAj6lYJx98TbGXXZJ4PTyUnzAEFxP35rm3NGOp1HB7M0m9QH+4gCB5ZT8Ua82VDToMbTs5x8RiRAidfuy5viMM4mm0QS5xHWSXR/C6Xgx41f7OX5b5T0J/w84cGtrYx/5RkpbHM6Q5w8h9VOYS8lx6xr17ohxXCsmHo0WFuRjYBG7o8d/SZ6kKMzhMskGC2wb/AHf5LP5SlOW/SLvHcYRz7ZGozPvRYCPlCvcJixTdcSdegCbwnA3uFMtiYzk+dr9DEKSMKGkuIIDTpEzsfqskKp80iyyyLiTzis9Mmw/bqgjEYU+3fiHvPswT7Fs28Ih7/q0DrKkt4rV/qhQ1bVPQzTa333SBsPqFW8bx4e7wjwAw0HZrfd9dz3W67lUs+2V+LWrJcvpELEVyNTcwZ12/la0ccQQRI6Gb/wAJh7s1td7T0n5Jmp12CyxN1iOncr8+ObDK/ibpm/MPPqui4LGU6zA+m4Oaen0XmxmIIPfVFHLfMr8K4PDvD+Zp0I/futtXkSj1L0cy7x4vuHs7e6kOi1OHHRROCcZp4qkKlIyNxuD0KsJXQT3tHPfQwcM3otH4Jp2UyFiEwKfE8Dpu1aEOcV5BoVJ8AnsjpalAHHqv4XCTDjCS6/lCygDQUluAlKxmQRN0lhqySgYklgrEoAeYVq5Nhy2zSgBLMpt5WA5IBrieFFak+m7Rw+e3zXnDmLCH2tUPBFUF2bYACF6VXPPxH5KOIDq2Hj2keNsxmAG3dBJHGeXa5bXbeNR8ka4viFT2QYXSIPz28kA4jDVKNQBzXNdOhEFFhzPp6bX6hYfJ3U0dHxWuLiydys7McvSSZ3V7RbkcALmTrtO4Q9y2Cxxk20RDTqZSXm+wusM3sujTvH2VXP8AiiwU2h0Ag5tNTuhzknhBr4mjUd7rHyRIm0uFuhT/ADnjA6tYaNEz7u8qXyrFAPcLueS0OGmW0RI6z8QulV+Fa0581ymG2LpNzjoC4xNpJM/VbDDDbQgiN+w+KgUKxMXEx8/00V5SFrDt5xqq32yW4b08c2iC5zoEam1gDeT5IJ4xzq+q6oxghmVxc4mBGgv3P6KbzpjstKoA0HKWwzufzFvYSb/2of5XojEeOpTAYXudU6ECPZsaD5EAb5ldGqK7ZXzbeFmMNUp4f2lSDXqMD6jpIDKIdlpsEb1HAE+Q6Ifx9i1p7k9g4Nt30+qNuNBoNSq53vNqGmwb5WAieonMB0y9r8+xFcuv/i0D/wABHzgrLcm5ts6XjtRgkjD3xESD9j6LV9CYBdbzWuuWTM2Pa1vlb0KdxLmMHfQfEqn/AB6Lm+WsxWhvTZSaGDLqFWu9wAphsU3S0uz/AJx11mO6q8BjWmuHVCA1mZxGt2sOURuS6FFx3EBUfUcDlD3E5ZJABMho6x17LbTTi2RzL7k5fiXfLnOVfC1mupuPs8zS9gjK5rTdsRa269EcC4zSxdIVaLszTqN2mLtI6rygXiQ1va/Uyu3/AIMU30GvpP0qeMDoW2NvKFpXRifZ1IFYJSSUyIlhKVgoASSbL0kAZBTdR11sbJpzkCH2uWrymCSnJlADgfKxKxlWwagBLLSsSkEDMrKRFkO8S5op0XFrjBS0MLbH4iAQNVpw6m7LLjdDWH5ibUMhW2H4sIWWdyUvZvrobj6JHFOX8PiI9rTa4gyCRcHzQJzxSbQq0xTa0Z7GyOW8SBOq5d+J2MJqsI2Ua5xlLCVkJRj2X9LlN2QVKRBm5b56qp4hhTRs4GxRbylxOaDJOwVtjsLTrNh4BB33VE665vY9MsTml2efeYH/AOo46hFGFqBtNjZFmidjcfNVfOvBHUcYGkRTe4Fruo/Qq1p4QPuH7QB9Por7JPIpFMEk3pecIbMOMReI+RV4/ENY3M52UCCSesiB5lUnDnANaBPdVnOuMBpupufltJH9xEZR1FxM9koLlLCMmktB/jvEauIr1mUnD2byZt4spa3c6Tb4Il4Th/ZMp0Q61OC93V5iw6RIA8yeiBeXsQPbEnQFuW2kQ3foEdYerlDmtdcukE7OcCJgdBPrCstmo4h0x5ayFzDjC8CmweFjA0EdXZZ/9Z+JQ67h73XAA7G28a7ok9iA0y0l14M9O3p8lT1OInMWWFzDnEZWtk3I+9VQ05vpGj5FArKtJwIYBL9r2FrEnayrMQ7RwMi14OpJgRtopuKxNsshweBJBu4G5BI0mBbt2Ve/ElstAzMJ03JbYHzhaa6VFa/Zkt8hzeL0NV8OAWyIsc3UzME/EJmlhQfJPQ57r/O56KxpYSB5KU5qJXCDkxvCYaCMog6zuumfhViT/Vhr3/lMZjcnoEBUzHon6VQggglpBkEGCCNwVlV35GiXj9HpopKo5X4kK+GpvE+6AZ1zAQVbSt6erTC1giFpC3lZTEM+zSTqSYEWu/QLQsWzmSU4GoENhicY1bQkkBlKFs1q2ASGaNYtgEsygY7itOkQHvDZ690AWBXO/wAQ+ElxFRrZI1jojerjmiCJPkoOLx7XCC256qmd9cPbLoUWS7SOQ8FxmSplPVGdOqIspzeUqLqntCy5M9vNP47Chr2UWAAmC7sNvUn9VhsStnsTo1WOuPGRBNX2bS51vrPRDfF2UcT77dO90Rc2YUCtTpTNhmuR4nRlnaLHvCHatDKXBoBhxbaSDldEt3/K4rHa5wm+H10bqowsgnP7HMBjG0hkbIDTGs6bKxoczNJLTMiLee6GXVZJ2/WNCn8HhnOJcN/s3VUfJcW2ydnjRaxBLxTB0MWyKl8t2mYIKAsE4MxD6QJgEwVfvAZdz8vqh3GYqgKhcyS8i5Gi2eP5PPVjOddRxa/Rf4HGgWG+/qhTnGuPavG4PqPCJAO6hf8AW8h1m/lKgcXx2Z5e3Q7TMba7roVRaemKxr0a8MdlFzEmfmI9YXSOX8SwNLiM1vCY1m0fIfNcywrtJO+2un7BEvDuOClhi0Sao0O0TayL63NLCVM1H2W3M/E2Upbnu4Axq5xP5QJ1mb9kJHEsaBN93D5+8NdY+Crnue9xL7knU/H78k7TwuaZOgnXaP8AhWV1qC6KrJuQsfF4sPDAEAfAeqj0SYcd9B6/Tf4rau3ve1uxVvwnhoqAH/glOc1BaxQhyeDHD8MJB3I+BKsfZ2P3KdPDyx2UjxDUWiYnWdgsVHg/X7+IXMtscmdSqlRRGfb1Tbn3t6pwNJsP+VFxboNyLD789UQWvCyeJdnUPwm5gDahoPdAf7k6Zht6rrZp9F5OwvGzTe11PVpkeexXpbkzj7cVhKVUODnFoDwNQ8DxAhdKrkljOPdxctRblZlPSCmnU+iuKTXMktJSQBhrVubJEwouLxrKQBqGAUCJAErdoQzj+ZwHAUhm+nxV1Qa94BJyyNlFywsjDkTQUy/EdLpp9GC3U9bqTA6KtzZaqor32V9TGEDNltErlvH6xxWPaGu8Je0X7ESAF1LjlQChUJsMu2q5Fywc3FmC5AdaQbZWk+V1CLePWT4pNYjtJpAZWnRoCp6lBtSsSAcg12kjopGPqlxblN5v5Db6J7D04b3WW6PyPH6NFb4LfsZ5j4wMJhKlYgeACAb7gAKj5VcHUziariR75zWABuPQT8kz+JFH2tKlTkkCo1zmg6tkAz1AmY7K14dhg6gGO8IJvAi0aX+C0Lc/pVFLtsGsViw41XOIJcZbUMEG0N9C0m37IffVJFrO8LRMCZ1fNstx/wCxCMuI8MPsASQ1rGlpItGVpggbyco62shvB4WcOKjolznQLE5acNJ8xa3r1XMurkn3/s6tVkc6KSq3NAbqYb5dSr7iJ/pabWxLjDWtGpJ0EDU3Uflam04irUfBbRZMk2LnuIH0EKmq4t2Lxk5iG0znB6ZXeHsLi0quvxXY4x/f/CV1/BNv6/6RMXhahz1KxLAA4wQCSQSC0NHkQTt80GV8XL4uBoi/8QeKnM0UyYIJc6QS7PJA8gS6yCqOHLiu3GEKo4jhztnY9ZGc0lYpHQd9ekojw/CrAlYxvBJEixVf/wBME8Y/gn7Kiu0se5rrWkHrOhnoVJwm0m38JjEYAj3iZFgfLQJ7AH+/a0ASSrk1JdEFsX2S8VQOQOBDXEgROxBmPgmsPRzuDG62t1Wtete3oTaOikcBpDPmJvtdE5ZEI9suf/iwDQ7MQ70IAVhwfh/s4bPX9VY4SsAMs3Gv7qQGzHncjp+y5c7ZS6ZurrUe0VGLwli9kXnzOkqkqtcWiR9n9EYY17ScoiBqREdLlDvFb031G6NJvPvO2AbqYET0UIwlNpRRqVsYR2RXYvFEOOmYm5EBrQfLQCUO1cQ4lwtrE66SLHonsZWNSAwENy+Mm2Z0+Im/uiwA7FM0mAfp5rp1UqC/pzLr3Y/4N0aP19VacM4tVw7iaNR9M/4uIB8xoVBFQ+fQ/wApylhHONgrjOdq5A/En+oLaGJhtQ2a8aOPQjYrqFKp1XmrlXg7xVY4atcDHkV6JY4kDyEpoi+ieaYWEwHlYUhahtz4BcdAg3mLigqRlGYA6fqiPmAu9k4MtZc8BaXOaHeIXITREk42s1mWwEkFHvD8SDSaQdguP8w4s5RB3v8A+KM+W+LNqUGQ6CbX0hU3S44aqFuoMnV+60OK+CG6vEA05Xekaead/wCpTpER6krLK1ejYqmW/EaftaT2A+80ifouWcsPfT4mKdRzi4F0A+7GU6LoNHHgyub8armnxWk92mciRvmFreqK56nn6KpxySOnsxIzETAB+amtrfJCdbigIOreh7jVWnDMWSQNjER19VXKxfRbx6elRzFjy7HU6LTAy5nHfUW7CHn4K+weI/0xefCIg+hH0QbRrudi6zyWvIa4j+5t/dPw+qYZxd7WvpkZg4DKBq02g237dfJFl3x2JP8ARZRT8lba/YecVOagWC8ttsRuJ7W+SHMVg8lAFrrlsmdJeXe1d5yQPIDstuAY1poik55uyPFpABaIO2oWeYcePYwwAHLm0JsfEAI7gE6WClZxnDl/AgpQnx/oJ0MS4NqU2a1qtgd2sBbmPazz6KDx40cLhalJsurVSQ698gMAu3AIE5f8z3WDUYyq4ZnGm2wIgHM9wBvvYH0KGeOVs1V0nQ5elmwBv5/BW+LDjHkZ/Ns2fFFfiajnljScwAA++vmrvheBtMaqDwzBlxCL8DhsoA8lR5d+dIPHq3tjdLDwNE7UoNNirE4bY6xPp1TVXDka9r9Fx5Se6dWMItFNi+HAiNVRYjB+yJJbmHSdD36q84xj/Z+EHM46AXNgTZC+Jxr6hOeIg2n4aarpeErv8vr+mPy1Sln2V2LxGbffdSOH4k6bBQnsnZEPLeJovAoVgGH8r9JM6OOy6rXJYcrWnpfcO4o0tANj1/lXLcS0MJGnTsh7iuAGFc0ZgWuEgnb+FS43jr3+CnZu56rDPxm3iNVd6S7L9nEWPqiiXilTvneegkwPOIlD3Gcc2oGtpNeMheM0+HK95MAaiyiMp2NpO8673PZOZgIAg6yB2FvSVsrrUFiKbbHN6x04nMIho20A0AiTrNlDLJJ7qVQwb3wSLfCfRWuHwYAgt9YUbLlEIUuRV0cKYmFLw7CJT1dsGBsm2PJlZZXSka40KKDr8McLTqYkB7oyjMB/cQuw1mxcLzjw7GOovD2m4MiF2flXm5mKYGu8L430dGsFavHkswx+RBp6EV1hMmoktBnNOK0i+jUGhgwuL4PD1Kb3EkSSSSfNdxZcX13QDzhytUzPfQbLXC7eh7BP0JABxmrmFyOlk7ynxDLmpE3BkfqoGJw1QCPZut/ieqqy5zXh0EEKu6CnHC6mzhLTp2Bq557aqQ2oChjhHFxFgQSrFmMN7EjsCuPZVNP0deF0ZfYS8PM76II/EilFZtUbAEn/AGusinAY4eRVTztRNWlYaT8FLxm1NaUeRjXRKo4gVGMeLhzQR6og5cdmfJGhEDogLk7HF1EUz71M5fTZHnCcXl6XF03Xxk0yDs5R0HOGu/7vGsIuM3qHPsbeo9E3UwFiZJMz01PXyBWeF1g7iFcGYfTeW9LVGn9yrfFsOXT72UfJX/p3+ka/EnleL9lBTpljnbGbidbzqdjKexGNc2lLoHvakGfBAAHQAn4N6KQ5od72nT9fn81T8dZ4T0FiT/lv5fso1prpfZfY0+2Un9W1lOSbmSBFwTlDSCdg2/WVR1G53gAanbuVIx2JaW2Mi/QAC0D5D4q05PweZxdYnYFdWxquGI4i2c9ZacM4VlaLXO//ADorrAYPMTI623AH6wU/icNZoAGsEnabfqrLhtVrWN8ImOsFxsNJ6B1+4XG1WWdnUiuMOiJi8Ple6BmIa0iTMy0mPIwTHRCHFca4ktpmXQC4nRs6aXj0RDzfxA0KRDiC+CXbwT4iB5S0DyJXPxUcc7MuWq8jMZJIbEhsbE5lpr8aEpa/SK7PIlGOL2yPi60OaGOzOElzjdskXi2ik8P4C54zRbcmw+Cv+D8qmxeO8fepV2+hkaQBA/m36/BSu8rOoFdXjuT2XYG1OBtbefgq7G8LEHKiXGNiR5+X3qqh7I3/AHuqK757rZrn40MzCjxOLfVcwVXe40MH+0affZbuxGSQII+7qdLGul7A9h95uhjsdiER4DkKjUy1W13OpEyBAmJ0ldaqzmtOPdU6pZ9ATiaknXXzmNQp/B6ImT/wj/j/AC1Tqt8ADHtAAPUDYoL/AKUsdkiCLGbKNzaQVZJl3TLSBljT4rWpUAmxKg4eoWNJkA9NVMpvzAXm31WFrWdCPSK7EQbgaqPTpRc6dArF9AbzHXbX+VHxOKpsAE6fevmmot+ibkkuyHUJHr9yrfgGIqMgjTUHoR0VHUxk6QB3uo1TGvJEOtMT9StddTXsw23RfSO/cP5mpuptLjDov5i36JIB4DwGtUoU3+0b4gTc/wCRSVuyMnR2WkbXs5OOM26haPbFQza0g/URussf0v8AfRXFZCbhwW2a0uEi4F1U4jg9EuBcxsnaBqr72cOI63HnuoGIohvieZOoPVAA1i8AxhIDGjyCncDLQYyj4KVj6EkO2KjYaiQ5R+yX0WFWnSBdmY246IVxeEDszdjMItxFDOFXPwV0OKY02jmtHl7F0KvtKdPMDbUXRRgHVy0h9JzDF9EXYajIynX8p6LY0Cb/AJhYj+7yUZVRl2NTaOPsxRoYllZ35XR08Js5dFB9qJaRlInz6Kt4zyTTq1M4cWNPvNAmP2UjhXCX4dmVtQvbPhzWt0CzeTRz7XtGrx7+LxmlXBb+tusaoM50xmRhYGyXCCRtfX6o6xWNLCQ9pBHae+oXP+YiKjnPAkEyB22t6Kjx6Xz/AC+jVfc+HX2CNEHKZ0B8O+mp+iMfw6IOa4lC72ki7Yi0dL3WOE8QdQqBzbQdOutlsthzi0YIS4s7CWTNvT6JouyA9CD+m3wUfhuOFRrTPvX+ITfFqngdeMs/T+Vx41uMsZ04WcogXzHxA1KxGrabZI2zH3R6Ekx2VpyDwM1ne3fpm+JshqpSLgaQu91STH9zot5DT0XWOAUPY0GMBywOk99PNb7mq4KJmr2ybkEDuHgthkDwEA9C02J+BCCazySXOIAMxbqYg9DAn1RNg8a/M4EiQc3S8mNDFwY9FpjsGyoTUAAIa1kaCBMW/XyWeyr5EnE11y+NtSOd4jCwDEkHQ69wq6vRPTRE1Wm5heJkgiGxIixJPQ62VJVMGfr0B+sLNjRsT1A/xGnN43+CteVeOnDvFN8mk43n8rj+YdlFxtYearKmJmwgx9FuolPrEYfIjW/bOuG9tzc2280G8+AtLKrWgtMtJG5Ghn70S5U5jmKNUwDAa86jo39kVcRwVOqwsfBp9YIkxqOhXR1SRx8cJHLH4wlt2m+6w3irhYCPNWXEeW6oMU/GzYTBHxTdHlbEOBOUCNiRJVfxQLvnn+yI3iYcPG4z0Fvqq12LHS/yVkeBVbzSdO9k9heXaziA2kZNr2+qmsXorbb9lEGl5kq+5a4K6vWZTA1+Q6on4d+GtZxmq5rG9jm8x0R9wnhNDCMii2SdXn3ifPYKWEdJfDeGMpUmUxcNET16rKWd2w+aSWCC7HUszZAkjZRQ4QDJ001jtIVk12/x8uqg4uhlIe0SN9iO4UiLMjxDyuExiMMHODtNiDp3B6eaebUDd5n1Py2TjPIE6OHX+UwwqhDpZFvy9PQpn2MKxqUW02uIHh10m/lsU1QbnbJiYsRof2SY0Zw42W1XCpNbBuptBwNjqkMq/YJ5rZibOsGn91ZPw4KjuowgRCqUJ7EC/R5lR3YS4tDjPhPugdlZ5bAaiZhaltnfC/yIKAKZ2GsBsdZt81TcS4JSqZnOb4jDRrMCYE6Wk6ovfRuBpA0Ok7qDVoWHSfT4IGch49ynWpkhjC8DQtvaN43Q7U5ervcIpunYQu8VMPdx0ERA8MqDXwhytB1GgjUeYRg9AblvCV2NaKlJ3h0tJt5KPzTjyXBjbECTO58uwRyWFjjH5ho1xblKGOK8vuqPzNPjBk5jaw/uVTpjyUiasaWAJwCvGLYXTEwPM2XXgRlAC56OUK85mloAObX3b7DdGdPOxrQ4giYFxmsJkgLL5VE5tSiavGujDpj2MZnA6z9EwzEOaC2TBF+vRbYmr4ZCrH17RmvoTsAbH5SssFJHR1SRpzDijSaDDcz7PMk5sptE95vugjiNZzDDze/hBk+EwZjS4PwV1xnGED2mY5p8HwjNHa0IXdgnObmMtl0aSXWklbK6Ob5SMl3k8FwiRK9Y1DbwtED77qww2AAaAWnxuEOkzGVpdcWmM1v8gpLqTPZh5aLAOtYEiIOXpr6neVIp1nPwhzeJwiBoZc6YBJvcj47QVsjFI58pN9soa0Wk30PQe7c9YOa/YJzDccr07Cq4jo4lzR0MFN4zwkNI8WUZ+ku8uxF1GAtAF5n9P1QIPOV+I+2Z4iM4MHuIs6EShllzblRn/csOgbJ+WnzhdOwzwUiIwKat+EYG8xfYHQ+qfwmDBhxFpVpUZkIjQG0xoeykkJs0a/KLi0eHUNaf3UI1XOJLojYbkeQ6p6sTUfJcQ2Zjr3hOUJkAtudDa9/kVIXoabH9jv8A8z80lOMCxsekn90kYR0IWuyf7bmSdP4UgHcabj9lGmxI8TTAA6DqP2WZLZLfFp6aAx+yQ0N18NBzMEjcaH0IWtOq1sAEknYwT3+CmscDOU3Fj0n9EzXw4dtDvvZAzFM7fm3tZ3n3TdegYcG2Me6THwI1WGu9ndwi+0kHvdJmIEAn8xFp0t3uNEAaUxDfFt1N++mqww7gyOoUp1om8276Trvoo9HDlkwS4Xtof5RgiTSxHVOyCq41IdldA6Hr/KfmEh6POpdE25mxWzaycFQFAxiLz2j77ph9Pw6SZ8pU0tGxWjmJAQalIT57kfcKK+he2o+PaytHMWhYmIpquFsbWOvWyhVcDcWG0DqiI0BfumamG+/JAwfbhYmGiTM208k1Xwlo/IDJIF7i6IXYa87rU4S5MaoDAWqYY+87U2B28OxHkqziuAexpgC7ZtexE2/ZGpwAiNk0/AiIVcqoy9otjbOCxM4xWp53BxO4jX0HZV+Mqw+ZkbAbDT+F1TinJtKoczczDc+HSTvlP6IYxnIhm9S0AWbBj4qz0ivloHN/1HtBM08sQNAQdD30WcTiD7oJyibWjWI+Tfgi08uU2NytaR3GvnKg1eXHGRNj289vVA9BPFMzkuJM2Hy/RLC4ZziABJ+/4RbR5NcSBNvKLeZRLgOVxTEFvlGhjUk6kIFoMcu8ELTIEvd8B2lHXD+GFgBeTmnYWtrqpFJgbAaBlGnhg/unWuLiQBGVu2p03O90JEWyVWrtFt7aDaBue61czM7xAiBtoPjqm6eBmQS0WmbmYghsk6lTGmwdaSLCJKkIzh2HQgEgSDJ0Im59U7VOzdtxpPaVoKcCXWWKTjUOVgtpPXyG6NDDTI3c/qknhhqe4M72n5rCjowjNMtIjS8t81qy7czbFxk+nVJJSEbEAl0eGCPVOGtrnFpER3WEkDHXNt1HdRnYYflt2Nx/CSSQMYxVZwc0EQ0Hz2j6rYVfEZuJ8Pa37pJJiNheQ68E2N/K61LWkEGfPWO4OqSSAMsYQL3HUW+RWpdBvp1H7JJIaAckgTss+0SSURmPaJZwkkgDGYLUkLKSAGyQsFwSSQM1Lgm3O7JJIBjLyoz6YckkmIjnAtM2vMLQYJokZY6EJJIEa1iBr4hYafdlBxGIaC0NsJAJjQH6pJJgSzTYfsj6arLGMD3OEgEDKNyYuT+3dJJSwRK/ppufC34ntOyb/qWg5WC53KSSj9Eh5uEu32xPiuMptAnbe/VSKDS7KwkAgkggXsNyPJJJAGWG12gpJJKIz//Z"/>
          <p:cNvSpPr>
            <a:spLocks noChangeAspect="1" noChangeArrowheads="1"/>
          </p:cNvSpPr>
          <p:nvPr/>
        </p:nvSpPr>
        <p:spPr bwMode="auto">
          <a:xfrm>
            <a:off x="-61913" y="-136525"/>
            <a:ext cx="304801"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dirty="0"/>
          </a:p>
        </p:txBody>
      </p:sp>
      <p:sp>
        <p:nvSpPr>
          <p:cNvPr id="6" name="AutoShape 4" descr="data:image/jpeg;base64,/9j/4AAQSkZJRgABAQAAAQABAAD/2wCEAAkGBxQTEhQUExQWFRQXFhgYFxgXGBgWFxgYFBQXGhYVHBQYHCggGBolHBQXITEhJSkrLi4uFx8zODMsNygtLisBCgoKDg0OGhAQGywkICQsLCwwLCwsLCwsLCwsLCwsLCwsLCwsLCwsLCwsLCwsLCwsLCwsLCwsLCwsLCwsLCwsLP/AABEIALcBEwMBIgACEQEDEQH/xAAcAAABBAMBAAAAAAAAAAAAAAAGAAMEBQECBwj/xAA8EAABAwIEBAMGBQMDBAMAAAABAAIRAyEEEjFBBQZRYSJxgRMykaGx8AdCwdHhFFJiI3LxFSSCohZDkv/EABkBAAIDAQAAAAAAAAAAAAAAAAABAgMEBf/EACYRAAIDAAICAgMAAwEBAAAAAAABAgMREiEEMRNBIlFhMnGxIxT/2gAMAwEAAhEDEQA/AOfgrYFahbNCqGbSsynaWEe7RpPoptHgVd2jCjB6VqyEQUOUa7toVjhuQ6p1PyRxYagTYE8wI8wvIH9xKusHyTTb+WU+DDkcxp0idAT6KbR4ZVdowrreG5apt/KFYUuEMGwT4C5HI6PLtY/lhTafKlXddYZgGjZU3NWObQpZWx7R5ytHnunwQt0D+D8IaA8kSWtvPUqJX4cMxtBVxw2KWGcyo4y95DnnqRb6Qqj+qc+o/cAW+91g8qTjPIs6PiwTh2iKzCCeqnUOHMMSHCfgnaVQMbIi4m+3VWWEqtbh6lY3I91vrcxss8fJt3EWz8av9ERnLdN+j/jZVfG+ACi0uLotN0RcM4k2q2Q2JCDvxC4jJqNzTDWyPMwAO/XyW3xrvmTeejFfT8TwgcAfTxFT2ebKT7p2J6XRRU5VLSGl4DjoDqVybDPeXsayS5zhlj3hlMyuoYvGuBZ7V+ao1ouYkEbWVltkalrIV1Ox5Efq8o1VAr8p1+iJeG8z1AACQ7zH6q7w3MGaM1IGdwVGPkVSCVNkTmVTlSv0UStyrXGsCdJ3XaH46llJLSLLm3OuNfnoSQHZw9pF4A0aB1JgK78forxgliuUcT/aqbGcsYlv/wBZ9F193OEZQ+mwGPE2bzvdX3COIYXE2ENd/a6L+XVRhbXJ4mTnTZFa0eaq3D6rPeY4eiaDV6lxXK9J+rR8EN8U/Dig/wDIAr8KDgATjV1LF/haJ8JIUJ34YP2cfglg9OeBbhHFX8Nqw0dPoq3FckYpn5ZRgaDSSnYnhFan71Nw9FELSNUhmFhZSQB03BcjF13T5BE/DeSKbY8IRpSoNGyktCliI6UOG5bpt/KFY0uEMGwViAtwEBpEZgWjZOtww6J+EkANiiOi2FNOBIpga5VmEpSlIDDzAXHvxI4+GuBbd4d8J0XW8fim0qb6jzDWgkrzp+IXEBUr+ERfMR06BRa1onCWJhJwri4xGErZgJY9thqdLiddSoWFqFzjlJBAlUHK2LLarjc5maDt/COuG4UewqOIIc9sAkAAAaXWDyK+dh0/Gnxq3+leXmN53+AKeZUc1sSchkEddLLT2oksEWOo3splOnmygAXAj6lYJx98TbGXXZJ4PTyUnzAEFxP35rm3NGOp1HB7M0m9QH+4gCB5ZT8Ua82VDToMbTs5x8RiRAidfuy5viMM4mm0QS5xHWSXR/C6Xgx41f7OX5b5T0J/w84cGtrYx/5RkpbHM6Q5w8h9VOYS8lx6xr17ohxXCsmHo0WFuRjYBG7o8d/SZ6kKMzhMskGC2wb/AHf5LP5SlOW/SLvHcYRz7ZGozPvRYCPlCvcJixTdcSdegCbwnA3uFMtiYzk+dr9DEKSMKGkuIIDTpEzsfqskKp80iyyyLiTzis9Mmw/bqgjEYU+3fiHvPswT7Fs28Ih7/q0DrKkt4rV/qhQ1bVPQzTa333SBsPqFW8bx4e7wjwAw0HZrfd9dz3W67lUs+2V+LWrJcvpELEVyNTcwZ12/la0ccQQRI6Gb/wAJh7s1td7T0n5Jmp12CyxN1iOncr8+ObDK/ibpm/MPPqui4LGU6zA+m4Oaen0XmxmIIPfVFHLfMr8K4PDvD+Zp0I/futtXkSj1L0cy7x4vuHs7e6kOi1OHHRROCcZp4qkKlIyNxuD0KsJXQT3tHPfQwcM3otH4Jp2UyFiEwKfE8Dpu1aEOcV5BoVJ8AnsjpalAHHqv4XCTDjCS6/lCygDQUluAlKxmQRN0lhqySgYklgrEoAeYVq5Nhy2zSgBLMpt5WA5IBrieFFak+m7Rw+e3zXnDmLCH2tUPBFUF2bYACF6VXPPxH5KOIDq2Hj2keNsxmAG3dBJHGeXa5bXbeNR8ka4viFT2QYXSIPz28kA4jDVKNQBzXNdOhEFFhzPp6bX6hYfJ3U0dHxWuLiydys7McvSSZ3V7RbkcALmTrtO4Q9y2Cxxk20RDTqZSXm+wusM3sujTvH2VXP8AiiwU2h0Ag5tNTuhzknhBr4mjUd7rHyRIm0uFuhT/ADnjA6tYaNEz7u8qXyrFAPcLueS0OGmW0RI6z8QulV+Fa0581ymG2LpNzjoC4xNpJM/VbDDDbQgiN+w+KgUKxMXEx8/00V5SFrDt5xqq32yW4b08c2iC5zoEam1gDeT5IJ4xzq+q6oxghmVxc4mBGgv3P6KbzpjstKoA0HKWwzufzFvYSb/2of5XojEeOpTAYXudU6ECPZsaD5EAb5ldGqK7ZXzbeFmMNUp4f2lSDXqMD6jpIDKIdlpsEb1HAE+Q6Ifx9i1p7k9g4Nt30+qNuNBoNSq53vNqGmwb5WAieonMB0y9r8+xFcuv/i0D/wABHzgrLcm5ts6XjtRgkjD3xESD9j6LV9CYBdbzWuuWTM2Pa1vlb0KdxLmMHfQfEqn/AB6Lm+WsxWhvTZSaGDLqFWu9wAphsU3S0uz/AJx11mO6q8BjWmuHVCA1mZxGt2sOURuS6FFx3EBUfUcDlD3E5ZJABMho6x17LbTTi2RzL7k5fiXfLnOVfC1mupuPs8zS9gjK5rTdsRa269EcC4zSxdIVaLszTqN2mLtI6rygXiQ1va/Uyu3/AIMU30GvpP0qeMDoW2NvKFpXRifZ1IFYJSSUyIlhKVgoASSbL0kAZBTdR11sbJpzkCH2uWrymCSnJlADgfKxKxlWwagBLLSsSkEDMrKRFkO8S5op0XFrjBS0MLbH4iAQNVpw6m7LLjdDWH5ibUMhW2H4sIWWdyUvZvrobj6JHFOX8PiI9rTa4gyCRcHzQJzxSbQq0xTa0Z7GyOW8SBOq5d+J2MJqsI2Ua5xlLCVkJRj2X9LlN2QVKRBm5b56qp4hhTRs4GxRbylxOaDJOwVtjsLTrNh4BB33VE665vY9MsTml2efeYH/AOo46hFGFqBtNjZFmidjcfNVfOvBHUcYGkRTe4Fruo/Qq1p4QPuH7QB9Por7JPIpFMEk3pecIbMOMReI+RV4/ENY3M52UCCSesiB5lUnDnANaBPdVnOuMBpupufltJH9xEZR1FxM9koLlLCMmktB/jvEauIr1mUnD2byZt4spa3c6Tb4Il4Th/ZMp0Q61OC93V5iw6RIA8yeiBeXsQPbEnQFuW2kQ3foEdYerlDmtdcukE7OcCJgdBPrCstmo4h0x5ayFzDjC8CmweFjA0EdXZZ/9Z+JQ67h73XAA7G28a7ok9iA0y0l14M9O3p8lT1OInMWWFzDnEZWtk3I+9VQ05vpGj5FArKtJwIYBL9r2FrEnayrMQ7RwMi14OpJgRtopuKxNsshweBJBu4G5BI0mBbt2Ve/ElstAzMJ03JbYHzhaa6VFa/Zkt8hzeL0NV8OAWyIsc3UzME/EJmlhQfJPQ57r/O56KxpYSB5KU5qJXCDkxvCYaCMog6zuumfhViT/Vhr3/lMZjcnoEBUzHon6VQggglpBkEGCCNwVlV35GiXj9HpopKo5X4kK+GpvE+6AZ1zAQVbSt6erTC1giFpC3lZTEM+zSTqSYEWu/QLQsWzmSU4GoENhicY1bQkkBlKFs1q2ASGaNYtgEsygY7itOkQHvDZ690AWBXO/wAQ+ElxFRrZI1jojerjmiCJPkoOLx7XCC256qmd9cPbLoUWS7SOQ8FxmSplPVGdOqIspzeUqLqntCy5M9vNP47Chr2UWAAmC7sNvUn9VhsStnsTo1WOuPGRBNX2bS51vrPRDfF2UcT77dO90Rc2YUCtTpTNhmuR4nRlnaLHvCHatDKXBoBhxbaSDldEt3/K4rHa5wm+H10bqowsgnP7HMBjG0hkbIDTGs6bKxoczNJLTMiLee6GXVZJ2/WNCn8HhnOJcN/s3VUfJcW2ydnjRaxBLxTB0MWyKl8t2mYIKAsE4MxD6QJgEwVfvAZdz8vqh3GYqgKhcyS8i5Gi2eP5PPVjOddRxa/Rf4HGgWG+/qhTnGuPavG4PqPCJAO6hf8AW8h1m/lKgcXx2Z5e3Q7TMba7roVRaemKxr0a8MdlFzEmfmI9YXSOX8SwNLiM1vCY1m0fIfNcywrtJO+2un7BEvDuOClhi0Sao0O0TayL63NLCVM1H2W3M/E2Upbnu4Axq5xP5QJ1mb9kJHEsaBN93D5+8NdY+Crnue9xL7knU/H78k7TwuaZOgnXaP8AhWV1qC6KrJuQsfF4sPDAEAfAeqj0SYcd9B6/Tf4rau3ve1uxVvwnhoqAH/glOc1BaxQhyeDHD8MJB3I+BKsfZ2P3KdPDyx2UjxDUWiYnWdgsVHg/X7+IXMtscmdSqlRRGfb1Tbn3t6pwNJsP+VFxboNyLD789UQWvCyeJdnUPwm5gDahoPdAf7k6Zht6rrZp9F5OwvGzTe11PVpkeexXpbkzj7cVhKVUODnFoDwNQ8DxAhdKrkljOPdxctRblZlPSCmnU+iuKTXMktJSQBhrVubJEwouLxrKQBqGAUCJAErdoQzj+ZwHAUhm+nxV1Qa94BJyyNlFywsjDkTQUy/EdLpp9GC3U9bqTA6KtzZaqor32V9TGEDNltErlvH6xxWPaGu8Je0X7ESAF1LjlQChUJsMu2q5Fywc3FmC5AdaQbZWk+V1CLePWT4pNYjtJpAZWnRoCp6lBtSsSAcg12kjopGPqlxblN5v5Db6J7D04b3WW6PyPH6NFb4LfsZ5j4wMJhKlYgeACAb7gAKj5VcHUziariR75zWABuPQT8kz+JFH2tKlTkkCo1zmg6tkAz1AmY7K14dhg6gGO8IJvAi0aX+C0Lc/pVFLtsGsViw41XOIJcZbUMEG0N9C0m37IffVJFrO8LRMCZ1fNstx/wCxCMuI8MPsASQ1rGlpItGVpggbyco62shvB4WcOKjolznQLE5acNJ8xa3r1XMurkn3/s6tVkc6KSq3NAbqYb5dSr7iJ/pabWxLjDWtGpJ0EDU3Uflam04irUfBbRZMk2LnuIH0EKmq4t2Lxk5iG0znB6ZXeHsLi0quvxXY4x/f/CV1/BNv6/6RMXhahz1KxLAA4wQCSQSC0NHkQTt80GV8XL4uBoi/8QeKnM0UyYIJc6QS7PJA8gS6yCqOHLiu3GEKo4jhztnY9ZGc0lYpHQd9ekojw/CrAlYxvBJEixVf/wBME8Y/gn7Kiu0se5rrWkHrOhnoVJwm0m38JjEYAj3iZFgfLQJ7AH+/a0ASSrk1JdEFsX2S8VQOQOBDXEgROxBmPgmsPRzuDG62t1Wtete3oTaOikcBpDPmJvtdE5ZEI9suf/iwDQ7MQ70IAVhwfh/s4bPX9VY4SsAMs3Gv7qQGzHncjp+y5c7ZS6ZurrUe0VGLwli9kXnzOkqkqtcWiR9n9EYY17ScoiBqREdLlDvFb031G6NJvPvO2AbqYET0UIwlNpRRqVsYR2RXYvFEOOmYm5EBrQfLQCUO1cQ4lwtrE66SLHonsZWNSAwENy+Mm2Z0+Im/uiwA7FM0mAfp5rp1UqC/pzLr3Y/4N0aP19VacM4tVw7iaNR9M/4uIB8xoVBFQ+fQ/wApylhHONgrjOdq5A/En+oLaGJhtQ2a8aOPQjYrqFKp1XmrlXg7xVY4atcDHkV6JY4kDyEpoi+ieaYWEwHlYUhahtz4BcdAg3mLigqRlGYA6fqiPmAu9k4MtZc8BaXOaHeIXITREk42s1mWwEkFHvD8SDSaQdguP8w4s5RB3v8A+KM+W+LNqUGQ6CbX0hU3S44aqFuoMnV+60OK+CG6vEA05Xekaead/wCpTpER6krLK1ejYqmW/EaftaT2A+80ifouWcsPfT4mKdRzi4F0A+7GU6LoNHHgyub8armnxWk92mciRvmFreqK56nn6KpxySOnsxIzETAB+amtrfJCdbigIOreh7jVWnDMWSQNjER19VXKxfRbx6elRzFjy7HU6LTAy5nHfUW7CHn4K+weI/0xefCIg+hH0QbRrudi6zyWvIa4j+5t/dPw+qYZxd7WvpkZg4DKBq02g237dfJFl3x2JP8ARZRT8lba/YecVOagWC8ttsRuJ7W+SHMVg8lAFrrlsmdJeXe1d5yQPIDstuAY1poik55uyPFpABaIO2oWeYcePYwwAHLm0JsfEAI7gE6WClZxnDl/AgpQnx/oJ0MS4NqU2a1qtgd2sBbmPazz6KDx40cLhalJsurVSQ698gMAu3AIE5f8z3WDUYyq4ZnGm2wIgHM9wBvvYH0KGeOVs1V0nQ5elmwBv5/BW+LDjHkZ/Ns2fFFfiajnljScwAA++vmrvheBtMaqDwzBlxCL8DhsoA8lR5d+dIPHq3tjdLDwNE7UoNNirE4bY6xPp1TVXDka9r9Fx5Se6dWMItFNi+HAiNVRYjB+yJJbmHSdD36q84xj/Z+EHM46AXNgTZC+Jxr6hOeIg2n4aarpeErv8vr+mPy1Sln2V2LxGbffdSOH4k6bBQnsnZEPLeJovAoVgGH8r9JM6OOy6rXJYcrWnpfcO4o0tANj1/lXLcS0MJGnTsh7iuAGFc0ZgWuEgnb+FS43jr3+CnZu56rDPxm3iNVd6S7L9nEWPqiiXilTvneegkwPOIlD3Gcc2oGtpNeMheM0+HK95MAaiyiMp2NpO8673PZOZgIAg6yB2FvSVsrrUFiKbbHN6x04nMIho20A0AiTrNlDLJJ7qVQwb3wSLfCfRWuHwYAgt9YUbLlEIUuRV0cKYmFLw7CJT1dsGBsm2PJlZZXSka40KKDr8McLTqYkB7oyjMB/cQuw1mxcLzjw7GOovD2m4MiF2flXm5mKYGu8L430dGsFavHkswx+RBp6EV1hMmoktBnNOK0i+jUGhgwuL4PD1Kb3EkSSSSfNdxZcX13QDzhytUzPfQbLXC7eh7BP0JABxmrmFyOlk7ynxDLmpE3BkfqoGJw1QCPZut/ieqqy5zXh0EEKu6CnHC6mzhLTp2Bq557aqQ2oChjhHFxFgQSrFmMN7EjsCuPZVNP0deF0ZfYS8PM76II/EilFZtUbAEn/AGusinAY4eRVTztRNWlYaT8FLxm1NaUeRjXRKo4gVGMeLhzQR6og5cdmfJGhEDogLk7HF1EUz71M5fTZHnCcXl6XF03Xxk0yDs5R0HOGu/7vGsIuM3qHPsbeo9E3UwFiZJMz01PXyBWeF1g7iFcGYfTeW9LVGn9yrfFsOXT72UfJX/p3+ka/EnleL9lBTpljnbGbidbzqdjKexGNc2lLoHvakGfBAAHQAn4N6KQ5od72nT9fn81T8dZ4T0FiT/lv5fso1prpfZfY0+2Un9W1lOSbmSBFwTlDSCdg2/WVR1G53gAanbuVIx2JaW2Mi/QAC0D5D4q05PweZxdYnYFdWxquGI4i2c9ZacM4VlaLXO//ADorrAYPMTI623AH6wU/icNZoAGsEnabfqrLhtVrWN8ImOsFxsNJ6B1+4XG1WWdnUiuMOiJi8Ple6BmIa0iTMy0mPIwTHRCHFca4ktpmXQC4nRs6aXj0RDzfxA0KRDiC+CXbwT4iB5S0DyJXPxUcc7MuWq8jMZJIbEhsbE5lpr8aEpa/SK7PIlGOL2yPi60OaGOzOElzjdskXi2ik8P4C54zRbcmw+Cv+D8qmxeO8fepV2+hkaQBA/m36/BSu8rOoFdXjuT2XYG1OBtbefgq7G8LEHKiXGNiR5+X3qqh7I3/AHuqK757rZrn40MzCjxOLfVcwVXe40MH+0affZbuxGSQII+7qdLGul7A9h95uhjsdiER4DkKjUy1W13OpEyBAmJ0ldaqzmtOPdU6pZ9ATiaknXXzmNQp/B6ImT/wj/j/AC1Tqt8ADHtAAPUDYoL/AKUsdkiCLGbKNzaQVZJl3TLSBljT4rWpUAmxKg4eoWNJkA9NVMpvzAXm31WFrWdCPSK7EQbgaqPTpRc6dArF9AbzHXbX+VHxOKpsAE6fevmmot+ibkkuyHUJHr9yrfgGIqMgjTUHoR0VHUxk6QB3uo1TGvJEOtMT9StddTXsw23RfSO/cP5mpuptLjDov5i36JIB4DwGtUoU3+0b4gTc/wCRSVuyMnR2WkbXs5OOM26haPbFQza0g/URussf0v8AfRXFZCbhwW2a0uEi4F1U4jg9EuBcxsnaBqr72cOI63HnuoGIohvieZOoPVAA1i8AxhIDGjyCncDLQYyj4KVj6EkO2KjYaiQ5R+yX0WFWnSBdmY246IVxeEDszdjMItxFDOFXPwV0OKY02jmtHl7F0KvtKdPMDbUXRRgHVy0h9JzDF9EXYajIynX8p6LY0Cb/AJhYj+7yUZVRl2NTaOPsxRoYllZ35XR08Js5dFB9qJaRlInz6Kt4zyTTq1M4cWNPvNAmP2UjhXCX4dmVtQvbPhzWt0CzeTRz7XtGrx7+LxmlXBb+tusaoM50xmRhYGyXCCRtfX6o6xWNLCQ9pBHae+oXP+YiKjnPAkEyB22t6Kjx6Xz/AC+jVfc+HX2CNEHKZ0B8O+mp+iMfw6IOa4lC72ki7Yi0dL3WOE8QdQqBzbQdOutlsthzi0YIS4s7CWTNvT6JouyA9CD+m3wUfhuOFRrTPvX+ITfFqngdeMs/T+Vx41uMsZ04WcogXzHxA1KxGrabZI2zH3R6Ekx2VpyDwM1ne3fpm+JshqpSLgaQu91STH9zot5DT0XWOAUPY0GMBywOk99PNb7mq4KJmr2ybkEDuHgthkDwEA9C02J+BCCazySXOIAMxbqYg9DAn1RNg8a/M4EiQc3S8mNDFwY9FpjsGyoTUAAIa1kaCBMW/XyWeyr5EnE11y+NtSOd4jCwDEkHQ69wq6vRPTRE1Wm5heJkgiGxIixJPQ62VJVMGfr0B+sLNjRsT1A/xGnN43+CteVeOnDvFN8mk43n8rj+YdlFxtYearKmJmwgx9FuolPrEYfIjW/bOuG9tzc2280G8+AtLKrWgtMtJG5Ghn70S5U5jmKNUwDAa86jo39kVcRwVOqwsfBp9YIkxqOhXR1SRx8cJHLH4wlt2m+6w3irhYCPNWXEeW6oMU/GzYTBHxTdHlbEOBOUCNiRJVfxQLvnn+yI3iYcPG4z0Fvqq12LHS/yVkeBVbzSdO9k9heXaziA2kZNr2+qmsXorbb9lEGl5kq+5a4K6vWZTA1+Q6on4d+GtZxmq5rG9jm8x0R9wnhNDCMii2SdXn3ifPYKWEdJfDeGMpUmUxcNET16rKWd2w+aSWCC7HUszZAkjZRQ4QDJ001jtIVk12/x8uqg4uhlIe0SN9iO4UiLMjxDyuExiMMHODtNiDp3B6eaebUDd5n1Py2TjPIE6OHX+UwwqhDpZFvy9PQpn2MKxqUW02uIHh10m/lsU1QbnbJiYsRof2SY0Zw42W1XCpNbBuptBwNjqkMq/YJ5rZibOsGn91ZPw4KjuowgRCqUJ7EC/R5lR3YS4tDjPhPugdlZ5bAaiZhaltnfC/yIKAKZ2GsBsdZt81TcS4JSqZnOb4jDRrMCYE6Wk6ovfRuBpA0Ok7qDVoWHSfT4IGch49ynWpkhjC8DQtvaN43Q7U5ervcIpunYQu8VMPdx0ERA8MqDXwhytB1GgjUeYRg9AblvCV2NaKlJ3h0tJt5KPzTjyXBjbECTO58uwRyWFjjH5ho1xblKGOK8vuqPzNPjBk5jaw/uVTpjyUiasaWAJwCvGLYXTEwPM2XXgRlAC56OUK85mloAObX3b7DdGdPOxrQ4giYFxmsJkgLL5VE5tSiavGujDpj2MZnA6z9EwzEOaC2TBF+vRbYmr4ZCrH17RmvoTsAbH5SssFJHR1SRpzDijSaDDcz7PMk5sptE95vugjiNZzDDze/hBk+EwZjS4PwV1xnGED2mY5p8HwjNHa0IXdgnObmMtl0aSXWklbK6Ob5SMl3k8FwiRK9Y1DbwtED77qww2AAaAWnxuEOkzGVpdcWmM1v8gpLqTPZh5aLAOtYEiIOXpr6neVIp1nPwhzeJwiBoZc6YBJvcj47QVsjFI58pN9soa0Wk30PQe7c9YOa/YJzDccr07Cq4jo4lzR0MFN4zwkNI8WUZ+ku8uxF1GAtAF5n9P1QIPOV+I+2Z4iM4MHuIs6EShllzblRn/csOgbJ+WnzhdOwzwUiIwKat+EYG8xfYHQ+qfwmDBhxFpVpUZkIjQG0xoeykkJs0a/KLi0eHUNaf3UI1XOJLojYbkeQ6p6sTUfJcQ2Zjr3hOUJkAtudDa9/kVIXoabH9jv8A8z80lOMCxsekn90kYR0IWuyf7bmSdP4UgHcabj9lGmxI8TTAA6DqP2WZLZLfFp6aAx+yQ0N18NBzMEjcaH0IWtOq1sAEknYwT3+CmscDOU3Fj0n9EzXw4dtDvvZAzFM7fm3tZ3n3TdegYcG2Me6THwI1WGu9ndwi+0kHvdJmIEAn8xFp0t3uNEAaUxDfFt1N++mqww7gyOoUp1om8276Trvoo9HDlkwS4Xtof5RgiTSxHVOyCq41IdldA6Hr/KfmEh6POpdE25mxWzaycFQFAxiLz2j77ph9Pw6SZ8pU0tGxWjmJAQalIT57kfcKK+he2o+PaytHMWhYmIpquFsbWOvWyhVcDcWG0DqiI0BfumamG+/JAwfbhYmGiTM208k1Xwlo/IDJIF7i6IXYa87rU4S5MaoDAWqYY+87U2B28OxHkqziuAexpgC7ZtexE2/ZGpwAiNk0/AiIVcqoy9otjbOCxM4xWp53BxO4jX0HZV+Mqw+ZkbAbDT+F1TinJtKoczczDc+HSTvlP6IYxnIhm9S0AWbBj4qz0ivloHN/1HtBM08sQNAQdD30WcTiD7oJyibWjWI+Tfgi08uU2NytaR3GvnKg1eXHGRNj289vVA9BPFMzkuJM2Hy/RLC4ZziABJ+/4RbR5NcSBNvKLeZRLgOVxTEFvlGhjUk6kIFoMcu8ELTIEvd8B2lHXD+GFgBeTmnYWtrqpFJgbAaBlGnhg/unWuLiQBGVu2p03O90JEWyVWrtFt7aDaBue61czM7xAiBtoPjqm6eBmQS0WmbmYghsk6lTGmwdaSLCJKkIzh2HQgEgSDJ0Im59U7VOzdtxpPaVoKcCXWWKTjUOVgtpPXyG6NDDTI3c/qknhhqe4M72n5rCjowjNMtIjS8t81qy7czbFxk+nVJJSEbEAl0eGCPVOGtrnFpER3WEkDHXNt1HdRnYYflt2Nx/CSSQMYxVZwc0EQ0Hz2j6rYVfEZuJ8Pa37pJJiNheQ68E2N/K61LWkEGfPWO4OqSSAMsYQL3HUW+RWpdBvp1H7JJIaAckgTss+0SSURmPaJZwkkgDGYLUkLKSAGyQsFwSSQM1Lgm3O7JJIBjLyoz6YckkmIjnAtM2vMLQYJokZY6EJJIEa1iBr4hYafdlBxGIaC0NsJAJjQH6pJJgSzTYfsj6arLGMD3OEgEDKNyYuT+3dJJSwRK/ppufC34ntOyb/qWg5WC53KSSj9Eh5uEu32xPiuMptAnbe/VSKDS7KwkAgkggXsNyPJJJAGWG12gpJJKIz//Z"/>
          <p:cNvSpPr>
            <a:spLocks noChangeAspect="1" noChangeArrowheads="1"/>
          </p:cNvSpPr>
          <p:nvPr/>
        </p:nvSpPr>
        <p:spPr bwMode="auto">
          <a:xfrm>
            <a:off x="90487" y="15875"/>
            <a:ext cx="304801"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dirty="0"/>
          </a:p>
        </p:txBody>
      </p:sp>
    </p:spTree>
    <p:extLst>
      <p:ext uri="{BB962C8B-B14F-4D97-AF65-F5344CB8AC3E}">
        <p14:creationId xmlns:p14="http://schemas.microsoft.com/office/powerpoint/2010/main" val="21799267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משנה 2"/>
          <p:cNvSpPr>
            <a:spLocks noGrp="1"/>
          </p:cNvSpPr>
          <p:nvPr>
            <p:ph type="subTitle" idx="1"/>
          </p:nvPr>
        </p:nvSpPr>
        <p:spPr>
          <a:xfrm>
            <a:off x="317704" y="1916832"/>
            <a:ext cx="7854696" cy="3960440"/>
          </a:xfrm>
        </p:spPr>
        <p:txBody>
          <a:bodyPr>
            <a:normAutofit/>
          </a:bodyPr>
          <a:lstStyle/>
          <a:p>
            <a:pPr lvl="1"/>
            <a:endParaRPr lang="he-IL" dirty="0" smtClean="0"/>
          </a:p>
          <a:p>
            <a:pPr lvl="1"/>
            <a:endParaRPr lang="he-IL" dirty="0" smtClean="0"/>
          </a:p>
          <a:p>
            <a:pPr lvl="1"/>
            <a:endParaRPr lang="he-IL" dirty="0" smtClean="0"/>
          </a:p>
        </p:txBody>
      </p:sp>
      <p:pic>
        <p:nvPicPr>
          <p:cNvPr id="2052" name="Picture 4" descr="https://encrypted-tbn0.gstatic.com/images?q=tbn:ANd9GcSaAf834pCbSSvIBE8kLLfGN-zhD1s_Hjqkru02cxwjWIe-gHds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8664" y="1988840"/>
            <a:ext cx="3815159" cy="3490463"/>
          </a:xfrm>
          <a:prstGeom prst="rect">
            <a:avLst/>
          </a:prstGeom>
          <a:noFill/>
          <a:ln>
            <a:solidFill>
              <a:schemeClr val="bg1"/>
            </a:solidFill>
          </a:ln>
          <a:scene3d>
            <a:camera prst="orthographicFront"/>
            <a:lightRig rig="threePt" dir="t"/>
          </a:scene3d>
          <a:sp3d>
            <a:bevelT w="165100" prst="coolSlant"/>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18389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כותרת משנה 2"/>
              <p:cNvSpPr>
                <a:spLocks noGrp="1"/>
              </p:cNvSpPr>
              <p:nvPr>
                <p:ph type="subTitle" idx="1"/>
              </p:nvPr>
            </p:nvSpPr>
            <p:spPr>
              <a:xfrm>
                <a:off x="377156" y="1772816"/>
                <a:ext cx="8425184" cy="4752528"/>
              </a:xfrm>
            </p:spPr>
            <p:txBody>
              <a:bodyPr>
                <a:normAutofit fontScale="85000" lnSpcReduction="10000"/>
              </a:bodyPr>
              <a:lstStyle/>
              <a:p>
                <a:r>
                  <a:rPr lang="he-IL" sz="2400" b="1" u="sng" dirty="0" smtClean="0">
                    <a:solidFill>
                      <a:srgbClr val="D8651E"/>
                    </a:solidFill>
                    <a:latin typeface="+mj-lt"/>
                    <a:cs typeface="+mj-cs"/>
                  </a:rPr>
                  <a:t>למה:</a:t>
                </a:r>
                <a:r>
                  <a:rPr lang="he-IL" sz="2400" dirty="0" smtClean="0">
                    <a:solidFill>
                      <a:srgbClr val="D8651E"/>
                    </a:solidFill>
                    <a:latin typeface="+mj-lt"/>
                    <a:cs typeface="+mj-cs"/>
                  </a:rPr>
                  <a:t>    </a:t>
                </a:r>
                <a14:m>
                  <m:oMath xmlns:m="http://schemas.openxmlformats.org/officeDocument/2006/math">
                    <m:sSub>
                      <m:sSubPr>
                        <m:ctrlPr>
                          <a:rPr lang="en-US" sz="2400" b="0" i="1" smtClean="0">
                            <a:solidFill>
                              <a:schemeClr val="bg1"/>
                            </a:solidFill>
                            <a:latin typeface="Cambria Math"/>
                            <a:ea typeface="Cambria Math"/>
                            <a:cs typeface="+mj-cs"/>
                          </a:rPr>
                        </m:ctrlPr>
                      </m:sSubPr>
                      <m:e>
                        <m:r>
                          <a:rPr lang="he-IL" sz="2400" i="1" smtClean="0">
                            <a:solidFill>
                              <a:schemeClr val="bg1"/>
                            </a:solidFill>
                            <a:latin typeface="Cambria Math"/>
                            <a:ea typeface="Cambria Math"/>
                            <a:cs typeface="+mj-cs"/>
                          </a:rPr>
                          <m:t>𝛽</m:t>
                        </m:r>
                      </m:e>
                      <m:sub>
                        <m:r>
                          <a:rPr lang="en-US" sz="2400" b="0" i="1" smtClean="0">
                            <a:solidFill>
                              <a:schemeClr val="bg1"/>
                            </a:solidFill>
                            <a:latin typeface="Cambria Math"/>
                            <a:ea typeface="Cambria Math"/>
                            <a:cs typeface="+mj-cs"/>
                          </a:rPr>
                          <m:t>1</m:t>
                        </m:r>
                      </m:sub>
                    </m:sSub>
                    <m:d>
                      <m:dPr>
                        <m:ctrlPr>
                          <a:rPr lang="en-US" sz="2400" b="0" i="1" smtClean="0">
                            <a:solidFill>
                              <a:schemeClr val="bg1"/>
                            </a:solidFill>
                            <a:latin typeface="Cambria Math"/>
                            <a:ea typeface="Cambria Math"/>
                            <a:cs typeface="+mj-cs"/>
                          </a:rPr>
                        </m:ctrlPr>
                      </m:dPr>
                      <m:e>
                        <m:r>
                          <a:rPr lang="en-US" sz="2400" b="0" i="1" smtClean="0">
                            <a:solidFill>
                              <a:schemeClr val="bg1"/>
                            </a:solidFill>
                            <a:latin typeface="Cambria Math"/>
                            <a:ea typeface="Cambria Math"/>
                            <a:cs typeface="+mj-cs"/>
                          </a:rPr>
                          <m:t>𝑣</m:t>
                        </m:r>
                      </m:e>
                    </m:d>
                    <m:r>
                      <a:rPr lang="en-US" sz="2400" b="0" i="1" smtClean="0">
                        <a:solidFill>
                          <a:schemeClr val="bg1"/>
                        </a:solidFill>
                        <a:latin typeface="Cambria Math"/>
                        <a:ea typeface="Cambria Math"/>
                        <a:cs typeface="+mj-cs"/>
                      </a:rPr>
                      <m:t>= </m:t>
                    </m:r>
                    <m:sSub>
                      <m:sSubPr>
                        <m:ctrlPr>
                          <a:rPr lang="en-US" sz="2400" b="0" i="1" smtClean="0">
                            <a:solidFill>
                              <a:schemeClr val="bg1"/>
                            </a:solidFill>
                            <a:latin typeface="Cambria Math"/>
                            <a:ea typeface="Cambria Math"/>
                            <a:cs typeface="+mj-cs"/>
                          </a:rPr>
                        </m:ctrlPr>
                      </m:sSubPr>
                      <m:e>
                        <m:r>
                          <a:rPr lang="en-US" sz="2400" b="0" i="1" smtClean="0">
                            <a:solidFill>
                              <a:schemeClr val="bg1"/>
                            </a:solidFill>
                            <a:latin typeface="Cambria Math"/>
                            <a:ea typeface="Cambria Math"/>
                            <a:cs typeface="+mj-cs"/>
                          </a:rPr>
                          <m:t>𝛽</m:t>
                        </m:r>
                      </m:e>
                      <m:sub>
                        <m:r>
                          <a:rPr lang="en-US" sz="2400" b="0" i="1" smtClean="0">
                            <a:solidFill>
                              <a:schemeClr val="bg1"/>
                            </a:solidFill>
                            <a:latin typeface="Cambria Math"/>
                            <a:ea typeface="Cambria Math"/>
                            <a:cs typeface="+mj-cs"/>
                          </a:rPr>
                          <m:t>2</m:t>
                        </m:r>
                      </m:sub>
                    </m:sSub>
                    <m:r>
                      <a:rPr lang="en-US" sz="2400" b="0" i="1" smtClean="0">
                        <a:solidFill>
                          <a:schemeClr val="bg1"/>
                        </a:solidFill>
                        <a:latin typeface="Cambria Math"/>
                        <a:ea typeface="Cambria Math"/>
                        <a:cs typeface="+mj-cs"/>
                      </a:rPr>
                      <m:t>(</m:t>
                    </m:r>
                    <m:r>
                      <a:rPr lang="en-US" sz="2400" b="0" i="1" smtClean="0">
                        <a:solidFill>
                          <a:schemeClr val="bg1"/>
                        </a:solidFill>
                        <a:latin typeface="Cambria Math"/>
                        <a:ea typeface="Cambria Math"/>
                        <a:cs typeface="+mj-cs"/>
                      </a:rPr>
                      <m:t>𝑣</m:t>
                    </m:r>
                    <m:r>
                      <a:rPr lang="en-US" sz="2400" b="0" i="1" smtClean="0">
                        <a:solidFill>
                          <a:schemeClr val="bg1"/>
                        </a:solidFill>
                        <a:latin typeface="Cambria Math"/>
                        <a:ea typeface="Cambria Math"/>
                        <a:cs typeface="+mj-cs"/>
                      </a:rPr>
                      <m:t>)</m:t>
                    </m:r>
                  </m:oMath>
                </a14:m>
                <a:r>
                  <a:rPr lang="he-IL" sz="2400" dirty="0" smtClean="0">
                    <a:solidFill>
                      <a:schemeClr val="bg1"/>
                    </a:solidFill>
                    <a:latin typeface="+mj-lt"/>
                    <a:cs typeface="+mj-cs"/>
                  </a:rPr>
                  <a:t> </a:t>
                </a:r>
                <a14:m>
                  <m:oMath xmlns:m="http://schemas.openxmlformats.org/officeDocument/2006/math">
                    <m:sSub>
                      <m:sSubPr>
                        <m:ctrlPr>
                          <a:rPr lang="en-US" sz="2400" b="0" i="1" dirty="0" smtClean="0">
                            <a:solidFill>
                              <a:schemeClr val="bg1"/>
                            </a:solidFill>
                            <a:latin typeface="Cambria Math"/>
                            <a:cs typeface="+mj-cs"/>
                          </a:rPr>
                        </m:ctrlPr>
                      </m:sSubPr>
                      <m:e>
                        <m:r>
                          <a:rPr lang="en-US" sz="2400" b="0" i="1" dirty="0" smtClean="0">
                            <a:solidFill>
                              <a:schemeClr val="bg1"/>
                            </a:solidFill>
                            <a:latin typeface="Cambria Math"/>
                            <a:cs typeface="+mj-cs"/>
                          </a:rPr>
                          <m:t>𝑢</m:t>
                        </m:r>
                      </m:e>
                      <m:sub>
                        <m:r>
                          <a:rPr lang="en-US" sz="2400" b="0" i="1" dirty="0" smtClean="0">
                            <a:solidFill>
                              <a:schemeClr val="bg1"/>
                            </a:solidFill>
                            <a:latin typeface="Cambria Math"/>
                            <a:cs typeface="+mj-cs"/>
                          </a:rPr>
                          <m:t>1</m:t>
                        </m:r>
                      </m:sub>
                    </m:sSub>
                    <m:d>
                      <m:dPr>
                        <m:ctrlPr>
                          <a:rPr lang="en-US" sz="2400" b="0" i="1" dirty="0" smtClean="0">
                            <a:solidFill>
                              <a:schemeClr val="bg1"/>
                            </a:solidFill>
                            <a:latin typeface="Cambria Math"/>
                            <a:cs typeface="+mj-cs"/>
                          </a:rPr>
                        </m:ctrlPr>
                      </m:dPr>
                      <m:e>
                        <m:r>
                          <a:rPr lang="en-US" sz="2400" b="0" i="1" dirty="0" smtClean="0">
                            <a:solidFill>
                              <a:schemeClr val="bg1"/>
                            </a:solidFill>
                            <a:latin typeface="Cambria Math"/>
                            <a:cs typeface="+mj-cs"/>
                          </a:rPr>
                          <m:t>𝑣</m:t>
                        </m:r>
                      </m:e>
                    </m:d>
                    <m:r>
                      <a:rPr lang="en-US" sz="2400" b="0" i="1" dirty="0" smtClean="0">
                        <a:solidFill>
                          <a:schemeClr val="bg1"/>
                        </a:solidFill>
                        <a:latin typeface="Cambria Math"/>
                        <a:cs typeface="+mj-cs"/>
                      </a:rPr>
                      <m:t>=</m:t>
                    </m:r>
                    <m:sSub>
                      <m:sSubPr>
                        <m:ctrlPr>
                          <a:rPr lang="en-US" sz="2400" b="0" i="1" dirty="0" smtClean="0">
                            <a:solidFill>
                              <a:schemeClr val="bg1"/>
                            </a:solidFill>
                            <a:latin typeface="Cambria Math"/>
                            <a:cs typeface="+mj-cs"/>
                          </a:rPr>
                        </m:ctrlPr>
                      </m:sSubPr>
                      <m:e>
                        <m:r>
                          <a:rPr lang="en-US" sz="2400" b="0" i="1" dirty="0" smtClean="0">
                            <a:solidFill>
                              <a:schemeClr val="bg1"/>
                            </a:solidFill>
                            <a:latin typeface="Cambria Math"/>
                            <a:cs typeface="+mj-cs"/>
                          </a:rPr>
                          <m:t>𝑢</m:t>
                        </m:r>
                      </m:e>
                      <m:sub>
                        <m:r>
                          <a:rPr lang="en-US" sz="2400" b="0" i="1" dirty="0" smtClean="0">
                            <a:solidFill>
                              <a:schemeClr val="bg1"/>
                            </a:solidFill>
                            <a:latin typeface="Cambria Math"/>
                            <a:cs typeface="+mj-cs"/>
                          </a:rPr>
                          <m:t>2</m:t>
                        </m:r>
                      </m:sub>
                    </m:sSub>
                    <m:d>
                      <m:dPr>
                        <m:ctrlPr>
                          <a:rPr lang="en-US" sz="2400" b="0" i="1" dirty="0" smtClean="0">
                            <a:solidFill>
                              <a:schemeClr val="bg1"/>
                            </a:solidFill>
                            <a:latin typeface="Cambria Math"/>
                            <a:cs typeface="+mj-cs"/>
                          </a:rPr>
                        </m:ctrlPr>
                      </m:dPr>
                      <m:e>
                        <m:r>
                          <a:rPr lang="en-US" sz="2400" b="0" i="1" dirty="0" smtClean="0">
                            <a:solidFill>
                              <a:schemeClr val="bg1"/>
                            </a:solidFill>
                            <a:latin typeface="Cambria Math"/>
                            <a:cs typeface="+mj-cs"/>
                          </a:rPr>
                          <m:t>𝑣</m:t>
                        </m:r>
                      </m:e>
                    </m:d>
                    <m:r>
                      <a:rPr lang="en-US" sz="2400" b="0" i="1" dirty="0" smtClean="0">
                        <a:solidFill>
                          <a:schemeClr val="bg1"/>
                        </a:solidFill>
                        <a:latin typeface="Cambria Math"/>
                        <a:cs typeface="+mj-cs"/>
                      </a:rPr>
                      <m:t>  </m:t>
                    </m:r>
                    <m:r>
                      <a:rPr lang="en-US" sz="2400" b="0" i="1" dirty="0" smtClean="0">
                        <a:solidFill>
                          <a:schemeClr val="bg1"/>
                        </a:solidFill>
                        <a:latin typeface="Cambria Math"/>
                        <a:ea typeface="Cambria Math"/>
                        <a:cs typeface="+mj-cs"/>
                      </a:rPr>
                      <m:t>⇐  </m:t>
                    </m:r>
                  </m:oMath>
                </a14:m>
                <a:endParaRPr lang="he-IL" sz="2400" dirty="0" smtClean="0">
                  <a:solidFill>
                    <a:schemeClr val="bg1"/>
                  </a:solidFill>
                  <a:latin typeface="+mj-lt"/>
                  <a:cs typeface="+mj-cs"/>
                </a:endParaRPr>
              </a:p>
              <a:p>
                <a:r>
                  <a:rPr lang="he-IL" sz="2400" b="1" u="sng" dirty="0" smtClean="0">
                    <a:solidFill>
                      <a:srgbClr val="D8651E"/>
                    </a:solidFill>
                    <a:cs typeface="+mj-cs"/>
                  </a:rPr>
                  <a:t>הוכחה:</a:t>
                </a:r>
                <a:endParaRPr lang="he-IL" sz="2400" b="1" u="sng" dirty="0">
                  <a:solidFill>
                    <a:srgbClr val="D8651E"/>
                  </a:solidFill>
                  <a:cs typeface="+mj-cs"/>
                </a:endParaRPr>
              </a:p>
              <a:p>
                <a:endParaRPr lang="he-IL" sz="2400" dirty="0" smtClean="0">
                  <a:solidFill>
                    <a:srgbClr val="D8651E"/>
                  </a:solidFill>
                  <a:latin typeface="+mj-lt"/>
                  <a:cs typeface="+mj-cs"/>
                </a:endParaRPr>
              </a:p>
              <a:p>
                <a:r>
                  <a:rPr lang="he-IL" sz="2400" dirty="0" smtClean="0">
                    <a:solidFill>
                      <a:schemeClr val="bg1"/>
                    </a:solidFill>
                    <a:latin typeface="+mj-lt"/>
                    <a:cs typeface="+mj-cs"/>
                  </a:rPr>
                  <a:t>מאותם שיקולים כמו בלמה 1, נובע מהנתון ש-  </a:t>
                </a:r>
                <a14:m>
                  <m:oMath xmlns:m="http://schemas.openxmlformats.org/officeDocument/2006/math">
                    <m:sSub>
                      <m:sSubPr>
                        <m:ctrlPr>
                          <a:rPr lang="en-US" sz="2400" b="0" i="1" smtClean="0">
                            <a:solidFill>
                              <a:schemeClr val="bg1"/>
                            </a:solidFill>
                            <a:latin typeface="Cambria Math"/>
                            <a:cs typeface="+mj-cs"/>
                          </a:rPr>
                        </m:ctrlPr>
                      </m:sSubPr>
                      <m:e>
                        <m:r>
                          <a:rPr lang="en-US" sz="2400" b="0" i="1" smtClean="0">
                            <a:solidFill>
                              <a:schemeClr val="bg1"/>
                            </a:solidFill>
                            <a:latin typeface="Cambria Math"/>
                            <a:cs typeface="+mj-cs"/>
                          </a:rPr>
                          <m:t>𝑎</m:t>
                        </m:r>
                      </m:e>
                      <m:sub>
                        <m:r>
                          <a:rPr lang="en-US" sz="2400" b="0" i="1" smtClean="0">
                            <a:solidFill>
                              <a:schemeClr val="bg1"/>
                            </a:solidFill>
                            <a:latin typeface="Cambria Math"/>
                            <a:cs typeface="+mj-cs"/>
                          </a:rPr>
                          <m:t>1</m:t>
                        </m:r>
                      </m:sub>
                    </m:sSub>
                    <m:d>
                      <m:dPr>
                        <m:ctrlPr>
                          <a:rPr lang="en-US" sz="2400" b="0" i="1" smtClean="0">
                            <a:solidFill>
                              <a:schemeClr val="bg1"/>
                            </a:solidFill>
                            <a:latin typeface="Cambria Math"/>
                            <a:cs typeface="+mj-cs"/>
                          </a:rPr>
                        </m:ctrlPr>
                      </m:dPr>
                      <m:e>
                        <m:r>
                          <a:rPr lang="en-US" sz="2400" b="0" i="1" smtClean="0">
                            <a:solidFill>
                              <a:schemeClr val="bg1"/>
                            </a:solidFill>
                            <a:latin typeface="Cambria Math"/>
                            <a:cs typeface="+mj-cs"/>
                          </a:rPr>
                          <m:t>𝑣</m:t>
                        </m:r>
                      </m:e>
                    </m:d>
                    <m:r>
                      <a:rPr lang="en-US" sz="2400" b="0" i="1" smtClean="0">
                        <a:solidFill>
                          <a:schemeClr val="bg1"/>
                        </a:solidFill>
                        <a:latin typeface="Cambria Math"/>
                        <a:cs typeface="+mj-cs"/>
                      </a:rPr>
                      <m:t>=</m:t>
                    </m:r>
                    <m:sSub>
                      <m:sSubPr>
                        <m:ctrlPr>
                          <a:rPr lang="en-US" sz="2400" b="0" i="1" smtClean="0">
                            <a:solidFill>
                              <a:schemeClr val="bg1"/>
                            </a:solidFill>
                            <a:latin typeface="Cambria Math"/>
                            <a:cs typeface="+mj-cs"/>
                          </a:rPr>
                        </m:ctrlPr>
                      </m:sSubPr>
                      <m:e>
                        <m:r>
                          <a:rPr lang="en-US" sz="2400" b="0" i="1" smtClean="0">
                            <a:solidFill>
                              <a:schemeClr val="bg1"/>
                            </a:solidFill>
                            <a:latin typeface="Cambria Math"/>
                            <a:cs typeface="+mj-cs"/>
                          </a:rPr>
                          <m:t>𝑎</m:t>
                        </m:r>
                      </m:e>
                      <m:sub>
                        <m:r>
                          <a:rPr lang="en-US" sz="2400" b="0" i="1" smtClean="0">
                            <a:solidFill>
                              <a:schemeClr val="bg1"/>
                            </a:solidFill>
                            <a:latin typeface="Cambria Math"/>
                            <a:cs typeface="+mj-cs"/>
                          </a:rPr>
                          <m:t>2</m:t>
                        </m:r>
                      </m:sub>
                    </m:sSub>
                    <m:r>
                      <a:rPr lang="en-US" sz="2400" b="0" i="1" smtClean="0">
                        <a:solidFill>
                          <a:schemeClr val="bg1"/>
                        </a:solidFill>
                        <a:latin typeface="Cambria Math"/>
                        <a:cs typeface="+mj-cs"/>
                      </a:rPr>
                      <m:t>(</m:t>
                    </m:r>
                    <m:r>
                      <a:rPr lang="en-US" sz="2400" b="0" i="1" smtClean="0">
                        <a:solidFill>
                          <a:schemeClr val="bg1"/>
                        </a:solidFill>
                        <a:latin typeface="Cambria Math"/>
                        <a:cs typeface="+mj-cs"/>
                      </a:rPr>
                      <m:t>𝑣</m:t>
                    </m:r>
                    <m:r>
                      <a:rPr lang="en-US" sz="2400" b="0" i="1" smtClean="0">
                        <a:solidFill>
                          <a:schemeClr val="bg1"/>
                        </a:solidFill>
                        <a:latin typeface="Cambria Math"/>
                        <a:cs typeface="+mj-cs"/>
                      </a:rPr>
                      <m:t>)</m:t>
                    </m:r>
                  </m:oMath>
                </a14:m>
                <a:r>
                  <a:rPr lang="he-IL" sz="2400" b="0" dirty="0" smtClean="0">
                    <a:solidFill>
                      <a:schemeClr val="bg1"/>
                    </a:solidFill>
                    <a:latin typeface="+mj-lt"/>
                    <a:ea typeface="Cambria Math"/>
                    <a:cs typeface="+mj-cs"/>
                  </a:rPr>
                  <a:t>, ומכאן:</a:t>
                </a:r>
              </a:p>
              <a:p>
                <a:endParaRPr lang="he-IL" sz="2000" dirty="0">
                  <a:solidFill>
                    <a:schemeClr val="bg1"/>
                  </a:solidFill>
                  <a:latin typeface="+mj-lt"/>
                  <a:ea typeface="Cambria Math"/>
                  <a:cs typeface="+mj-cs"/>
                </a:endParaRPr>
              </a:p>
              <a:p>
                <a:pPr algn="l"/>
                <a14:m>
                  <m:oMathPara xmlns:m="http://schemas.openxmlformats.org/officeDocument/2006/math">
                    <m:oMathParaPr>
                      <m:jc m:val="left"/>
                    </m:oMathParaPr>
                    <m:oMath xmlns:m="http://schemas.openxmlformats.org/officeDocument/2006/math">
                      <m:sSub>
                        <m:sSubPr>
                          <m:ctrlPr>
                            <a:rPr lang="en-US" b="0" i="1" smtClean="0">
                              <a:solidFill>
                                <a:schemeClr val="bg1"/>
                              </a:solidFill>
                              <a:latin typeface="Cambria Math"/>
                              <a:ea typeface="Cambria Math"/>
                              <a:cs typeface="+mj-cs"/>
                            </a:rPr>
                          </m:ctrlPr>
                        </m:sSubPr>
                        <m:e>
                          <m:r>
                            <a:rPr lang="en-US" b="0" i="1" smtClean="0">
                              <a:solidFill>
                                <a:schemeClr val="bg1"/>
                              </a:solidFill>
                              <a:latin typeface="Cambria Math"/>
                              <a:ea typeface="Cambria Math"/>
                              <a:cs typeface="+mj-cs"/>
                            </a:rPr>
                            <m:t>𝑢</m:t>
                          </m:r>
                        </m:e>
                        <m:sub>
                          <m:r>
                            <a:rPr lang="en-US" b="0" i="1" smtClean="0">
                              <a:solidFill>
                                <a:schemeClr val="bg1"/>
                              </a:solidFill>
                              <a:latin typeface="Cambria Math"/>
                              <a:ea typeface="Cambria Math"/>
                              <a:cs typeface="+mj-cs"/>
                            </a:rPr>
                            <m:t>1</m:t>
                          </m:r>
                        </m:sub>
                      </m:sSub>
                      <m:d>
                        <m:dPr>
                          <m:ctrlPr>
                            <a:rPr lang="en-US" b="0" i="1" smtClean="0">
                              <a:solidFill>
                                <a:schemeClr val="bg1"/>
                              </a:solidFill>
                              <a:latin typeface="Cambria Math"/>
                              <a:ea typeface="Cambria Math"/>
                              <a:cs typeface="+mj-cs"/>
                            </a:rPr>
                          </m:ctrlPr>
                        </m:dPr>
                        <m:e>
                          <m:r>
                            <a:rPr lang="en-US" b="0" i="1" smtClean="0">
                              <a:solidFill>
                                <a:schemeClr val="bg1"/>
                              </a:solidFill>
                              <a:latin typeface="Cambria Math"/>
                              <a:ea typeface="Cambria Math"/>
                              <a:cs typeface="+mj-cs"/>
                            </a:rPr>
                            <m:t>𝑣</m:t>
                          </m:r>
                        </m:e>
                      </m:d>
                      <m:r>
                        <a:rPr lang="en-US" b="0" i="1" smtClean="0">
                          <a:solidFill>
                            <a:schemeClr val="bg1"/>
                          </a:solidFill>
                          <a:latin typeface="Cambria Math"/>
                          <a:ea typeface="Cambria Math"/>
                          <a:cs typeface="+mj-cs"/>
                        </a:rPr>
                        <m:t>=</m:t>
                      </m:r>
                      <m:r>
                        <a:rPr lang="en-US" b="0" i="1" smtClean="0">
                          <a:solidFill>
                            <a:schemeClr val="bg1"/>
                          </a:solidFill>
                          <a:latin typeface="Cambria Math"/>
                          <a:ea typeface="Cambria Math"/>
                          <a:cs typeface="+mj-cs"/>
                        </a:rPr>
                        <m:t>𝑣</m:t>
                      </m:r>
                      <m:sSub>
                        <m:sSubPr>
                          <m:ctrlPr>
                            <a:rPr lang="en-US" b="0" i="1" smtClean="0">
                              <a:solidFill>
                                <a:schemeClr val="bg1"/>
                              </a:solidFill>
                              <a:latin typeface="Cambria Math"/>
                              <a:ea typeface="Cambria Math"/>
                              <a:cs typeface="+mj-cs"/>
                            </a:rPr>
                          </m:ctrlPr>
                        </m:sSubPr>
                        <m:e>
                          <m:r>
                            <a:rPr lang="en-US" b="0" i="1" smtClean="0">
                              <a:solidFill>
                                <a:schemeClr val="bg1"/>
                              </a:solidFill>
                              <a:latin typeface="Cambria Math"/>
                              <a:ea typeface="Cambria Math"/>
                              <a:cs typeface="+mj-cs"/>
                            </a:rPr>
                            <m:t>𝑎</m:t>
                          </m:r>
                        </m:e>
                        <m:sub>
                          <m:r>
                            <a:rPr lang="en-US" b="0" i="1" smtClean="0">
                              <a:solidFill>
                                <a:schemeClr val="bg1"/>
                              </a:solidFill>
                              <a:latin typeface="Cambria Math"/>
                              <a:ea typeface="Cambria Math"/>
                              <a:cs typeface="+mj-cs"/>
                            </a:rPr>
                            <m:t>1</m:t>
                          </m:r>
                        </m:sub>
                      </m:sSub>
                      <m:d>
                        <m:dPr>
                          <m:ctrlPr>
                            <a:rPr lang="en-US" b="0" i="1" smtClean="0">
                              <a:solidFill>
                                <a:schemeClr val="bg1"/>
                              </a:solidFill>
                              <a:latin typeface="Cambria Math"/>
                              <a:ea typeface="Cambria Math"/>
                              <a:cs typeface="+mj-cs"/>
                            </a:rPr>
                          </m:ctrlPr>
                        </m:dPr>
                        <m:e>
                          <m:r>
                            <a:rPr lang="en-US" b="0" i="1" smtClean="0">
                              <a:solidFill>
                                <a:schemeClr val="bg1"/>
                              </a:solidFill>
                              <a:latin typeface="Cambria Math"/>
                              <a:ea typeface="Cambria Math"/>
                              <a:cs typeface="+mj-cs"/>
                            </a:rPr>
                            <m:t>𝑣</m:t>
                          </m:r>
                        </m:e>
                      </m:d>
                      <m:r>
                        <a:rPr lang="en-US" b="0" i="1" smtClean="0">
                          <a:solidFill>
                            <a:schemeClr val="bg1"/>
                          </a:solidFill>
                          <a:latin typeface="Cambria Math"/>
                          <a:ea typeface="Cambria Math"/>
                          <a:cs typeface="+mj-cs"/>
                        </a:rPr>
                        <m:t>−</m:t>
                      </m:r>
                      <m:sSub>
                        <m:sSubPr>
                          <m:ctrlPr>
                            <a:rPr lang="en-US" b="0" i="1" smtClean="0">
                              <a:solidFill>
                                <a:schemeClr val="bg1"/>
                              </a:solidFill>
                              <a:latin typeface="Cambria Math"/>
                              <a:ea typeface="Cambria Math"/>
                              <a:cs typeface="+mj-cs"/>
                            </a:rPr>
                          </m:ctrlPr>
                        </m:sSubPr>
                        <m:e>
                          <m:r>
                            <a:rPr lang="en-US" b="0" i="1" smtClean="0">
                              <a:solidFill>
                                <a:schemeClr val="bg1"/>
                              </a:solidFill>
                              <a:latin typeface="Cambria Math"/>
                              <a:ea typeface="Cambria Math"/>
                              <a:cs typeface="+mj-cs"/>
                            </a:rPr>
                            <m:t>𝑝</m:t>
                          </m:r>
                        </m:e>
                        <m:sub>
                          <m:r>
                            <a:rPr lang="en-US" b="0" i="1" smtClean="0">
                              <a:solidFill>
                                <a:schemeClr val="bg1"/>
                              </a:solidFill>
                              <a:latin typeface="Cambria Math"/>
                              <a:ea typeface="Cambria Math"/>
                              <a:cs typeface="+mj-cs"/>
                            </a:rPr>
                            <m:t>1</m:t>
                          </m:r>
                        </m:sub>
                      </m:sSub>
                      <m:d>
                        <m:dPr>
                          <m:ctrlPr>
                            <a:rPr lang="en-US" b="0" i="1" smtClean="0">
                              <a:solidFill>
                                <a:schemeClr val="bg1"/>
                              </a:solidFill>
                              <a:latin typeface="Cambria Math"/>
                              <a:ea typeface="Cambria Math"/>
                              <a:cs typeface="+mj-cs"/>
                            </a:rPr>
                          </m:ctrlPr>
                        </m:dPr>
                        <m:e>
                          <m:r>
                            <a:rPr lang="en-US" b="0" i="1" smtClean="0">
                              <a:solidFill>
                                <a:schemeClr val="bg1"/>
                              </a:solidFill>
                              <a:latin typeface="Cambria Math"/>
                              <a:ea typeface="Cambria Math"/>
                              <a:cs typeface="+mj-cs"/>
                            </a:rPr>
                            <m:t>𝑣</m:t>
                          </m:r>
                        </m:e>
                      </m:d>
                      <m:r>
                        <a:rPr lang="en-US" b="0" i="1" smtClean="0">
                          <a:solidFill>
                            <a:schemeClr val="bg1"/>
                          </a:solidFill>
                          <a:latin typeface="Cambria Math"/>
                          <a:ea typeface="Cambria Math"/>
                          <a:cs typeface="+mj-cs"/>
                        </a:rPr>
                        <m:t>=</m:t>
                      </m:r>
                      <m:r>
                        <a:rPr lang="en-US" b="0" i="1" smtClean="0">
                          <a:solidFill>
                            <a:schemeClr val="bg1"/>
                          </a:solidFill>
                          <a:latin typeface="Cambria Math"/>
                          <a:ea typeface="Cambria Math"/>
                          <a:cs typeface="+mj-cs"/>
                        </a:rPr>
                        <m:t>𝑣</m:t>
                      </m:r>
                      <m:sSub>
                        <m:sSubPr>
                          <m:ctrlPr>
                            <a:rPr lang="en-US" b="0" i="1" smtClean="0">
                              <a:solidFill>
                                <a:schemeClr val="bg1"/>
                              </a:solidFill>
                              <a:latin typeface="Cambria Math"/>
                              <a:ea typeface="Cambria Math"/>
                              <a:cs typeface="+mj-cs"/>
                            </a:rPr>
                          </m:ctrlPr>
                        </m:sSubPr>
                        <m:e>
                          <m:r>
                            <a:rPr lang="en-US" b="0" i="1" smtClean="0">
                              <a:solidFill>
                                <a:schemeClr val="bg1"/>
                              </a:solidFill>
                              <a:latin typeface="Cambria Math"/>
                              <a:ea typeface="Cambria Math"/>
                              <a:cs typeface="+mj-cs"/>
                            </a:rPr>
                            <m:t>𝑎</m:t>
                          </m:r>
                        </m:e>
                        <m:sub>
                          <m:r>
                            <a:rPr lang="en-US" b="0" i="1" smtClean="0">
                              <a:solidFill>
                                <a:schemeClr val="bg1"/>
                              </a:solidFill>
                              <a:latin typeface="Cambria Math"/>
                              <a:ea typeface="Cambria Math"/>
                              <a:cs typeface="+mj-cs"/>
                            </a:rPr>
                            <m:t>1</m:t>
                          </m:r>
                        </m:sub>
                      </m:sSub>
                      <m:d>
                        <m:dPr>
                          <m:ctrlPr>
                            <a:rPr lang="en-US" b="0" i="1" smtClean="0">
                              <a:solidFill>
                                <a:schemeClr val="bg1"/>
                              </a:solidFill>
                              <a:latin typeface="Cambria Math"/>
                              <a:ea typeface="Cambria Math"/>
                              <a:cs typeface="+mj-cs"/>
                            </a:rPr>
                          </m:ctrlPr>
                        </m:dPr>
                        <m:e>
                          <m:r>
                            <a:rPr lang="en-US" b="0" i="1" smtClean="0">
                              <a:solidFill>
                                <a:schemeClr val="bg1"/>
                              </a:solidFill>
                              <a:latin typeface="Cambria Math"/>
                              <a:ea typeface="Cambria Math"/>
                              <a:cs typeface="+mj-cs"/>
                            </a:rPr>
                            <m:t>𝑣</m:t>
                          </m:r>
                        </m:e>
                      </m:d>
                      <m:r>
                        <a:rPr lang="en-US" b="0" i="1" smtClean="0">
                          <a:solidFill>
                            <a:schemeClr val="bg1"/>
                          </a:solidFill>
                          <a:latin typeface="Cambria Math"/>
                          <a:ea typeface="Cambria Math"/>
                          <a:cs typeface="+mj-cs"/>
                        </a:rPr>
                        <m:t>−</m:t>
                      </m:r>
                      <m:sSub>
                        <m:sSubPr>
                          <m:ctrlPr>
                            <a:rPr lang="en-US" b="0" i="1" smtClean="0">
                              <a:solidFill>
                                <a:schemeClr val="bg1"/>
                              </a:solidFill>
                              <a:latin typeface="Cambria Math"/>
                              <a:ea typeface="Cambria Math"/>
                              <a:cs typeface="+mj-cs"/>
                            </a:rPr>
                          </m:ctrlPr>
                        </m:sSubPr>
                        <m:e>
                          <m:r>
                            <a:rPr lang="en-US" b="0" i="1" smtClean="0">
                              <a:solidFill>
                                <a:schemeClr val="bg1"/>
                              </a:solidFill>
                              <a:latin typeface="Cambria Math"/>
                              <a:ea typeface="Cambria Math"/>
                              <a:cs typeface="+mj-cs"/>
                            </a:rPr>
                            <m:t>𝑎</m:t>
                          </m:r>
                        </m:e>
                        <m:sub>
                          <m:r>
                            <a:rPr lang="en-US" b="0" i="1" smtClean="0">
                              <a:solidFill>
                                <a:schemeClr val="bg1"/>
                              </a:solidFill>
                              <a:latin typeface="Cambria Math"/>
                              <a:ea typeface="Cambria Math"/>
                              <a:cs typeface="+mj-cs"/>
                            </a:rPr>
                            <m:t>1</m:t>
                          </m:r>
                        </m:sub>
                      </m:sSub>
                      <m:d>
                        <m:dPr>
                          <m:ctrlPr>
                            <a:rPr lang="en-US" b="0" i="1" smtClean="0">
                              <a:solidFill>
                                <a:schemeClr val="bg1"/>
                              </a:solidFill>
                              <a:latin typeface="Cambria Math"/>
                              <a:ea typeface="Cambria Math"/>
                              <a:cs typeface="+mj-cs"/>
                            </a:rPr>
                          </m:ctrlPr>
                        </m:dPr>
                        <m:e>
                          <m:r>
                            <a:rPr lang="en-US" b="0" i="1" smtClean="0">
                              <a:solidFill>
                                <a:schemeClr val="bg1"/>
                              </a:solidFill>
                              <a:latin typeface="Cambria Math"/>
                              <a:ea typeface="Cambria Math"/>
                              <a:cs typeface="+mj-cs"/>
                            </a:rPr>
                            <m:t>𝑣</m:t>
                          </m:r>
                        </m:e>
                      </m:d>
                      <m:sSub>
                        <m:sSubPr>
                          <m:ctrlPr>
                            <a:rPr lang="en-US" b="0" i="1" smtClean="0">
                              <a:solidFill>
                                <a:schemeClr val="bg1"/>
                              </a:solidFill>
                              <a:latin typeface="Cambria Math"/>
                              <a:ea typeface="Cambria Math"/>
                              <a:cs typeface="+mj-cs"/>
                            </a:rPr>
                          </m:ctrlPr>
                        </m:sSubPr>
                        <m:e>
                          <m:r>
                            <a:rPr lang="en-US" b="0" i="1" smtClean="0">
                              <a:solidFill>
                                <a:schemeClr val="bg1"/>
                              </a:solidFill>
                              <a:latin typeface="Cambria Math"/>
                              <a:ea typeface="Cambria Math"/>
                              <a:cs typeface="+mj-cs"/>
                            </a:rPr>
                            <m:t>𝛽</m:t>
                          </m:r>
                        </m:e>
                        <m:sub>
                          <m:r>
                            <a:rPr lang="en-US" b="0" i="1" smtClean="0">
                              <a:solidFill>
                                <a:schemeClr val="bg1"/>
                              </a:solidFill>
                              <a:latin typeface="Cambria Math"/>
                              <a:ea typeface="Cambria Math"/>
                              <a:cs typeface="+mj-cs"/>
                            </a:rPr>
                            <m:t>1</m:t>
                          </m:r>
                        </m:sub>
                      </m:sSub>
                      <m:d>
                        <m:dPr>
                          <m:ctrlPr>
                            <a:rPr lang="en-US" b="0" i="1" smtClean="0">
                              <a:solidFill>
                                <a:schemeClr val="bg1"/>
                              </a:solidFill>
                              <a:latin typeface="Cambria Math"/>
                              <a:ea typeface="Cambria Math"/>
                              <a:cs typeface="+mj-cs"/>
                            </a:rPr>
                          </m:ctrlPr>
                        </m:dPr>
                        <m:e>
                          <m:r>
                            <a:rPr lang="en-US" b="0" i="1" smtClean="0">
                              <a:solidFill>
                                <a:schemeClr val="bg1"/>
                              </a:solidFill>
                              <a:latin typeface="Cambria Math"/>
                              <a:ea typeface="Cambria Math"/>
                              <a:cs typeface="+mj-cs"/>
                            </a:rPr>
                            <m:t>𝑣</m:t>
                          </m:r>
                        </m:e>
                      </m:d>
                      <m:r>
                        <a:rPr lang="en-US" b="0" i="1" smtClean="0">
                          <a:solidFill>
                            <a:schemeClr val="bg1"/>
                          </a:solidFill>
                          <a:latin typeface="Cambria Math"/>
                          <a:ea typeface="Cambria Math"/>
                          <a:cs typeface="+mj-cs"/>
                        </a:rPr>
                        <m:t>= </m:t>
                      </m:r>
                    </m:oMath>
                  </m:oMathPara>
                </a14:m>
                <a:endParaRPr lang="en-US" b="0" dirty="0" smtClean="0">
                  <a:solidFill>
                    <a:schemeClr val="bg1"/>
                  </a:solidFill>
                  <a:latin typeface="+mj-lt"/>
                  <a:ea typeface="Cambria Math"/>
                  <a:cs typeface="+mj-cs"/>
                </a:endParaRPr>
              </a:p>
              <a:p>
                <a:pPr algn="l"/>
                <a:r>
                  <a:rPr lang="en-US" dirty="0">
                    <a:solidFill>
                      <a:schemeClr val="bg1"/>
                    </a:solidFill>
                    <a:latin typeface="+mj-lt"/>
                    <a:ea typeface="Cambria Math"/>
                    <a:cs typeface="+mj-cs"/>
                  </a:rPr>
                  <a:t> </a:t>
                </a:r>
                <a:r>
                  <a:rPr lang="en-US" dirty="0" smtClean="0">
                    <a:solidFill>
                      <a:schemeClr val="bg1"/>
                    </a:solidFill>
                    <a:latin typeface="+mj-lt"/>
                    <a:ea typeface="Cambria Math"/>
                    <a:cs typeface="+mj-cs"/>
                  </a:rPr>
                  <a:t>           </a:t>
                </a:r>
                <a14:m>
                  <m:oMath xmlns:m="http://schemas.openxmlformats.org/officeDocument/2006/math">
                    <m:r>
                      <a:rPr lang="en-US" b="0" i="1" smtClean="0">
                        <a:solidFill>
                          <a:schemeClr val="bg1"/>
                        </a:solidFill>
                        <a:latin typeface="Cambria Math"/>
                        <a:ea typeface="Cambria Math"/>
                        <a:cs typeface="+mj-cs"/>
                      </a:rPr>
                      <m:t>=</m:t>
                    </m:r>
                    <m:sSub>
                      <m:sSubPr>
                        <m:ctrlPr>
                          <a:rPr lang="en-US" b="0" i="1" smtClean="0">
                            <a:solidFill>
                              <a:schemeClr val="bg1"/>
                            </a:solidFill>
                            <a:latin typeface="Cambria Math"/>
                            <a:ea typeface="Cambria Math"/>
                            <a:cs typeface="+mj-cs"/>
                          </a:rPr>
                        </m:ctrlPr>
                      </m:sSubPr>
                      <m:e>
                        <m:r>
                          <a:rPr lang="en-US" b="0" i="1" smtClean="0">
                            <a:solidFill>
                              <a:schemeClr val="bg1"/>
                            </a:solidFill>
                            <a:latin typeface="Cambria Math"/>
                            <a:ea typeface="Cambria Math"/>
                            <a:cs typeface="+mj-cs"/>
                          </a:rPr>
                          <m:t>𝑎</m:t>
                        </m:r>
                      </m:e>
                      <m:sub>
                        <m:r>
                          <a:rPr lang="en-US" b="0" i="1" smtClean="0">
                            <a:solidFill>
                              <a:schemeClr val="bg1"/>
                            </a:solidFill>
                            <a:latin typeface="Cambria Math"/>
                            <a:ea typeface="Cambria Math"/>
                            <a:cs typeface="+mj-cs"/>
                          </a:rPr>
                          <m:t>1</m:t>
                        </m:r>
                      </m:sub>
                    </m:sSub>
                    <m:d>
                      <m:dPr>
                        <m:ctrlPr>
                          <a:rPr lang="en-US" b="0" i="1" smtClean="0">
                            <a:solidFill>
                              <a:schemeClr val="bg1"/>
                            </a:solidFill>
                            <a:latin typeface="Cambria Math"/>
                            <a:ea typeface="Cambria Math"/>
                            <a:cs typeface="+mj-cs"/>
                          </a:rPr>
                        </m:ctrlPr>
                      </m:dPr>
                      <m:e>
                        <m:r>
                          <a:rPr lang="en-US" b="0" i="1" smtClean="0">
                            <a:solidFill>
                              <a:schemeClr val="bg1"/>
                            </a:solidFill>
                            <a:latin typeface="Cambria Math"/>
                            <a:ea typeface="Cambria Math"/>
                            <a:cs typeface="+mj-cs"/>
                          </a:rPr>
                          <m:t>𝑣</m:t>
                        </m:r>
                      </m:e>
                    </m:d>
                    <m:d>
                      <m:dPr>
                        <m:begChr m:val="["/>
                        <m:endChr m:val="]"/>
                        <m:ctrlPr>
                          <a:rPr lang="en-US" b="0" i="1" smtClean="0">
                            <a:solidFill>
                              <a:schemeClr val="bg1"/>
                            </a:solidFill>
                            <a:latin typeface="Cambria Math"/>
                            <a:ea typeface="Cambria Math"/>
                            <a:cs typeface="+mj-cs"/>
                          </a:rPr>
                        </m:ctrlPr>
                      </m:dPr>
                      <m:e>
                        <m:r>
                          <a:rPr lang="en-US" b="0" i="1" smtClean="0">
                            <a:solidFill>
                              <a:schemeClr val="bg1"/>
                            </a:solidFill>
                            <a:latin typeface="Cambria Math"/>
                            <a:ea typeface="Cambria Math"/>
                            <a:cs typeface="+mj-cs"/>
                          </a:rPr>
                          <m:t>𝑣</m:t>
                        </m:r>
                        <m:r>
                          <a:rPr lang="en-US" b="0" i="1" smtClean="0">
                            <a:solidFill>
                              <a:schemeClr val="bg1"/>
                            </a:solidFill>
                            <a:latin typeface="Cambria Math"/>
                            <a:ea typeface="Cambria Math"/>
                            <a:cs typeface="+mj-cs"/>
                          </a:rPr>
                          <m:t>− </m:t>
                        </m:r>
                        <m:sSub>
                          <m:sSubPr>
                            <m:ctrlPr>
                              <a:rPr lang="en-US" b="0" i="1" smtClean="0">
                                <a:solidFill>
                                  <a:schemeClr val="bg1"/>
                                </a:solidFill>
                                <a:latin typeface="Cambria Math"/>
                                <a:ea typeface="Cambria Math"/>
                                <a:cs typeface="+mj-cs"/>
                              </a:rPr>
                            </m:ctrlPr>
                          </m:sSubPr>
                          <m:e>
                            <m:r>
                              <a:rPr lang="en-US" b="0" i="1" smtClean="0">
                                <a:solidFill>
                                  <a:schemeClr val="bg1"/>
                                </a:solidFill>
                                <a:latin typeface="Cambria Math"/>
                                <a:ea typeface="Cambria Math"/>
                                <a:cs typeface="+mj-cs"/>
                              </a:rPr>
                              <m:t>𝛽</m:t>
                            </m:r>
                          </m:e>
                          <m:sub>
                            <m:r>
                              <a:rPr lang="en-US" b="0" i="1" smtClean="0">
                                <a:solidFill>
                                  <a:schemeClr val="bg1"/>
                                </a:solidFill>
                                <a:latin typeface="Cambria Math"/>
                                <a:ea typeface="Cambria Math"/>
                                <a:cs typeface="+mj-cs"/>
                              </a:rPr>
                              <m:t>1</m:t>
                            </m:r>
                          </m:sub>
                        </m:sSub>
                        <m:d>
                          <m:dPr>
                            <m:ctrlPr>
                              <a:rPr lang="en-US" b="0" i="1" smtClean="0">
                                <a:solidFill>
                                  <a:schemeClr val="bg1"/>
                                </a:solidFill>
                                <a:latin typeface="Cambria Math"/>
                                <a:ea typeface="Cambria Math"/>
                                <a:cs typeface="+mj-cs"/>
                              </a:rPr>
                            </m:ctrlPr>
                          </m:dPr>
                          <m:e>
                            <m:r>
                              <a:rPr lang="en-US" b="0" i="1" smtClean="0">
                                <a:solidFill>
                                  <a:schemeClr val="bg1"/>
                                </a:solidFill>
                                <a:latin typeface="Cambria Math"/>
                                <a:ea typeface="Cambria Math"/>
                                <a:cs typeface="+mj-cs"/>
                              </a:rPr>
                              <m:t>𝑣</m:t>
                            </m:r>
                          </m:e>
                        </m:d>
                      </m:e>
                    </m:d>
                    <m:r>
                      <a:rPr lang="en-US" b="0" i="1" smtClean="0">
                        <a:solidFill>
                          <a:schemeClr val="bg1"/>
                        </a:solidFill>
                        <a:latin typeface="Cambria Math"/>
                        <a:ea typeface="Cambria Math"/>
                        <a:cs typeface="+mj-cs"/>
                      </a:rPr>
                      <m:t>=</m:t>
                    </m:r>
                    <m:sSub>
                      <m:sSubPr>
                        <m:ctrlPr>
                          <a:rPr lang="en-US" b="0" i="1" smtClean="0">
                            <a:solidFill>
                              <a:schemeClr val="bg1"/>
                            </a:solidFill>
                            <a:latin typeface="Cambria Math"/>
                            <a:ea typeface="Cambria Math"/>
                            <a:cs typeface="+mj-cs"/>
                          </a:rPr>
                        </m:ctrlPr>
                      </m:sSubPr>
                      <m:e>
                        <m:r>
                          <a:rPr lang="en-US" b="0" i="1" smtClean="0">
                            <a:solidFill>
                              <a:schemeClr val="bg1"/>
                            </a:solidFill>
                            <a:latin typeface="Cambria Math"/>
                            <a:ea typeface="Cambria Math"/>
                            <a:cs typeface="+mj-cs"/>
                          </a:rPr>
                          <m:t>𝑎</m:t>
                        </m:r>
                      </m:e>
                      <m:sub>
                        <m:r>
                          <a:rPr lang="en-US" b="0" i="1" smtClean="0">
                            <a:solidFill>
                              <a:schemeClr val="bg1"/>
                            </a:solidFill>
                            <a:latin typeface="Cambria Math"/>
                            <a:ea typeface="Cambria Math"/>
                            <a:cs typeface="+mj-cs"/>
                          </a:rPr>
                          <m:t>2</m:t>
                        </m:r>
                      </m:sub>
                    </m:sSub>
                    <m:d>
                      <m:dPr>
                        <m:ctrlPr>
                          <a:rPr lang="en-US" b="0" i="1" smtClean="0">
                            <a:solidFill>
                              <a:schemeClr val="bg1"/>
                            </a:solidFill>
                            <a:latin typeface="Cambria Math"/>
                            <a:ea typeface="Cambria Math"/>
                            <a:cs typeface="+mj-cs"/>
                          </a:rPr>
                        </m:ctrlPr>
                      </m:dPr>
                      <m:e>
                        <m:r>
                          <a:rPr lang="en-US" b="0" i="1" smtClean="0">
                            <a:solidFill>
                              <a:schemeClr val="bg1"/>
                            </a:solidFill>
                            <a:latin typeface="Cambria Math"/>
                            <a:ea typeface="Cambria Math"/>
                            <a:cs typeface="+mj-cs"/>
                          </a:rPr>
                          <m:t>𝑣</m:t>
                        </m:r>
                      </m:e>
                    </m:d>
                    <m:d>
                      <m:dPr>
                        <m:begChr m:val="["/>
                        <m:endChr m:val="]"/>
                        <m:ctrlPr>
                          <a:rPr lang="en-US" b="0" i="1" smtClean="0">
                            <a:solidFill>
                              <a:schemeClr val="bg1"/>
                            </a:solidFill>
                            <a:latin typeface="Cambria Math"/>
                            <a:ea typeface="Cambria Math"/>
                            <a:cs typeface="+mj-cs"/>
                          </a:rPr>
                        </m:ctrlPr>
                      </m:dPr>
                      <m:e>
                        <m:r>
                          <a:rPr lang="en-US" b="0" i="1" smtClean="0">
                            <a:solidFill>
                              <a:schemeClr val="bg1"/>
                            </a:solidFill>
                            <a:latin typeface="Cambria Math"/>
                            <a:ea typeface="Cambria Math"/>
                            <a:cs typeface="+mj-cs"/>
                          </a:rPr>
                          <m:t>𝑣</m:t>
                        </m:r>
                        <m:r>
                          <a:rPr lang="en-US" b="0" i="1" smtClean="0">
                            <a:solidFill>
                              <a:schemeClr val="bg1"/>
                            </a:solidFill>
                            <a:latin typeface="Cambria Math"/>
                            <a:ea typeface="Cambria Math"/>
                            <a:cs typeface="+mj-cs"/>
                          </a:rPr>
                          <m:t> − </m:t>
                        </m:r>
                        <m:sSub>
                          <m:sSubPr>
                            <m:ctrlPr>
                              <a:rPr lang="en-US" b="0" i="1" smtClean="0">
                                <a:solidFill>
                                  <a:schemeClr val="bg1"/>
                                </a:solidFill>
                                <a:latin typeface="Cambria Math"/>
                                <a:ea typeface="Cambria Math"/>
                                <a:cs typeface="+mj-cs"/>
                              </a:rPr>
                            </m:ctrlPr>
                          </m:sSubPr>
                          <m:e>
                            <m:r>
                              <a:rPr lang="en-US" b="0" i="1" smtClean="0">
                                <a:solidFill>
                                  <a:schemeClr val="bg1"/>
                                </a:solidFill>
                                <a:latin typeface="Cambria Math"/>
                                <a:ea typeface="Cambria Math"/>
                                <a:cs typeface="+mj-cs"/>
                              </a:rPr>
                              <m:t>𝛽</m:t>
                            </m:r>
                          </m:e>
                          <m:sub>
                            <m:r>
                              <a:rPr lang="en-US" b="0" i="1" smtClean="0">
                                <a:solidFill>
                                  <a:schemeClr val="bg1"/>
                                </a:solidFill>
                                <a:latin typeface="Cambria Math"/>
                                <a:ea typeface="Cambria Math"/>
                                <a:cs typeface="+mj-cs"/>
                              </a:rPr>
                              <m:t>2</m:t>
                            </m:r>
                          </m:sub>
                        </m:sSub>
                        <m:d>
                          <m:dPr>
                            <m:ctrlPr>
                              <a:rPr lang="en-US" b="0" i="1" smtClean="0">
                                <a:solidFill>
                                  <a:schemeClr val="bg1"/>
                                </a:solidFill>
                                <a:latin typeface="Cambria Math"/>
                                <a:ea typeface="Cambria Math"/>
                                <a:cs typeface="+mj-cs"/>
                              </a:rPr>
                            </m:ctrlPr>
                          </m:dPr>
                          <m:e>
                            <m:r>
                              <a:rPr lang="en-US" b="0" i="1" smtClean="0">
                                <a:solidFill>
                                  <a:schemeClr val="bg1"/>
                                </a:solidFill>
                                <a:latin typeface="Cambria Math"/>
                                <a:ea typeface="Cambria Math"/>
                                <a:cs typeface="+mj-cs"/>
                              </a:rPr>
                              <m:t>𝑣</m:t>
                            </m:r>
                          </m:e>
                        </m:d>
                      </m:e>
                    </m:d>
                    <m:r>
                      <a:rPr lang="en-US" b="0" i="1" smtClean="0">
                        <a:solidFill>
                          <a:schemeClr val="bg1"/>
                        </a:solidFill>
                        <a:latin typeface="Cambria Math"/>
                        <a:ea typeface="Cambria Math"/>
                        <a:cs typeface="+mj-cs"/>
                      </a:rPr>
                      <m:t>= </m:t>
                    </m:r>
                  </m:oMath>
                </a14:m>
                <a:endParaRPr lang="en-US" b="0" i="1" dirty="0" smtClean="0">
                  <a:solidFill>
                    <a:schemeClr val="bg1"/>
                  </a:solidFill>
                  <a:latin typeface="Cambria Math"/>
                  <a:ea typeface="Cambria Math"/>
                  <a:cs typeface="+mj-cs"/>
                </a:endParaRPr>
              </a:p>
              <a:p>
                <a:pPr algn="l"/>
                <a:r>
                  <a:rPr lang="en-US" b="0" dirty="0" smtClean="0">
                    <a:solidFill>
                      <a:schemeClr val="bg1"/>
                    </a:solidFill>
                    <a:ea typeface="Cambria Math"/>
                    <a:cs typeface="+mj-cs"/>
                  </a:rPr>
                  <a:t>            </a:t>
                </a:r>
                <a14:m>
                  <m:oMath xmlns:m="http://schemas.openxmlformats.org/officeDocument/2006/math">
                    <m:r>
                      <a:rPr lang="en-US" b="0" i="0" smtClean="0">
                        <a:solidFill>
                          <a:schemeClr val="bg1"/>
                        </a:solidFill>
                        <a:latin typeface="Cambria Math"/>
                        <a:ea typeface="Cambria Math"/>
                        <a:cs typeface="+mj-cs"/>
                      </a:rPr>
                      <m:t>=</m:t>
                    </m:r>
                    <m:r>
                      <a:rPr lang="en-US" b="0" i="1" smtClean="0">
                        <a:solidFill>
                          <a:schemeClr val="bg1"/>
                        </a:solidFill>
                        <a:latin typeface="Cambria Math"/>
                        <a:ea typeface="Cambria Math"/>
                        <a:cs typeface="+mj-cs"/>
                      </a:rPr>
                      <m:t>𝑣</m:t>
                    </m:r>
                    <m:sSub>
                      <m:sSubPr>
                        <m:ctrlPr>
                          <a:rPr lang="en-US" b="0" i="1" smtClean="0">
                            <a:solidFill>
                              <a:schemeClr val="bg1"/>
                            </a:solidFill>
                            <a:latin typeface="Cambria Math"/>
                            <a:ea typeface="Cambria Math"/>
                            <a:cs typeface="+mj-cs"/>
                          </a:rPr>
                        </m:ctrlPr>
                      </m:sSubPr>
                      <m:e>
                        <m:r>
                          <a:rPr lang="en-US" b="0" i="1" smtClean="0">
                            <a:solidFill>
                              <a:schemeClr val="bg1"/>
                            </a:solidFill>
                            <a:latin typeface="Cambria Math"/>
                            <a:ea typeface="Cambria Math"/>
                            <a:cs typeface="+mj-cs"/>
                          </a:rPr>
                          <m:t>𝑎</m:t>
                        </m:r>
                      </m:e>
                      <m:sub>
                        <m:r>
                          <a:rPr lang="en-US" b="0" i="1" smtClean="0">
                            <a:solidFill>
                              <a:schemeClr val="bg1"/>
                            </a:solidFill>
                            <a:latin typeface="Cambria Math"/>
                            <a:ea typeface="Cambria Math"/>
                            <a:cs typeface="+mj-cs"/>
                          </a:rPr>
                          <m:t>2</m:t>
                        </m:r>
                      </m:sub>
                    </m:sSub>
                    <m:d>
                      <m:dPr>
                        <m:ctrlPr>
                          <a:rPr lang="en-US" b="0" i="1" smtClean="0">
                            <a:solidFill>
                              <a:schemeClr val="bg1"/>
                            </a:solidFill>
                            <a:latin typeface="Cambria Math"/>
                            <a:ea typeface="Cambria Math"/>
                            <a:cs typeface="+mj-cs"/>
                          </a:rPr>
                        </m:ctrlPr>
                      </m:dPr>
                      <m:e>
                        <m:r>
                          <a:rPr lang="en-US" b="0" i="1" smtClean="0">
                            <a:solidFill>
                              <a:schemeClr val="bg1"/>
                            </a:solidFill>
                            <a:latin typeface="Cambria Math"/>
                            <a:ea typeface="Cambria Math"/>
                            <a:cs typeface="+mj-cs"/>
                          </a:rPr>
                          <m:t>𝑣</m:t>
                        </m:r>
                      </m:e>
                    </m:d>
                    <m:r>
                      <a:rPr lang="en-US" b="0" i="1" smtClean="0">
                        <a:solidFill>
                          <a:schemeClr val="bg1"/>
                        </a:solidFill>
                        <a:latin typeface="Cambria Math"/>
                        <a:ea typeface="Cambria Math"/>
                        <a:cs typeface="+mj-cs"/>
                      </a:rPr>
                      <m:t> −</m:t>
                    </m:r>
                    <m:sSub>
                      <m:sSubPr>
                        <m:ctrlPr>
                          <a:rPr lang="en-US" b="0" i="1" smtClean="0">
                            <a:solidFill>
                              <a:schemeClr val="bg1"/>
                            </a:solidFill>
                            <a:latin typeface="Cambria Math"/>
                            <a:ea typeface="Cambria Math"/>
                            <a:cs typeface="+mj-cs"/>
                          </a:rPr>
                        </m:ctrlPr>
                      </m:sSubPr>
                      <m:e>
                        <m:r>
                          <a:rPr lang="en-US" b="0" i="1" smtClean="0">
                            <a:solidFill>
                              <a:schemeClr val="bg1"/>
                            </a:solidFill>
                            <a:latin typeface="Cambria Math"/>
                            <a:ea typeface="Cambria Math"/>
                            <a:cs typeface="+mj-cs"/>
                          </a:rPr>
                          <m:t>𝑝</m:t>
                        </m:r>
                      </m:e>
                      <m:sub>
                        <m:r>
                          <a:rPr lang="en-US" b="0" i="1" smtClean="0">
                            <a:solidFill>
                              <a:schemeClr val="bg1"/>
                            </a:solidFill>
                            <a:latin typeface="Cambria Math"/>
                            <a:ea typeface="Cambria Math"/>
                            <a:cs typeface="+mj-cs"/>
                          </a:rPr>
                          <m:t>2</m:t>
                        </m:r>
                      </m:sub>
                    </m:sSub>
                    <m:d>
                      <m:dPr>
                        <m:ctrlPr>
                          <a:rPr lang="en-US" b="0" i="1" smtClean="0">
                            <a:solidFill>
                              <a:schemeClr val="bg1"/>
                            </a:solidFill>
                            <a:latin typeface="Cambria Math"/>
                            <a:ea typeface="Cambria Math"/>
                            <a:cs typeface="+mj-cs"/>
                          </a:rPr>
                        </m:ctrlPr>
                      </m:dPr>
                      <m:e>
                        <m:r>
                          <a:rPr lang="en-US" b="0" i="1" smtClean="0">
                            <a:solidFill>
                              <a:schemeClr val="bg1"/>
                            </a:solidFill>
                            <a:latin typeface="Cambria Math"/>
                            <a:ea typeface="Cambria Math"/>
                            <a:cs typeface="+mj-cs"/>
                          </a:rPr>
                          <m:t>𝑣</m:t>
                        </m:r>
                      </m:e>
                    </m:d>
                    <m:r>
                      <a:rPr lang="en-US" b="0" i="1" smtClean="0">
                        <a:solidFill>
                          <a:schemeClr val="bg1"/>
                        </a:solidFill>
                        <a:latin typeface="Cambria Math"/>
                        <a:ea typeface="Cambria Math"/>
                        <a:cs typeface="+mj-cs"/>
                      </a:rPr>
                      <m:t>=</m:t>
                    </m:r>
                    <m:sSub>
                      <m:sSubPr>
                        <m:ctrlPr>
                          <a:rPr lang="en-US" b="0" i="1" smtClean="0">
                            <a:solidFill>
                              <a:schemeClr val="bg1"/>
                            </a:solidFill>
                            <a:latin typeface="Cambria Math"/>
                            <a:ea typeface="Cambria Math"/>
                            <a:cs typeface="+mj-cs"/>
                          </a:rPr>
                        </m:ctrlPr>
                      </m:sSubPr>
                      <m:e>
                        <m:r>
                          <a:rPr lang="en-US" b="0" i="1" smtClean="0">
                            <a:solidFill>
                              <a:schemeClr val="bg1"/>
                            </a:solidFill>
                            <a:latin typeface="Cambria Math"/>
                            <a:ea typeface="Cambria Math"/>
                            <a:cs typeface="+mj-cs"/>
                          </a:rPr>
                          <m:t>𝑢</m:t>
                        </m:r>
                      </m:e>
                      <m:sub>
                        <m:r>
                          <a:rPr lang="en-US" b="0" i="1" smtClean="0">
                            <a:solidFill>
                              <a:schemeClr val="bg1"/>
                            </a:solidFill>
                            <a:latin typeface="Cambria Math"/>
                            <a:ea typeface="Cambria Math"/>
                            <a:cs typeface="+mj-cs"/>
                          </a:rPr>
                          <m:t>2</m:t>
                        </m:r>
                      </m:sub>
                    </m:sSub>
                    <m:d>
                      <m:dPr>
                        <m:ctrlPr>
                          <a:rPr lang="en-US" b="0" i="1" smtClean="0">
                            <a:solidFill>
                              <a:schemeClr val="bg1"/>
                            </a:solidFill>
                            <a:latin typeface="Cambria Math"/>
                            <a:ea typeface="Cambria Math"/>
                            <a:cs typeface="+mj-cs"/>
                          </a:rPr>
                        </m:ctrlPr>
                      </m:dPr>
                      <m:e>
                        <m:r>
                          <a:rPr lang="en-US" b="0" i="1" smtClean="0">
                            <a:solidFill>
                              <a:schemeClr val="bg1"/>
                            </a:solidFill>
                            <a:latin typeface="Cambria Math"/>
                            <a:ea typeface="Cambria Math"/>
                            <a:cs typeface="+mj-cs"/>
                          </a:rPr>
                          <m:t>𝑣</m:t>
                        </m:r>
                      </m:e>
                    </m:d>
                  </m:oMath>
                </a14:m>
                <a:endParaRPr lang="en-US" b="0" i="1" dirty="0" smtClean="0">
                  <a:solidFill>
                    <a:schemeClr val="bg1"/>
                  </a:solidFill>
                  <a:latin typeface="Cambria Math"/>
                  <a:ea typeface="Cambria Math"/>
                  <a:cs typeface="+mj-cs"/>
                </a:endParaRPr>
              </a:p>
              <a:p>
                <a:pPr algn="l"/>
                <a:endParaRPr lang="en-US" sz="2000" b="0" i="1" dirty="0" smtClean="0">
                  <a:solidFill>
                    <a:schemeClr val="bg1"/>
                  </a:solidFill>
                  <a:latin typeface="Cambria Math"/>
                  <a:ea typeface="Cambria Math"/>
                  <a:cs typeface="+mj-cs"/>
                </a:endParaRPr>
              </a:p>
              <a:p>
                <a:r>
                  <a:rPr lang="he-IL" sz="2400" i="1" dirty="0" smtClean="0">
                    <a:solidFill>
                      <a:schemeClr val="bg1"/>
                    </a:solidFill>
                    <a:latin typeface="Cambria Math"/>
                    <a:ea typeface="Cambria Math"/>
                    <a:cs typeface="+mj-cs"/>
                  </a:rPr>
                  <a:t>כפי שרצינו להוכיח.</a:t>
                </a:r>
                <a14:m>
                  <m:oMath xmlns:m="http://schemas.openxmlformats.org/officeDocument/2006/math">
                    <m:r>
                      <a:rPr lang="en-US" sz="2400" b="0" i="1" smtClean="0">
                        <a:solidFill>
                          <a:schemeClr val="bg1"/>
                        </a:solidFill>
                        <a:latin typeface="Cambria Math"/>
                        <a:ea typeface="Cambria Math"/>
                        <a:cs typeface="+mj-cs"/>
                      </a:rPr>
                      <m:t> </m:t>
                    </m:r>
                  </m:oMath>
                </a14:m>
                <a:endParaRPr lang="en-US" sz="2400" b="0" dirty="0" smtClean="0">
                  <a:solidFill>
                    <a:schemeClr val="bg1"/>
                  </a:solidFill>
                  <a:latin typeface="+mj-lt"/>
                  <a:ea typeface="Cambria Math"/>
                  <a:cs typeface="+mj-cs"/>
                </a:endParaRPr>
              </a:p>
              <a:p>
                <a:pPr algn="ctr"/>
                <a:endParaRPr lang="en-US" sz="2000" b="0" dirty="0" smtClean="0">
                  <a:solidFill>
                    <a:schemeClr val="bg1"/>
                  </a:solidFill>
                  <a:latin typeface="+mj-lt"/>
                  <a:ea typeface="Cambria Math"/>
                  <a:cs typeface="+mj-cs"/>
                </a:endParaRPr>
              </a:p>
            </p:txBody>
          </p:sp>
        </mc:Choice>
        <mc:Fallback xmlns="">
          <p:sp>
            <p:nvSpPr>
              <p:cNvPr id="3" name="כותרת משנה 2"/>
              <p:cNvSpPr>
                <a:spLocks noGrp="1" noRot="1" noChangeAspect="1" noMove="1" noResize="1" noEditPoints="1" noAdjustHandles="1" noChangeArrowheads="1" noChangeShapeType="1" noTextEdit="1"/>
              </p:cNvSpPr>
              <p:nvPr>
                <p:ph type="subTitle" idx="1"/>
              </p:nvPr>
            </p:nvSpPr>
            <p:spPr>
              <a:xfrm>
                <a:off x="377156" y="1772816"/>
                <a:ext cx="8425184" cy="4752528"/>
              </a:xfrm>
              <a:blipFill rotWithShape="1">
                <a:blip r:embed="rId2"/>
                <a:stretch>
                  <a:fillRect l="-868" t="-1155" r="-1592"/>
                </a:stretch>
              </a:blipFill>
            </p:spPr>
            <p:txBody>
              <a:bodyPr/>
              <a:lstStyle/>
              <a:p>
                <a:r>
                  <a:rPr lang="he-IL">
                    <a:noFill/>
                  </a:rPr>
                  <a:t> </a:t>
                </a:r>
              </a:p>
            </p:txBody>
          </p:sp>
        </mc:Fallback>
      </mc:AlternateContent>
      <p:sp>
        <p:nvSpPr>
          <p:cNvPr id="5" name="AutoShape 2" descr="data:image/jpeg;base64,/9j/4AAQSkZJRgABAQAAAQABAAD/2wCEAAkGBxQTEhQUExQWFRQXFhgYFxgXGBgWFxgYFBQXGhYVHBQYHCggGBolHBQXITEhJSkrLi4uFx8zODMsNygtLisBCgoKDg0OGhAQGywkICQsLCwwLCwsLCwsLCwsLCwsLCwsLCwsLCwsLCwsLCwsLCwsLCwsLCwsLCwsLCwsLCwsLP/AABEIALcBEwMBIgACEQEDEQH/xAAcAAABBAMBAAAAAAAAAAAAAAAGAAMEBQECBwj/xAA8EAABAwIEBAMGBQMDBAMAAAABAAIRAyEEEjFBBQZRYSJxgRMykaGx8AdCwdHhFFJiI3LxFSSCohZDkv/EABkBAAIDAQAAAAAAAAAAAAAAAAABAgMEBf/EACYRAAIDAAICAgMAAwEBAAAAAAABAgMREiEEMRNBIlFhMnGxIxT/2gAMAwEAAhEDEQA/AOfgrYFahbNCqGbSsynaWEe7RpPoptHgVd2jCjB6VqyEQUOUa7toVjhuQ6p1PyRxYagTYE8wI8wvIH9xKusHyTTb+WU+DDkcxp0idAT6KbR4ZVdowrreG5apt/KFYUuEMGwT4C5HI6PLtY/lhTafKlXddYZgGjZU3NWObQpZWx7R5ytHnunwQt0D+D8IaA8kSWtvPUqJX4cMxtBVxw2KWGcyo4y95DnnqRb6Qqj+qc+o/cAW+91g8qTjPIs6PiwTh2iKzCCeqnUOHMMSHCfgnaVQMbIi4m+3VWWEqtbh6lY3I91vrcxss8fJt3EWz8av9ERnLdN+j/jZVfG+ACi0uLotN0RcM4k2q2Q2JCDvxC4jJqNzTDWyPMwAO/XyW3xrvmTeejFfT8TwgcAfTxFT2ebKT7p2J6XRRU5VLSGl4DjoDqVybDPeXsayS5zhlj3hlMyuoYvGuBZ7V+ao1ouYkEbWVltkalrIV1Ox5Efq8o1VAr8p1+iJeG8z1AACQ7zH6q7w3MGaM1IGdwVGPkVSCVNkTmVTlSv0UStyrXGsCdJ3XaH46llJLSLLm3OuNfnoSQHZw9pF4A0aB1JgK78forxgliuUcT/aqbGcsYlv/wBZ9F193OEZQ+mwGPE2bzvdX3COIYXE2ENd/a6L+XVRhbXJ4mTnTZFa0eaq3D6rPeY4eiaDV6lxXK9J+rR8EN8U/Dig/wDIAr8KDgATjV1LF/haJ8JIUJ34YP2cfglg9OeBbhHFX8Nqw0dPoq3FckYpn5ZRgaDSSnYnhFan71Nw9FELSNUhmFhZSQB03BcjF13T5BE/DeSKbY8IRpSoNGyktCliI6UOG5bpt/KFY0uEMGwViAtwEBpEZgWjZOtww6J+EkANiiOi2FNOBIpga5VmEpSlIDDzAXHvxI4+GuBbd4d8J0XW8fim0qb6jzDWgkrzp+IXEBUr+ERfMR06BRa1onCWJhJwri4xGErZgJY9thqdLiddSoWFqFzjlJBAlUHK2LLarjc5maDt/COuG4UewqOIIc9sAkAAAaXWDyK+dh0/Gnxq3+leXmN53+AKeZUc1sSchkEddLLT2oksEWOo3splOnmygAXAj6lYJx98TbGXXZJ4PTyUnzAEFxP35rm3NGOp1HB7M0m9QH+4gCB5ZT8Ua82VDToMbTs5x8RiRAidfuy5viMM4mm0QS5xHWSXR/C6Xgx41f7OX5b5T0J/w84cGtrYx/5RkpbHM6Q5w8h9VOYS8lx6xr17ohxXCsmHo0WFuRjYBG7o8d/SZ6kKMzhMskGC2wb/AHf5LP5SlOW/SLvHcYRz7ZGozPvRYCPlCvcJixTdcSdegCbwnA3uFMtiYzk+dr9DEKSMKGkuIIDTpEzsfqskKp80iyyyLiTzis9Mmw/bqgjEYU+3fiHvPswT7Fs28Ih7/q0DrKkt4rV/qhQ1bVPQzTa333SBsPqFW8bx4e7wjwAw0HZrfd9dz3W67lUs+2V+LWrJcvpELEVyNTcwZ12/la0ccQQRI6Gb/wAJh7s1td7T0n5Jmp12CyxN1iOncr8+ObDK/ibpm/MPPqui4LGU6zA+m4Oaen0XmxmIIPfVFHLfMr8K4PDvD+Zp0I/futtXkSj1L0cy7x4vuHs7e6kOi1OHHRROCcZp4qkKlIyNxuD0KsJXQT3tHPfQwcM3otH4Jp2UyFiEwKfE8Dpu1aEOcV5BoVJ8AnsjpalAHHqv4XCTDjCS6/lCygDQUluAlKxmQRN0lhqySgYklgrEoAeYVq5Nhy2zSgBLMpt5WA5IBrieFFak+m7Rw+e3zXnDmLCH2tUPBFUF2bYACF6VXPPxH5KOIDq2Hj2keNsxmAG3dBJHGeXa5bXbeNR8ka4viFT2QYXSIPz28kA4jDVKNQBzXNdOhEFFhzPp6bX6hYfJ3U0dHxWuLiydys7McvSSZ3V7RbkcALmTrtO4Q9y2Cxxk20RDTqZSXm+wusM3sujTvH2VXP8AiiwU2h0Ag5tNTuhzknhBr4mjUd7rHyRIm0uFuhT/ADnjA6tYaNEz7u8qXyrFAPcLueS0OGmW0RI6z8QulV+Fa0581ymG2LpNzjoC4xNpJM/VbDDDbQgiN+w+KgUKxMXEx8/00V5SFrDt5xqq32yW4b08c2iC5zoEam1gDeT5IJ4xzq+q6oxghmVxc4mBGgv3P6KbzpjstKoA0HKWwzufzFvYSb/2of5XojEeOpTAYXudU6ECPZsaD5EAb5ldGqK7ZXzbeFmMNUp4f2lSDXqMD6jpIDKIdlpsEb1HAE+Q6Ifx9i1p7k9g4Nt30+qNuNBoNSq53vNqGmwb5WAieonMB0y9r8+xFcuv/i0D/wABHzgrLcm5ts6XjtRgkjD3xESD9j6LV9CYBdbzWuuWTM2Pa1vlb0KdxLmMHfQfEqn/AB6Lm+WsxWhvTZSaGDLqFWu9wAphsU3S0uz/AJx11mO6q8BjWmuHVCA1mZxGt2sOURuS6FFx3EBUfUcDlD3E5ZJABMho6x17LbTTi2RzL7k5fiXfLnOVfC1mupuPs8zS9gjK5rTdsRa269EcC4zSxdIVaLszTqN2mLtI6rygXiQ1va/Uyu3/AIMU30GvpP0qeMDoW2NvKFpXRifZ1IFYJSSUyIlhKVgoASSbL0kAZBTdR11sbJpzkCH2uWrymCSnJlADgfKxKxlWwagBLLSsSkEDMrKRFkO8S5op0XFrjBS0MLbH4iAQNVpw6m7LLjdDWH5ibUMhW2H4sIWWdyUvZvrobj6JHFOX8PiI9rTa4gyCRcHzQJzxSbQq0xTa0Z7GyOW8SBOq5d+J2MJqsI2Ua5xlLCVkJRj2X9LlN2QVKRBm5b56qp4hhTRs4GxRbylxOaDJOwVtjsLTrNh4BB33VE665vY9MsTml2efeYH/AOo46hFGFqBtNjZFmidjcfNVfOvBHUcYGkRTe4Fruo/Qq1p4QPuH7QB9Por7JPIpFMEk3pecIbMOMReI+RV4/ENY3M52UCCSesiB5lUnDnANaBPdVnOuMBpupufltJH9xEZR1FxM9koLlLCMmktB/jvEauIr1mUnD2byZt4spa3c6Tb4Il4Th/ZMp0Q61OC93V5iw6RIA8yeiBeXsQPbEnQFuW2kQ3foEdYerlDmtdcukE7OcCJgdBPrCstmo4h0x5ayFzDjC8CmweFjA0EdXZZ/9Z+JQ67h73XAA7G28a7ok9iA0y0l14M9O3p8lT1OInMWWFzDnEZWtk3I+9VQ05vpGj5FArKtJwIYBL9r2FrEnayrMQ7RwMi14OpJgRtopuKxNsshweBJBu4G5BI0mBbt2Ve/ElstAzMJ03JbYHzhaa6VFa/Zkt8hzeL0NV8OAWyIsc3UzME/EJmlhQfJPQ57r/O56KxpYSB5KU5qJXCDkxvCYaCMog6zuumfhViT/Vhr3/lMZjcnoEBUzHon6VQggglpBkEGCCNwVlV35GiXj9HpopKo5X4kK+GpvE+6AZ1zAQVbSt6erTC1giFpC3lZTEM+zSTqSYEWu/QLQsWzmSU4GoENhicY1bQkkBlKFs1q2ASGaNYtgEsygY7itOkQHvDZ690AWBXO/wAQ+ElxFRrZI1jojerjmiCJPkoOLx7XCC256qmd9cPbLoUWS7SOQ8FxmSplPVGdOqIspzeUqLqntCy5M9vNP47Chr2UWAAmC7sNvUn9VhsStnsTo1WOuPGRBNX2bS51vrPRDfF2UcT77dO90Rc2YUCtTpTNhmuR4nRlnaLHvCHatDKXBoBhxbaSDldEt3/K4rHa5wm+H10bqowsgnP7HMBjG0hkbIDTGs6bKxoczNJLTMiLee6GXVZJ2/WNCn8HhnOJcN/s3VUfJcW2ydnjRaxBLxTB0MWyKl8t2mYIKAsE4MxD6QJgEwVfvAZdz8vqh3GYqgKhcyS8i5Gi2eP5PPVjOddRxa/Rf4HGgWG+/qhTnGuPavG4PqPCJAO6hf8AW8h1m/lKgcXx2Z5e3Q7TMba7roVRaemKxr0a8MdlFzEmfmI9YXSOX8SwNLiM1vCY1m0fIfNcywrtJO+2un7BEvDuOClhi0Sao0O0TayL63NLCVM1H2W3M/E2Upbnu4Axq5xP5QJ1mb9kJHEsaBN93D5+8NdY+Crnue9xL7knU/H78k7TwuaZOgnXaP8AhWV1qC6KrJuQsfF4sPDAEAfAeqj0SYcd9B6/Tf4rau3ve1uxVvwnhoqAH/glOc1BaxQhyeDHD8MJB3I+BKsfZ2P3KdPDyx2UjxDUWiYnWdgsVHg/X7+IXMtscmdSqlRRGfb1Tbn3t6pwNJsP+VFxboNyLD789UQWvCyeJdnUPwm5gDahoPdAf7k6Zht6rrZp9F5OwvGzTe11PVpkeexXpbkzj7cVhKVUODnFoDwNQ8DxAhdKrkljOPdxctRblZlPSCmnU+iuKTXMktJSQBhrVubJEwouLxrKQBqGAUCJAErdoQzj+ZwHAUhm+nxV1Qa94BJyyNlFywsjDkTQUy/EdLpp9GC3U9bqTA6KtzZaqor32V9TGEDNltErlvH6xxWPaGu8Je0X7ESAF1LjlQChUJsMu2q5Fywc3FmC5AdaQbZWk+V1CLePWT4pNYjtJpAZWnRoCp6lBtSsSAcg12kjopGPqlxblN5v5Db6J7D04b3WW6PyPH6NFb4LfsZ5j4wMJhKlYgeACAb7gAKj5VcHUziariR75zWABuPQT8kz+JFH2tKlTkkCo1zmg6tkAz1AmY7K14dhg6gGO8IJvAi0aX+C0Lc/pVFLtsGsViw41XOIJcZbUMEG0N9C0m37IffVJFrO8LRMCZ1fNstx/wCxCMuI8MPsASQ1rGlpItGVpggbyco62shvB4WcOKjolznQLE5acNJ8xa3r1XMurkn3/s6tVkc6KSq3NAbqYb5dSr7iJ/pabWxLjDWtGpJ0EDU3Uflam04irUfBbRZMk2LnuIH0EKmq4t2Lxk5iG0znB6ZXeHsLi0quvxXY4x/f/CV1/BNv6/6RMXhahz1KxLAA4wQCSQSC0NHkQTt80GV8XL4uBoi/8QeKnM0UyYIJc6QS7PJA8gS6yCqOHLiu3GEKo4jhztnY9ZGc0lYpHQd9ekojw/CrAlYxvBJEixVf/wBME8Y/gn7Kiu0se5rrWkHrOhnoVJwm0m38JjEYAj3iZFgfLQJ7AH+/a0ASSrk1JdEFsX2S8VQOQOBDXEgROxBmPgmsPRzuDG62t1Wtete3oTaOikcBpDPmJvtdE5ZEI9suf/iwDQ7MQ70IAVhwfh/s4bPX9VY4SsAMs3Gv7qQGzHncjp+y5c7ZS6ZurrUe0VGLwli9kXnzOkqkqtcWiR9n9EYY17ScoiBqREdLlDvFb031G6NJvPvO2AbqYET0UIwlNpRRqVsYR2RXYvFEOOmYm5EBrQfLQCUO1cQ4lwtrE66SLHonsZWNSAwENy+Mm2Z0+Im/uiwA7FM0mAfp5rp1UqC/pzLr3Y/4N0aP19VacM4tVw7iaNR9M/4uIB8xoVBFQ+fQ/wApylhHONgrjOdq5A/En+oLaGJhtQ2a8aOPQjYrqFKp1XmrlXg7xVY4atcDHkV6JY4kDyEpoi+ieaYWEwHlYUhahtz4BcdAg3mLigqRlGYA6fqiPmAu9k4MtZc8BaXOaHeIXITREk42s1mWwEkFHvD8SDSaQdguP8w4s5RB3v8A+KM+W+LNqUGQ6CbX0hU3S44aqFuoMnV+60OK+CG6vEA05Xekaead/wCpTpER6krLK1ejYqmW/EaftaT2A+80ifouWcsPfT4mKdRzi4F0A+7GU6LoNHHgyub8armnxWk92mciRvmFreqK56nn6KpxySOnsxIzETAB+amtrfJCdbigIOreh7jVWnDMWSQNjER19VXKxfRbx6elRzFjy7HU6LTAy5nHfUW7CHn4K+weI/0xefCIg+hH0QbRrudi6zyWvIa4j+5t/dPw+qYZxd7WvpkZg4DKBq02g237dfJFl3x2JP8ARZRT8lba/YecVOagWC8ttsRuJ7W+SHMVg8lAFrrlsmdJeXe1d5yQPIDstuAY1poik55uyPFpABaIO2oWeYcePYwwAHLm0JsfEAI7gE6WClZxnDl/AgpQnx/oJ0MS4NqU2a1qtgd2sBbmPazz6KDx40cLhalJsurVSQ698gMAu3AIE5f8z3WDUYyq4ZnGm2wIgHM9wBvvYH0KGeOVs1V0nQ5elmwBv5/BW+LDjHkZ/Ns2fFFfiajnljScwAA++vmrvheBtMaqDwzBlxCL8DhsoA8lR5d+dIPHq3tjdLDwNE7UoNNirE4bY6xPp1TVXDka9r9Fx5Se6dWMItFNi+HAiNVRYjB+yJJbmHSdD36q84xj/Z+EHM46AXNgTZC+Jxr6hOeIg2n4aarpeErv8vr+mPy1Sln2V2LxGbffdSOH4k6bBQnsnZEPLeJovAoVgGH8r9JM6OOy6rXJYcrWnpfcO4o0tANj1/lXLcS0MJGnTsh7iuAGFc0ZgWuEgnb+FS43jr3+CnZu56rDPxm3iNVd6S7L9nEWPqiiXilTvneegkwPOIlD3Gcc2oGtpNeMheM0+HK95MAaiyiMp2NpO8673PZOZgIAg6yB2FvSVsrrUFiKbbHN6x04nMIho20A0AiTrNlDLJJ7qVQwb3wSLfCfRWuHwYAgt9YUbLlEIUuRV0cKYmFLw7CJT1dsGBsm2PJlZZXSka40KKDr8McLTqYkB7oyjMB/cQuw1mxcLzjw7GOovD2m4MiF2flXm5mKYGu8L430dGsFavHkswx+RBp6EV1hMmoktBnNOK0i+jUGhgwuL4PD1Kb3EkSSSSfNdxZcX13QDzhytUzPfQbLXC7eh7BP0JABxmrmFyOlk7ynxDLmpE3BkfqoGJw1QCPZut/ieqqy5zXh0EEKu6CnHC6mzhLTp2Bq557aqQ2oChjhHFxFgQSrFmMN7EjsCuPZVNP0deF0ZfYS8PM76II/EilFZtUbAEn/AGusinAY4eRVTztRNWlYaT8FLxm1NaUeRjXRKo4gVGMeLhzQR6og5cdmfJGhEDogLk7HF1EUz71M5fTZHnCcXl6XF03Xxk0yDs5R0HOGu/7vGsIuM3qHPsbeo9E3UwFiZJMz01PXyBWeF1g7iFcGYfTeW9LVGn9yrfFsOXT72UfJX/p3+ka/EnleL9lBTpljnbGbidbzqdjKexGNc2lLoHvakGfBAAHQAn4N6KQ5od72nT9fn81T8dZ4T0FiT/lv5fso1prpfZfY0+2Un9W1lOSbmSBFwTlDSCdg2/WVR1G53gAanbuVIx2JaW2Mi/QAC0D5D4q05PweZxdYnYFdWxquGI4i2c9ZacM4VlaLXO//ADorrAYPMTI623AH6wU/icNZoAGsEnabfqrLhtVrWN8ImOsFxsNJ6B1+4XG1WWdnUiuMOiJi8Ple6BmIa0iTMy0mPIwTHRCHFca4ktpmXQC4nRs6aXj0RDzfxA0KRDiC+CXbwT4iB5S0DyJXPxUcc7MuWq8jMZJIbEhsbE5lpr8aEpa/SK7PIlGOL2yPi60OaGOzOElzjdskXi2ik8P4C54zRbcmw+Cv+D8qmxeO8fepV2+hkaQBA/m36/BSu8rOoFdXjuT2XYG1OBtbefgq7G8LEHKiXGNiR5+X3qqh7I3/AHuqK757rZrn40MzCjxOLfVcwVXe40MH+0affZbuxGSQII+7qdLGul7A9h95uhjsdiER4DkKjUy1W13OpEyBAmJ0ldaqzmtOPdU6pZ9ATiaknXXzmNQp/B6ImT/wj/j/AC1Tqt8ADHtAAPUDYoL/AKUsdkiCLGbKNzaQVZJl3TLSBljT4rWpUAmxKg4eoWNJkA9NVMpvzAXm31WFrWdCPSK7EQbgaqPTpRc6dArF9AbzHXbX+VHxOKpsAE6fevmmot+ibkkuyHUJHr9yrfgGIqMgjTUHoR0VHUxk6QB3uo1TGvJEOtMT9StddTXsw23RfSO/cP5mpuptLjDov5i36JIB4DwGtUoU3+0b4gTc/wCRSVuyMnR2WkbXs5OOM26haPbFQza0g/URussf0v8AfRXFZCbhwW2a0uEi4F1U4jg9EuBcxsnaBqr72cOI63HnuoGIohvieZOoPVAA1i8AxhIDGjyCncDLQYyj4KVj6EkO2KjYaiQ5R+yX0WFWnSBdmY246IVxeEDszdjMItxFDOFXPwV0OKY02jmtHl7F0KvtKdPMDbUXRRgHVy0h9JzDF9EXYajIynX8p6LY0Cb/AJhYj+7yUZVRl2NTaOPsxRoYllZ35XR08Js5dFB9qJaRlInz6Kt4zyTTq1M4cWNPvNAmP2UjhXCX4dmVtQvbPhzWt0CzeTRz7XtGrx7+LxmlXBb+tusaoM50xmRhYGyXCCRtfX6o6xWNLCQ9pBHae+oXP+YiKjnPAkEyB22t6Kjx6Xz/AC+jVfc+HX2CNEHKZ0B8O+mp+iMfw6IOa4lC72ki7Yi0dL3WOE8QdQqBzbQdOutlsthzi0YIS4s7CWTNvT6JouyA9CD+m3wUfhuOFRrTPvX+ITfFqngdeMs/T+Vx41uMsZ04WcogXzHxA1KxGrabZI2zH3R6Ekx2VpyDwM1ne3fpm+JshqpSLgaQu91STH9zot5DT0XWOAUPY0GMBywOk99PNb7mq4KJmr2ybkEDuHgthkDwEA9C02J+BCCazySXOIAMxbqYg9DAn1RNg8a/M4EiQc3S8mNDFwY9FpjsGyoTUAAIa1kaCBMW/XyWeyr5EnE11y+NtSOd4jCwDEkHQ69wq6vRPTRE1Wm5heJkgiGxIixJPQ62VJVMGfr0B+sLNjRsT1A/xGnN43+CteVeOnDvFN8mk43n8rj+YdlFxtYearKmJmwgx9FuolPrEYfIjW/bOuG9tzc2280G8+AtLKrWgtMtJG5Ghn70S5U5jmKNUwDAa86jo39kVcRwVOqwsfBp9YIkxqOhXR1SRx8cJHLH4wlt2m+6w3irhYCPNWXEeW6oMU/GzYTBHxTdHlbEOBOUCNiRJVfxQLvnn+yI3iYcPG4z0Fvqq12LHS/yVkeBVbzSdO9k9heXaziA2kZNr2+qmsXorbb9lEGl5kq+5a4K6vWZTA1+Q6on4d+GtZxmq5rG9jm8x0R9wnhNDCMii2SdXn3ifPYKWEdJfDeGMpUmUxcNET16rKWd2w+aSWCC7HUszZAkjZRQ4QDJ001jtIVk12/x8uqg4uhlIe0SN9iO4UiLMjxDyuExiMMHODtNiDp3B6eaebUDd5n1Py2TjPIE6OHX+UwwqhDpZFvy9PQpn2MKxqUW02uIHh10m/lsU1QbnbJiYsRof2SY0Zw42W1XCpNbBuptBwNjqkMq/YJ5rZibOsGn91ZPw4KjuowgRCqUJ7EC/R5lR3YS4tDjPhPugdlZ5bAaiZhaltnfC/yIKAKZ2GsBsdZt81TcS4JSqZnOb4jDRrMCYE6Wk6ovfRuBpA0Ok7qDVoWHSfT4IGch49ynWpkhjC8DQtvaN43Q7U5ervcIpunYQu8VMPdx0ERA8MqDXwhytB1GgjUeYRg9AblvCV2NaKlJ3h0tJt5KPzTjyXBjbECTO58uwRyWFjjH5ho1xblKGOK8vuqPzNPjBk5jaw/uVTpjyUiasaWAJwCvGLYXTEwPM2XXgRlAC56OUK85mloAObX3b7DdGdPOxrQ4giYFxmsJkgLL5VE5tSiavGujDpj2MZnA6z9EwzEOaC2TBF+vRbYmr4ZCrH17RmvoTsAbH5SssFJHR1SRpzDijSaDDcz7PMk5sptE95vugjiNZzDDze/hBk+EwZjS4PwV1xnGED2mY5p8HwjNHa0IXdgnObmMtl0aSXWklbK6Ob5SMl3k8FwiRK9Y1DbwtED77qww2AAaAWnxuEOkzGVpdcWmM1v8gpLqTPZh5aLAOtYEiIOXpr6neVIp1nPwhzeJwiBoZc6YBJvcj47QVsjFI58pN9soa0Wk30PQe7c9YOa/YJzDccr07Cq4jo4lzR0MFN4zwkNI8WUZ+ku8uxF1GAtAF5n9P1QIPOV+I+2Z4iM4MHuIs6EShllzblRn/csOgbJ+WnzhdOwzwUiIwKat+EYG8xfYHQ+qfwmDBhxFpVpUZkIjQG0xoeykkJs0a/KLi0eHUNaf3UI1XOJLojYbkeQ6p6sTUfJcQ2Zjr3hOUJkAtudDa9/kVIXoabH9jv8A8z80lOMCxsekn90kYR0IWuyf7bmSdP4UgHcabj9lGmxI8TTAA6DqP2WZLZLfFp6aAx+yQ0N18NBzMEjcaH0IWtOq1sAEknYwT3+CmscDOU3Fj0n9EzXw4dtDvvZAzFM7fm3tZ3n3TdegYcG2Me6THwI1WGu9ndwi+0kHvdJmIEAn8xFp0t3uNEAaUxDfFt1N++mqww7gyOoUp1om8276Trvoo9HDlkwS4Xtof5RgiTSxHVOyCq41IdldA6Hr/KfmEh6POpdE25mxWzaycFQFAxiLz2j77ph9Pw6SZ8pU0tGxWjmJAQalIT57kfcKK+he2o+PaytHMWhYmIpquFsbWOvWyhVcDcWG0DqiI0BfumamG+/JAwfbhYmGiTM208k1Xwlo/IDJIF7i6IXYa87rU4S5MaoDAWqYY+87U2B28OxHkqziuAexpgC7ZtexE2/ZGpwAiNk0/AiIVcqoy9otjbOCxM4xWp53BxO4jX0HZV+Mqw+ZkbAbDT+F1TinJtKoczczDc+HSTvlP6IYxnIhm9S0AWbBj4qz0ivloHN/1HtBM08sQNAQdD30WcTiD7oJyibWjWI+Tfgi08uU2NytaR3GvnKg1eXHGRNj289vVA9BPFMzkuJM2Hy/RLC4ZziABJ+/4RbR5NcSBNvKLeZRLgOVxTEFvlGhjUk6kIFoMcu8ELTIEvd8B2lHXD+GFgBeTmnYWtrqpFJgbAaBlGnhg/unWuLiQBGVu2p03O90JEWyVWrtFt7aDaBue61czM7xAiBtoPjqm6eBmQS0WmbmYghsk6lTGmwdaSLCJKkIzh2HQgEgSDJ0Im59U7VOzdtxpPaVoKcCXWWKTjUOVgtpPXyG6NDDTI3c/qknhhqe4M72n5rCjowjNMtIjS8t81qy7czbFxk+nVJJSEbEAl0eGCPVOGtrnFpER3WEkDHXNt1HdRnYYflt2Nx/CSSQMYxVZwc0EQ0Hz2j6rYVfEZuJ8Pa37pJJiNheQ68E2N/K61LWkEGfPWO4OqSSAMsYQL3HUW+RWpdBvp1H7JJIaAckgTss+0SSURmPaJZwkkgDGYLUkLKSAGyQsFwSSQM1Lgm3O7JJIBjLyoz6YckkmIjnAtM2vMLQYJokZY6EJJIEa1iBr4hYafdlBxGIaC0NsJAJjQH6pJJgSzTYfsj6arLGMD3OEgEDKNyYuT+3dJJSwRK/ppufC34ntOyb/qWg5WC53KSSj9Eh5uEu32xPiuMptAnbe/VSKDS7KwkAgkggXsNyPJJJAGWG12gpJJKIz//Z"/>
          <p:cNvSpPr>
            <a:spLocks noChangeAspect="1" noChangeArrowheads="1"/>
          </p:cNvSpPr>
          <p:nvPr/>
        </p:nvSpPr>
        <p:spPr bwMode="auto">
          <a:xfrm>
            <a:off x="-61913" y="-136525"/>
            <a:ext cx="304801"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dirty="0"/>
          </a:p>
        </p:txBody>
      </p:sp>
      <p:sp>
        <p:nvSpPr>
          <p:cNvPr id="6" name="AutoShape 4" descr="data:image/jpeg;base64,/9j/4AAQSkZJRgABAQAAAQABAAD/2wCEAAkGBxQTEhQUExQWFRQXFhgYFxgXGBgWFxgYFBQXGhYVHBQYHCggGBolHBQXITEhJSkrLi4uFx8zODMsNygtLisBCgoKDg0OGhAQGywkICQsLCwwLCwsLCwsLCwsLCwsLCwsLCwsLCwsLCwsLCwsLCwsLCwsLCwsLCwsLCwsLCwsLP/AABEIALcBEwMBIgACEQEDEQH/xAAcAAABBAMBAAAAAAAAAAAAAAAGAAMEBQECBwj/xAA8EAABAwIEBAMGBQMDBAMAAAABAAIRAyEEEjFBBQZRYSJxgRMykaGx8AdCwdHhFFJiI3LxFSSCohZDkv/EABkBAAIDAQAAAAAAAAAAAAAAAAABAgMEBf/EACYRAAIDAAICAgMAAwEBAAAAAAABAgMREiEEMRNBIlFhMnGxIxT/2gAMAwEAAhEDEQA/AOfgrYFahbNCqGbSsynaWEe7RpPoptHgVd2jCjB6VqyEQUOUa7toVjhuQ6p1PyRxYagTYE8wI8wvIH9xKusHyTTb+WU+DDkcxp0idAT6KbR4ZVdowrreG5apt/KFYUuEMGwT4C5HI6PLtY/lhTafKlXddYZgGjZU3NWObQpZWx7R5ytHnunwQt0D+D8IaA8kSWtvPUqJX4cMxtBVxw2KWGcyo4y95DnnqRb6Qqj+qc+o/cAW+91g8qTjPIs6PiwTh2iKzCCeqnUOHMMSHCfgnaVQMbIi4m+3VWWEqtbh6lY3I91vrcxss8fJt3EWz8av9ERnLdN+j/jZVfG+ACi0uLotN0RcM4k2q2Q2JCDvxC4jJqNzTDWyPMwAO/XyW3xrvmTeejFfT8TwgcAfTxFT2ebKT7p2J6XRRU5VLSGl4DjoDqVybDPeXsayS5zhlj3hlMyuoYvGuBZ7V+ao1ouYkEbWVltkalrIV1Ox5Efq8o1VAr8p1+iJeG8z1AACQ7zH6q7w3MGaM1IGdwVGPkVSCVNkTmVTlSv0UStyrXGsCdJ3XaH46llJLSLLm3OuNfnoSQHZw9pF4A0aB1JgK78forxgliuUcT/aqbGcsYlv/wBZ9F193OEZQ+mwGPE2bzvdX3COIYXE2ENd/a6L+XVRhbXJ4mTnTZFa0eaq3D6rPeY4eiaDV6lxXK9J+rR8EN8U/Dig/wDIAr8KDgATjV1LF/haJ8JIUJ34YP2cfglg9OeBbhHFX8Nqw0dPoq3FckYpn5ZRgaDSSnYnhFan71Nw9FELSNUhmFhZSQB03BcjF13T5BE/DeSKbY8IRpSoNGyktCliI6UOG5bpt/KFY0uEMGwViAtwEBpEZgWjZOtww6J+EkANiiOi2FNOBIpga5VmEpSlIDDzAXHvxI4+GuBbd4d8J0XW8fim0qb6jzDWgkrzp+IXEBUr+ERfMR06BRa1onCWJhJwri4xGErZgJY9thqdLiddSoWFqFzjlJBAlUHK2LLarjc5maDt/COuG4UewqOIIc9sAkAAAaXWDyK+dh0/Gnxq3+leXmN53+AKeZUc1sSchkEddLLT2oksEWOo3splOnmygAXAj6lYJx98TbGXXZJ4PTyUnzAEFxP35rm3NGOp1HB7M0m9QH+4gCB5ZT8Ua82VDToMbTs5x8RiRAidfuy5viMM4mm0QS5xHWSXR/C6Xgx41f7OX5b5T0J/w84cGtrYx/5RkpbHM6Q5w8h9VOYS8lx6xr17ohxXCsmHo0WFuRjYBG7o8d/SZ6kKMzhMskGC2wb/AHf5LP5SlOW/SLvHcYRz7ZGozPvRYCPlCvcJixTdcSdegCbwnA3uFMtiYzk+dr9DEKSMKGkuIIDTpEzsfqskKp80iyyyLiTzis9Mmw/bqgjEYU+3fiHvPswT7Fs28Ih7/q0DrKkt4rV/qhQ1bVPQzTa333SBsPqFW8bx4e7wjwAw0HZrfd9dz3W67lUs+2V+LWrJcvpELEVyNTcwZ12/la0ccQQRI6Gb/wAJh7s1td7T0n5Jmp12CyxN1iOncr8+ObDK/ibpm/MPPqui4LGU6zA+m4Oaen0XmxmIIPfVFHLfMr8K4PDvD+Zp0I/futtXkSj1L0cy7x4vuHs7e6kOi1OHHRROCcZp4qkKlIyNxuD0KsJXQT3tHPfQwcM3otH4Jp2UyFiEwKfE8Dpu1aEOcV5BoVJ8AnsjpalAHHqv4XCTDjCS6/lCygDQUluAlKxmQRN0lhqySgYklgrEoAeYVq5Nhy2zSgBLMpt5WA5IBrieFFak+m7Rw+e3zXnDmLCH2tUPBFUF2bYACF6VXPPxH5KOIDq2Hj2keNsxmAG3dBJHGeXa5bXbeNR8ka4viFT2QYXSIPz28kA4jDVKNQBzXNdOhEFFhzPp6bX6hYfJ3U0dHxWuLiydys7McvSSZ3V7RbkcALmTrtO4Q9y2Cxxk20RDTqZSXm+wusM3sujTvH2VXP8AiiwU2h0Ag5tNTuhzknhBr4mjUd7rHyRIm0uFuhT/ADnjA6tYaNEz7u8qXyrFAPcLueS0OGmW0RI6z8QulV+Fa0581ymG2LpNzjoC4xNpJM/VbDDDbQgiN+w+KgUKxMXEx8/00V5SFrDt5xqq32yW4b08c2iC5zoEam1gDeT5IJ4xzq+q6oxghmVxc4mBGgv3P6KbzpjstKoA0HKWwzufzFvYSb/2of5XojEeOpTAYXudU6ECPZsaD5EAb5ldGqK7ZXzbeFmMNUp4f2lSDXqMD6jpIDKIdlpsEb1HAE+Q6Ifx9i1p7k9g4Nt30+qNuNBoNSq53vNqGmwb5WAieonMB0y9r8+xFcuv/i0D/wABHzgrLcm5ts6XjtRgkjD3xESD9j6LV9CYBdbzWuuWTM2Pa1vlb0KdxLmMHfQfEqn/AB6Lm+WsxWhvTZSaGDLqFWu9wAphsU3S0uz/AJx11mO6q8BjWmuHVCA1mZxGt2sOURuS6FFx3EBUfUcDlD3E5ZJABMho6x17LbTTi2RzL7k5fiXfLnOVfC1mupuPs8zS9gjK5rTdsRa269EcC4zSxdIVaLszTqN2mLtI6rygXiQ1va/Uyu3/AIMU30GvpP0qeMDoW2NvKFpXRifZ1IFYJSSUyIlhKVgoASSbL0kAZBTdR11sbJpzkCH2uWrymCSnJlADgfKxKxlWwagBLLSsSkEDMrKRFkO8S5op0XFrjBS0MLbH4iAQNVpw6m7LLjdDWH5ibUMhW2H4sIWWdyUvZvrobj6JHFOX8PiI9rTa4gyCRcHzQJzxSbQq0xTa0Z7GyOW8SBOq5d+J2MJqsI2Ua5xlLCVkJRj2X9LlN2QVKRBm5b56qp4hhTRs4GxRbylxOaDJOwVtjsLTrNh4BB33VE665vY9MsTml2efeYH/AOo46hFGFqBtNjZFmidjcfNVfOvBHUcYGkRTe4Fruo/Qq1p4QPuH7QB9Por7JPIpFMEk3pecIbMOMReI+RV4/ENY3M52UCCSesiB5lUnDnANaBPdVnOuMBpupufltJH9xEZR1FxM9koLlLCMmktB/jvEauIr1mUnD2byZt4spa3c6Tb4Il4Th/ZMp0Q61OC93V5iw6RIA8yeiBeXsQPbEnQFuW2kQ3foEdYerlDmtdcukE7OcCJgdBPrCstmo4h0x5ayFzDjC8CmweFjA0EdXZZ/9Z+JQ67h73XAA7G28a7ok9iA0y0l14M9O3p8lT1OInMWWFzDnEZWtk3I+9VQ05vpGj5FArKtJwIYBL9r2FrEnayrMQ7RwMi14OpJgRtopuKxNsshweBJBu4G5BI0mBbt2Ve/ElstAzMJ03JbYHzhaa6VFa/Zkt8hzeL0NV8OAWyIsc3UzME/EJmlhQfJPQ57r/O56KxpYSB5KU5qJXCDkxvCYaCMog6zuumfhViT/Vhr3/lMZjcnoEBUzHon6VQggglpBkEGCCNwVlV35GiXj9HpopKo5X4kK+GpvE+6AZ1zAQVbSt6erTC1giFpC3lZTEM+zSTqSYEWu/QLQsWzmSU4GoENhicY1bQkkBlKFs1q2ASGaNYtgEsygY7itOkQHvDZ690AWBXO/wAQ+ElxFRrZI1jojerjmiCJPkoOLx7XCC256qmd9cPbLoUWS7SOQ8FxmSplPVGdOqIspzeUqLqntCy5M9vNP47Chr2UWAAmC7sNvUn9VhsStnsTo1WOuPGRBNX2bS51vrPRDfF2UcT77dO90Rc2YUCtTpTNhmuR4nRlnaLHvCHatDKXBoBhxbaSDldEt3/K4rHa5wm+H10bqowsgnP7HMBjG0hkbIDTGs6bKxoczNJLTMiLee6GXVZJ2/WNCn8HhnOJcN/s3VUfJcW2ydnjRaxBLxTB0MWyKl8t2mYIKAsE4MxD6QJgEwVfvAZdz8vqh3GYqgKhcyS8i5Gi2eP5PPVjOddRxa/Rf4HGgWG+/qhTnGuPavG4PqPCJAO6hf8AW8h1m/lKgcXx2Z5e3Q7TMba7roVRaemKxr0a8MdlFzEmfmI9YXSOX8SwNLiM1vCY1m0fIfNcywrtJO+2un7BEvDuOClhi0Sao0O0TayL63NLCVM1H2W3M/E2Upbnu4Axq5xP5QJ1mb9kJHEsaBN93D5+8NdY+Crnue9xL7knU/H78k7TwuaZOgnXaP8AhWV1qC6KrJuQsfF4sPDAEAfAeqj0SYcd9B6/Tf4rau3ve1uxVvwnhoqAH/glOc1BaxQhyeDHD8MJB3I+BKsfZ2P3KdPDyx2UjxDUWiYnWdgsVHg/X7+IXMtscmdSqlRRGfb1Tbn3t6pwNJsP+VFxboNyLD789UQWvCyeJdnUPwm5gDahoPdAf7k6Zht6rrZp9F5OwvGzTe11PVpkeexXpbkzj7cVhKVUODnFoDwNQ8DxAhdKrkljOPdxctRblZlPSCmnU+iuKTXMktJSQBhrVubJEwouLxrKQBqGAUCJAErdoQzj+ZwHAUhm+nxV1Qa94BJyyNlFywsjDkTQUy/EdLpp9GC3U9bqTA6KtzZaqor32V9TGEDNltErlvH6xxWPaGu8Je0X7ESAF1LjlQChUJsMu2q5Fywc3FmC5AdaQbZWk+V1CLePWT4pNYjtJpAZWnRoCp6lBtSsSAcg12kjopGPqlxblN5v5Db6J7D04b3WW6PyPH6NFb4LfsZ5j4wMJhKlYgeACAb7gAKj5VcHUziariR75zWABuPQT8kz+JFH2tKlTkkCo1zmg6tkAz1AmY7K14dhg6gGO8IJvAi0aX+C0Lc/pVFLtsGsViw41XOIJcZbUMEG0N9C0m37IffVJFrO8LRMCZ1fNstx/wCxCMuI8MPsASQ1rGlpItGVpggbyco62shvB4WcOKjolznQLE5acNJ8xa3r1XMurkn3/s6tVkc6KSq3NAbqYb5dSr7iJ/pabWxLjDWtGpJ0EDU3Uflam04irUfBbRZMk2LnuIH0EKmq4t2Lxk5iG0znB6ZXeHsLi0quvxXY4x/f/CV1/BNv6/6RMXhahz1KxLAA4wQCSQSC0NHkQTt80GV8XL4uBoi/8QeKnM0UyYIJc6QS7PJA8gS6yCqOHLiu3GEKo4jhztnY9ZGc0lYpHQd9ekojw/CrAlYxvBJEixVf/wBME8Y/gn7Kiu0se5rrWkHrOhnoVJwm0m38JjEYAj3iZFgfLQJ7AH+/a0ASSrk1JdEFsX2S8VQOQOBDXEgROxBmPgmsPRzuDG62t1Wtete3oTaOikcBpDPmJvtdE5ZEI9suf/iwDQ7MQ70IAVhwfh/s4bPX9VY4SsAMs3Gv7qQGzHncjp+y5c7ZS6ZurrUe0VGLwli9kXnzOkqkqtcWiR9n9EYY17ScoiBqREdLlDvFb031G6NJvPvO2AbqYET0UIwlNpRRqVsYR2RXYvFEOOmYm5EBrQfLQCUO1cQ4lwtrE66SLHonsZWNSAwENy+Mm2Z0+Im/uiwA7FM0mAfp5rp1UqC/pzLr3Y/4N0aP19VacM4tVw7iaNR9M/4uIB8xoVBFQ+fQ/wApylhHONgrjOdq5A/En+oLaGJhtQ2a8aOPQjYrqFKp1XmrlXg7xVY4atcDHkV6JY4kDyEpoi+ieaYWEwHlYUhahtz4BcdAg3mLigqRlGYA6fqiPmAu9k4MtZc8BaXOaHeIXITREk42s1mWwEkFHvD8SDSaQdguP8w4s5RB3v8A+KM+W+LNqUGQ6CbX0hU3S44aqFuoMnV+60OK+CG6vEA05Xekaead/wCpTpER6krLK1ejYqmW/EaftaT2A+80ifouWcsPfT4mKdRzi4F0A+7GU6LoNHHgyub8armnxWk92mciRvmFreqK56nn6KpxySOnsxIzETAB+amtrfJCdbigIOreh7jVWnDMWSQNjER19VXKxfRbx6elRzFjy7HU6LTAy5nHfUW7CHn4K+weI/0xefCIg+hH0QbRrudi6zyWvIa4j+5t/dPw+qYZxd7WvpkZg4DKBq02g237dfJFl3x2JP8ARZRT8lba/YecVOagWC8ttsRuJ7W+SHMVg8lAFrrlsmdJeXe1d5yQPIDstuAY1poik55uyPFpABaIO2oWeYcePYwwAHLm0JsfEAI7gE6WClZxnDl/AgpQnx/oJ0MS4NqU2a1qtgd2sBbmPazz6KDx40cLhalJsurVSQ698gMAu3AIE5f8z3WDUYyq4ZnGm2wIgHM9wBvvYH0KGeOVs1V0nQ5elmwBv5/BW+LDjHkZ/Ns2fFFfiajnljScwAA++vmrvheBtMaqDwzBlxCL8DhsoA8lR5d+dIPHq3tjdLDwNE7UoNNirE4bY6xPp1TVXDka9r9Fx5Se6dWMItFNi+HAiNVRYjB+yJJbmHSdD36q84xj/Z+EHM46AXNgTZC+Jxr6hOeIg2n4aarpeErv8vr+mPy1Sln2V2LxGbffdSOH4k6bBQnsnZEPLeJovAoVgGH8r9JM6OOy6rXJYcrWnpfcO4o0tANj1/lXLcS0MJGnTsh7iuAGFc0ZgWuEgnb+FS43jr3+CnZu56rDPxm3iNVd6S7L9nEWPqiiXilTvneegkwPOIlD3Gcc2oGtpNeMheM0+HK95MAaiyiMp2NpO8673PZOZgIAg6yB2FvSVsrrUFiKbbHN6x04nMIho20A0AiTrNlDLJJ7qVQwb3wSLfCfRWuHwYAgt9YUbLlEIUuRV0cKYmFLw7CJT1dsGBsm2PJlZZXSka40KKDr8McLTqYkB7oyjMB/cQuw1mxcLzjw7GOovD2m4MiF2flXm5mKYGu8L430dGsFavHkswx+RBp6EV1hMmoktBnNOK0i+jUGhgwuL4PD1Kb3EkSSSSfNdxZcX13QDzhytUzPfQbLXC7eh7BP0JABxmrmFyOlk7ynxDLmpE3BkfqoGJw1QCPZut/ieqqy5zXh0EEKu6CnHC6mzhLTp2Bq557aqQ2oChjhHFxFgQSrFmMN7EjsCuPZVNP0deF0ZfYS8PM76II/EilFZtUbAEn/AGusinAY4eRVTztRNWlYaT8FLxm1NaUeRjXRKo4gVGMeLhzQR6og5cdmfJGhEDogLk7HF1EUz71M5fTZHnCcXl6XF03Xxk0yDs5R0HOGu/7vGsIuM3qHPsbeo9E3UwFiZJMz01PXyBWeF1g7iFcGYfTeW9LVGn9yrfFsOXT72UfJX/p3+ka/EnleL9lBTpljnbGbidbzqdjKexGNc2lLoHvakGfBAAHQAn4N6KQ5od72nT9fn81T8dZ4T0FiT/lv5fso1prpfZfY0+2Un9W1lOSbmSBFwTlDSCdg2/WVR1G53gAanbuVIx2JaW2Mi/QAC0D5D4q05PweZxdYnYFdWxquGI4i2c9ZacM4VlaLXO//ADorrAYPMTI623AH6wU/icNZoAGsEnabfqrLhtVrWN8ImOsFxsNJ6B1+4XG1WWdnUiuMOiJi8Ple6BmIa0iTMy0mPIwTHRCHFca4ktpmXQC4nRs6aXj0RDzfxA0KRDiC+CXbwT4iB5S0DyJXPxUcc7MuWq8jMZJIbEhsbE5lpr8aEpa/SK7PIlGOL2yPi60OaGOzOElzjdskXi2ik8P4C54zRbcmw+Cv+D8qmxeO8fepV2+hkaQBA/m36/BSu8rOoFdXjuT2XYG1OBtbefgq7G8LEHKiXGNiR5+X3qqh7I3/AHuqK757rZrn40MzCjxOLfVcwVXe40MH+0affZbuxGSQII+7qdLGul7A9h95uhjsdiER4DkKjUy1W13OpEyBAmJ0ldaqzmtOPdU6pZ9ATiaknXXzmNQp/B6ImT/wj/j/AC1Tqt8ADHtAAPUDYoL/AKUsdkiCLGbKNzaQVZJl3TLSBljT4rWpUAmxKg4eoWNJkA9NVMpvzAXm31WFrWdCPSK7EQbgaqPTpRc6dArF9AbzHXbX+VHxOKpsAE6fevmmot+ibkkuyHUJHr9yrfgGIqMgjTUHoR0VHUxk6QB3uo1TGvJEOtMT9StddTXsw23RfSO/cP5mpuptLjDov5i36JIB4DwGtUoU3+0b4gTc/wCRSVuyMnR2WkbXs5OOM26haPbFQza0g/URussf0v8AfRXFZCbhwW2a0uEi4F1U4jg9EuBcxsnaBqr72cOI63HnuoGIohvieZOoPVAA1i8AxhIDGjyCncDLQYyj4KVj6EkO2KjYaiQ5R+yX0WFWnSBdmY246IVxeEDszdjMItxFDOFXPwV0OKY02jmtHl7F0KvtKdPMDbUXRRgHVy0h9JzDF9EXYajIynX8p6LY0Cb/AJhYj+7yUZVRl2NTaOPsxRoYllZ35XR08Js5dFB9qJaRlInz6Kt4zyTTq1M4cWNPvNAmP2UjhXCX4dmVtQvbPhzWt0CzeTRz7XtGrx7+LxmlXBb+tusaoM50xmRhYGyXCCRtfX6o6xWNLCQ9pBHae+oXP+YiKjnPAkEyB22t6Kjx6Xz/AC+jVfc+HX2CNEHKZ0B8O+mp+iMfw6IOa4lC72ki7Yi0dL3WOE8QdQqBzbQdOutlsthzi0YIS4s7CWTNvT6JouyA9CD+m3wUfhuOFRrTPvX+ITfFqngdeMs/T+Vx41uMsZ04WcogXzHxA1KxGrabZI2zH3R6Ekx2VpyDwM1ne3fpm+JshqpSLgaQu91STH9zot5DT0XWOAUPY0GMBywOk99PNb7mq4KJmr2ybkEDuHgthkDwEA9C02J+BCCazySXOIAMxbqYg9DAn1RNg8a/M4EiQc3S8mNDFwY9FpjsGyoTUAAIa1kaCBMW/XyWeyr5EnE11y+NtSOd4jCwDEkHQ69wq6vRPTRE1Wm5heJkgiGxIixJPQ62VJVMGfr0B+sLNjRsT1A/xGnN43+CteVeOnDvFN8mk43n8rj+YdlFxtYearKmJmwgx9FuolPrEYfIjW/bOuG9tzc2280G8+AtLKrWgtMtJG5Ghn70S5U5jmKNUwDAa86jo39kVcRwVOqwsfBp9YIkxqOhXR1SRx8cJHLH4wlt2m+6w3irhYCPNWXEeW6oMU/GzYTBHxTdHlbEOBOUCNiRJVfxQLvnn+yI3iYcPG4z0Fvqq12LHS/yVkeBVbzSdO9k9heXaziA2kZNr2+qmsXorbb9lEGl5kq+5a4K6vWZTA1+Q6on4d+GtZxmq5rG9jm8x0R9wnhNDCMii2SdXn3ifPYKWEdJfDeGMpUmUxcNET16rKWd2w+aSWCC7HUszZAkjZRQ4QDJ001jtIVk12/x8uqg4uhlIe0SN9iO4UiLMjxDyuExiMMHODtNiDp3B6eaebUDd5n1Py2TjPIE6OHX+UwwqhDpZFvy9PQpn2MKxqUW02uIHh10m/lsU1QbnbJiYsRof2SY0Zw42W1XCpNbBuptBwNjqkMq/YJ5rZibOsGn91ZPw4KjuowgRCqUJ7EC/R5lR3YS4tDjPhPugdlZ5bAaiZhaltnfC/yIKAKZ2GsBsdZt81TcS4JSqZnOb4jDRrMCYE6Wk6ovfRuBpA0Ok7qDVoWHSfT4IGch49ynWpkhjC8DQtvaN43Q7U5ervcIpunYQu8VMPdx0ERA8MqDXwhytB1GgjUeYRg9AblvCV2NaKlJ3h0tJt5KPzTjyXBjbECTO58uwRyWFjjH5ho1xblKGOK8vuqPzNPjBk5jaw/uVTpjyUiasaWAJwCvGLYXTEwPM2XXgRlAC56OUK85mloAObX3b7DdGdPOxrQ4giYFxmsJkgLL5VE5tSiavGujDpj2MZnA6z9EwzEOaC2TBF+vRbYmr4ZCrH17RmvoTsAbH5SssFJHR1SRpzDijSaDDcz7PMk5sptE95vugjiNZzDDze/hBk+EwZjS4PwV1xnGED2mY5p8HwjNHa0IXdgnObmMtl0aSXWklbK6Ob5SMl3k8FwiRK9Y1DbwtED77qww2AAaAWnxuEOkzGVpdcWmM1v8gpLqTPZh5aLAOtYEiIOXpr6neVIp1nPwhzeJwiBoZc6YBJvcj47QVsjFI58pN9soa0Wk30PQe7c9YOa/YJzDccr07Cq4jo4lzR0MFN4zwkNI8WUZ+ku8uxF1GAtAF5n9P1QIPOV+I+2Z4iM4MHuIs6EShllzblRn/csOgbJ+WnzhdOwzwUiIwKat+EYG8xfYHQ+qfwmDBhxFpVpUZkIjQG0xoeykkJs0a/KLi0eHUNaf3UI1XOJLojYbkeQ6p6sTUfJcQ2Zjr3hOUJkAtudDa9/kVIXoabH9jv8A8z80lOMCxsekn90kYR0IWuyf7bmSdP4UgHcabj9lGmxI8TTAA6DqP2WZLZLfFp6aAx+yQ0N18NBzMEjcaH0IWtOq1sAEknYwT3+CmscDOU3Fj0n9EzXw4dtDvvZAzFM7fm3tZ3n3TdegYcG2Me6THwI1WGu9ndwi+0kHvdJmIEAn8xFp0t3uNEAaUxDfFt1N++mqww7gyOoUp1om8276Trvoo9HDlkwS4Xtof5RgiTSxHVOyCq41IdldA6Hr/KfmEh6POpdE25mxWzaycFQFAxiLz2j77ph9Pw6SZ8pU0tGxWjmJAQalIT57kfcKK+he2o+PaytHMWhYmIpquFsbWOvWyhVcDcWG0DqiI0BfumamG+/JAwfbhYmGiTM208k1Xwlo/IDJIF7i6IXYa87rU4S5MaoDAWqYY+87U2B28OxHkqziuAexpgC7ZtexE2/ZGpwAiNk0/AiIVcqoy9otjbOCxM4xWp53BxO4jX0HZV+Mqw+ZkbAbDT+F1TinJtKoczczDc+HSTvlP6IYxnIhm9S0AWbBj4qz0ivloHN/1HtBM08sQNAQdD30WcTiD7oJyibWjWI+Tfgi08uU2NytaR3GvnKg1eXHGRNj289vVA9BPFMzkuJM2Hy/RLC4ZziABJ+/4RbR5NcSBNvKLeZRLgOVxTEFvlGhjUk6kIFoMcu8ELTIEvd8B2lHXD+GFgBeTmnYWtrqpFJgbAaBlGnhg/unWuLiQBGVu2p03O90JEWyVWrtFt7aDaBue61czM7xAiBtoPjqm6eBmQS0WmbmYghsk6lTGmwdaSLCJKkIzh2HQgEgSDJ0Im59U7VOzdtxpPaVoKcCXWWKTjUOVgtpPXyG6NDDTI3c/qknhhqe4M72n5rCjowjNMtIjS8t81qy7czbFxk+nVJJSEbEAl0eGCPVOGtrnFpER3WEkDHXNt1HdRnYYflt2Nx/CSSQMYxVZwc0EQ0Hz2j6rYVfEZuJ8Pa37pJJiNheQ68E2N/K61LWkEGfPWO4OqSSAMsYQL3HUW+RWpdBvp1H7JJIaAckgTss+0SSURmPaJZwkkgDGYLUkLKSAGyQsFwSSQM1Lgm3O7JJIBjLyoz6YckkmIjnAtM2vMLQYJokZY6EJJIEa1iBr4hYafdlBxGIaC0NsJAJjQH6pJJgSzTYfsj6arLGMD3OEgEDKNyYuT+3dJJSwRK/ppufC34ntOyb/qWg5WC53KSSj9Eh5uEu32xPiuMptAnbe/VSKDS7KwkAgkggXsNyPJJJAGWG12gpJJKIz//Z"/>
          <p:cNvSpPr>
            <a:spLocks noChangeAspect="1" noChangeArrowheads="1"/>
          </p:cNvSpPr>
          <p:nvPr/>
        </p:nvSpPr>
        <p:spPr bwMode="auto">
          <a:xfrm>
            <a:off x="90487" y="15875"/>
            <a:ext cx="304801"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dirty="0"/>
          </a:p>
        </p:txBody>
      </p:sp>
      <p:sp>
        <p:nvSpPr>
          <p:cNvPr id="7" name="TextBox 6"/>
          <p:cNvSpPr txBox="1"/>
          <p:nvPr/>
        </p:nvSpPr>
        <p:spPr>
          <a:xfrm>
            <a:off x="899592" y="836712"/>
            <a:ext cx="2880320" cy="769441"/>
          </a:xfrm>
          <a:prstGeom prst="rect">
            <a:avLst/>
          </a:prstGeom>
          <a:noFill/>
        </p:spPr>
        <p:txBody>
          <a:bodyPr wrap="square" rtlCol="1">
            <a:spAutoFit/>
          </a:bodyPr>
          <a:lstStyle/>
          <a:p>
            <a:pPr algn="l" rtl="0"/>
            <a:r>
              <a:rPr lang="en-US" sz="4400" b="1" dirty="0" smtClean="0">
                <a:solidFill>
                  <a:srgbClr val="0070C0"/>
                </a:solidFill>
                <a:effectLst>
                  <a:outerShdw blurRad="38100" dist="38100" dir="2700000" algn="tl">
                    <a:srgbClr val="000000">
                      <a:alpha val="43137"/>
                    </a:srgbClr>
                  </a:outerShdw>
                </a:effectLst>
              </a:rPr>
              <a:t>Lemma  </a:t>
            </a:r>
            <a:r>
              <a:rPr lang="en-US" sz="4400" b="1" dirty="0">
                <a:solidFill>
                  <a:srgbClr val="0070C0"/>
                </a:solidFill>
                <a:effectLst>
                  <a:outerShdw blurRad="38100" dist="38100" dir="2700000" algn="tl">
                    <a:srgbClr val="000000">
                      <a:alpha val="43137"/>
                    </a:srgbClr>
                  </a:outerShdw>
                </a:effectLst>
              </a:rPr>
              <a:t>2</a:t>
            </a:r>
            <a:endParaRPr lang="he-IL" sz="4400" b="1" dirty="0">
              <a:solidFill>
                <a:srgbClr val="0070C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4331193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כותרת משנה 2"/>
              <p:cNvSpPr>
                <a:spLocks noGrp="1"/>
              </p:cNvSpPr>
              <p:nvPr>
                <p:ph type="subTitle" idx="1"/>
              </p:nvPr>
            </p:nvSpPr>
            <p:spPr>
              <a:xfrm>
                <a:off x="377156" y="908720"/>
                <a:ext cx="8425184" cy="5616624"/>
              </a:xfrm>
            </p:spPr>
            <p:txBody>
              <a:bodyPr>
                <a:noAutofit/>
              </a:bodyPr>
              <a:lstStyle/>
              <a:p>
                <a:r>
                  <a:rPr lang="he-IL" sz="2400" dirty="0" smtClean="0">
                    <a:solidFill>
                      <a:schemeClr val="bg1"/>
                    </a:solidFill>
                    <a:latin typeface="+mj-lt"/>
                    <a:cs typeface="+mj-cs"/>
                  </a:rPr>
                  <a:t>נחזור להוכחה.</a:t>
                </a:r>
              </a:p>
              <a:p>
                <a:r>
                  <a:rPr lang="he-IL" sz="2400" dirty="0" smtClean="0">
                    <a:solidFill>
                      <a:schemeClr val="bg1"/>
                    </a:solidFill>
                    <a:latin typeface="+mj-lt"/>
                    <a:ea typeface="Cambria Math"/>
                    <a:cs typeface="+mj-cs"/>
                  </a:rPr>
                  <a:t>מהנחת השלילה, אכן יש שיווי משקל שאיננו סימטרי, כלומר </a:t>
                </a:r>
                <a14:m>
                  <m:oMath xmlns:m="http://schemas.openxmlformats.org/officeDocument/2006/math">
                    <m:sSub>
                      <m:sSubPr>
                        <m:ctrlPr>
                          <a:rPr lang="en-US" sz="2400" b="0" i="1" smtClean="0">
                            <a:solidFill>
                              <a:schemeClr val="bg1"/>
                            </a:solidFill>
                            <a:latin typeface="Cambria Math"/>
                            <a:ea typeface="Cambria Math"/>
                            <a:cs typeface="+mj-cs"/>
                          </a:rPr>
                        </m:ctrlPr>
                      </m:sSubPr>
                      <m:e>
                        <m:r>
                          <a:rPr lang="he-IL" sz="2400" i="1" smtClean="0">
                            <a:solidFill>
                              <a:schemeClr val="bg1"/>
                            </a:solidFill>
                            <a:latin typeface="Cambria Math"/>
                            <a:ea typeface="Cambria Math"/>
                            <a:cs typeface="+mj-cs"/>
                          </a:rPr>
                          <m:t>𝛽</m:t>
                        </m:r>
                      </m:e>
                      <m:sub>
                        <m:r>
                          <a:rPr lang="en-US" sz="2400" b="0" i="1" smtClean="0">
                            <a:solidFill>
                              <a:schemeClr val="bg1"/>
                            </a:solidFill>
                            <a:latin typeface="Cambria Math"/>
                            <a:ea typeface="Cambria Math"/>
                            <a:cs typeface="+mj-cs"/>
                          </a:rPr>
                          <m:t>1</m:t>
                        </m:r>
                      </m:sub>
                    </m:sSub>
                    <m:r>
                      <a:rPr lang="en-US" sz="2400" b="0" i="1" smtClean="0">
                        <a:solidFill>
                          <a:schemeClr val="bg1"/>
                        </a:solidFill>
                        <a:latin typeface="Cambria Math"/>
                        <a:ea typeface="Cambria Math"/>
                        <a:cs typeface="+mj-cs"/>
                      </a:rPr>
                      <m:t> ≢ </m:t>
                    </m:r>
                    <m:sSub>
                      <m:sSubPr>
                        <m:ctrlPr>
                          <a:rPr lang="en-US" sz="2400" b="0" i="1" smtClean="0">
                            <a:solidFill>
                              <a:schemeClr val="bg1"/>
                            </a:solidFill>
                            <a:latin typeface="Cambria Math"/>
                            <a:ea typeface="Cambria Math"/>
                            <a:cs typeface="+mj-cs"/>
                          </a:rPr>
                        </m:ctrlPr>
                      </m:sSubPr>
                      <m:e>
                        <m:r>
                          <a:rPr lang="en-US" sz="2400" b="0" i="1" smtClean="0">
                            <a:solidFill>
                              <a:schemeClr val="bg1"/>
                            </a:solidFill>
                            <a:latin typeface="Cambria Math"/>
                            <a:ea typeface="Cambria Math"/>
                            <a:cs typeface="+mj-cs"/>
                          </a:rPr>
                          <m:t>𝛽</m:t>
                        </m:r>
                      </m:e>
                      <m:sub>
                        <m:r>
                          <a:rPr lang="en-US" sz="2400" b="0" i="1" smtClean="0">
                            <a:solidFill>
                              <a:schemeClr val="bg1"/>
                            </a:solidFill>
                            <a:latin typeface="Cambria Math"/>
                            <a:ea typeface="Cambria Math"/>
                            <a:cs typeface="+mj-cs"/>
                          </a:rPr>
                          <m:t>2</m:t>
                        </m:r>
                      </m:sub>
                    </m:sSub>
                  </m:oMath>
                </a14:m>
                <a:r>
                  <a:rPr lang="he-IL" sz="2400" dirty="0" smtClean="0">
                    <a:solidFill>
                      <a:schemeClr val="bg1"/>
                    </a:solidFill>
                    <a:latin typeface="+mj-lt"/>
                    <a:ea typeface="Cambria Math"/>
                    <a:cs typeface="+mj-cs"/>
                  </a:rPr>
                  <a:t> .</a:t>
                </a:r>
              </a:p>
              <a:p>
                <a:r>
                  <a:rPr lang="he-IL" sz="2400" dirty="0" smtClean="0">
                    <a:solidFill>
                      <a:schemeClr val="bg1"/>
                    </a:solidFill>
                    <a:latin typeface="+mj-lt"/>
                    <a:ea typeface="Cambria Math"/>
                    <a:cs typeface="+mj-cs"/>
                  </a:rPr>
                  <a:t>לפיכך, בלי הגבלת הכלליות קיים </a:t>
                </a:r>
                <a14:m>
                  <m:oMath xmlns:m="http://schemas.openxmlformats.org/officeDocument/2006/math">
                    <m:acc>
                      <m:accPr>
                        <m:chr m:val="̂"/>
                        <m:ctrlPr>
                          <a:rPr lang="he-IL" sz="2400" i="1" smtClean="0">
                            <a:solidFill>
                              <a:schemeClr val="bg1"/>
                            </a:solidFill>
                            <a:latin typeface="Cambria Math"/>
                            <a:ea typeface="Cambria Math"/>
                            <a:cs typeface="+mj-cs"/>
                          </a:rPr>
                        </m:ctrlPr>
                      </m:accPr>
                      <m:e>
                        <m:r>
                          <a:rPr lang="en-US" sz="2400" b="0" i="1" smtClean="0">
                            <a:solidFill>
                              <a:schemeClr val="bg1"/>
                            </a:solidFill>
                            <a:latin typeface="Cambria Math"/>
                            <a:ea typeface="Cambria Math"/>
                            <a:cs typeface="+mj-cs"/>
                          </a:rPr>
                          <m:t>𝑣</m:t>
                        </m:r>
                      </m:e>
                    </m:acc>
                  </m:oMath>
                </a14:m>
                <a:r>
                  <a:rPr lang="he-IL" sz="2400" dirty="0" smtClean="0">
                    <a:solidFill>
                      <a:schemeClr val="bg1"/>
                    </a:solidFill>
                    <a:latin typeface="+mj-lt"/>
                    <a:ea typeface="Cambria Math"/>
                    <a:cs typeface="+mj-cs"/>
                  </a:rPr>
                  <a:t> שעבורו מתקיים: </a:t>
                </a:r>
                <a14:m>
                  <m:oMath xmlns:m="http://schemas.openxmlformats.org/officeDocument/2006/math">
                    <m:sSub>
                      <m:sSubPr>
                        <m:ctrlPr>
                          <a:rPr lang="en-US" sz="2400" b="0" i="1" smtClean="0">
                            <a:solidFill>
                              <a:schemeClr val="bg1"/>
                            </a:solidFill>
                            <a:latin typeface="Cambria Math"/>
                            <a:ea typeface="Cambria Math"/>
                            <a:cs typeface="+mj-cs"/>
                          </a:rPr>
                        </m:ctrlPr>
                      </m:sSubPr>
                      <m:e>
                        <m:r>
                          <a:rPr lang="he-IL" sz="2400" i="1" smtClean="0">
                            <a:solidFill>
                              <a:schemeClr val="bg1"/>
                            </a:solidFill>
                            <a:latin typeface="Cambria Math"/>
                            <a:ea typeface="Cambria Math"/>
                            <a:cs typeface="+mj-cs"/>
                          </a:rPr>
                          <m:t>𝛽</m:t>
                        </m:r>
                      </m:e>
                      <m:sub>
                        <m:r>
                          <a:rPr lang="en-US" sz="2400" b="0" i="1" smtClean="0">
                            <a:solidFill>
                              <a:schemeClr val="bg1"/>
                            </a:solidFill>
                            <a:latin typeface="Cambria Math"/>
                            <a:ea typeface="Cambria Math"/>
                            <a:cs typeface="+mj-cs"/>
                          </a:rPr>
                          <m:t>1</m:t>
                        </m:r>
                      </m:sub>
                    </m:sSub>
                    <m:d>
                      <m:dPr>
                        <m:ctrlPr>
                          <a:rPr lang="en-US" sz="2400" b="0" i="1" smtClean="0">
                            <a:solidFill>
                              <a:schemeClr val="bg1"/>
                            </a:solidFill>
                            <a:latin typeface="Cambria Math"/>
                            <a:ea typeface="Cambria Math"/>
                            <a:cs typeface="+mj-cs"/>
                          </a:rPr>
                        </m:ctrlPr>
                      </m:dPr>
                      <m:e>
                        <m:acc>
                          <m:accPr>
                            <m:chr m:val="̂"/>
                            <m:ctrlPr>
                              <a:rPr lang="en-US" sz="2400" b="0" i="1" smtClean="0">
                                <a:solidFill>
                                  <a:schemeClr val="bg1"/>
                                </a:solidFill>
                                <a:latin typeface="Cambria Math"/>
                                <a:ea typeface="Cambria Math"/>
                                <a:cs typeface="+mj-cs"/>
                              </a:rPr>
                            </m:ctrlPr>
                          </m:accPr>
                          <m:e>
                            <m:r>
                              <a:rPr lang="en-US" sz="2400" b="0" i="1" smtClean="0">
                                <a:solidFill>
                                  <a:schemeClr val="bg1"/>
                                </a:solidFill>
                                <a:latin typeface="Cambria Math"/>
                                <a:ea typeface="Cambria Math"/>
                                <a:cs typeface="+mj-cs"/>
                              </a:rPr>
                              <m:t>𝑣</m:t>
                            </m:r>
                          </m:e>
                        </m:acc>
                      </m:e>
                    </m:d>
                    <m:r>
                      <a:rPr lang="en-US" sz="2400" b="0" i="1" smtClean="0">
                        <a:solidFill>
                          <a:schemeClr val="bg1"/>
                        </a:solidFill>
                        <a:latin typeface="Cambria Math"/>
                        <a:ea typeface="Cambria Math"/>
                        <a:cs typeface="+mj-cs"/>
                      </a:rPr>
                      <m:t>&gt;</m:t>
                    </m:r>
                    <m:sSub>
                      <m:sSubPr>
                        <m:ctrlPr>
                          <a:rPr lang="en-US" sz="2400" i="1">
                            <a:solidFill>
                              <a:schemeClr val="bg1"/>
                            </a:solidFill>
                            <a:latin typeface="Cambria Math"/>
                            <a:ea typeface="Cambria Math"/>
                          </a:rPr>
                        </m:ctrlPr>
                      </m:sSubPr>
                      <m:e>
                        <m:r>
                          <a:rPr lang="he-IL" sz="2400" i="1">
                            <a:solidFill>
                              <a:schemeClr val="bg1"/>
                            </a:solidFill>
                            <a:latin typeface="Cambria Math"/>
                            <a:ea typeface="Cambria Math"/>
                          </a:rPr>
                          <m:t>𝛽</m:t>
                        </m:r>
                      </m:e>
                      <m:sub>
                        <m:r>
                          <a:rPr lang="en-US" sz="2400" b="0" i="1" smtClean="0">
                            <a:solidFill>
                              <a:schemeClr val="bg1"/>
                            </a:solidFill>
                            <a:latin typeface="Cambria Math"/>
                            <a:ea typeface="Cambria Math"/>
                          </a:rPr>
                          <m:t>2</m:t>
                        </m:r>
                      </m:sub>
                    </m:sSub>
                    <m:d>
                      <m:dPr>
                        <m:ctrlPr>
                          <a:rPr lang="en-US" sz="2400" i="1">
                            <a:solidFill>
                              <a:schemeClr val="bg1"/>
                            </a:solidFill>
                            <a:latin typeface="Cambria Math"/>
                            <a:ea typeface="Cambria Math"/>
                          </a:rPr>
                        </m:ctrlPr>
                      </m:dPr>
                      <m:e>
                        <m:acc>
                          <m:accPr>
                            <m:chr m:val="̂"/>
                            <m:ctrlPr>
                              <a:rPr lang="en-US" sz="2400" i="1">
                                <a:solidFill>
                                  <a:schemeClr val="bg1"/>
                                </a:solidFill>
                                <a:latin typeface="Cambria Math"/>
                                <a:ea typeface="Cambria Math"/>
                              </a:rPr>
                            </m:ctrlPr>
                          </m:accPr>
                          <m:e>
                            <m:r>
                              <a:rPr lang="en-US" sz="2400" i="1">
                                <a:solidFill>
                                  <a:schemeClr val="bg1"/>
                                </a:solidFill>
                                <a:latin typeface="Cambria Math"/>
                                <a:ea typeface="Cambria Math"/>
                              </a:rPr>
                              <m:t>𝑣</m:t>
                            </m:r>
                          </m:e>
                        </m:acc>
                      </m:e>
                    </m:d>
                  </m:oMath>
                </a14:m>
                <a:r>
                  <a:rPr lang="he-IL" sz="2400" dirty="0" smtClean="0">
                    <a:solidFill>
                      <a:schemeClr val="bg1"/>
                    </a:solidFill>
                    <a:ea typeface="Cambria Math"/>
                  </a:rPr>
                  <a:t> .</a:t>
                </a:r>
              </a:p>
              <a:p>
                <a:r>
                  <a:rPr lang="he-IL" sz="2400" dirty="0" smtClean="0">
                    <a:solidFill>
                      <a:schemeClr val="bg1"/>
                    </a:solidFill>
                    <a:ea typeface="Cambria Math"/>
                    <a:cs typeface="+mj-cs"/>
                  </a:rPr>
                  <a:t>נגדיר:</a:t>
                </a:r>
              </a:p>
              <a:p>
                <a:endParaRPr lang="he-IL" sz="2400" dirty="0">
                  <a:solidFill>
                    <a:schemeClr val="bg1"/>
                  </a:solidFill>
                  <a:ea typeface="Cambria Math"/>
                  <a:cs typeface="+mj-cs"/>
                </a:endParaRPr>
              </a:p>
              <a:p>
                <a:pPr algn="ctr"/>
                <a14:m>
                  <m:oMath xmlns:m="http://schemas.openxmlformats.org/officeDocument/2006/math">
                    <m:bar>
                      <m:barPr>
                        <m:ctrlPr>
                          <a:rPr lang="he-IL" sz="2400" i="1" smtClean="0">
                            <a:solidFill>
                              <a:schemeClr val="bg1"/>
                            </a:solidFill>
                            <a:latin typeface="Cambria Math"/>
                            <a:ea typeface="Cambria Math"/>
                          </a:rPr>
                        </m:ctrlPr>
                      </m:barPr>
                      <m:e>
                        <m:r>
                          <a:rPr lang="en-US" sz="2400" b="0" i="1" smtClean="0">
                            <a:solidFill>
                              <a:schemeClr val="bg1"/>
                            </a:solidFill>
                            <a:latin typeface="Cambria Math"/>
                            <a:ea typeface="Cambria Math"/>
                          </a:rPr>
                          <m:t>𝑣</m:t>
                        </m:r>
                      </m:e>
                    </m:bar>
                  </m:oMath>
                </a14:m>
                <a:r>
                  <a:rPr lang="en-US" sz="2400" dirty="0" smtClean="0">
                    <a:solidFill>
                      <a:schemeClr val="bg1"/>
                    </a:solidFill>
                    <a:ea typeface="Cambria Math"/>
                  </a:rPr>
                  <a:t> </a:t>
                </a:r>
                <a14:m>
                  <m:oMath xmlns:m="http://schemas.openxmlformats.org/officeDocument/2006/math">
                    <m:r>
                      <a:rPr lang="en-US" sz="2400" b="0" i="1" dirty="0" smtClean="0">
                        <a:solidFill>
                          <a:schemeClr val="bg1"/>
                        </a:solidFill>
                        <a:latin typeface="Cambria Math"/>
                        <a:ea typeface="Cambria Math"/>
                      </a:rPr>
                      <m:t>=</m:t>
                    </m:r>
                    <m:func>
                      <m:funcPr>
                        <m:ctrlPr>
                          <a:rPr lang="en-US" sz="2400" b="0" i="1" dirty="0" smtClean="0">
                            <a:solidFill>
                              <a:schemeClr val="bg1"/>
                            </a:solidFill>
                            <a:latin typeface="Cambria Math"/>
                            <a:ea typeface="Cambria Math"/>
                          </a:rPr>
                        </m:ctrlPr>
                      </m:funcPr>
                      <m:fName>
                        <m:r>
                          <m:rPr>
                            <m:sty m:val="p"/>
                          </m:rPr>
                          <a:rPr lang="en-US" sz="2400" b="0" i="0" dirty="0" smtClean="0">
                            <a:solidFill>
                              <a:schemeClr val="bg1"/>
                            </a:solidFill>
                            <a:latin typeface="Cambria Math"/>
                            <a:ea typeface="Cambria Math"/>
                          </a:rPr>
                          <m:t>max</m:t>
                        </m:r>
                      </m:fName>
                      <m:e>
                        <m:r>
                          <a:rPr lang="en-US" sz="2400" b="0" i="1" dirty="0" smtClean="0">
                            <a:solidFill>
                              <a:schemeClr val="bg1"/>
                            </a:solidFill>
                            <a:latin typeface="Cambria Math"/>
                            <a:ea typeface="Cambria Math"/>
                          </a:rPr>
                          <m:t>{ </m:t>
                        </m:r>
                        <m:r>
                          <a:rPr lang="en-US" sz="2400" b="0" i="1" dirty="0" smtClean="0">
                            <a:solidFill>
                              <a:schemeClr val="bg1"/>
                            </a:solidFill>
                            <a:latin typeface="Cambria Math"/>
                            <a:ea typeface="Cambria Math"/>
                          </a:rPr>
                          <m:t>𝑣</m:t>
                        </m:r>
                        <m:r>
                          <a:rPr lang="en-US" sz="2400" b="0" i="1" dirty="0" smtClean="0">
                            <a:solidFill>
                              <a:schemeClr val="bg1"/>
                            </a:solidFill>
                            <a:latin typeface="Cambria Math"/>
                            <a:ea typeface="Cambria Math"/>
                          </a:rPr>
                          <m:t>≤ </m:t>
                        </m:r>
                        <m:acc>
                          <m:accPr>
                            <m:chr m:val="̂"/>
                            <m:ctrlPr>
                              <a:rPr lang="en-US" sz="2400" b="0" i="1" dirty="0" smtClean="0">
                                <a:solidFill>
                                  <a:schemeClr val="bg1"/>
                                </a:solidFill>
                                <a:latin typeface="Cambria Math"/>
                                <a:ea typeface="Cambria Math"/>
                              </a:rPr>
                            </m:ctrlPr>
                          </m:accPr>
                          <m:e>
                            <m:r>
                              <a:rPr lang="en-US" sz="2400" b="0" i="1" dirty="0" smtClean="0">
                                <a:solidFill>
                                  <a:schemeClr val="bg1"/>
                                </a:solidFill>
                                <a:latin typeface="Cambria Math"/>
                                <a:ea typeface="Cambria Math"/>
                              </a:rPr>
                              <m:t>𝑣</m:t>
                            </m:r>
                          </m:e>
                        </m:acc>
                      </m:e>
                    </m:func>
                    <m:r>
                      <a:rPr lang="en-US" sz="2400" b="0" i="1" dirty="0" smtClean="0">
                        <a:solidFill>
                          <a:schemeClr val="bg1"/>
                        </a:solidFill>
                        <a:latin typeface="Cambria Math"/>
                        <a:ea typeface="Cambria Math"/>
                      </a:rPr>
                      <m:t> | </m:t>
                    </m:r>
                    <m:sSub>
                      <m:sSubPr>
                        <m:ctrlPr>
                          <a:rPr lang="en-US" sz="2400" b="0" i="1" dirty="0" smtClean="0">
                            <a:solidFill>
                              <a:schemeClr val="bg1"/>
                            </a:solidFill>
                            <a:latin typeface="Cambria Math"/>
                            <a:ea typeface="Cambria Math"/>
                          </a:rPr>
                        </m:ctrlPr>
                      </m:sSubPr>
                      <m:e>
                        <m:r>
                          <a:rPr lang="en-US" sz="2400" b="0" i="1" dirty="0" smtClean="0">
                            <a:solidFill>
                              <a:schemeClr val="bg1"/>
                            </a:solidFill>
                            <a:latin typeface="Cambria Math"/>
                            <a:ea typeface="Cambria Math"/>
                          </a:rPr>
                          <m:t>𝛽</m:t>
                        </m:r>
                      </m:e>
                      <m:sub>
                        <m:r>
                          <a:rPr lang="en-US" sz="2400" b="0" i="1" dirty="0" smtClean="0">
                            <a:solidFill>
                              <a:schemeClr val="bg1"/>
                            </a:solidFill>
                            <a:latin typeface="Cambria Math"/>
                            <a:ea typeface="Cambria Math"/>
                          </a:rPr>
                          <m:t>1</m:t>
                        </m:r>
                      </m:sub>
                    </m:sSub>
                    <m:d>
                      <m:dPr>
                        <m:ctrlPr>
                          <a:rPr lang="en-US" sz="2400" b="0" i="1" dirty="0" smtClean="0">
                            <a:solidFill>
                              <a:schemeClr val="bg1"/>
                            </a:solidFill>
                            <a:latin typeface="Cambria Math"/>
                            <a:ea typeface="Cambria Math"/>
                          </a:rPr>
                        </m:ctrlPr>
                      </m:dPr>
                      <m:e>
                        <m:r>
                          <a:rPr lang="en-US" sz="2400" b="0" i="1" dirty="0" smtClean="0">
                            <a:solidFill>
                              <a:schemeClr val="bg1"/>
                            </a:solidFill>
                            <a:latin typeface="Cambria Math"/>
                            <a:ea typeface="Cambria Math"/>
                          </a:rPr>
                          <m:t>𝑣</m:t>
                        </m:r>
                      </m:e>
                    </m:d>
                    <m:r>
                      <a:rPr lang="en-US" sz="2400" b="0" i="1" dirty="0" smtClean="0">
                        <a:solidFill>
                          <a:schemeClr val="bg1"/>
                        </a:solidFill>
                        <a:latin typeface="Cambria Math"/>
                        <a:ea typeface="Cambria Math"/>
                      </a:rPr>
                      <m:t>= </m:t>
                    </m:r>
                    <m:sSub>
                      <m:sSubPr>
                        <m:ctrlPr>
                          <a:rPr lang="en-US" sz="2400" b="0" i="1" dirty="0" smtClean="0">
                            <a:solidFill>
                              <a:schemeClr val="bg1"/>
                            </a:solidFill>
                            <a:latin typeface="Cambria Math"/>
                            <a:ea typeface="Cambria Math"/>
                          </a:rPr>
                        </m:ctrlPr>
                      </m:sSubPr>
                      <m:e>
                        <m:r>
                          <a:rPr lang="en-US" sz="2400" b="0" i="1" dirty="0" smtClean="0">
                            <a:solidFill>
                              <a:schemeClr val="bg1"/>
                            </a:solidFill>
                            <a:latin typeface="Cambria Math"/>
                            <a:ea typeface="Cambria Math"/>
                          </a:rPr>
                          <m:t>𝛽</m:t>
                        </m:r>
                      </m:e>
                      <m:sub>
                        <m:r>
                          <a:rPr lang="en-US" sz="2400" b="0" i="1" dirty="0" smtClean="0">
                            <a:solidFill>
                              <a:schemeClr val="bg1"/>
                            </a:solidFill>
                            <a:latin typeface="Cambria Math"/>
                            <a:ea typeface="Cambria Math"/>
                          </a:rPr>
                          <m:t>2</m:t>
                        </m:r>
                      </m:sub>
                    </m:sSub>
                    <m:d>
                      <m:dPr>
                        <m:ctrlPr>
                          <a:rPr lang="en-US" sz="2400" b="0" i="1" dirty="0" smtClean="0">
                            <a:solidFill>
                              <a:schemeClr val="bg1"/>
                            </a:solidFill>
                            <a:latin typeface="Cambria Math"/>
                            <a:ea typeface="Cambria Math"/>
                          </a:rPr>
                        </m:ctrlPr>
                      </m:dPr>
                      <m:e>
                        <m:r>
                          <a:rPr lang="en-US" sz="2400" b="0" i="1" dirty="0" smtClean="0">
                            <a:solidFill>
                              <a:schemeClr val="bg1"/>
                            </a:solidFill>
                            <a:latin typeface="Cambria Math"/>
                            <a:ea typeface="Cambria Math"/>
                          </a:rPr>
                          <m:t>𝑣</m:t>
                        </m:r>
                      </m:e>
                    </m:d>
                    <m:r>
                      <a:rPr lang="en-US" sz="2400" b="0" i="1" dirty="0" smtClean="0">
                        <a:solidFill>
                          <a:schemeClr val="bg1"/>
                        </a:solidFill>
                        <a:latin typeface="Cambria Math"/>
                        <a:ea typeface="Cambria Math"/>
                      </a:rPr>
                      <m:t> }</m:t>
                    </m:r>
                  </m:oMath>
                </a14:m>
                <a:endParaRPr lang="he-IL" sz="2400" dirty="0" smtClean="0">
                  <a:solidFill>
                    <a:schemeClr val="bg1"/>
                  </a:solidFill>
                  <a:ea typeface="Cambria Math"/>
                </a:endParaRPr>
              </a:p>
              <a:p>
                <a:endParaRPr lang="he-IL" sz="2400" dirty="0" smtClean="0">
                  <a:solidFill>
                    <a:schemeClr val="bg1"/>
                  </a:solidFill>
                  <a:ea typeface="Cambria Math"/>
                  <a:cs typeface="+mj-cs"/>
                </a:endParaRPr>
              </a:p>
              <a:p>
                <a:r>
                  <a:rPr lang="he-IL" sz="2400" dirty="0" smtClean="0">
                    <a:solidFill>
                      <a:schemeClr val="bg1"/>
                    </a:solidFill>
                    <a:ea typeface="Cambria Math"/>
                    <a:cs typeface="+mj-cs"/>
                  </a:rPr>
                  <a:t>וזוהי נקודת החיתוך הקרובה ביותר ל- </a:t>
                </a:r>
                <a14:m>
                  <m:oMath xmlns:m="http://schemas.openxmlformats.org/officeDocument/2006/math">
                    <m:acc>
                      <m:accPr>
                        <m:chr m:val="̂"/>
                        <m:ctrlPr>
                          <a:rPr lang="he-IL" sz="2400" i="1">
                            <a:solidFill>
                              <a:schemeClr val="bg1"/>
                            </a:solidFill>
                            <a:latin typeface="Cambria Math"/>
                            <a:ea typeface="Cambria Math"/>
                          </a:rPr>
                        </m:ctrlPr>
                      </m:accPr>
                      <m:e>
                        <m:r>
                          <a:rPr lang="en-US" sz="2400" i="1">
                            <a:solidFill>
                              <a:schemeClr val="bg1"/>
                            </a:solidFill>
                            <a:latin typeface="Cambria Math"/>
                            <a:ea typeface="Cambria Math"/>
                          </a:rPr>
                          <m:t>𝑣</m:t>
                        </m:r>
                      </m:e>
                    </m:acc>
                  </m:oMath>
                </a14:m>
                <a:r>
                  <a:rPr lang="he-IL" sz="2400" dirty="0" smtClean="0">
                    <a:solidFill>
                      <a:schemeClr val="bg1"/>
                    </a:solidFill>
                    <a:ea typeface="Cambria Math"/>
                    <a:cs typeface="+mj-cs"/>
                  </a:rPr>
                  <a:t> </a:t>
                </a:r>
                <a:r>
                  <a:rPr lang="en-US" sz="2400" dirty="0" smtClean="0">
                    <a:solidFill>
                      <a:schemeClr val="bg1"/>
                    </a:solidFill>
                    <a:ea typeface="Cambria Math"/>
                    <a:cs typeface="+mj-cs"/>
                  </a:rPr>
                  <a:t>)</a:t>
                </a:r>
                <a:r>
                  <a:rPr lang="he-IL" sz="2400" dirty="0" smtClean="0">
                    <a:solidFill>
                      <a:schemeClr val="bg1"/>
                    </a:solidFill>
                    <a:ea typeface="Cambria Math"/>
                    <a:cs typeface="+mj-cs"/>
                  </a:rPr>
                  <a:t>מצד שמאל</a:t>
                </a:r>
                <a:r>
                  <a:rPr lang="en-US" sz="2400" dirty="0" smtClean="0">
                    <a:solidFill>
                      <a:schemeClr val="bg1"/>
                    </a:solidFill>
                    <a:ea typeface="Cambria Math"/>
                    <a:cs typeface="+mj-cs"/>
                  </a:rPr>
                  <a:t>(</a:t>
                </a:r>
                <a:r>
                  <a:rPr lang="he-IL" sz="2400" dirty="0" smtClean="0">
                    <a:solidFill>
                      <a:schemeClr val="bg1"/>
                    </a:solidFill>
                    <a:ea typeface="Cambria Math"/>
                    <a:cs typeface="+mj-cs"/>
                  </a:rPr>
                  <a:t> של פונקציות האסטרטגיה.</a:t>
                </a:r>
              </a:p>
              <a:p>
                <a:r>
                  <a:rPr lang="he-IL" sz="2400" dirty="0" smtClean="0">
                    <a:solidFill>
                      <a:schemeClr val="bg1"/>
                    </a:solidFill>
                    <a:ea typeface="Cambria Math"/>
                    <a:cs typeface="+mj-cs"/>
                  </a:rPr>
                  <a:t>בהכרח קיים המקסימום הזה, שכן </a:t>
                </a:r>
                <a14:m>
                  <m:oMath xmlns:m="http://schemas.openxmlformats.org/officeDocument/2006/math">
                    <m:sSub>
                      <m:sSubPr>
                        <m:ctrlPr>
                          <a:rPr lang="en-US" sz="2400" b="0" i="1" smtClean="0">
                            <a:solidFill>
                              <a:schemeClr val="bg1"/>
                            </a:solidFill>
                            <a:latin typeface="Cambria Math"/>
                            <a:ea typeface="Cambria Math"/>
                            <a:cs typeface="+mj-cs"/>
                          </a:rPr>
                        </m:ctrlPr>
                      </m:sSubPr>
                      <m:e>
                        <m:r>
                          <a:rPr lang="he-IL" sz="2400" i="1" smtClean="0">
                            <a:solidFill>
                              <a:schemeClr val="bg1"/>
                            </a:solidFill>
                            <a:latin typeface="Cambria Math"/>
                            <a:ea typeface="Cambria Math"/>
                            <a:cs typeface="+mj-cs"/>
                          </a:rPr>
                          <m:t>𝛽</m:t>
                        </m:r>
                      </m:e>
                      <m:sub>
                        <m:r>
                          <a:rPr lang="en-US" sz="2400" b="0" i="1" smtClean="0">
                            <a:solidFill>
                              <a:schemeClr val="bg1"/>
                            </a:solidFill>
                            <a:latin typeface="Cambria Math"/>
                            <a:ea typeface="Cambria Math"/>
                            <a:cs typeface="+mj-cs"/>
                          </a:rPr>
                          <m:t>𝑖</m:t>
                        </m:r>
                      </m:sub>
                    </m:sSub>
                  </m:oMath>
                </a14:m>
                <a:r>
                  <a:rPr lang="he-IL" sz="2400" dirty="0" smtClean="0">
                    <a:solidFill>
                      <a:schemeClr val="bg1"/>
                    </a:solidFill>
                    <a:ea typeface="Cambria Math"/>
                    <a:cs typeface="+mj-cs"/>
                  </a:rPr>
                  <a:t> הן רציפות ומתקיים </a:t>
                </a:r>
                <a14:m>
                  <m:oMath xmlns:m="http://schemas.openxmlformats.org/officeDocument/2006/math">
                    <m:sSub>
                      <m:sSubPr>
                        <m:ctrlPr>
                          <a:rPr lang="en-US" sz="2400" b="0" i="1" smtClean="0">
                            <a:solidFill>
                              <a:schemeClr val="bg1"/>
                            </a:solidFill>
                            <a:latin typeface="Cambria Math"/>
                            <a:ea typeface="Cambria Math"/>
                            <a:cs typeface="+mj-cs"/>
                          </a:rPr>
                        </m:ctrlPr>
                      </m:sSubPr>
                      <m:e>
                        <m:r>
                          <a:rPr lang="he-IL" sz="2400" i="1" smtClean="0">
                            <a:solidFill>
                              <a:schemeClr val="bg1"/>
                            </a:solidFill>
                            <a:latin typeface="Cambria Math"/>
                            <a:ea typeface="Cambria Math"/>
                            <a:cs typeface="+mj-cs"/>
                          </a:rPr>
                          <m:t>𝛽</m:t>
                        </m:r>
                      </m:e>
                      <m:sub>
                        <m:r>
                          <a:rPr lang="en-US" sz="2400" b="0" i="1" smtClean="0">
                            <a:solidFill>
                              <a:schemeClr val="bg1"/>
                            </a:solidFill>
                            <a:latin typeface="Cambria Math"/>
                            <a:ea typeface="Cambria Math"/>
                            <a:cs typeface="+mj-cs"/>
                          </a:rPr>
                          <m:t>1</m:t>
                        </m:r>
                      </m:sub>
                    </m:sSub>
                    <m:d>
                      <m:dPr>
                        <m:ctrlPr>
                          <a:rPr lang="en-US" sz="2400" b="0" i="1" smtClean="0">
                            <a:solidFill>
                              <a:schemeClr val="bg1"/>
                            </a:solidFill>
                            <a:latin typeface="Cambria Math"/>
                            <a:ea typeface="Cambria Math"/>
                            <a:cs typeface="+mj-cs"/>
                          </a:rPr>
                        </m:ctrlPr>
                      </m:dPr>
                      <m:e>
                        <m:r>
                          <a:rPr lang="en-US" sz="2400" b="0" i="1" smtClean="0">
                            <a:solidFill>
                              <a:schemeClr val="bg1"/>
                            </a:solidFill>
                            <a:latin typeface="Cambria Math"/>
                            <a:ea typeface="Cambria Math"/>
                            <a:cs typeface="+mj-cs"/>
                          </a:rPr>
                          <m:t>0</m:t>
                        </m:r>
                      </m:e>
                    </m:d>
                    <m:r>
                      <a:rPr lang="en-US" sz="2400" b="0" i="1" smtClean="0">
                        <a:solidFill>
                          <a:schemeClr val="bg1"/>
                        </a:solidFill>
                        <a:latin typeface="Cambria Math"/>
                        <a:ea typeface="Cambria Math"/>
                        <a:cs typeface="+mj-cs"/>
                      </a:rPr>
                      <m:t>= </m:t>
                    </m:r>
                    <m:sSub>
                      <m:sSubPr>
                        <m:ctrlPr>
                          <a:rPr lang="en-US" sz="2400" b="0" i="1" smtClean="0">
                            <a:solidFill>
                              <a:schemeClr val="bg1"/>
                            </a:solidFill>
                            <a:latin typeface="Cambria Math"/>
                            <a:ea typeface="Cambria Math"/>
                            <a:cs typeface="+mj-cs"/>
                          </a:rPr>
                        </m:ctrlPr>
                      </m:sSubPr>
                      <m:e>
                        <m:r>
                          <a:rPr lang="en-US" sz="2400" b="0" i="1" smtClean="0">
                            <a:solidFill>
                              <a:schemeClr val="bg1"/>
                            </a:solidFill>
                            <a:latin typeface="Cambria Math"/>
                            <a:ea typeface="Cambria Math"/>
                            <a:cs typeface="+mj-cs"/>
                          </a:rPr>
                          <m:t>𝛽</m:t>
                        </m:r>
                      </m:e>
                      <m:sub>
                        <m:r>
                          <a:rPr lang="en-US" sz="2400" b="0" i="1" smtClean="0">
                            <a:solidFill>
                              <a:schemeClr val="bg1"/>
                            </a:solidFill>
                            <a:latin typeface="Cambria Math"/>
                            <a:ea typeface="Cambria Math"/>
                            <a:cs typeface="+mj-cs"/>
                          </a:rPr>
                          <m:t>2</m:t>
                        </m:r>
                      </m:sub>
                    </m:sSub>
                    <m:r>
                      <a:rPr lang="en-US" sz="2400" b="0" i="1" smtClean="0">
                        <a:solidFill>
                          <a:schemeClr val="bg1"/>
                        </a:solidFill>
                        <a:latin typeface="Cambria Math"/>
                        <a:ea typeface="Cambria Math"/>
                        <a:cs typeface="+mj-cs"/>
                      </a:rPr>
                      <m:t>(</m:t>
                    </m:r>
                    <m:r>
                      <a:rPr lang="en-US" sz="2400" b="0" i="1" smtClean="0">
                        <a:solidFill>
                          <a:schemeClr val="bg1"/>
                        </a:solidFill>
                        <a:latin typeface="Cambria Math"/>
                        <a:ea typeface="Cambria Math"/>
                        <a:cs typeface="+mj-cs"/>
                      </a:rPr>
                      <m:t>0</m:t>
                    </m:r>
                    <m:r>
                      <a:rPr lang="en-US" sz="2400" b="0" i="1" smtClean="0">
                        <a:solidFill>
                          <a:schemeClr val="bg1"/>
                        </a:solidFill>
                        <a:latin typeface="Cambria Math"/>
                        <a:ea typeface="Cambria Math"/>
                        <a:cs typeface="+mj-cs"/>
                      </a:rPr>
                      <m:t>)</m:t>
                    </m:r>
                  </m:oMath>
                </a14:m>
                <a:r>
                  <a:rPr lang="he-IL" sz="2400" dirty="0" smtClean="0">
                    <a:solidFill>
                      <a:schemeClr val="bg1"/>
                    </a:solidFill>
                    <a:ea typeface="Cambria Math"/>
                    <a:cs typeface="+mj-cs"/>
                  </a:rPr>
                  <a:t>.</a:t>
                </a:r>
              </a:p>
              <a:p>
                <a:endParaRPr lang="he-IL" sz="2400" dirty="0">
                  <a:solidFill>
                    <a:schemeClr val="bg1"/>
                  </a:solidFill>
                  <a:ea typeface="Cambria Math"/>
                  <a:cs typeface="+mj-cs"/>
                </a:endParaRPr>
              </a:p>
              <a:p>
                <a:r>
                  <a:rPr lang="he-IL" sz="2400" dirty="0" smtClean="0">
                    <a:solidFill>
                      <a:schemeClr val="bg1"/>
                    </a:solidFill>
                    <a:ea typeface="Cambria Math"/>
                    <a:cs typeface="+mj-cs"/>
                  </a:rPr>
                  <a:t>נפרק כעת לשני מקרים אפשריים...</a:t>
                </a:r>
              </a:p>
              <a:p>
                <a:pPr algn="ctr"/>
                <a:endParaRPr lang="he-IL" sz="1800" dirty="0">
                  <a:solidFill>
                    <a:schemeClr val="bg1"/>
                  </a:solidFill>
                  <a:ea typeface="Cambria Math"/>
                </a:endParaRPr>
              </a:p>
              <a:p>
                <a:pPr algn="ctr"/>
                <a:endParaRPr lang="he-IL" sz="1800" dirty="0">
                  <a:solidFill>
                    <a:schemeClr val="bg1"/>
                  </a:solidFill>
                  <a:ea typeface="Cambria Math"/>
                </a:endParaRPr>
              </a:p>
              <a:p>
                <a:endParaRPr lang="he-IL" sz="1800" dirty="0" smtClean="0">
                  <a:solidFill>
                    <a:schemeClr val="bg1"/>
                  </a:solidFill>
                  <a:latin typeface="+mj-lt"/>
                  <a:ea typeface="Cambria Math"/>
                  <a:cs typeface="+mj-cs"/>
                </a:endParaRPr>
              </a:p>
              <a:p>
                <a:endParaRPr lang="he-IL" sz="1800" dirty="0">
                  <a:solidFill>
                    <a:schemeClr val="bg1"/>
                  </a:solidFill>
                  <a:latin typeface="+mj-lt"/>
                  <a:ea typeface="Cambria Math"/>
                  <a:cs typeface="+mj-cs"/>
                </a:endParaRPr>
              </a:p>
              <a:p>
                <a:endParaRPr lang="he-IL" sz="1800" b="0" dirty="0">
                  <a:solidFill>
                    <a:schemeClr val="bg1"/>
                  </a:solidFill>
                  <a:latin typeface="+mj-lt"/>
                  <a:ea typeface="Cambria Math"/>
                  <a:cs typeface="+mj-cs"/>
                </a:endParaRPr>
              </a:p>
              <a:p>
                <a:pPr algn="ctr"/>
                <a:endParaRPr lang="en-US" sz="1800" b="0" dirty="0" smtClean="0">
                  <a:solidFill>
                    <a:schemeClr val="bg1"/>
                  </a:solidFill>
                  <a:latin typeface="+mj-lt"/>
                  <a:ea typeface="Cambria Math"/>
                  <a:cs typeface="+mj-cs"/>
                </a:endParaRPr>
              </a:p>
            </p:txBody>
          </p:sp>
        </mc:Choice>
        <mc:Fallback xmlns="">
          <p:sp>
            <p:nvSpPr>
              <p:cNvPr id="3" name="כותרת משנה 2"/>
              <p:cNvSpPr>
                <a:spLocks noGrp="1" noRot="1" noChangeAspect="1" noMove="1" noResize="1" noEditPoints="1" noAdjustHandles="1" noChangeArrowheads="1" noChangeShapeType="1" noTextEdit="1"/>
              </p:cNvSpPr>
              <p:nvPr>
                <p:ph type="subTitle" idx="1"/>
              </p:nvPr>
            </p:nvSpPr>
            <p:spPr>
              <a:xfrm>
                <a:off x="377156" y="908720"/>
                <a:ext cx="8425184" cy="5616624"/>
              </a:xfrm>
              <a:blipFill rotWithShape="1">
                <a:blip r:embed="rId2"/>
                <a:stretch>
                  <a:fillRect t="-760" r="-1954" b="-2280"/>
                </a:stretch>
              </a:blipFill>
            </p:spPr>
            <p:txBody>
              <a:bodyPr/>
              <a:lstStyle/>
              <a:p>
                <a:r>
                  <a:rPr lang="he-IL">
                    <a:noFill/>
                  </a:rPr>
                  <a:t> </a:t>
                </a:r>
              </a:p>
            </p:txBody>
          </p:sp>
        </mc:Fallback>
      </mc:AlternateContent>
      <p:sp>
        <p:nvSpPr>
          <p:cNvPr id="5" name="AutoShape 2" descr="data:image/jpeg;base64,/9j/4AAQSkZJRgABAQAAAQABAAD/2wCEAAkGBxQTEhQUExQWFRQXFhgYFxgXGBgWFxgYFBQXGhYVHBQYHCggGBolHBQXITEhJSkrLi4uFx8zODMsNygtLisBCgoKDg0OGhAQGywkICQsLCwwLCwsLCwsLCwsLCwsLCwsLCwsLCwsLCwsLCwsLCwsLCwsLCwsLCwsLCwsLCwsLP/AABEIALcBEwMBIgACEQEDEQH/xAAcAAABBAMBAAAAAAAAAAAAAAAGAAMEBQECBwj/xAA8EAABAwIEBAMGBQMDBAMAAAABAAIRAyEEEjFBBQZRYSJxgRMykaGx8AdCwdHhFFJiI3LxFSSCohZDkv/EABkBAAIDAQAAAAAAAAAAAAAAAAABAgMEBf/EACYRAAIDAAICAgMAAwEBAAAAAAABAgMREiEEMRNBIlFhMnGxIxT/2gAMAwEAAhEDEQA/AOfgrYFahbNCqGbSsynaWEe7RpPoptHgVd2jCjB6VqyEQUOUa7toVjhuQ6p1PyRxYagTYE8wI8wvIH9xKusHyTTb+WU+DDkcxp0idAT6KbR4ZVdowrreG5apt/KFYUuEMGwT4C5HI6PLtY/lhTafKlXddYZgGjZU3NWObQpZWx7R5ytHnunwQt0D+D8IaA8kSWtvPUqJX4cMxtBVxw2KWGcyo4y95DnnqRb6Qqj+qc+o/cAW+91g8qTjPIs6PiwTh2iKzCCeqnUOHMMSHCfgnaVQMbIi4m+3VWWEqtbh6lY3I91vrcxss8fJt3EWz8av9ERnLdN+j/jZVfG+ACi0uLotN0RcM4k2q2Q2JCDvxC4jJqNzTDWyPMwAO/XyW3xrvmTeejFfT8TwgcAfTxFT2ebKT7p2J6XRRU5VLSGl4DjoDqVybDPeXsayS5zhlj3hlMyuoYvGuBZ7V+ao1ouYkEbWVltkalrIV1Ox5Efq8o1VAr8p1+iJeG8z1AACQ7zH6q7w3MGaM1IGdwVGPkVSCVNkTmVTlSv0UStyrXGsCdJ3XaH46llJLSLLm3OuNfnoSQHZw9pF4A0aB1JgK78forxgliuUcT/aqbGcsYlv/wBZ9F193OEZQ+mwGPE2bzvdX3COIYXE2ENd/a6L+XVRhbXJ4mTnTZFa0eaq3D6rPeY4eiaDV6lxXK9J+rR8EN8U/Dig/wDIAr8KDgATjV1LF/haJ8JIUJ34YP2cfglg9OeBbhHFX8Nqw0dPoq3FckYpn5ZRgaDSSnYnhFan71Nw9FELSNUhmFhZSQB03BcjF13T5BE/DeSKbY8IRpSoNGyktCliI6UOG5bpt/KFY0uEMGwViAtwEBpEZgWjZOtww6J+EkANiiOi2FNOBIpga5VmEpSlIDDzAXHvxI4+GuBbd4d8J0XW8fim0qb6jzDWgkrzp+IXEBUr+ERfMR06BRa1onCWJhJwri4xGErZgJY9thqdLiddSoWFqFzjlJBAlUHK2LLarjc5maDt/COuG4UewqOIIc9sAkAAAaXWDyK+dh0/Gnxq3+leXmN53+AKeZUc1sSchkEddLLT2oksEWOo3splOnmygAXAj6lYJx98TbGXXZJ4PTyUnzAEFxP35rm3NGOp1HB7M0m9QH+4gCB5ZT8Ua82VDToMbTs5x8RiRAidfuy5viMM4mm0QS5xHWSXR/C6Xgx41f7OX5b5T0J/w84cGtrYx/5RkpbHM6Q5w8h9VOYS8lx6xr17ohxXCsmHo0WFuRjYBG7o8d/SZ6kKMzhMskGC2wb/AHf5LP5SlOW/SLvHcYRz7ZGozPvRYCPlCvcJixTdcSdegCbwnA3uFMtiYzk+dr9DEKSMKGkuIIDTpEzsfqskKp80iyyyLiTzis9Mmw/bqgjEYU+3fiHvPswT7Fs28Ih7/q0DrKkt4rV/qhQ1bVPQzTa333SBsPqFW8bx4e7wjwAw0HZrfd9dz3W67lUs+2V+LWrJcvpELEVyNTcwZ12/la0ccQQRI6Gb/wAJh7s1td7T0n5Jmp12CyxN1iOncr8+ObDK/ibpm/MPPqui4LGU6zA+m4Oaen0XmxmIIPfVFHLfMr8K4PDvD+Zp0I/futtXkSj1L0cy7x4vuHs7e6kOi1OHHRROCcZp4qkKlIyNxuD0KsJXQT3tHPfQwcM3otH4Jp2UyFiEwKfE8Dpu1aEOcV5BoVJ8AnsjpalAHHqv4XCTDjCS6/lCygDQUluAlKxmQRN0lhqySgYklgrEoAeYVq5Nhy2zSgBLMpt5WA5IBrieFFak+m7Rw+e3zXnDmLCH2tUPBFUF2bYACF6VXPPxH5KOIDq2Hj2keNsxmAG3dBJHGeXa5bXbeNR8ka4viFT2QYXSIPz28kA4jDVKNQBzXNdOhEFFhzPp6bX6hYfJ3U0dHxWuLiydys7McvSSZ3V7RbkcALmTrtO4Q9y2Cxxk20RDTqZSXm+wusM3sujTvH2VXP8AiiwU2h0Ag5tNTuhzknhBr4mjUd7rHyRIm0uFuhT/ADnjA6tYaNEz7u8qXyrFAPcLueS0OGmW0RI6z8QulV+Fa0581ymG2LpNzjoC4xNpJM/VbDDDbQgiN+w+KgUKxMXEx8/00V5SFrDt5xqq32yW4b08c2iC5zoEam1gDeT5IJ4xzq+q6oxghmVxc4mBGgv3P6KbzpjstKoA0HKWwzufzFvYSb/2of5XojEeOpTAYXudU6ECPZsaD5EAb5ldGqK7ZXzbeFmMNUp4f2lSDXqMD6jpIDKIdlpsEb1HAE+Q6Ifx9i1p7k9g4Nt30+qNuNBoNSq53vNqGmwb5WAieonMB0y9r8+xFcuv/i0D/wABHzgrLcm5ts6XjtRgkjD3xESD9j6LV9CYBdbzWuuWTM2Pa1vlb0KdxLmMHfQfEqn/AB6Lm+WsxWhvTZSaGDLqFWu9wAphsU3S0uz/AJx11mO6q8BjWmuHVCA1mZxGt2sOURuS6FFx3EBUfUcDlD3E5ZJABMho6x17LbTTi2RzL7k5fiXfLnOVfC1mupuPs8zS9gjK5rTdsRa269EcC4zSxdIVaLszTqN2mLtI6rygXiQ1va/Uyu3/AIMU30GvpP0qeMDoW2NvKFpXRifZ1IFYJSSUyIlhKVgoASSbL0kAZBTdR11sbJpzkCH2uWrymCSnJlADgfKxKxlWwagBLLSsSkEDMrKRFkO8S5op0XFrjBS0MLbH4iAQNVpw6m7LLjdDWH5ibUMhW2H4sIWWdyUvZvrobj6JHFOX8PiI9rTa4gyCRcHzQJzxSbQq0xTa0Z7GyOW8SBOq5d+J2MJqsI2Ua5xlLCVkJRj2X9LlN2QVKRBm5b56qp4hhTRs4GxRbylxOaDJOwVtjsLTrNh4BB33VE665vY9MsTml2efeYH/AOo46hFGFqBtNjZFmidjcfNVfOvBHUcYGkRTe4Fruo/Qq1p4QPuH7QB9Por7JPIpFMEk3pecIbMOMReI+RV4/ENY3M52UCCSesiB5lUnDnANaBPdVnOuMBpupufltJH9xEZR1FxM9koLlLCMmktB/jvEauIr1mUnD2byZt4spa3c6Tb4Il4Th/ZMp0Q61OC93V5iw6RIA8yeiBeXsQPbEnQFuW2kQ3foEdYerlDmtdcukE7OcCJgdBPrCstmo4h0x5ayFzDjC8CmweFjA0EdXZZ/9Z+JQ67h73XAA7G28a7ok9iA0y0l14M9O3p8lT1OInMWWFzDnEZWtk3I+9VQ05vpGj5FArKtJwIYBL9r2FrEnayrMQ7RwMi14OpJgRtopuKxNsshweBJBu4G5BI0mBbt2Ve/ElstAzMJ03JbYHzhaa6VFa/Zkt8hzeL0NV8OAWyIsc3UzME/EJmlhQfJPQ57r/O56KxpYSB5KU5qJXCDkxvCYaCMog6zuumfhViT/Vhr3/lMZjcnoEBUzHon6VQggglpBkEGCCNwVlV35GiXj9HpopKo5X4kK+GpvE+6AZ1zAQVbSt6erTC1giFpC3lZTEM+zSTqSYEWu/QLQsWzmSU4GoENhicY1bQkkBlKFs1q2ASGaNYtgEsygY7itOkQHvDZ690AWBXO/wAQ+ElxFRrZI1jojerjmiCJPkoOLx7XCC256qmd9cPbLoUWS7SOQ8FxmSplPVGdOqIspzeUqLqntCy5M9vNP47Chr2UWAAmC7sNvUn9VhsStnsTo1WOuPGRBNX2bS51vrPRDfF2UcT77dO90Rc2YUCtTpTNhmuR4nRlnaLHvCHatDKXBoBhxbaSDldEt3/K4rHa5wm+H10bqowsgnP7HMBjG0hkbIDTGs6bKxoczNJLTMiLee6GXVZJ2/WNCn8HhnOJcN/s3VUfJcW2ydnjRaxBLxTB0MWyKl8t2mYIKAsE4MxD6QJgEwVfvAZdz8vqh3GYqgKhcyS8i5Gi2eP5PPVjOddRxa/Rf4HGgWG+/qhTnGuPavG4PqPCJAO6hf8AW8h1m/lKgcXx2Z5e3Q7TMba7roVRaemKxr0a8MdlFzEmfmI9YXSOX8SwNLiM1vCY1m0fIfNcywrtJO+2un7BEvDuOClhi0Sao0O0TayL63NLCVM1H2W3M/E2Upbnu4Axq5xP5QJ1mb9kJHEsaBN93D5+8NdY+Crnue9xL7knU/H78k7TwuaZOgnXaP8AhWV1qC6KrJuQsfF4sPDAEAfAeqj0SYcd9B6/Tf4rau3ve1uxVvwnhoqAH/glOc1BaxQhyeDHD8MJB3I+BKsfZ2P3KdPDyx2UjxDUWiYnWdgsVHg/X7+IXMtscmdSqlRRGfb1Tbn3t6pwNJsP+VFxboNyLD789UQWvCyeJdnUPwm5gDahoPdAf7k6Zht6rrZp9F5OwvGzTe11PVpkeexXpbkzj7cVhKVUODnFoDwNQ8DxAhdKrkljOPdxctRblZlPSCmnU+iuKTXMktJSQBhrVubJEwouLxrKQBqGAUCJAErdoQzj+ZwHAUhm+nxV1Qa94BJyyNlFywsjDkTQUy/EdLpp9GC3U9bqTA6KtzZaqor32V9TGEDNltErlvH6xxWPaGu8Je0X7ESAF1LjlQChUJsMu2q5Fywc3FmC5AdaQbZWk+V1CLePWT4pNYjtJpAZWnRoCp6lBtSsSAcg12kjopGPqlxblN5v5Db6J7D04b3WW6PyPH6NFb4LfsZ5j4wMJhKlYgeACAb7gAKj5VcHUziariR75zWABuPQT8kz+JFH2tKlTkkCo1zmg6tkAz1AmY7K14dhg6gGO8IJvAi0aX+C0Lc/pVFLtsGsViw41XOIJcZbUMEG0N9C0m37IffVJFrO8LRMCZ1fNstx/wCxCMuI8MPsASQ1rGlpItGVpggbyco62shvB4WcOKjolznQLE5acNJ8xa3r1XMurkn3/s6tVkc6KSq3NAbqYb5dSr7iJ/pabWxLjDWtGpJ0EDU3Uflam04irUfBbRZMk2LnuIH0EKmq4t2Lxk5iG0znB6ZXeHsLi0quvxXY4x/f/CV1/BNv6/6RMXhahz1KxLAA4wQCSQSC0NHkQTt80GV8XL4uBoi/8QeKnM0UyYIJc6QS7PJA8gS6yCqOHLiu3GEKo4jhztnY9ZGc0lYpHQd9ekojw/CrAlYxvBJEixVf/wBME8Y/gn7Kiu0se5rrWkHrOhnoVJwm0m38JjEYAj3iZFgfLQJ7AH+/a0ASSrk1JdEFsX2S8VQOQOBDXEgROxBmPgmsPRzuDG62t1Wtete3oTaOikcBpDPmJvtdE5ZEI9suf/iwDQ7MQ70IAVhwfh/s4bPX9VY4SsAMs3Gv7qQGzHncjp+y5c7ZS6ZurrUe0VGLwli9kXnzOkqkqtcWiR9n9EYY17ScoiBqREdLlDvFb031G6NJvPvO2AbqYET0UIwlNpRRqVsYR2RXYvFEOOmYm5EBrQfLQCUO1cQ4lwtrE66SLHonsZWNSAwENy+Mm2Z0+Im/uiwA7FM0mAfp5rp1UqC/pzLr3Y/4N0aP19VacM4tVw7iaNR9M/4uIB8xoVBFQ+fQ/wApylhHONgrjOdq5A/En+oLaGJhtQ2a8aOPQjYrqFKp1XmrlXg7xVY4atcDHkV6JY4kDyEpoi+ieaYWEwHlYUhahtz4BcdAg3mLigqRlGYA6fqiPmAu9k4MtZc8BaXOaHeIXITREk42s1mWwEkFHvD8SDSaQdguP8w4s5RB3v8A+KM+W+LNqUGQ6CbX0hU3S44aqFuoMnV+60OK+CG6vEA05Xekaead/wCpTpER6krLK1ejYqmW/EaftaT2A+80ifouWcsPfT4mKdRzi4F0A+7GU6LoNHHgyub8armnxWk92mciRvmFreqK56nn6KpxySOnsxIzETAB+amtrfJCdbigIOreh7jVWnDMWSQNjER19VXKxfRbx6elRzFjy7HU6LTAy5nHfUW7CHn4K+weI/0xefCIg+hH0QbRrudi6zyWvIa4j+5t/dPw+qYZxd7WvpkZg4DKBq02g237dfJFl3x2JP8ARZRT8lba/YecVOagWC8ttsRuJ7W+SHMVg8lAFrrlsmdJeXe1d5yQPIDstuAY1poik55uyPFpABaIO2oWeYcePYwwAHLm0JsfEAI7gE6WClZxnDl/AgpQnx/oJ0MS4NqU2a1qtgd2sBbmPazz6KDx40cLhalJsurVSQ698gMAu3AIE5f8z3WDUYyq4ZnGm2wIgHM9wBvvYH0KGeOVs1V0nQ5elmwBv5/BW+LDjHkZ/Ns2fFFfiajnljScwAA++vmrvheBtMaqDwzBlxCL8DhsoA8lR5d+dIPHq3tjdLDwNE7UoNNirE4bY6xPp1TVXDka9r9Fx5Se6dWMItFNi+HAiNVRYjB+yJJbmHSdD36q84xj/Z+EHM46AXNgTZC+Jxr6hOeIg2n4aarpeErv8vr+mPy1Sln2V2LxGbffdSOH4k6bBQnsnZEPLeJovAoVgGH8r9JM6OOy6rXJYcrWnpfcO4o0tANj1/lXLcS0MJGnTsh7iuAGFc0ZgWuEgnb+FS43jr3+CnZu56rDPxm3iNVd6S7L9nEWPqiiXilTvneegkwPOIlD3Gcc2oGtpNeMheM0+HK95MAaiyiMp2NpO8673PZOZgIAg6yB2FvSVsrrUFiKbbHN6x04nMIho20A0AiTrNlDLJJ7qVQwb3wSLfCfRWuHwYAgt9YUbLlEIUuRV0cKYmFLw7CJT1dsGBsm2PJlZZXSka40KKDr8McLTqYkB7oyjMB/cQuw1mxcLzjw7GOovD2m4MiF2flXm5mKYGu8L430dGsFavHkswx+RBp6EV1hMmoktBnNOK0i+jUGhgwuL4PD1Kb3EkSSSSfNdxZcX13QDzhytUzPfQbLXC7eh7BP0JABxmrmFyOlk7ynxDLmpE3BkfqoGJw1QCPZut/ieqqy5zXh0EEKu6CnHC6mzhLTp2Bq557aqQ2oChjhHFxFgQSrFmMN7EjsCuPZVNP0deF0ZfYS8PM76II/EilFZtUbAEn/AGusinAY4eRVTztRNWlYaT8FLxm1NaUeRjXRKo4gVGMeLhzQR6og5cdmfJGhEDogLk7HF1EUz71M5fTZHnCcXl6XF03Xxk0yDs5R0HOGu/7vGsIuM3qHPsbeo9E3UwFiZJMz01PXyBWeF1g7iFcGYfTeW9LVGn9yrfFsOXT72UfJX/p3+ka/EnleL9lBTpljnbGbidbzqdjKexGNc2lLoHvakGfBAAHQAn4N6KQ5od72nT9fn81T8dZ4T0FiT/lv5fso1prpfZfY0+2Un9W1lOSbmSBFwTlDSCdg2/WVR1G53gAanbuVIx2JaW2Mi/QAC0D5D4q05PweZxdYnYFdWxquGI4i2c9ZacM4VlaLXO//ADorrAYPMTI623AH6wU/icNZoAGsEnabfqrLhtVrWN8ImOsFxsNJ6B1+4XG1WWdnUiuMOiJi8Ple6BmIa0iTMy0mPIwTHRCHFca4ktpmXQC4nRs6aXj0RDzfxA0KRDiC+CXbwT4iB5S0DyJXPxUcc7MuWq8jMZJIbEhsbE5lpr8aEpa/SK7PIlGOL2yPi60OaGOzOElzjdskXi2ik8P4C54zRbcmw+Cv+D8qmxeO8fepV2+hkaQBA/m36/BSu8rOoFdXjuT2XYG1OBtbefgq7G8LEHKiXGNiR5+X3qqh7I3/AHuqK757rZrn40MzCjxOLfVcwVXe40MH+0affZbuxGSQII+7qdLGul7A9h95uhjsdiER4DkKjUy1W13OpEyBAmJ0ldaqzmtOPdU6pZ9ATiaknXXzmNQp/B6ImT/wj/j/AC1Tqt8ADHtAAPUDYoL/AKUsdkiCLGbKNzaQVZJl3TLSBljT4rWpUAmxKg4eoWNJkA9NVMpvzAXm31WFrWdCPSK7EQbgaqPTpRc6dArF9AbzHXbX+VHxOKpsAE6fevmmot+ibkkuyHUJHr9yrfgGIqMgjTUHoR0VHUxk6QB3uo1TGvJEOtMT9StddTXsw23RfSO/cP5mpuptLjDov5i36JIB4DwGtUoU3+0b4gTc/wCRSVuyMnR2WkbXs5OOM26haPbFQza0g/URussf0v8AfRXFZCbhwW2a0uEi4F1U4jg9EuBcxsnaBqr72cOI63HnuoGIohvieZOoPVAA1i8AxhIDGjyCncDLQYyj4KVj6EkO2KjYaiQ5R+yX0WFWnSBdmY246IVxeEDszdjMItxFDOFXPwV0OKY02jmtHl7F0KvtKdPMDbUXRRgHVy0h9JzDF9EXYajIynX8p6LY0Cb/AJhYj+7yUZVRl2NTaOPsxRoYllZ35XR08Js5dFB9qJaRlInz6Kt4zyTTq1M4cWNPvNAmP2UjhXCX4dmVtQvbPhzWt0CzeTRz7XtGrx7+LxmlXBb+tusaoM50xmRhYGyXCCRtfX6o6xWNLCQ9pBHae+oXP+YiKjnPAkEyB22t6Kjx6Xz/AC+jVfc+HX2CNEHKZ0B8O+mp+iMfw6IOa4lC72ki7Yi0dL3WOE8QdQqBzbQdOutlsthzi0YIS4s7CWTNvT6JouyA9CD+m3wUfhuOFRrTPvX+ITfFqngdeMs/T+Vx41uMsZ04WcogXzHxA1KxGrabZI2zH3R6Ekx2VpyDwM1ne3fpm+JshqpSLgaQu91STH9zot5DT0XWOAUPY0GMBywOk99PNb7mq4KJmr2ybkEDuHgthkDwEA9C02J+BCCazySXOIAMxbqYg9DAn1RNg8a/M4EiQc3S8mNDFwY9FpjsGyoTUAAIa1kaCBMW/XyWeyr5EnE11y+NtSOd4jCwDEkHQ69wq6vRPTRE1Wm5heJkgiGxIixJPQ62VJVMGfr0B+sLNjRsT1A/xGnN43+CteVeOnDvFN8mk43n8rj+YdlFxtYearKmJmwgx9FuolPrEYfIjW/bOuG9tzc2280G8+AtLKrWgtMtJG5Ghn70S5U5jmKNUwDAa86jo39kVcRwVOqwsfBp9YIkxqOhXR1SRx8cJHLH4wlt2m+6w3irhYCPNWXEeW6oMU/GzYTBHxTdHlbEOBOUCNiRJVfxQLvnn+yI3iYcPG4z0Fvqq12LHS/yVkeBVbzSdO9k9heXaziA2kZNr2+qmsXorbb9lEGl5kq+5a4K6vWZTA1+Q6on4d+GtZxmq5rG9jm8x0R9wnhNDCMii2SdXn3ifPYKWEdJfDeGMpUmUxcNET16rKWd2w+aSWCC7HUszZAkjZRQ4QDJ001jtIVk12/x8uqg4uhlIe0SN9iO4UiLMjxDyuExiMMHODtNiDp3B6eaebUDd5n1Py2TjPIE6OHX+UwwqhDpZFvy9PQpn2MKxqUW02uIHh10m/lsU1QbnbJiYsRof2SY0Zw42W1XCpNbBuptBwNjqkMq/YJ5rZibOsGn91ZPw4KjuowgRCqUJ7EC/R5lR3YS4tDjPhPugdlZ5bAaiZhaltnfC/yIKAKZ2GsBsdZt81TcS4JSqZnOb4jDRrMCYE6Wk6ovfRuBpA0Ok7qDVoWHSfT4IGch49ynWpkhjC8DQtvaN43Q7U5ervcIpunYQu8VMPdx0ERA8MqDXwhytB1GgjUeYRg9AblvCV2NaKlJ3h0tJt5KPzTjyXBjbECTO58uwRyWFjjH5ho1xblKGOK8vuqPzNPjBk5jaw/uVTpjyUiasaWAJwCvGLYXTEwPM2XXgRlAC56OUK85mloAObX3b7DdGdPOxrQ4giYFxmsJkgLL5VE5tSiavGujDpj2MZnA6z9EwzEOaC2TBF+vRbYmr4ZCrH17RmvoTsAbH5SssFJHR1SRpzDijSaDDcz7PMk5sptE95vugjiNZzDDze/hBk+EwZjS4PwV1xnGED2mY5p8HwjNHa0IXdgnObmMtl0aSXWklbK6Ob5SMl3k8FwiRK9Y1DbwtED77qww2AAaAWnxuEOkzGVpdcWmM1v8gpLqTPZh5aLAOtYEiIOXpr6neVIp1nPwhzeJwiBoZc6YBJvcj47QVsjFI58pN9soa0Wk30PQe7c9YOa/YJzDccr07Cq4jo4lzR0MFN4zwkNI8WUZ+ku8uxF1GAtAF5n9P1QIPOV+I+2Z4iM4MHuIs6EShllzblRn/csOgbJ+WnzhdOwzwUiIwKat+EYG8xfYHQ+qfwmDBhxFpVpUZkIjQG0xoeykkJs0a/KLi0eHUNaf3UI1XOJLojYbkeQ6p6sTUfJcQ2Zjr3hOUJkAtudDa9/kVIXoabH9jv8A8z80lOMCxsekn90kYR0IWuyf7bmSdP4UgHcabj9lGmxI8TTAA6DqP2WZLZLfFp6aAx+yQ0N18NBzMEjcaH0IWtOq1sAEknYwT3+CmscDOU3Fj0n9EzXw4dtDvvZAzFM7fm3tZ3n3TdegYcG2Me6THwI1WGu9ndwi+0kHvdJmIEAn8xFp0t3uNEAaUxDfFt1N++mqww7gyOoUp1om8276Trvoo9HDlkwS4Xtof5RgiTSxHVOyCq41IdldA6Hr/KfmEh6POpdE25mxWzaycFQFAxiLz2j77ph9Pw6SZ8pU0tGxWjmJAQalIT57kfcKK+he2o+PaytHMWhYmIpquFsbWOvWyhVcDcWG0DqiI0BfumamG+/JAwfbhYmGiTM208k1Xwlo/IDJIF7i6IXYa87rU4S5MaoDAWqYY+87U2B28OxHkqziuAexpgC7ZtexE2/ZGpwAiNk0/AiIVcqoy9otjbOCxM4xWp53BxO4jX0HZV+Mqw+ZkbAbDT+F1TinJtKoczczDc+HSTvlP6IYxnIhm9S0AWbBj4qz0ivloHN/1HtBM08sQNAQdD30WcTiD7oJyibWjWI+Tfgi08uU2NytaR3GvnKg1eXHGRNj289vVA9BPFMzkuJM2Hy/RLC4ZziABJ+/4RbR5NcSBNvKLeZRLgOVxTEFvlGhjUk6kIFoMcu8ELTIEvd8B2lHXD+GFgBeTmnYWtrqpFJgbAaBlGnhg/unWuLiQBGVu2p03O90JEWyVWrtFt7aDaBue61czM7xAiBtoPjqm6eBmQS0WmbmYghsk6lTGmwdaSLCJKkIzh2HQgEgSDJ0Im59U7VOzdtxpPaVoKcCXWWKTjUOVgtpPXyG6NDDTI3c/qknhhqe4M72n5rCjowjNMtIjS8t81qy7czbFxk+nVJJSEbEAl0eGCPVOGtrnFpER3WEkDHXNt1HdRnYYflt2Nx/CSSQMYxVZwc0EQ0Hz2j6rYVfEZuJ8Pa37pJJiNheQ68E2N/K61LWkEGfPWO4OqSSAMsYQL3HUW+RWpdBvp1H7JJIaAckgTss+0SSURmPaJZwkkgDGYLUkLKSAGyQsFwSSQM1Lgm3O7JJIBjLyoz6YckkmIjnAtM2vMLQYJokZY6EJJIEa1iBr4hYafdlBxGIaC0NsJAJjQH6pJJgSzTYfsj6arLGMD3OEgEDKNyYuT+3dJJSwRK/ppufC34ntOyb/qWg5WC53KSSj9Eh5uEu32xPiuMptAnbe/VSKDS7KwkAgkggXsNyPJJJAGWG12gpJJKIz//Z"/>
          <p:cNvSpPr>
            <a:spLocks noChangeAspect="1" noChangeArrowheads="1"/>
          </p:cNvSpPr>
          <p:nvPr/>
        </p:nvSpPr>
        <p:spPr bwMode="auto">
          <a:xfrm>
            <a:off x="-61913" y="-136525"/>
            <a:ext cx="304801"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dirty="0"/>
          </a:p>
        </p:txBody>
      </p:sp>
      <p:sp>
        <p:nvSpPr>
          <p:cNvPr id="6" name="AutoShape 4" descr="data:image/jpeg;base64,/9j/4AAQSkZJRgABAQAAAQABAAD/2wCEAAkGBxQTEhQUExQWFRQXFhgYFxgXGBgWFxgYFBQXGhYVHBQYHCggGBolHBQXITEhJSkrLi4uFx8zODMsNygtLisBCgoKDg0OGhAQGywkICQsLCwwLCwsLCwsLCwsLCwsLCwsLCwsLCwsLCwsLCwsLCwsLCwsLCwsLCwsLCwsLCwsLP/AABEIALcBEwMBIgACEQEDEQH/xAAcAAABBAMBAAAAAAAAAAAAAAAGAAMEBQECBwj/xAA8EAABAwIEBAMGBQMDBAMAAAABAAIRAyEEEjFBBQZRYSJxgRMykaGx8AdCwdHhFFJiI3LxFSSCohZDkv/EABkBAAIDAQAAAAAAAAAAAAAAAAABAgMEBf/EACYRAAIDAAICAgMAAwEBAAAAAAABAgMREiEEMRNBIlFhMnGxIxT/2gAMAwEAAhEDEQA/AOfgrYFahbNCqGbSsynaWEe7RpPoptHgVd2jCjB6VqyEQUOUa7toVjhuQ6p1PyRxYagTYE8wI8wvIH9xKusHyTTb+WU+DDkcxp0idAT6KbR4ZVdowrreG5apt/KFYUuEMGwT4C5HI6PLtY/lhTafKlXddYZgGjZU3NWObQpZWx7R5ytHnunwQt0D+D8IaA8kSWtvPUqJX4cMxtBVxw2KWGcyo4y95DnnqRb6Qqj+qc+o/cAW+91g8qTjPIs6PiwTh2iKzCCeqnUOHMMSHCfgnaVQMbIi4m+3VWWEqtbh6lY3I91vrcxss8fJt3EWz8av9ERnLdN+j/jZVfG+ACi0uLotN0RcM4k2q2Q2JCDvxC4jJqNzTDWyPMwAO/XyW3xrvmTeejFfT8TwgcAfTxFT2ebKT7p2J6XRRU5VLSGl4DjoDqVybDPeXsayS5zhlj3hlMyuoYvGuBZ7V+ao1ouYkEbWVltkalrIV1Ox5Efq8o1VAr8p1+iJeG8z1AACQ7zH6q7w3MGaM1IGdwVGPkVSCVNkTmVTlSv0UStyrXGsCdJ3XaH46llJLSLLm3OuNfnoSQHZw9pF4A0aB1JgK78forxgliuUcT/aqbGcsYlv/wBZ9F193OEZQ+mwGPE2bzvdX3COIYXE2ENd/a6L+XVRhbXJ4mTnTZFa0eaq3D6rPeY4eiaDV6lxXK9J+rR8EN8U/Dig/wDIAr8KDgATjV1LF/haJ8JIUJ34YP2cfglg9OeBbhHFX8Nqw0dPoq3FckYpn5ZRgaDSSnYnhFan71Nw9FELSNUhmFhZSQB03BcjF13T5BE/DeSKbY8IRpSoNGyktCliI6UOG5bpt/KFY0uEMGwViAtwEBpEZgWjZOtww6J+EkANiiOi2FNOBIpga5VmEpSlIDDzAXHvxI4+GuBbd4d8J0XW8fim0qb6jzDWgkrzp+IXEBUr+ERfMR06BRa1onCWJhJwri4xGErZgJY9thqdLiddSoWFqFzjlJBAlUHK2LLarjc5maDt/COuG4UewqOIIc9sAkAAAaXWDyK+dh0/Gnxq3+leXmN53+AKeZUc1sSchkEddLLT2oksEWOo3splOnmygAXAj6lYJx98TbGXXZJ4PTyUnzAEFxP35rm3NGOp1HB7M0m9QH+4gCB5ZT8Ua82VDToMbTs5x8RiRAidfuy5viMM4mm0QS5xHWSXR/C6Xgx41f7OX5b5T0J/w84cGtrYx/5RkpbHM6Q5w8h9VOYS8lx6xr17ohxXCsmHo0WFuRjYBG7o8d/SZ6kKMzhMskGC2wb/AHf5LP5SlOW/SLvHcYRz7ZGozPvRYCPlCvcJixTdcSdegCbwnA3uFMtiYzk+dr9DEKSMKGkuIIDTpEzsfqskKp80iyyyLiTzis9Mmw/bqgjEYU+3fiHvPswT7Fs28Ih7/q0DrKkt4rV/qhQ1bVPQzTa333SBsPqFW8bx4e7wjwAw0HZrfd9dz3W67lUs+2V+LWrJcvpELEVyNTcwZ12/la0ccQQRI6Gb/wAJh7s1td7T0n5Jmp12CyxN1iOncr8+ObDK/ibpm/MPPqui4LGU6zA+m4Oaen0XmxmIIPfVFHLfMr8K4PDvD+Zp0I/futtXkSj1L0cy7x4vuHs7e6kOi1OHHRROCcZp4qkKlIyNxuD0KsJXQT3tHPfQwcM3otH4Jp2UyFiEwKfE8Dpu1aEOcV5BoVJ8AnsjpalAHHqv4XCTDjCS6/lCygDQUluAlKxmQRN0lhqySgYklgrEoAeYVq5Nhy2zSgBLMpt5WA5IBrieFFak+m7Rw+e3zXnDmLCH2tUPBFUF2bYACF6VXPPxH5KOIDq2Hj2keNsxmAG3dBJHGeXa5bXbeNR8ka4viFT2QYXSIPz28kA4jDVKNQBzXNdOhEFFhzPp6bX6hYfJ3U0dHxWuLiydys7McvSSZ3V7RbkcALmTrtO4Q9y2Cxxk20RDTqZSXm+wusM3sujTvH2VXP8AiiwU2h0Ag5tNTuhzknhBr4mjUd7rHyRIm0uFuhT/ADnjA6tYaNEz7u8qXyrFAPcLueS0OGmW0RI6z8QulV+Fa0581ymG2LpNzjoC4xNpJM/VbDDDbQgiN+w+KgUKxMXEx8/00V5SFrDt5xqq32yW4b08c2iC5zoEam1gDeT5IJ4xzq+q6oxghmVxc4mBGgv3P6KbzpjstKoA0HKWwzufzFvYSb/2of5XojEeOpTAYXudU6ECPZsaD5EAb5ldGqK7ZXzbeFmMNUp4f2lSDXqMD6jpIDKIdlpsEb1HAE+Q6Ifx9i1p7k9g4Nt30+qNuNBoNSq53vNqGmwb5WAieonMB0y9r8+xFcuv/i0D/wABHzgrLcm5ts6XjtRgkjD3xESD9j6LV9CYBdbzWuuWTM2Pa1vlb0KdxLmMHfQfEqn/AB6Lm+WsxWhvTZSaGDLqFWu9wAphsU3S0uz/AJx11mO6q8BjWmuHVCA1mZxGt2sOURuS6FFx3EBUfUcDlD3E5ZJABMho6x17LbTTi2RzL7k5fiXfLnOVfC1mupuPs8zS9gjK5rTdsRa269EcC4zSxdIVaLszTqN2mLtI6rygXiQ1va/Uyu3/AIMU30GvpP0qeMDoW2NvKFpXRifZ1IFYJSSUyIlhKVgoASSbL0kAZBTdR11sbJpzkCH2uWrymCSnJlADgfKxKxlWwagBLLSsSkEDMrKRFkO8S5op0XFrjBS0MLbH4iAQNVpw6m7LLjdDWH5ibUMhW2H4sIWWdyUvZvrobj6JHFOX8PiI9rTa4gyCRcHzQJzxSbQq0xTa0Z7GyOW8SBOq5d+J2MJqsI2Ua5xlLCVkJRj2X9LlN2QVKRBm5b56qp4hhTRs4GxRbylxOaDJOwVtjsLTrNh4BB33VE665vY9MsTml2efeYH/AOo46hFGFqBtNjZFmidjcfNVfOvBHUcYGkRTe4Fruo/Qq1p4QPuH7QB9Por7JPIpFMEk3pecIbMOMReI+RV4/ENY3M52UCCSesiB5lUnDnANaBPdVnOuMBpupufltJH9xEZR1FxM9koLlLCMmktB/jvEauIr1mUnD2byZt4spa3c6Tb4Il4Th/ZMp0Q61OC93V5iw6RIA8yeiBeXsQPbEnQFuW2kQ3foEdYerlDmtdcukE7OcCJgdBPrCstmo4h0x5ayFzDjC8CmweFjA0EdXZZ/9Z+JQ67h73XAA7G28a7ok9iA0y0l14M9O3p8lT1OInMWWFzDnEZWtk3I+9VQ05vpGj5FArKtJwIYBL9r2FrEnayrMQ7RwMi14OpJgRtopuKxNsshweBJBu4G5BI0mBbt2Ve/ElstAzMJ03JbYHzhaa6VFa/Zkt8hzeL0NV8OAWyIsc3UzME/EJmlhQfJPQ57r/O56KxpYSB5KU5qJXCDkxvCYaCMog6zuumfhViT/Vhr3/lMZjcnoEBUzHon6VQggglpBkEGCCNwVlV35GiXj9HpopKo5X4kK+GpvE+6AZ1zAQVbSt6erTC1giFpC3lZTEM+zSTqSYEWu/QLQsWzmSU4GoENhicY1bQkkBlKFs1q2ASGaNYtgEsygY7itOkQHvDZ690AWBXO/wAQ+ElxFRrZI1jojerjmiCJPkoOLx7XCC256qmd9cPbLoUWS7SOQ8FxmSplPVGdOqIspzeUqLqntCy5M9vNP47Chr2UWAAmC7sNvUn9VhsStnsTo1WOuPGRBNX2bS51vrPRDfF2UcT77dO90Rc2YUCtTpTNhmuR4nRlnaLHvCHatDKXBoBhxbaSDldEt3/K4rHa5wm+H10bqowsgnP7HMBjG0hkbIDTGs6bKxoczNJLTMiLee6GXVZJ2/WNCn8HhnOJcN/s3VUfJcW2ydnjRaxBLxTB0MWyKl8t2mYIKAsE4MxD6QJgEwVfvAZdz8vqh3GYqgKhcyS8i5Gi2eP5PPVjOddRxa/Rf4HGgWG+/qhTnGuPavG4PqPCJAO6hf8AW8h1m/lKgcXx2Z5e3Q7TMba7roVRaemKxr0a8MdlFzEmfmI9YXSOX8SwNLiM1vCY1m0fIfNcywrtJO+2un7BEvDuOClhi0Sao0O0TayL63NLCVM1H2W3M/E2Upbnu4Axq5xP5QJ1mb9kJHEsaBN93D5+8NdY+Crnue9xL7knU/H78k7TwuaZOgnXaP8AhWV1qC6KrJuQsfF4sPDAEAfAeqj0SYcd9B6/Tf4rau3ve1uxVvwnhoqAH/glOc1BaxQhyeDHD8MJB3I+BKsfZ2P3KdPDyx2UjxDUWiYnWdgsVHg/X7+IXMtscmdSqlRRGfb1Tbn3t6pwNJsP+VFxboNyLD789UQWvCyeJdnUPwm5gDahoPdAf7k6Zht6rrZp9F5OwvGzTe11PVpkeexXpbkzj7cVhKVUODnFoDwNQ8DxAhdKrkljOPdxctRblZlPSCmnU+iuKTXMktJSQBhrVubJEwouLxrKQBqGAUCJAErdoQzj+ZwHAUhm+nxV1Qa94BJyyNlFywsjDkTQUy/EdLpp9GC3U9bqTA6KtzZaqor32V9TGEDNltErlvH6xxWPaGu8Je0X7ESAF1LjlQChUJsMu2q5Fywc3FmC5AdaQbZWk+V1CLePWT4pNYjtJpAZWnRoCp6lBtSsSAcg12kjopGPqlxblN5v5Db6J7D04b3WW6PyPH6NFb4LfsZ5j4wMJhKlYgeACAb7gAKj5VcHUziariR75zWABuPQT8kz+JFH2tKlTkkCo1zmg6tkAz1AmY7K14dhg6gGO8IJvAi0aX+C0Lc/pVFLtsGsViw41XOIJcZbUMEG0N9C0m37IffVJFrO8LRMCZ1fNstx/wCxCMuI8MPsASQ1rGlpItGVpggbyco62shvB4WcOKjolznQLE5acNJ8xa3r1XMurkn3/s6tVkc6KSq3NAbqYb5dSr7iJ/pabWxLjDWtGpJ0EDU3Uflam04irUfBbRZMk2LnuIH0EKmq4t2Lxk5iG0znB6ZXeHsLi0quvxXY4x/f/CV1/BNv6/6RMXhahz1KxLAA4wQCSQSC0NHkQTt80GV8XL4uBoi/8QeKnM0UyYIJc6QS7PJA8gS6yCqOHLiu3GEKo4jhztnY9ZGc0lYpHQd9ekojw/CrAlYxvBJEixVf/wBME8Y/gn7Kiu0se5rrWkHrOhnoVJwm0m38JjEYAj3iZFgfLQJ7AH+/a0ASSrk1JdEFsX2S8VQOQOBDXEgROxBmPgmsPRzuDG62t1Wtete3oTaOikcBpDPmJvtdE5ZEI9suf/iwDQ7MQ70IAVhwfh/s4bPX9VY4SsAMs3Gv7qQGzHncjp+y5c7ZS6ZurrUe0VGLwli9kXnzOkqkqtcWiR9n9EYY17ScoiBqREdLlDvFb031G6NJvPvO2AbqYET0UIwlNpRRqVsYR2RXYvFEOOmYm5EBrQfLQCUO1cQ4lwtrE66SLHonsZWNSAwENy+Mm2Z0+Im/uiwA7FM0mAfp5rp1UqC/pzLr3Y/4N0aP19VacM4tVw7iaNR9M/4uIB8xoVBFQ+fQ/wApylhHONgrjOdq5A/En+oLaGJhtQ2a8aOPQjYrqFKp1XmrlXg7xVY4atcDHkV6JY4kDyEpoi+ieaYWEwHlYUhahtz4BcdAg3mLigqRlGYA6fqiPmAu9k4MtZc8BaXOaHeIXITREk42s1mWwEkFHvD8SDSaQdguP8w4s5RB3v8A+KM+W+LNqUGQ6CbX0hU3S44aqFuoMnV+60OK+CG6vEA05Xekaead/wCpTpER6krLK1ejYqmW/EaftaT2A+80ifouWcsPfT4mKdRzi4F0A+7GU6LoNHHgyub8armnxWk92mciRvmFreqK56nn6KpxySOnsxIzETAB+amtrfJCdbigIOreh7jVWnDMWSQNjER19VXKxfRbx6elRzFjy7HU6LTAy5nHfUW7CHn4K+weI/0xefCIg+hH0QbRrudi6zyWvIa4j+5t/dPw+qYZxd7WvpkZg4DKBq02g237dfJFl3x2JP8ARZRT8lba/YecVOagWC8ttsRuJ7W+SHMVg8lAFrrlsmdJeXe1d5yQPIDstuAY1poik55uyPFpABaIO2oWeYcePYwwAHLm0JsfEAI7gE6WClZxnDl/AgpQnx/oJ0MS4NqU2a1qtgd2sBbmPazz6KDx40cLhalJsurVSQ698gMAu3AIE5f8z3WDUYyq4ZnGm2wIgHM9wBvvYH0KGeOVs1V0nQ5elmwBv5/BW+LDjHkZ/Ns2fFFfiajnljScwAA++vmrvheBtMaqDwzBlxCL8DhsoA8lR5d+dIPHq3tjdLDwNE7UoNNirE4bY6xPp1TVXDka9r9Fx5Se6dWMItFNi+HAiNVRYjB+yJJbmHSdD36q84xj/Z+EHM46AXNgTZC+Jxr6hOeIg2n4aarpeErv8vr+mPy1Sln2V2LxGbffdSOH4k6bBQnsnZEPLeJovAoVgGH8r9JM6OOy6rXJYcrWnpfcO4o0tANj1/lXLcS0MJGnTsh7iuAGFc0ZgWuEgnb+FS43jr3+CnZu56rDPxm3iNVd6S7L9nEWPqiiXilTvneegkwPOIlD3Gcc2oGtpNeMheM0+HK95MAaiyiMp2NpO8673PZOZgIAg6yB2FvSVsrrUFiKbbHN6x04nMIho20A0AiTrNlDLJJ7qVQwb3wSLfCfRWuHwYAgt9YUbLlEIUuRV0cKYmFLw7CJT1dsGBsm2PJlZZXSka40KKDr8McLTqYkB7oyjMB/cQuw1mxcLzjw7GOovD2m4MiF2flXm5mKYGu8L430dGsFavHkswx+RBp6EV1hMmoktBnNOK0i+jUGhgwuL4PD1Kb3EkSSSSfNdxZcX13QDzhytUzPfQbLXC7eh7BP0JABxmrmFyOlk7ynxDLmpE3BkfqoGJw1QCPZut/ieqqy5zXh0EEKu6CnHC6mzhLTp2Bq557aqQ2oChjhHFxFgQSrFmMN7EjsCuPZVNP0deF0ZfYS8PM76II/EilFZtUbAEn/AGusinAY4eRVTztRNWlYaT8FLxm1NaUeRjXRKo4gVGMeLhzQR6og5cdmfJGhEDogLk7HF1EUz71M5fTZHnCcXl6XF03Xxk0yDs5R0HOGu/7vGsIuM3qHPsbeo9E3UwFiZJMz01PXyBWeF1g7iFcGYfTeW9LVGn9yrfFsOXT72UfJX/p3+ka/EnleL9lBTpljnbGbidbzqdjKexGNc2lLoHvakGfBAAHQAn4N6KQ5od72nT9fn81T8dZ4T0FiT/lv5fso1prpfZfY0+2Un9W1lOSbmSBFwTlDSCdg2/WVR1G53gAanbuVIx2JaW2Mi/QAC0D5D4q05PweZxdYnYFdWxquGI4i2c9ZacM4VlaLXO//ADorrAYPMTI623AH6wU/icNZoAGsEnabfqrLhtVrWN8ImOsFxsNJ6B1+4XG1WWdnUiuMOiJi8Ple6BmIa0iTMy0mPIwTHRCHFca4ktpmXQC4nRs6aXj0RDzfxA0KRDiC+CXbwT4iB5S0DyJXPxUcc7MuWq8jMZJIbEhsbE5lpr8aEpa/SK7PIlGOL2yPi60OaGOzOElzjdskXi2ik8P4C54zRbcmw+Cv+D8qmxeO8fepV2+hkaQBA/m36/BSu8rOoFdXjuT2XYG1OBtbefgq7G8LEHKiXGNiR5+X3qqh7I3/AHuqK757rZrn40MzCjxOLfVcwVXe40MH+0affZbuxGSQII+7qdLGul7A9h95uhjsdiER4DkKjUy1W13OpEyBAmJ0ldaqzmtOPdU6pZ9ATiaknXXzmNQp/B6ImT/wj/j/AC1Tqt8ADHtAAPUDYoL/AKUsdkiCLGbKNzaQVZJl3TLSBljT4rWpUAmxKg4eoWNJkA9NVMpvzAXm31WFrWdCPSK7EQbgaqPTpRc6dArF9AbzHXbX+VHxOKpsAE6fevmmot+ibkkuyHUJHr9yrfgGIqMgjTUHoR0VHUxk6QB3uo1TGvJEOtMT9StddTXsw23RfSO/cP5mpuptLjDov5i36JIB4DwGtUoU3+0b4gTc/wCRSVuyMnR2WkbXs5OOM26haPbFQza0g/URussf0v8AfRXFZCbhwW2a0uEi4F1U4jg9EuBcxsnaBqr72cOI63HnuoGIohvieZOoPVAA1i8AxhIDGjyCncDLQYyj4KVj6EkO2KjYaiQ5R+yX0WFWnSBdmY246IVxeEDszdjMItxFDOFXPwV0OKY02jmtHl7F0KvtKdPMDbUXRRgHVy0h9JzDF9EXYajIynX8p6LY0Cb/AJhYj+7yUZVRl2NTaOPsxRoYllZ35XR08Js5dFB9qJaRlInz6Kt4zyTTq1M4cWNPvNAmP2UjhXCX4dmVtQvbPhzWt0CzeTRz7XtGrx7+LxmlXBb+tusaoM50xmRhYGyXCCRtfX6o6xWNLCQ9pBHae+oXP+YiKjnPAkEyB22t6Kjx6Xz/AC+jVfc+HX2CNEHKZ0B8O+mp+iMfw6IOa4lC72ki7Yi0dL3WOE8QdQqBzbQdOutlsthzi0YIS4s7CWTNvT6JouyA9CD+m3wUfhuOFRrTPvX+ITfFqngdeMs/T+Vx41uMsZ04WcogXzHxA1KxGrabZI2zH3R6Ekx2VpyDwM1ne3fpm+JshqpSLgaQu91STH9zot5DT0XWOAUPY0GMBywOk99PNb7mq4KJmr2ybkEDuHgthkDwEA9C02J+BCCazySXOIAMxbqYg9DAn1RNg8a/M4EiQc3S8mNDFwY9FpjsGyoTUAAIa1kaCBMW/XyWeyr5EnE11y+NtSOd4jCwDEkHQ69wq6vRPTRE1Wm5heJkgiGxIixJPQ62VJVMGfr0B+sLNjRsT1A/xGnN43+CteVeOnDvFN8mk43n8rj+YdlFxtYearKmJmwgx9FuolPrEYfIjW/bOuG9tzc2280G8+AtLKrWgtMtJG5Ghn70S5U5jmKNUwDAa86jo39kVcRwVOqwsfBp9YIkxqOhXR1SRx8cJHLH4wlt2m+6w3irhYCPNWXEeW6oMU/GzYTBHxTdHlbEOBOUCNiRJVfxQLvnn+yI3iYcPG4z0Fvqq12LHS/yVkeBVbzSdO9k9heXaziA2kZNr2+qmsXorbb9lEGl5kq+5a4K6vWZTA1+Q6on4d+GtZxmq5rG9jm8x0R9wnhNDCMii2SdXn3ifPYKWEdJfDeGMpUmUxcNET16rKWd2w+aSWCC7HUszZAkjZRQ4QDJ001jtIVk12/x8uqg4uhlIe0SN9iO4UiLMjxDyuExiMMHODtNiDp3B6eaebUDd5n1Py2TjPIE6OHX+UwwqhDpZFvy9PQpn2MKxqUW02uIHh10m/lsU1QbnbJiYsRof2SY0Zw42W1XCpNbBuptBwNjqkMq/YJ5rZibOsGn91ZPw4KjuowgRCqUJ7EC/R5lR3YS4tDjPhPugdlZ5bAaiZhaltnfC/yIKAKZ2GsBsdZt81TcS4JSqZnOb4jDRrMCYE6Wk6ovfRuBpA0Ok7qDVoWHSfT4IGch49ynWpkhjC8DQtvaN43Q7U5ervcIpunYQu8VMPdx0ERA8MqDXwhytB1GgjUeYRg9AblvCV2NaKlJ3h0tJt5KPzTjyXBjbECTO58uwRyWFjjH5ho1xblKGOK8vuqPzNPjBk5jaw/uVTpjyUiasaWAJwCvGLYXTEwPM2XXgRlAC56OUK85mloAObX3b7DdGdPOxrQ4giYFxmsJkgLL5VE5tSiavGujDpj2MZnA6z9EwzEOaC2TBF+vRbYmr4ZCrH17RmvoTsAbH5SssFJHR1SRpzDijSaDDcz7PMk5sptE95vugjiNZzDDze/hBk+EwZjS4PwV1xnGED2mY5p8HwjNHa0IXdgnObmMtl0aSXWklbK6Ob5SMl3k8FwiRK9Y1DbwtED77qww2AAaAWnxuEOkzGVpdcWmM1v8gpLqTPZh5aLAOtYEiIOXpr6neVIp1nPwhzeJwiBoZc6YBJvcj47QVsjFI58pN9soa0Wk30PQe7c9YOa/YJzDccr07Cq4jo4lzR0MFN4zwkNI8WUZ+ku8uxF1GAtAF5n9P1QIPOV+I+2Z4iM4MHuIs6EShllzblRn/csOgbJ+WnzhdOwzwUiIwKat+EYG8xfYHQ+qfwmDBhxFpVpUZkIjQG0xoeykkJs0a/KLi0eHUNaf3UI1XOJLojYbkeQ6p6sTUfJcQ2Zjr3hOUJkAtudDa9/kVIXoabH9jv8A8z80lOMCxsekn90kYR0IWuyf7bmSdP4UgHcabj9lGmxI8TTAA6DqP2WZLZLfFp6aAx+yQ0N18NBzMEjcaH0IWtOq1sAEknYwT3+CmscDOU3Fj0n9EzXw4dtDvvZAzFM7fm3tZ3n3TdegYcG2Me6THwI1WGu9ndwi+0kHvdJmIEAn8xFp0t3uNEAaUxDfFt1N++mqww7gyOoUp1om8276Trvoo9HDlkwS4Xtof5RgiTSxHVOyCq41IdldA6Hr/KfmEh6POpdE25mxWzaycFQFAxiLz2j77ph9Pw6SZ8pU0tGxWjmJAQalIT57kfcKK+he2o+PaytHMWhYmIpquFsbWOvWyhVcDcWG0DqiI0BfumamG+/JAwfbhYmGiTM208k1Xwlo/IDJIF7i6IXYa87rU4S5MaoDAWqYY+87U2B28OxHkqziuAexpgC7ZtexE2/ZGpwAiNk0/AiIVcqoy9otjbOCxM4xWp53BxO4jX0HZV+Mqw+ZkbAbDT+F1TinJtKoczczDc+HSTvlP6IYxnIhm9S0AWbBj4qz0ivloHN/1HtBM08sQNAQdD30WcTiD7oJyibWjWI+Tfgi08uU2NytaR3GvnKg1eXHGRNj289vVA9BPFMzkuJM2Hy/RLC4ZziABJ+/4RbR5NcSBNvKLeZRLgOVxTEFvlGhjUk6kIFoMcu8ELTIEvd8B2lHXD+GFgBeTmnYWtrqpFJgbAaBlGnhg/unWuLiQBGVu2p03O90JEWyVWrtFt7aDaBue61czM7xAiBtoPjqm6eBmQS0WmbmYghsk6lTGmwdaSLCJKkIzh2HQgEgSDJ0Im59U7VOzdtxpPaVoKcCXWWKTjUOVgtpPXyG6NDDTI3c/qknhhqe4M72n5rCjowjNMtIjS8t81qy7czbFxk+nVJJSEbEAl0eGCPVOGtrnFpER3WEkDHXNt1HdRnYYflt2Nx/CSSQMYxVZwc0EQ0Hz2j6rYVfEZuJ8Pa37pJJiNheQ68E2N/K61LWkEGfPWO4OqSSAMsYQL3HUW+RWpdBvp1H7JJIaAckgTss+0SSURmPaJZwkkgDGYLUkLKSAGyQsFwSSQM1Lgm3O7JJIBjLyoz6YckkmIjnAtM2vMLQYJokZY6EJJIEa1iBr4hYafdlBxGIaC0NsJAJjQH6pJJgSzTYfsj6arLGMD3OEgEDKNyYuT+3dJJSwRK/ppufC34ntOyb/qWg5WC53KSSj9Eh5uEu32xPiuMptAnbe/VSKDS7KwkAgkggXsNyPJJJAGWG12gpJJKIz//Z"/>
          <p:cNvSpPr>
            <a:spLocks noChangeAspect="1" noChangeArrowheads="1"/>
          </p:cNvSpPr>
          <p:nvPr/>
        </p:nvSpPr>
        <p:spPr bwMode="auto">
          <a:xfrm>
            <a:off x="90487" y="15875"/>
            <a:ext cx="304801"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dirty="0"/>
          </a:p>
        </p:txBody>
      </p:sp>
    </p:spTree>
    <p:extLst>
      <p:ext uri="{BB962C8B-B14F-4D97-AF65-F5344CB8AC3E}">
        <p14:creationId xmlns:p14="http://schemas.microsoft.com/office/powerpoint/2010/main" val="341843139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כותרת משנה 2"/>
              <p:cNvSpPr>
                <a:spLocks noGrp="1"/>
              </p:cNvSpPr>
              <p:nvPr>
                <p:ph type="subTitle" idx="1"/>
              </p:nvPr>
            </p:nvSpPr>
            <p:spPr>
              <a:xfrm>
                <a:off x="387829" y="1608226"/>
                <a:ext cx="8425184" cy="4752528"/>
              </a:xfrm>
            </p:spPr>
            <p:txBody>
              <a:bodyPr>
                <a:normAutofit/>
              </a:bodyPr>
              <a:lstStyle/>
              <a:p>
                <a:r>
                  <a:rPr lang="he-IL" sz="2000" b="1" u="sng" dirty="0" smtClean="0">
                    <a:solidFill>
                      <a:srgbClr val="00B0F0"/>
                    </a:solidFill>
                    <a:latin typeface="+mj-lt"/>
                    <a:cs typeface="+mj-cs"/>
                  </a:rPr>
                  <a:t>מקרה מס' 1:</a:t>
                </a:r>
                <a:r>
                  <a:rPr lang="he-IL" sz="2000" dirty="0" smtClean="0">
                    <a:solidFill>
                      <a:srgbClr val="00B0F0"/>
                    </a:solidFill>
                    <a:latin typeface="+mj-lt"/>
                    <a:cs typeface="+mj-cs"/>
                  </a:rPr>
                  <a:t>  </a:t>
                </a:r>
                <a:r>
                  <a:rPr lang="he-IL" sz="1800" dirty="0" smtClean="0">
                    <a:solidFill>
                      <a:schemeClr val="bg1"/>
                    </a:solidFill>
                    <a:latin typeface="+mj-lt"/>
                    <a:cs typeface="+mj-cs"/>
                  </a:rPr>
                  <a:t>מתקיים ש- </a:t>
                </a:r>
                <a14:m>
                  <m:oMath xmlns:m="http://schemas.openxmlformats.org/officeDocument/2006/math">
                    <m:sSub>
                      <m:sSubPr>
                        <m:ctrlPr>
                          <a:rPr lang="en-US" sz="1800" b="0" i="1" smtClean="0">
                            <a:solidFill>
                              <a:schemeClr val="bg1"/>
                            </a:solidFill>
                            <a:latin typeface="Cambria Math"/>
                            <a:ea typeface="Cambria Math"/>
                            <a:cs typeface="+mj-cs"/>
                          </a:rPr>
                        </m:ctrlPr>
                      </m:sSubPr>
                      <m:e>
                        <m:r>
                          <a:rPr lang="he-IL" sz="1800" i="1" smtClean="0">
                            <a:solidFill>
                              <a:schemeClr val="bg1"/>
                            </a:solidFill>
                            <a:latin typeface="Cambria Math"/>
                            <a:ea typeface="Cambria Math"/>
                            <a:cs typeface="+mj-cs"/>
                          </a:rPr>
                          <m:t>𝛽</m:t>
                        </m:r>
                      </m:e>
                      <m:sub>
                        <m:r>
                          <a:rPr lang="en-US" sz="1800" b="0" i="1" smtClean="0">
                            <a:solidFill>
                              <a:schemeClr val="bg1"/>
                            </a:solidFill>
                            <a:latin typeface="Cambria Math"/>
                            <a:ea typeface="Cambria Math"/>
                            <a:cs typeface="+mj-cs"/>
                          </a:rPr>
                          <m:t>1</m:t>
                        </m:r>
                      </m:sub>
                    </m:sSub>
                    <m:d>
                      <m:dPr>
                        <m:ctrlPr>
                          <a:rPr lang="en-US" sz="1800" b="0" i="1" smtClean="0">
                            <a:solidFill>
                              <a:schemeClr val="bg1"/>
                            </a:solidFill>
                            <a:latin typeface="Cambria Math"/>
                            <a:ea typeface="Cambria Math"/>
                            <a:cs typeface="+mj-cs"/>
                          </a:rPr>
                        </m:ctrlPr>
                      </m:dPr>
                      <m:e>
                        <m:r>
                          <a:rPr lang="en-US" sz="1800" b="0" i="1" smtClean="0">
                            <a:solidFill>
                              <a:schemeClr val="bg1"/>
                            </a:solidFill>
                            <a:latin typeface="Cambria Math"/>
                            <a:ea typeface="Cambria Math"/>
                            <a:cs typeface="+mj-cs"/>
                          </a:rPr>
                          <m:t>𝑣</m:t>
                        </m:r>
                      </m:e>
                    </m:d>
                    <m:r>
                      <a:rPr lang="en-US" sz="1800" b="0" i="1" smtClean="0">
                        <a:solidFill>
                          <a:schemeClr val="bg1"/>
                        </a:solidFill>
                        <a:latin typeface="Cambria Math"/>
                        <a:ea typeface="Cambria Math"/>
                        <a:cs typeface="+mj-cs"/>
                      </a:rPr>
                      <m:t>&gt; </m:t>
                    </m:r>
                    <m:sSub>
                      <m:sSubPr>
                        <m:ctrlPr>
                          <a:rPr lang="en-US" sz="1800" b="0" i="1" smtClean="0">
                            <a:solidFill>
                              <a:schemeClr val="bg1"/>
                            </a:solidFill>
                            <a:latin typeface="Cambria Math"/>
                            <a:ea typeface="Cambria Math"/>
                            <a:cs typeface="+mj-cs"/>
                          </a:rPr>
                        </m:ctrlPr>
                      </m:sSubPr>
                      <m:e>
                        <m:r>
                          <a:rPr lang="en-US" sz="1800" b="0" i="1" smtClean="0">
                            <a:solidFill>
                              <a:schemeClr val="bg1"/>
                            </a:solidFill>
                            <a:latin typeface="Cambria Math"/>
                            <a:ea typeface="Cambria Math"/>
                            <a:cs typeface="+mj-cs"/>
                          </a:rPr>
                          <m:t>𝛽</m:t>
                        </m:r>
                      </m:e>
                      <m:sub>
                        <m:r>
                          <a:rPr lang="en-US" sz="1800" b="0" i="1" smtClean="0">
                            <a:solidFill>
                              <a:schemeClr val="bg1"/>
                            </a:solidFill>
                            <a:latin typeface="Cambria Math"/>
                            <a:ea typeface="Cambria Math"/>
                            <a:cs typeface="+mj-cs"/>
                          </a:rPr>
                          <m:t>2</m:t>
                        </m:r>
                      </m:sub>
                    </m:sSub>
                    <m:d>
                      <m:dPr>
                        <m:ctrlPr>
                          <a:rPr lang="en-US" sz="1800" b="0" i="1" smtClean="0">
                            <a:solidFill>
                              <a:schemeClr val="bg1"/>
                            </a:solidFill>
                            <a:latin typeface="Cambria Math"/>
                            <a:ea typeface="Cambria Math"/>
                            <a:cs typeface="+mj-cs"/>
                          </a:rPr>
                        </m:ctrlPr>
                      </m:dPr>
                      <m:e>
                        <m:r>
                          <a:rPr lang="en-US" sz="1800" b="0" i="1" smtClean="0">
                            <a:solidFill>
                              <a:schemeClr val="bg1"/>
                            </a:solidFill>
                            <a:latin typeface="Cambria Math"/>
                            <a:ea typeface="Cambria Math"/>
                            <a:cs typeface="+mj-cs"/>
                          </a:rPr>
                          <m:t>𝑣</m:t>
                        </m:r>
                      </m:e>
                    </m:d>
                  </m:oMath>
                </a14:m>
                <a:r>
                  <a:rPr lang="he-IL" sz="1800" dirty="0" smtClean="0">
                    <a:solidFill>
                      <a:schemeClr val="bg1"/>
                    </a:solidFill>
                    <a:latin typeface="+mj-lt"/>
                    <a:ea typeface="Cambria Math"/>
                    <a:cs typeface="+mj-cs"/>
                  </a:rPr>
                  <a:t> לכל </a:t>
                </a:r>
                <a14:m>
                  <m:oMath xmlns:m="http://schemas.openxmlformats.org/officeDocument/2006/math">
                    <m:r>
                      <a:rPr lang="en-US" sz="1800" b="0" i="1" smtClean="0">
                        <a:solidFill>
                          <a:schemeClr val="bg1"/>
                        </a:solidFill>
                        <a:latin typeface="Cambria Math"/>
                        <a:ea typeface="Cambria Math"/>
                        <a:cs typeface="+mj-cs"/>
                      </a:rPr>
                      <m:t>𝑣</m:t>
                    </m:r>
                    <m:r>
                      <a:rPr lang="en-US" sz="1800" b="0" i="1" smtClean="0">
                        <a:solidFill>
                          <a:schemeClr val="bg1"/>
                        </a:solidFill>
                        <a:latin typeface="Cambria Math"/>
                        <a:ea typeface="Cambria Math"/>
                        <a:cs typeface="+mj-cs"/>
                      </a:rPr>
                      <m:t>∈[</m:t>
                    </m:r>
                    <m:acc>
                      <m:accPr>
                        <m:chr m:val="̂"/>
                        <m:ctrlPr>
                          <a:rPr lang="en-US" sz="1800" b="0" i="1" smtClean="0">
                            <a:solidFill>
                              <a:schemeClr val="bg1"/>
                            </a:solidFill>
                            <a:latin typeface="Cambria Math"/>
                            <a:ea typeface="Cambria Math"/>
                            <a:cs typeface="+mj-cs"/>
                          </a:rPr>
                        </m:ctrlPr>
                      </m:accPr>
                      <m:e>
                        <m:r>
                          <a:rPr lang="en-US" sz="1800" b="0" i="1" smtClean="0">
                            <a:solidFill>
                              <a:schemeClr val="bg1"/>
                            </a:solidFill>
                            <a:latin typeface="Cambria Math"/>
                            <a:ea typeface="Cambria Math"/>
                            <a:cs typeface="+mj-cs"/>
                          </a:rPr>
                          <m:t>𝑣</m:t>
                        </m:r>
                      </m:e>
                    </m:acc>
                    <m:r>
                      <a:rPr lang="he-IL" sz="1800" b="0" i="1" smtClean="0">
                        <a:solidFill>
                          <a:schemeClr val="bg1"/>
                        </a:solidFill>
                        <a:latin typeface="Cambria Math"/>
                        <a:ea typeface="Cambria Math"/>
                        <a:cs typeface="+mj-cs"/>
                      </a:rPr>
                      <m:t> </m:t>
                    </m:r>
                    <m:r>
                      <a:rPr lang="en-US" sz="1800" b="0" i="1" smtClean="0">
                        <a:solidFill>
                          <a:schemeClr val="bg1"/>
                        </a:solidFill>
                        <a:latin typeface="Cambria Math"/>
                        <a:ea typeface="Cambria Math"/>
                        <a:cs typeface="+mj-cs"/>
                      </a:rPr>
                      <m:t>, </m:t>
                    </m:r>
                    <m:r>
                      <a:rPr lang="en-US" sz="1800" b="0" i="1" smtClean="0">
                        <a:solidFill>
                          <a:schemeClr val="bg1"/>
                        </a:solidFill>
                        <a:latin typeface="Cambria Math"/>
                        <a:ea typeface="Cambria Math"/>
                        <a:cs typeface="+mj-cs"/>
                      </a:rPr>
                      <m:t>h</m:t>
                    </m:r>
                    <m:r>
                      <a:rPr lang="en-US" sz="1800" b="0" i="1" smtClean="0">
                        <a:solidFill>
                          <a:schemeClr val="bg1"/>
                        </a:solidFill>
                        <a:latin typeface="Cambria Math"/>
                        <a:ea typeface="Cambria Math"/>
                        <a:cs typeface="+mj-cs"/>
                      </a:rPr>
                      <m:t>]</m:t>
                    </m:r>
                  </m:oMath>
                </a14:m>
                <a:r>
                  <a:rPr lang="he-IL" sz="1800" dirty="0" smtClean="0">
                    <a:solidFill>
                      <a:schemeClr val="bg1"/>
                    </a:solidFill>
                    <a:latin typeface="+mj-lt"/>
                    <a:ea typeface="Cambria Math"/>
                    <a:cs typeface="+mj-cs"/>
                  </a:rPr>
                  <a:t> .</a:t>
                </a:r>
              </a:p>
              <a:p>
                <a:endParaRPr lang="he-IL" sz="1800" dirty="0">
                  <a:solidFill>
                    <a:schemeClr val="bg1"/>
                  </a:solidFill>
                  <a:latin typeface="+mj-lt"/>
                  <a:ea typeface="Cambria Math"/>
                  <a:cs typeface="+mj-cs"/>
                </a:endParaRPr>
              </a:p>
              <a:p>
                <a:r>
                  <a:rPr lang="he-IL" sz="1800" dirty="0" smtClean="0">
                    <a:solidFill>
                      <a:schemeClr val="bg1"/>
                    </a:solidFill>
                    <a:latin typeface="+mj-lt"/>
                    <a:ea typeface="Cambria Math"/>
                    <a:cs typeface="+mj-cs"/>
                  </a:rPr>
                  <a:t>במקרה כזה, מלמה 1 בהכרח נובע ש-  </a:t>
                </a:r>
                <a14:m>
                  <m:oMath xmlns:m="http://schemas.openxmlformats.org/officeDocument/2006/math">
                    <m:sSub>
                      <m:sSubPr>
                        <m:ctrlPr>
                          <a:rPr lang="en-US" sz="1800" b="0" i="1" smtClean="0">
                            <a:solidFill>
                              <a:schemeClr val="bg1"/>
                            </a:solidFill>
                            <a:latin typeface="Cambria Math"/>
                            <a:ea typeface="Cambria Math"/>
                            <a:cs typeface="+mj-cs"/>
                          </a:rPr>
                        </m:ctrlPr>
                      </m:sSubPr>
                      <m:e>
                        <m:r>
                          <a:rPr lang="en-US" sz="1800" b="0" i="1" smtClean="0">
                            <a:solidFill>
                              <a:schemeClr val="bg1"/>
                            </a:solidFill>
                            <a:latin typeface="Cambria Math"/>
                            <a:ea typeface="Cambria Math"/>
                            <a:cs typeface="+mj-cs"/>
                          </a:rPr>
                          <m:t>𝑎</m:t>
                        </m:r>
                      </m:e>
                      <m:sub>
                        <m:r>
                          <a:rPr lang="en-US" sz="1800" b="0" i="1" smtClean="0">
                            <a:solidFill>
                              <a:schemeClr val="bg1"/>
                            </a:solidFill>
                            <a:latin typeface="Cambria Math"/>
                            <a:ea typeface="Cambria Math"/>
                            <a:cs typeface="+mj-cs"/>
                          </a:rPr>
                          <m:t>1</m:t>
                        </m:r>
                      </m:sub>
                    </m:sSub>
                    <m:d>
                      <m:dPr>
                        <m:ctrlPr>
                          <a:rPr lang="en-US" sz="1800" b="0" i="1" smtClean="0">
                            <a:solidFill>
                              <a:schemeClr val="bg1"/>
                            </a:solidFill>
                            <a:latin typeface="Cambria Math"/>
                            <a:ea typeface="Cambria Math"/>
                            <a:cs typeface="+mj-cs"/>
                          </a:rPr>
                        </m:ctrlPr>
                      </m:dPr>
                      <m:e>
                        <m:r>
                          <a:rPr lang="en-US" sz="1800" b="0" i="1" smtClean="0">
                            <a:solidFill>
                              <a:schemeClr val="bg1"/>
                            </a:solidFill>
                            <a:latin typeface="Cambria Math"/>
                            <a:ea typeface="Cambria Math"/>
                            <a:cs typeface="+mj-cs"/>
                          </a:rPr>
                          <m:t>𝑣</m:t>
                        </m:r>
                      </m:e>
                    </m:d>
                    <m:r>
                      <a:rPr lang="en-US" sz="1800" b="0" i="1" smtClean="0">
                        <a:solidFill>
                          <a:schemeClr val="bg1"/>
                        </a:solidFill>
                        <a:latin typeface="Cambria Math"/>
                        <a:ea typeface="Cambria Math"/>
                        <a:cs typeface="+mj-cs"/>
                      </a:rPr>
                      <m:t>&gt;</m:t>
                    </m:r>
                    <m:sSub>
                      <m:sSubPr>
                        <m:ctrlPr>
                          <a:rPr lang="en-US" sz="1800" b="0" i="1" smtClean="0">
                            <a:solidFill>
                              <a:schemeClr val="bg1"/>
                            </a:solidFill>
                            <a:latin typeface="Cambria Math"/>
                            <a:ea typeface="Cambria Math"/>
                            <a:cs typeface="+mj-cs"/>
                          </a:rPr>
                        </m:ctrlPr>
                      </m:sSubPr>
                      <m:e>
                        <m:r>
                          <a:rPr lang="en-US" sz="1800" b="0" i="1" smtClean="0">
                            <a:solidFill>
                              <a:schemeClr val="bg1"/>
                            </a:solidFill>
                            <a:latin typeface="Cambria Math"/>
                            <a:ea typeface="Cambria Math"/>
                            <a:cs typeface="+mj-cs"/>
                          </a:rPr>
                          <m:t>𝑎</m:t>
                        </m:r>
                      </m:e>
                      <m:sub>
                        <m:r>
                          <a:rPr lang="en-US" sz="1800" b="0" i="1" smtClean="0">
                            <a:solidFill>
                              <a:schemeClr val="bg1"/>
                            </a:solidFill>
                            <a:latin typeface="Cambria Math"/>
                            <a:ea typeface="Cambria Math"/>
                            <a:cs typeface="+mj-cs"/>
                          </a:rPr>
                          <m:t>2</m:t>
                        </m:r>
                      </m:sub>
                    </m:sSub>
                    <m:d>
                      <m:dPr>
                        <m:ctrlPr>
                          <a:rPr lang="en-US" sz="1800" b="0" i="1" smtClean="0">
                            <a:solidFill>
                              <a:schemeClr val="bg1"/>
                            </a:solidFill>
                            <a:latin typeface="Cambria Math"/>
                            <a:ea typeface="Cambria Math"/>
                            <a:cs typeface="+mj-cs"/>
                          </a:rPr>
                        </m:ctrlPr>
                      </m:dPr>
                      <m:e>
                        <m:r>
                          <a:rPr lang="en-US" sz="1800" b="0" i="1" smtClean="0">
                            <a:solidFill>
                              <a:schemeClr val="bg1"/>
                            </a:solidFill>
                            <a:latin typeface="Cambria Math"/>
                            <a:ea typeface="Cambria Math"/>
                            <a:cs typeface="+mj-cs"/>
                          </a:rPr>
                          <m:t>𝑣</m:t>
                        </m:r>
                      </m:e>
                    </m:d>
                  </m:oMath>
                </a14:m>
                <a:r>
                  <a:rPr lang="he-IL" sz="1800" dirty="0" smtClean="0">
                    <a:solidFill>
                      <a:schemeClr val="bg1"/>
                    </a:solidFill>
                    <a:latin typeface="+mj-lt"/>
                    <a:ea typeface="Cambria Math"/>
                    <a:cs typeface="+mj-cs"/>
                  </a:rPr>
                  <a:t> </a:t>
                </a:r>
                <a:r>
                  <a:rPr lang="he-IL" sz="1800" dirty="0">
                    <a:solidFill>
                      <a:schemeClr val="bg1"/>
                    </a:solidFill>
                    <a:ea typeface="Cambria Math"/>
                  </a:rPr>
                  <a:t>לכל </a:t>
                </a:r>
                <a14:m>
                  <m:oMath xmlns:m="http://schemas.openxmlformats.org/officeDocument/2006/math">
                    <m:r>
                      <a:rPr lang="en-US" sz="1800" i="1">
                        <a:solidFill>
                          <a:schemeClr val="bg1"/>
                        </a:solidFill>
                        <a:latin typeface="Cambria Math"/>
                        <a:ea typeface="Cambria Math"/>
                      </a:rPr>
                      <m:t>𝑣</m:t>
                    </m:r>
                    <m:r>
                      <a:rPr lang="en-US" sz="1800" i="1">
                        <a:solidFill>
                          <a:schemeClr val="bg1"/>
                        </a:solidFill>
                        <a:latin typeface="Cambria Math"/>
                        <a:ea typeface="Cambria Math"/>
                      </a:rPr>
                      <m:t>∈[</m:t>
                    </m:r>
                    <m:acc>
                      <m:accPr>
                        <m:chr m:val="̂"/>
                        <m:ctrlPr>
                          <a:rPr lang="en-US" sz="1800" i="1">
                            <a:solidFill>
                              <a:schemeClr val="bg1"/>
                            </a:solidFill>
                            <a:latin typeface="Cambria Math"/>
                            <a:ea typeface="Cambria Math"/>
                          </a:rPr>
                        </m:ctrlPr>
                      </m:accPr>
                      <m:e>
                        <m:r>
                          <a:rPr lang="en-US" sz="1800" i="1">
                            <a:solidFill>
                              <a:schemeClr val="bg1"/>
                            </a:solidFill>
                            <a:latin typeface="Cambria Math"/>
                            <a:ea typeface="Cambria Math"/>
                          </a:rPr>
                          <m:t>𝑣</m:t>
                        </m:r>
                      </m:e>
                    </m:acc>
                    <m:r>
                      <a:rPr lang="he-IL" sz="1800" i="1">
                        <a:solidFill>
                          <a:schemeClr val="bg1"/>
                        </a:solidFill>
                        <a:latin typeface="Cambria Math"/>
                        <a:ea typeface="Cambria Math"/>
                      </a:rPr>
                      <m:t> </m:t>
                    </m:r>
                    <m:r>
                      <a:rPr lang="en-US" sz="1800" i="1">
                        <a:solidFill>
                          <a:schemeClr val="bg1"/>
                        </a:solidFill>
                        <a:latin typeface="Cambria Math"/>
                        <a:ea typeface="Cambria Math"/>
                      </a:rPr>
                      <m:t>, </m:t>
                    </m:r>
                    <m:r>
                      <a:rPr lang="en-US" sz="1800" i="1">
                        <a:solidFill>
                          <a:schemeClr val="bg1"/>
                        </a:solidFill>
                        <a:latin typeface="Cambria Math"/>
                        <a:ea typeface="Cambria Math"/>
                      </a:rPr>
                      <m:t>h</m:t>
                    </m:r>
                    <m:r>
                      <a:rPr lang="en-US" sz="1800" i="1">
                        <a:solidFill>
                          <a:schemeClr val="bg1"/>
                        </a:solidFill>
                        <a:latin typeface="Cambria Math"/>
                        <a:ea typeface="Cambria Math"/>
                      </a:rPr>
                      <m:t>]</m:t>
                    </m:r>
                  </m:oMath>
                </a14:m>
                <a:r>
                  <a:rPr lang="he-IL" sz="1800" dirty="0" smtClean="0">
                    <a:solidFill>
                      <a:schemeClr val="bg1"/>
                    </a:solidFill>
                    <a:latin typeface="+mj-lt"/>
                    <a:ea typeface="Cambria Math"/>
                    <a:cs typeface="+mj-cs"/>
                  </a:rPr>
                  <a:t>.</a:t>
                </a:r>
              </a:p>
              <a:p>
                <a:r>
                  <a:rPr lang="he-IL" sz="1800" dirty="0" smtClean="0">
                    <a:solidFill>
                      <a:schemeClr val="bg1"/>
                    </a:solidFill>
                    <a:latin typeface="+mj-lt"/>
                    <a:ea typeface="Cambria Math"/>
                    <a:cs typeface="+mj-cs"/>
                  </a:rPr>
                  <a:t>מלמה 2, מכיוון ש- </a:t>
                </a:r>
                <a14:m>
                  <m:oMath xmlns:m="http://schemas.openxmlformats.org/officeDocument/2006/math">
                    <m:sSub>
                      <m:sSubPr>
                        <m:ctrlPr>
                          <a:rPr lang="en-US" sz="1800" b="0" i="1" smtClean="0">
                            <a:solidFill>
                              <a:schemeClr val="bg1"/>
                            </a:solidFill>
                            <a:latin typeface="Cambria Math"/>
                            <a:ea typeface="Cambria Math"/>
                            <a:cs typeface="+mj-cs"/>
                          </a:rPr>
                        </m:ctrlPr>
                      </m:sSubPr>
                      <m:e>
                        <m:r>
                          <a:rPr lang="he-IL" sz="1800" i="1" smtClean="0">
                            <a:solidFill>
                              <a:schemeClr val="bg1"/>
                            </a:solidFill>
                            <a:latin typeface="Cambria Math"/>
                            <a:ea typeface="Cambria Math"/>
                            <a:cs typeface="+mj-cs"/>
                          </a:rPr>
                          <m:t>𝛽</m:t>
                        </m:r>
                      </m:e>
                      <m:sub>
                        <m:r>
                          <a:rPr lang="en-US" sz="1800" b="0" i="1" smtClean="0">
                            <a:solidFill>
                              <a:schemeClr val="bg1"/>
                            </a:solidFill>
                            <a:latin typeface="Cambria Math"/>
                            <a:ea typeface="Cambria Math"/>
                            <a:cs typeface="+mj-cs"/>
                          </a:rPr>
                          <m:t>1</m:t>
                        </m:r>
                      </m:sub>
                    </m:sSub>
                    <m:d>
                      <m:dPr>
                        <m:ctrlPr>
                          <a:rPr lang="en-US" sz="1800" b="0" i="1" smtClean="0">
                            <a:solidFill>
                              <a:schemeClr val="bg1"/>
                            </a:solidFill>
                            <a:latin typeface="Cambria Math"/>
                            <a:ea typeface="Cambria Math"/>
                            <a:cs typeface="+mj-cs"/>
                          </a:rPr>
                        </m:ctrlPr>
                      </m:dPr>
                      <m:e>
                        <m:bar>
                          <m:barPr>
                            <m:ctrlPr>
                              <a:rPr lang="en-US" sz="1800" b="0" i="1" smtClean="0">
                                <a:solidFill>
                                  <a:schemeClr val="bg1"/>
                                </a:solidFill>
                                <a:latin typeface="Cambria Math"/>
                                <a:ea typeface="Cambria Math"/>
                                <a:cs typeface="+mj-cs"/>
                              </a:rPr>
                            </m:ctrlPr>
                          </m:barPr>
                          <m:e>
                            <m:r>
                              <a:rPr lang="en-US" sz="1800" b="0" i="1" smtClean="0">
                                <a:solidFill>
                                  <a:schemeClr val="bg1"/>
                                </a:solidFill>
                                <a:latin typeface="Cambria Math"/>
                                <a:ea typeface="Cambria Math"/>
                                <a:cs typeface="+mj-cs"/>
                              </a:rPr>
                              <m:t>𝑣</m:t>
                            </m:r>
                          </m:e>
                        </m:bar>
                      </m:e>
                    </m:d>
                    <m:r>
                      <a:rPr lang="en-US" sz="1800" b="0" i="1" smtClean="0">
                        <a:solidFill>
                          <a:schemeClr val="bg1"/>
                        </a:solidFill>
                        <a:latin typeface="Cambria Math"/>
                        <a:ea typeface="Cambria Math"/>
                        <a:cs typeface="+mj-cs"/>
                      </a:rPr>
                      <m:t>= </m:t>
                    </m:r>
                    <m:sSub>
                      <m:sSubPr>
                        <m:ctrlPr>
                          <a:rPr lang="en-US" sz="1800" b="0" i="1" smtClean="0">
                            <a:solidFill>
                              <a:schemeClr val="bg1"/>
                            </a:solidFill>
                            <a:latin typeface="Cambria Math"/>
                            <a:ea typeface="Cambria Math"/>
                            <a:cs typeface="+mj-cs"/>
                          </a:rPr>
                        </m:ctrlPr>
                      </m:sSubPr>
                      <m:e>
                        <m:r>
                          <a:rPr lang="en-US" sz="1800" b="0" i="1" smtClean="0">
                            <a:solidFill>
                              <a:schemeClr val="bg1"/>
                            </a:solidFill>
                            <a:latin typeface="Cambria Math"/>
                            <a:ea typeface="Cambria Math"/>
                            <a:cs typeface="+mj-cs"/>
                          </a:rPr>
                          <m:t>𝛽</m:t>
                        </m:r>
                      </m:e>
                      <m:sub>
                        <m:r>
                          <a:rPr lang="en-US" sz="1800" b="0" i="1" smtClean="0">
                            <a:solidFill>
                              <a:schemeClr val="bg1"/>
                            </a:solidFill>
                            <a:latin typeface="Cambria Math"/>
                            <a:ea typeface="Cambria Math"/>
                            <a:cs typeface="+mj-cs"/>
                          </a:rPr>
                          <m:t>2</m:t>
                        </m:r>
                      </m:sub>
                    </m:sSub>
                    <m:d>
                      <m:dPr>
                        <m:ctrlPr>
                          <a:rPr lang="en-US" sz="1800" b="0" i="1" smtClean="0">
                            <a:solidFill>
                              <a:schemeClr val="bg1"/>
                            </a:solidFill>
                            <a:latin typeface="Cambria Math"/>
                            <a:ea typeface="Cambria Math"/>
                            <a:cs typeface="+mj-cs"/>
                          </a:rPr>
                        </m:ctrlPr>
                      </m:dPr>
                      <m:e>
                        <m:bar>
                          <m:barPr>
                            <m:ctrlPr>
                              <a:rPr lang="en-US" sz="1800" b="0" i="1" smtClean="0">
                                <a:solidFill>
                                  <a:schemeClr val="bg1"/>
                                </a:solidFill>
                                <a:latin typeface="Cambria Math"/>
                                <a:ea typeface="Cambria Math"/>
                                <a:cs typeface="+mj-cs"/>
                              </a:rPr>
                            </m:ctrlPr>
                          </m:barPr>
                          <m:e>
                            <m:r>
                              <a:rPr lang="en-US" sz="1800" b="0" i="1" smtClean="0">
                                <a:solidFill>
                                  <a:schemeClr val="bg1"/>
                                </a:solidFill>
                                <a:latin typeface="Cambria Math"/>
                                <a:ea typeface="Cambria Math"/>
                                <a:cs typeface="+mj-cs"/>
                              </a:rPr>
                              <m:t>𝑣</m:t>
                            </m:r>
                          </m:e>
                        </m:bar>
                      </m:e>
                    </m:d>
                  </m:oMath>
                </a14:m>
                <a:r>
                  <a:rPr lang="he-IL" sz="1800" dirty="0" smtClean="0">
                    <a:solidFill>
                      <a:schemeClr val="bg1"/>
                    </a:solidFill>
                    <a:latin typeface="+mj-lt"/>
                    <a:ea typeface="Cambria Math"/>
                    <a:cs typeface="+mj-cs"/>
                  </a:rPr>
                  <a:t> , בהכרח מתקיים ש- </a:t>
                </a:r>
                <a14:m>
                  <m:oMath xmlns:m="http://schemas.openxmlformats.org/officeDocument/2006/math">
                    <m:sSub>
                      <m:sSubPr>
                        <m:ctrlPr>
                          <a:rPr lang="en-US" sz="1800" i="1">
                            <a:solidFill>
                              <a:schemeClr val="bg1"/>
                            </a:solidFill>
                            <a:latin typeface="Cambria Math"/>
                            <a:ea typeface="Cambria Math"/>
                          </a:rPr>
                        </m:ctrlPr>
                      </m:sSubPr>
                      <m:e>
                        <m:r>
                          <a:rPr lang="en-US" sz="1800" b="0" i="1" smtClean="0">
                            <a:solidFill>
                              <a:schemeClr val="bg1"/>
                            </a:solidFill>
                            <a:latin typeface="Cambria Math"/>
                            <a:ea typeface="Cambria Math"/>
                          </a:rPr>
                          <m:t>𝑢</m:t>
                        </m:r>
                      </m:e>
                      <m:sub>
                        <m:r>
                          <a:rPr lang="en-US" sz="1800" i="1">
                            <a:solidFill>
                              <a:schemeClr val="bg1"/>
                            </a:solidFill>
                            <a:latin typeface="Cambria Math"/>
                            <a:ea typeface="Cambria Math"/>
                          </a:rPr>
                          <m:t>1</m:t>
                        </m:r>
                      </m:sub>
                    </m:sSub>
                    <m:d>
                      <m:dPr>
                        <m:ctrlPr>
                          <a:rPr lang="en-US" sz="1800" i="1">
                            <a:solidFill>
                              <a:schemeClr val="bg1"/>
                            </a:solidFill>
                            <a:latin typeface="Cambria Math"/>
                            <a:ea typeface="Cambria Math"/>
                          </a:rPr>
                        </m:ctrlPr>
                      </m:dPr>
                      <m:e>
                        <m:bar>
                          <m:barPr>
                            <m:ctrlPr>
                              <a:rPr lang="en-US" sz="1800" i="1">
                                <a:solidFill>
                                  <a:schemeClr val="bg1"/>
                                </a:solidFill>
                                <a:latin typeface="Cambria Math"/>
                                <a:ea typeface="Cambria Math"/>
                              </a:rPr>
                            </m:ctrlPr>
                          </m:barPr>
                          <m:e>
                            <m:r>
                              <a:rPr lang="en-US" sz="1800" i="1">
                                <a:solidFill>
                                  <a:schemeClr val="bg1"/>
                                </a:solidFill>
                                <a:latin typeface="Cambria Math"/>
                                <a:ea typeface="Cambria Math"/>
                              </a:rPr>
                              <m:t>𝑣</m:t>
                            </m:r>
                          </m:e>
                        </m:bar>
                      </m:e>
                    </m:d>
                    <m:r>
                      <a:rPr lang="en-US" sz="1800" i="1">
                        <a:solidFill>
                          <a:schemeClr val="bg1"/>
                        </a:solidFill>
                        <a:latin typeface="Cambria Math"/>
                        <a:ea typeface="Cambria Math"/>
                      </a:rPr>
                      <m:t>= </m:t>
                    </m:r>
                    <m:sSub>
                      <m:sSubPr>
                        <m:ctrlPr>
                          <a:rPr lang="en-US" sz="1800" i="1">
                            <a:solidFill>
                              <a:schemeClr val="bg1"/>
                            </a:solidFill>
                            <a:latin typeface="Cambria Math"/>
                            <a:ea typeface="Cambria Math"/>
                          </a:rPr>
                        </m:ctrlPr>
                      </m:sSubPr>
                      <m:e>
                        <m:r>
                          <a:rPr lang="en-US" sz="1800" b="0" i="1" smtClean="0">
                            <a:solidFill>
                              <a:schemeClr val="bg1"/>
                            </a:solidFill>
                            <a:latin typeface="Cambria Math"/>
                            <a:ea typeface="Cambria Math"/>
                          </a:rPr>
                          <m:t>𝑢</m:t>
                        </m:r>
                      </m:e>
                      <m:sub>
                        <m:r>
                          <a:rPr lang="en-US" sz="1800" i="1">
                            <a:solidFill>
                              <a:schemeClr val="bg1"/>
                            </a:solidFill>
                            <a:latin typeface="Cambria Math"/>
                            <a:ea typeface="Cambria Math"/>
                          </a:rPr>
                          <m:t>2</m:t>
                        </m:r>
                      </m:sub>
                    </m:sSub>
                    <m:d>
                      <m:dPr>
                        <m:ctrlPr>
                          <a:rPr lang="en-US" sz="1800" i="1">
                            <a:solidFill>
                              <a:schemeClr val="bg1"/>
                            </a:solidFill>
                            <a:latin typeface="Cambria Math"/>
                            <a:ea typeface="Cambria Math"/>
                          </a:rPr>
                        </m:ctrlPr>
                      </m:dPr>
                      <m:e>
                        <m:bar>
                          <m:barPr>
                            <m:ctrlPr>
                              <a:rPr lang="en-US" sz="1800" i="1">
                                <a:solidFill>
                                  <a:schemeClr val="bg1"/>
                                </a:solidFill>
                                <a:latin typeface="Cambria Math"/>
                                <a:ea typeface="Cambria Math"/>
                              </a:rPr>
                            </m:ctrlPr>
                          </m:barPr>
                          <m:e>
                            <m:r>
                              <a:rPr lang="en-US" sz="1800" i="1">
                                <a:solidFill>
                                  <a:schemeClr val="bg1"/>
                                </a:solidFill>
                                <a:latin typeface="Cambria Math"/>
                                <a:ea typeface="Cambria Math"/>
                              </a:rPr>
                              <m:t>𝑣</m:t>
                            </m:r>
                          </m:e>
                        </m:bar>
                      </m:e>
                    </m:d>
                  </m:oMath>
                </a14:m>
                <a:r>
                  <a:rPr lang="he-IL" sz="1800" dirty="0" smtClean="0">
                    <a:solidFill>
                      <a:schemeClr val="bg1"/>
                    </a:solidFill>
                    <a:latin typeface="+mj-lt"/>
                    <a:ea typeface="Cambria Math"/>
                    <a:cs typeface="+mj-cs"/>
                  </a:rPr>
                  <a:t>. לכן,</a:t>
                </a:r>
              </a:p>
              <a:p>
                <a:endParaRPr lang="he-IL" sz="1800" dirty="0" smtClean="0">
                  <a:solidFill>
                    <a:schemeClr val="bg1"/>
                  </a:solidFill>
                  <a:latin typeface="+mj-lt"/>
                  <a:ea typeface="Cambria Math"/>
                  <a:cs typeface="+mj-cs"/>
                </a:endParaRPr>
              </a:p>
              <a:p>
                <a:pPr algn="l"/>
                <a14:m>
                  <m:oMathPara xmlns:m="http://schemas.openxmlformats.org/officeDocument/2006/math">
                    <m:oMathParaPr>
                      <m:jc m:val="center"/>
                    </m:oMathParaPr>
                    <m:oMath xmlns:m="http://schemas.openxmlformats.org/officeDocument/2006/math">
                      <m:sSub>
                        <m:sSubPr>
                          <m:ctrlPr>
                            <a:rPr lang="en-US" sz="1800" b="0" i="1" smtClean="0">
                              <a:solidFill>
                                <a:schemeClr val="bg1"/>
                              </a:solidFill>
                              <a:latin typeface="Cambria Math"/>
                              <a:ea typeface="Cambria Math"/>
                              <a:cs typeface="+mj-cs"/>
                            </a:rPr>
                          </m:ctrlPr>
                        </m:sSubPr>
                        <m:e>
                          <m:r>
                            <a:rPr lang="en-US" sz="1800" b="0" i="1" smtClean="0">
                              <a:solidFill>
                                <a:schemeClr val="bg1"/>
                              </a:solidFill>
                              <a:latin typeface="Cambria Math"/>
                              <a:ea typeface="Cambria Math"/>
                              <a:cs typeface="+mj-cs"/>
                            </a:rPr>
                            <m:t>𝑢</m:t>
                          </m:r>
                        </m:e>
                        <m:sub>
                          <m:r>
                            <a:rPr lang="en-US" sz="1800" b="0" i="1" smtClean="0">
                              <a:solidFill>
                                <a:schemeClr val="bg1"/>
                              </a:solidFill>
                              <a:latin typeface="Cambria Math"/>
                              <a:ea typeface="Cambria Math"/>
                              <a:cs typeface="+mj-cs"/>
                            </a:rPr>
                            <m:t>1</m:t>
                          </m:r>
                        </m:sub>
                      </m:sSub>
                      <m:d>
                        <m:dPr>
                          <m:ctrlPr>
                            <a:rPr lang="en-US" sz="1800" b="0" i="1" smtClean="0">
                              <a:solidFill>
                                <a:schemeClr val="bg1"/>
                              </a:solidFill>
                              <a:latin typeface="Cambria Math"/>
                              <a:ea typeface="Cambria Math"/>
                              <a:cs typeface="+mj-cs"/>
                            </a:rPr>
                          </m:ctrlPr>
                        </m:dPr>
                        <m:e>
                          <m:r>
                            <a:rPr lang="en-US" sz="1800" b="0" i="1" smtClean="0">
                              <a:solidFill>
                                <a:schemeClr val="bg1"/>
                              </a:solidFill>
                              <a:latin typeface="Cambria Math"/>
                              <a:ea typeface="Cambria Math"/>
                              <a:cs typeface="+mj-cs"/>
                            </a:rPr>
                            <m:t>h</m:t>
                          </m:r>
                        </m:e>
                      </m:d>
                      <m:r>
                        <a:rPr lang="en-US" sz="1800" b="0" i="1" smtClean="0">
                          <a:solidFill>
                            <a:schemeClr val="bg1"/>
                          </a:solidFill>
                          <a:latin typeface="Cambria Math"/>
                          <a:ea typeface="Cambria Math"/>
                          <a:cs typeface="+mj-cs"/>
                        </a:rPr>
                        <m:t>−</m:t>
                      </m:r>
                      <m:sSub>
                        <m:sSubPr>
                          <m:ctrlPr>
                            <a:rPr lang="en-US" sz="1800" b="0" i="1" smtClean="0">
                              <a:solidFill>
                                <a:schemeClr val="bg1"/>
                              </a:solidFill>
                              <a:latin typeface="Cambria Math"/>
                              <a:ea typeface="Cambria Math"/>
                              <a:cs typeface="+mj-cs"/>
                            </a:rPr>
                          </m:ctrlPr>
                        </m:sSubPr>
                        <m:e>
                          <m:r>
                            <a:rPr lang="en-US" sz="1800" b="0" i="1" smtClean="0">
                              <a:solidFill>
                                <a:schemeClr val="bg1"/>
                              </a:solidFill>
                              <a:latin typeface="Cambria Math"/>
                              <a:ea typeface="Cambria Math"/>
                              <a:cs typeface="+mj-cs"/>
                            </a:rPr>
                            <m:t>𝑢</m:t>
                          </m:r>
                        </m:e>
                        <m:sub>
                          <m:r>
                            <a:rPr lang="en-US" sz="1800" b="0" i="1" smtClean="0">
                              <a:solidFill>
                                <a:schemeClr val="bg1"/>
                              </a:solidFill>
                              <a:latin typeface="Cambria Math"/>
                              <a:ea typeface="Cambria Math"/>
                              <a:cs typeface="+mj-cs"/>
                            </a:rPr>
                            <m:t>1</m:t>
                          </m:r>
                        </m:sub>
                      </m:sSub>
                      <m:d>
                        <m:dPr>
                          <m:ctrlPr>
                            <a:rPr lang="en-US" sz="1800" b="0" i="1" smtClean="0">
                              <a:solidFill>
                                <a:schemeClr val="bg1"/>
                              </a:solidFill>
                              <a:latin typeface="Cambria Math"/>
                              <a:ea typeface="Cambria Math"/>
                              <a:cs typeface="+mj-cs"/>
                            </a:rPr>
                          </m:ctrlPr>
                        </m:dPr>
                        <m:e>
                          <m:bar>
                            <m:barPr>
                              <m:ctrlPr>
                                <a:rPr lang="en-US" sz="1800" b="0" i="1" smtClean="0">
                                  <a:solidFill>
                                    <a:schemeClr val="bg1"/>
                                  </a:solidFill>
                                  <a:latin typeface="Cambria Math"/>
                                  <a:ea typeface="Cambria Math"/>
                                  <a:cs typeface="+mj-cs"/>
                                </a:rPr>
                              </m:ctrlPr>
                            </m:barPr>
                            <m:e>
                              <m:r>
                                <a:rPr lang="en-US" sz="1800" b="0" i="1" smtClean="0">
                                  <a:solidFill>
                                    <a:schemeClr val="bg1"/>
                                  </a:solidFill>
                                  <a:latin typeface="Cambria Math"/>
                                  <a:ea typeface="Cambria Math"/>
                                  <a:cs typeface="+mj-cs"/>
                                </a:rPr>
                                <m:t>𝑣</m:t>
                              </m:r>
                            </m:e>
                          </m:bar>
                        </m:e>
                      </m:d>
                      <m:r>
                        <a:rPr lang="en-US" sz="1800" b="0" i="1" smtClean="0">
                          <a:solidFill>
                            <a:schemeClr val="bg1"/>
                          </a:solidFill>
                          <a:latin typeface="Cambria Math"/>
                          <a:ea typeface="Cambria Math"/>
                          <a:cs typeface="+mj-cs"/>
                        </a:rPr>
                        <m:t>= </m:t>
                      </m:r>
                      <m:nary>
                        <m:naryPr>
                          <m:limLoc m:val="undOvr"/>
                          <m:ctrlPr>
                            <a:rPr lang="en-US" sz="1800" b="0" i="1" smtClean="0">
                              <a:solidFill>
                                <a:schemeClr val="bg1"/>
                              </a:solidFill>
                              <a:latin typeface="Cambria Math"/>
                              <a:ea typeface="Cambria Math"/>
                              <a:cs typeface="+mj-cs"/>
                            </a:rPr>
                          </m:ctrlPr>
                        </m:naryPr>
                        <m:sub>
                          <m:bar>
                            <m:barPr>
                              <m:ctrlPr>
                                <a:rPr lang="en-US" sz="1800" i="1">
                                  <a:solidFill>
                                    <a:schemeClr val="bg1"/>
                                  </a:solidFill>
                                  <a:latin typeface="Cambria Math"/>
                                  <a:ea typeface="Cambria Math"/>
                                </a:rPr>
                              </m:ctrlPr>
                            </m:barPr>
                            <m:e>
                              <m:r>
                                <a:rPr lang="en-US" sz="1800" i="1">
                                  <a:solidFill>
                                    <a:schemeClr val="bg1"/>
                                  </a:solidFill>
                                  <a:latin typeface="Cambria Math"/>
                                  <a:ea typeface="Cambria Math"/>
                                </a:rPr>
                                <m:t>𝑣</m:t>
                              </m:r>
                            </m:e>
                          </m:bar>
                        </m:sub>
                        <m:sup>
                          <m:r>
                            <a:rPr lang="en-US" sz="1800" b="0" i="1" smtClean="0">
                              <a:solidFill>
                                <a:schemeClr val="bg1"/>
                              </a:solidFill>
                              <a:latin typeface="Cambria Math"/>
                              <a:ea typeface="Cambria Math"/>
                              <a:cs typeface="+mj-cs"/>
                            </a:rPr>
                            <m:t>h</m:t>
                          </m:r>
                        </m:sup>
                        <m:e>
                          <m:sSub>
                            <m:sSubPr>
                              <m:ctrlPr>
                                <a:rPr lang="en-US" sz="1800" b="0" i="1" smtClean="0">
                                  <a:solidFill>
                                    <a:schemeClr val="bg1"/>
                                  </a:solidFill>
                                  <a:latin typeface="Cambria Math"/>
                                  <a:ea typeface="Cambria Math"/>
                                  <a:cs typeface="+mj-cs"/>
                                </a:rPr>
                              </m:ctrlPr>
                            </m:sSubPr>
                            <m:e>
                              <m:r>
                                <a:rPr lang="en-US" sz="1800" b="0" i="1" smtClean="0">
                                  <a:solidFill>
                                    <a:schemeClr val="bg1"/>
                                  </a:solidFill>
                                  <a:latin typeface="Cambria Math"/>
                                  <a:ea typeface="Cambria Math"/>
                                  <a:cs typeface="+mj-cs"/>
                                </a:rPr>
                                <m:t>𝑎</m:t>
                              </m:r>
                            </m:e>
                            <m:sub>
                              <m:r>
                                <a:rPr lang="en-US" sz="1800" b="0" i="1" smtClean="0">
                                  <a:solidFill>
                                    <a:schemeClr val="bg1"/>
                                  </a:solidFill>
                                  <a:latin typeface="Cambria Math"/>
                                  <a:ea typeface="Cambria Math"/>
                                  <a:cs typeface="+mj-cs"/>
                                </a:rPr>
                                <m:t>1</m:t>
                              </m:r>
                            </m:sub>
                          </m:sSub>
                          <m:d>
                            <m:dPr>
                              <m:ctrlPr>
                                <a:rPr lang="en-US" sz="1800" b="0" i="1" smtClean="0">
                                  <a:solidFill>
                                    <a:schemeClr val="bg1"/>
                                  </a:solidFill>
                                  <a:latin typeface="Cambria Math"/>
                                  <a:ea typeface="Cambria Math"/>
                                  <a:cs typeface="+mj-cs"/>
                                </a:rPr>
                              </m:ctrlPr>
                            </m:dPr>
                            <m:e>
                              <m:r>
                                <a:rPr lang="en-US" sz="1800" b="0" i="1" smtClean="0">
                                  <a:solidFill>
                                    <a:schemeClr val="bg1"/>
                                  </a:solidFill>
                                  <a:latin typeface="Cambria Math"/>
                                  <a:ea typeface="Cambria Math"/>
                                  <a:cs typeface="+mj-cs"/>
                                </a:rPr>
                                <m:t>𝑣</m:t>
                              </m:r>
                            </m:e>
                          </m:d>
                          <m:r>
                            <a:rPr lang="en-US" sz="1800" b="0" i="1" smtClean="0">
                              <a:solidFill>
                                <a:schemeClr val="bg1"/>
                              </a:solidFill>
                              <a:latin typeface="Cambria Math"/>
                              <a:ea typeface="Cambria Math"/>
                              <a:cs typeface="+mj-cs"/>
                            </a:rPr>
                            <m:t>&gt;  </m:t>
                          </m:r>
                          <m:nary>
                            <m:naryPr>
                              <m:limLoc m:val="undOvr"/>
                              <m:ctrlPr>
                                <a:rPr lang="en-US" sz="1800" b="0" i="1" smtClean="0">
                                  <a:solidFill>
                                    <a:schemeClr val="bg1"/>
                                  </a:solidFill>
                                  <a:latin typeface="Cambria Math"/>
                                  <a:ea typeface="Cambria Math"/>
                                  <a:cs typeface="+mj-cs"/>
                                </a:rPr>
                              </m:ctrlPr>
                            </m:naryPr>
                            <m:sub>
                              <m:bar>
                                <m:barPr>
                                  <m:ctrlPr>
                                    <a:rPr lang="en-US" sz="1800" i="1">
                                      <a:solidFill>
                                        <a:schemeClr val="bg1"/>
                                      </a:solidFill>
                                      <a:latin typeface="Cambria Math"/>
                                      <a:ea typeface="Cambria Math"/>
                                    </a:rPr>
                                  </m:ctrlPr>
                                </m:barPr>
                                <m:e>
                                  <m:r>
                                    <a:rPr lang="en-US" sz="1800" i="1">
                                      <a:solidFill>
                                        <a:schemeClr val="bg1"/>
                                      </a:solidFill>
                                      <a:latin typeface="Cambria Math"/>
                                      <a:ea typeface="Cambria Math"/>
                                    </a:rPr>
                                    <m:t>𝑣</m:t>
                                  </m:r>
                                </m:e>
                              </m:bar>
                            </m:sub>
                            <m:sup>
                              <m:r>
                                <a:rPr lang="en-US" sz="1800" b="0" i="1" smtClean="0">
                                  <a:solidFill>
                                    <a:schemeClr val="bg1"/>
                                  </a:solidFill>
                                  <a:latin typeface="Cambria Math"/>
                                  <a:ea typeface="Cambria Math"/>
                                  <a:cs typeface="+mj-cs"/>
                                </a:rPr>
                                <m:t>h</m:t>
                              </m:r>
                            </m:sup>
                            <m:e>
                              <m:sSub>
                                <m:sSubPr>
                                  <m:ctrlPr>
                                    <a:rPr lang="en-US" sz="1800" b="0" i="1" smtClean="0">
                                      <a:solidFill>
                                        <a:schemeClr val="bg1"/>
                                      </a:solidFill>
                                      <a:latin typeface="Cambria Math"/>
                                      <a:ea typeface="Cambria Math"/>
                                      <a:cs typeface="+mj-cs"/>
                                    </a:rPr>
                                  </m:ctrlPr>
                                </m:sSubPr>
                                <m:e>
                                  <m:r>
                                    <a:rPr lang="en-US" sz="1800" b="0" i="1" smtClean="0">
                                      <a:solidFill>
                                        <a:schemeClr val="bg1"/>
                                      </a:solidFill>
                                      <a:latin typeface="Cambria Math"/>
                                      <a:ea typeface="Cambria Math"/>
                                      <a:cs typeface="+mj-cs"/>
                                    </a:rPr>
                                    <m:t>𝑎</m:t>
                                  </m:r>
                                </m:e>
                                <m:sub>
                                  <m:r>
                                    <a:rPr lang="en-US" sz="1800" b="0" i="1" smtClean="0">
                                      <a:solidFill>
                                        <a:schemeClr val="bg1"/>
                                      </a:solidFill>
                                      <a:latin typeface="Cambria Math"/>
                                      <a:ea typeface="Cambria Math"/>
                                      <a:cs typeface="+mj-cs"/>
                                    </a:rPr>
                                    <m:t>2</m:t>
                                  </m:r>
                                </m:sub>
                              </m:sSub>
                              <m:d>
                                <m:dPr>
                                  <m:ctrlPr>
                                    <a:rPr lang="en-US" sz="1800" b="0" i="1" smtClean="0">
                                      <a:solidFill>
                                        <a:schemeClr val="bg1"/>
                                      </a:solidFill>
                                      <a:latin typeface="Cambria Math"/>
                                      <a:ea typeface="Cambria Math"/>
                                      <a:cs typeface="+mj-cs"/>
                                    </a:rPr>
                                  </m:ctrlPr>
                                </m:dPr>
                                <m:e>
                                  <m:r>
                                    <a:rPr lang="en-US" sz="1800" b="0" i="1" smtClean="0">
                                      <a:solidFill>
                                        <a:schemeClr val="bg1"/>
                                      </a:solidFill>
                                      <a:latin typeface="Cambria Math"/>
                                      <a:ea typeface="Cambria Math"/>
                                      <a:cs typeface="+mj-cs"/>
                                    </a:rPr>
                                    <m:t>𝑣</m:t>
                                  </m:r>
                                </m:e>
                              </m:d>
                              <m:r>
                                <a:rPr lang="en-US" sz="1800" b="0" i="1" smtClean="0">
                                  <a:solidFill>
                                    <a:schemeClr val="bg1"/>
                                  </a:solidFill>
                                  <a:latin typeface="Cambria Math"/>
                                  <a:ea typeface="Cambria Math"/>
                                  <a:cs typeface="+mj-cs"/>
                                </a:rPr>
                                <m:t>= </m:t>
                              </m:r>
                            </m:e>
                          </m:nary>
                        </m:e>
                      </m:nary>
                      <m:sSub>
                        <m:sSubPr>
                          <m:ctrlPr>
                            <a:rPr lang="en-US" sz="1800" i="1">
                              <a:solidFill>
                                <a:schemeClr val="bg1"/>
                              </a:solidFill>
                              <a:latin typeface="Cambria Math"/>
                              <a:ea typeface="Cambria Math"/>
                            </a:rPr>
                          </m:ctrlPr>
                        </m:sSubPr>
                        <m:e>
                          <m:r>
                            <a:rPr lang="en-US" sz="1800" i="1">
                              <a:solidFill>
                                <a:schemeClr val="bg1"/>
                              </a:solidFill>
                              <a:latin typeface="Cambria Math"/>
                              <a:ea typeface="Cambria Math"/>
                            </a:rPr>
                            <m:t>𝑢</m:t>
                          </m:r>
                        </m:e>
                        <m:sub>
                          <m:r>
                            <a:rPr lang="en-US" sz="1800" b="0" i="1" smtClean="0">
                              <a:solidFill>
                                <a:schemeClr val="bg1"/>
                              </a:solidFill>
                              <a:latin typeface="Cambria Math"/>
                              <a:ea typeface="Cambria Math"/>
                            </a:rPr>
                            <m:t>2</m:t>
                          </m:r>
                        </m:sub>
                      </m:sSub>
                      <m:d>
                        <m:dPr>
                          <m:ctrlPr>
                            <a:rPr lang="en-US" sz="1800" i="1">
                              <a:solidFill>
                                <a:schemeClr val="bg1"/>
                              </a:solidFill>
                              <a:latin typeface="Cambria Math"/>
                              <a:ea typeface="Cambria Math"/>
                            </a:rPr>
                          </m:ctrlPr>
                        </m:dPr>
                        <m:e>
                          <m:r>
                            <a:rPr lang="en-US" sz="1800" i="1">
                              <a:solidFill>
                                <a:schemeClr val="bg1"/>
                              </a:solidFill>
                              <a:latin typeface="Cambria Math"/>
                              <a:ea typeface="Cambria Math"/>
                            </a:rPr>
                            <m:t>h</m:t>
                          </m:r>
                        </m:e>
                      </m:d>
                      <m:r>
                        <a:rPr lang="en-US" sz="1800" i="1">
                          <a:solidFill>
                            <a:schemeClr val="bg1"/>
                          </a:solidFill>
                          <a:latin typeface="Cambria Math"/>
                          <a:ea typeface="Cambria Math"/>
                        </a:rPr>
                        <m:t>−</m:t>
                      </m:r>
                      <m:sSub>
                        <m:sSubPr>
                          <m:ctrlPr>
                            <a:rPr lang="en-US" sz="1800" i="1">
                              <a:solidFill>
                                <a:schemeClr val="bg1"/>
                              </a:solidFill>
                              <a:latin typeface="Cambria Math"/>
                              <a:ea typeface="Cambria Math"/>
                            </a:rPr>
                          </m:ctrlPr>
                        </m:sSubPr>
                        <m:e>
                          <m:r>
                            <a:rPr lang="en-US" sz="1800" i="1">
                              <a:solidFill>
                                <a:schemeClr val="bg1"/>
                              </a:solidFill>
                              <a:latin typeface="Cambria Math"/>
                              <a:ea typeface="Cambria Math"/>
                            </a:rPr>
                            <m:t>𝑢</m:t>
                          </m:r>
                        </m:e>
                        <m:sub>
                          <m:r>
                            <a:rPr lang="en-US" sz="1800" b="0" i="1" smtClean="0">
                              <a:solidFill>
                                <a:schemeClr val="bg1"/>
                              </a:solidFill>
                              <a:latin typeface="Cambria Math"/>
                              <a:ea typeface="Cambria Math"/>
                            </a:rPr>
                            <m:t>2</m:t>
                          </m:r>
                        </m:sub>
                      </m:sSub>
                      <m:d>
                        <m:dPr>
                          <m:ctrlPr>
                            <a:rPr lang="en-US" sz="1800" i="1">
                              <a:solidFill>
                                <a:schemeClr val="bg1"/>
                              </a:solidFill>
                              <a:latin typeface="Cambria Math"/>
                              <a:ea typeface="Cambria Math"/>
                            </a:rPr>
                          </m:ctrlPr>
                        </m:dPr>
                        <m:e>
                          <m:bar>
                            <m:barPr>
                              <m:ctrlPr>
                                <a:rPr lang="en-US" sz="1800" i="1">
                                  <a:solidFill>
                                    <a:schemeClr val="bg1"/>
                                  </a:solidFill>
                                  <a:latin typeface="Cambria Math"/>
                                  <a:ea typeface="Cambria Math"/>
                                </a:rPr>
                              </m:ctrlPr>
                            </m:barPr>
                            <m:e>
                              <m:r>
                                <a:rPr lang="en-US" sz="1800" i="1">
                                  <a:solidFill>
                                    <a:schemeClr val="bg1"/>
                                  </a:solidFill>
                                  <a:latin typeface="Cambria Math"/>
                                  <a:ea typeface="Cambria Math"/>
                                </a:rPr>
                                <m:t>𝑣</m:t>
                              </m:r>
                            </m:e>
                          </m:bar>
                        </m:e>
                      </m:d>
                    </m:oMath>
                  </m:oMathPara>
                </a14:m>
                <a:endParaRPr lang="he-IL" sz="1800" dirty="0" smtClean="0">
                  <a:solidFill>
                    <a:schemeClr val="bg1"/>
                  </a:solidFill>
                  <a:latin typeface="+mj-lt"/>
                  <a:ea typeface="Cambria Math"/>
                  <a:cs typeface="+mj-cs"/>
                </a:endParaRPr>
              </a:p>
              <a:p>
                <a:r>
                  <a:rPr lang="he-IL" sz="1800" dirty="0" smtClean="0">
                    <a:solidFill>
                      <a:schemeClr val="bg1"/>
                    </a:solidFill>
                    <a:latin typeface="+mj-lt"/>
                    <a:ea typeface="Cambria Math"/>
                    <a:cs typeface="+mj-cs"/>
                  </a:rPr>
                  <a:t>כלומר, מתקבל לבסוף ש- </a:t>
                </a:r>
                <a14:m>
                  <m:oMath xmlns:m="http://schemas.openxmlformats.org/officeDocument/2006/math">
                    <m:sSub>
                      <m:sSubPr>
                        <m:ctrlPr>
                          <a:rPr lang="en-US" sz="1800" b="0" i="1" smtClean="0">
                            <a:solidFill>
                              <a:schemeClr val="bg1"/>
                            </a:solidFill>
                            <a:latin typeface="Cambria Math"/>
                            <a:ea typeface="Cambria Math"/>
                            <a:cs typeface="+mj-cs"/>
                          </a:rPr>
                        </m:ctrlPr>
                      </m:sSubPr>
                      <m:e>
                        <m:r>
                          <a:rPr lang="en-US" sz="1800" b="0" i="1" smtClean="0">
                            <a:solidFill>
                              <a:schemeClr val="bg1"/>
                            </a:solidFill>
                            <a:latin typeface="Cambria Math"/>
                            <a:ea typeface="Cambria Math"/>
                            <a:cs typeface="+mj-cs"/>
                          </a:rPr>
                          <m:t>𝑢</m:t>
                        </m:r>
                      </m:e>
                      <m:sub>
                        <m:r>
                          <a:rPr lang="en-US" sz="1800" b="0" i="1" smtClean="0">
                            <a:solidFill>
                              <a:schemeClr val="bg1"/>
                            </a:solidFill>
                            <a:latin typeface="Cambria Math"/>
                            <a:ea typeface="Cambria Math"/>
                            <a:cs typeface="+mj-cs"/>
                          </a:rPr>
                          <m:t>1</m:t>
                        </m:r>
                      </m:sub>
                    </m:sSub>
                    <m:d>
                      <m:dPr>
                        <m:ctrlPr>
                          <a:rPr lang="en-US" sz="1800" b="0" i="1" smtClean="0">
                            <a:solidFill>
                              <a:schemeClr val="bg1"/>
                            </a:solidFill>
                            <a:latin typeface="Cambria Math"/>
                            <a:ea typeface="Cambria Math"/>
                            <a:cs typeface="+mj-cs"/>
                          </a:rPr>
                        </m:ctrlPr>
                      </m:dPr>
                      <m:e>
                        <m:r>
                          <a:rPr lang="en-US" sz="1800" b="0" i="1" smtClean="0">
                            <a:solidFill>
                              <a:schemeClr val="bg1"/>
                            </a:solidFill>
                            <a:latin typeface="Cambria Math"/>
                            <a:ea typeface="Cambria Math"/>
                            <a:cs typeface="+mj-cs"/>
                          </a:rPr>
                          <m:t>h</m:t>
                        </m:r>
                      </m:e>
                    </m:d>
                    <m:r>
                      <a:rPr lang="en-US" sz="1800" b="0" i="1" smtClean="0">
                        <a:solidFill>
                          <a:schemeClr val="bg1"/>
                        </a:solidFill>
                        <a:latin typeface="Cambria Math"/>
                        <a:ea typeface="Cambria Math"/>
                        <a:cs typeface="+mj-cs"/>
                      </a:rPr>
                      <m:t>&gt;</m:t>
                    </m:r>
                    <m:sSub>
                      <m:sSubPr>
                        <m:ctrlPr>
                          <a:rPr lang="en-US" sz="1800" b="0" i="1" smtClean="0">
                            <a:solidFill>
                              <a:schemeClr val="bg1"/>
                            </a:solidFill>
                            <a:latin typeface="Cambria Math"/>
                            <a:ea typeface="Cambria Math"/>
                            <a:cs typeface="+mj-cs"/>
                          </a:rPr>
                        </m:ctrlPr>
                      </m:sSubPr>
                      <m:e>
                        <m:r>
                          <a:rPr lang="en-US" sz="1800" b="0" i="1" smtClean="0">
                            <a:solidFill>
                              <a:schemeClr val="bg1"/>
                            </a:solidFill>
                            <a:latin typeface="Cambria Math"/>
                            <a:ea typeface="Cambria Math"/>
                            <a:cs typeface="+mj-cs"/>
                          </a:rPr>
                          <m:t>𝑢</m:t>
                        </m:r>
                      </m:e>
                      <m:sub>
                        <m:r>
                          <a:rPr lang="en-US" sz="1800" b="0" i="1" smtClean="0">
                            <a:solidFill>
                              <a:schemeClr val="bg1"/>
                            </a:solidFill>
                            <a:latin typeface="Cambria Math"/>
                            <a:ea typeface="Cambria Math"/>
                            <a:cs typeface="+mj-cs"/>
                          </a:rPr>
                          <m:t>2</m:t>
                        </m:r>
                      </m:sub>
                    </m:sSub>
                    <m:r>
                      <a:rPr lang="en-US" sz="1800" b="0" i="1" smtClean="0">
                        <a:solidFill>
                          <a:schemeClr val="bg1"/>
                        </a:solidFill>
                        <a:latin typeface="Cambria Math"/>
                        <a:ea typeface="Cambria Math"/>
                        <a:cs typeface="+mj-cs"/>
                      </a:rPr>
                      <m:t>(</m:t>
                    </m:r>
                    <m:r>
                      <a:rPr lang="en-US" sz="1800" b="0" i="1" smtClean="0">
                        <a:solidFill>
                          <a:schemeClr val="bg1"/>
                        </a:solidFill>
                        <a:latin typeface="Cambria Math"/>
                        <a:ea typeface="Cambria Math"/>
                        <a:cs typeface="+mj-cs"/>
                      </a:rPr>
                      <m:t>h</m:t>
                    </m:r>
                    <m:r>
                      <a:rPr lang="en-US" sz="1800" b="0" i="1" smtClean="0">
                        <a:solidFill>
                          <a:schemeClr val="bg1"/>
                        </a:solidFill>
                        <a:latin typeface="Cambria Math"/>
                        <a:ea typeface="Cambria Math"/>
                        <a:cs typeface="+mj-cs"/>
                      </a:rPr>
                      <m:t>)</m:t>
                    </m:r>
                  </m:oMath>
                </a14:m>
                <a:r>
                  <a:rPr lang="he-IL" sz="1800" dirty="0" smtClean="0">
                    <a:solidFill>
                      <a:schemeClr val="bg1"/>
                    </a:solidFill>
                    <a:latin typeface="+mj-lt"/>
                    <a:ea typeface="Cambria Math"/>
                    <a:cs typeface="+mj-cs"/>
                  </a:rPr>
                  <a:t>.</a:t>
                </a:r>
              </a:p>
              <a:p>
                <a:r>
                  <a:rPr lang="he-IL" sz="1800" dirty="0" smtClean="0">
                    <a:solidFill>
                      <a:schemeClr val="bg1"/>
                    </a:solidFill>
                    <a:latin typeface="+mj-lt"/>
                    <a:ea typeface="Cambria Math"/>
                    <a:cs typeface="+mj-cs"/>
                  </a:rPr>
                  <a:t>אולם, אם שחקן 2 יהמר </a:t>
                </a:r>
                <a14:m>
                  <m:oMath xmlns:m="http://schemas.openxmlformats.org/officeDocument/2006/math">
                    <m:sSub>
                      <m:sSubPr>
                        <m:ctrlPr>
                          <a:rPr lang="en-US" sz="1800" b="0" i="1" smtClean="0">
                            <a:solidFill>
                              <a:schemeClr val="bg1"/>
                            </a:solidFill>
                            <a:latin typeface="Cambria Math"/>
                            <a:ea typeface="Cambria Math"/>
                            <a:cs typeface="+mj-cs"/>
                          </a:rPr>
                        </m:ctrlPr>
                      </m:sSubPr>
                      <m:e>
                        <m:r>
                          <a:rPr lang="he-IL" sz="1800" i="1" smtClean="0">
                            <a:solidFill>
                              <a:schemeClr val="bg1"/>
                            </a:solidFill>
                            <a:latin typeface="Cambria Math"/>
                            <a:ea typeface="Cambria Math"/>
                            <a:cs typeface="+mj-cs"/>
                          </a:rPr>
                          <m:t>𝛽</m:t>
                        </m:r>
                      </m:e>
                      <m:sub>
                        <m:r>
                          <a:rPr lang="en-US" sz="1800" b="0" i="1" smtClean="0">
                            <a:solidFill>
                              <a:schemeClr val="bg1"/>
                            </a:solidFill>
                            <a:latin typeface="Cambria Math"/>
                            <a:ea typeface="Cambria Math"/>
                            <a:cs typeface="+mj-cs"/>
                          </a:rPr>
                          <m:t>1</m:t>
                        </m:r>
                      </m:sub>
                    </m:sSub>
                    <m:r>
                      <a:rPr lang="en-US" sz="1800" b="0" i="1" smtClean="0">
                        <a:solidFill>
                          <a:schemeClr val="bg1"/>
                        </a:solidFill>
                        <a:latin typeface="Cambria Math"/>
                        <a:ea typeface="Cambria Math"/>
                        <a:cs typeface="+mj-cs"/>
                      </a:rPr>
                      <m:t>(</m:t>
                    </m:r>
                    <m:r>
                      <a:rPr lang="en-US" sz="1800" b="0" i="1" smtClean="0">
                        <a:solidFill>
                          <a:schemeClr val="bg1"/>
                        </a:solidFill>
                        <a:latin typeface="Cambria Math"/>
                        <a:ea typeface="Cambria Math"/>
                        <a:cs typeface="+mj-cs"/>
                      </a:rPr>
                      <m:t>h</m:t>
                    </m:r>
                    <m:r>
                      <a:rPr lang="en-US" sz="1800" b="0" i="1" smtClean="0">
                        <a:solidFill>
                          <a:schemeClr val="bg1"/>
                        </a:solidFill>
                        <a:latin typeface="Cambria Math"/>
                        <a:ea typeface="Cambria Math"/>
                        <a:cs typeface="+mj-cs"/>
                      </a:rPr>
                      <m:t>)</m:t>
                    </m:r>
                  </m:oMath>
                </a14:m>
                <a:r>
                  <a:rPr lang="he-IL" sz="1800" dirty="0" smtClean="0">
                    <a:solidFill>
                      <a:schemeClr val="bg1"/>
                    </a:solidFill>
                    <a:latin typeface="+mj-lt"/>
                    <a:ea typeface="Cambria Math"/>
                    <a:cs typeface="+mj-cs"/>
                  </a:rPr>
                  <a:t> במקום  </a:t>
                </a:r>
                <a14:m>
                  <m:oMath xmlns:m="http://schemas.openxmlformats.org/officeDocument/2006/math">
                    <m:sSub>
                      <m:sSubPr>
                        <m:ctrlPr>
                          <a:rPr lang="en-US" sz="1800" i="1">
                            <a:solidFill>
                              <a:schemeClr val="bg1"/>
                            </a:solidFill>
                            <a:latin typeface="Cambria Math"/>
                            <a:ea typeface="Cambria Math"/>
                          </a:rPr>
                        </m:ctrlPr>
                      </m:sSubPr>
                      <m:e>
                        <m:r>
                          <a:rPr lang="he-IL" sz="1800" i="1">
                            <a:solidFill>
                              <a:schemeClr val="bg1"/>
                            </a:solidFill>
                            <a:latin typeface="Cambria Math"/>
                            <a:ea typeface="Cambria Math"/>
                          </a:rPr>
                          <m:t>𝛽</m:t>
                        </m:r>
                      </m:e>
                      <m:sub>
                        <m:r>
                          <a:rPr lang="en-US" sz="1800" b="0" i="1" smtClean="0">
                            <a:solidFill>
                              <a:schemeClr val="bg1"/>
                            </a:solidFill>
                            <a:latin typeface="Cambria Math"/>
                            <a:ea typeface="Cambria Math"/>
                          </a:rPr>
                          <m:t>2</m:t>
                        </m:r>
                      </m:sub>
                    </m:sSub>
                    <m:r>
                      <a:rPr lang="en-US" sz="1800" i="1">
                        <a:solidFill>
                          <a:schemeClr val="bg1"/>
                        </a:solidFill>
                        <a:latin typeface="Cambria Math"/>
                        <a:ea typeface="Cambria Math"/>
                      </a:rPr>
                      <m:t>(</m:t>
                    </m:r>
                    <m:r>
                      <a:rPr lang="en-US" sz="1800" i="1">
                        <a:solidFill>
                          <a:schemeClr val="bg1"/>
                        </a:solidFill>
                        <a:latin typeface="Cambria Math"/>
                        <a:ea typeface="Cambria Math"/>
                      </a:rPr>
                      <m:t>h</m:t>
                    </m:r>
                    <m:r>
                      <a:rPr lang="en-US" sz="1800" i="1">
                        <a:solidFill>
                          <a:schemeClr val="bg1"/>
                        </a:solidFill>
                        <a:latin typeface="Cambria Math"/>
                        <a:ea typeface="Cambria Math"/>
                      </a:rPr>
                      <m:t>)</m:t>
                    </m:r>
                  </m:oMath>
                </a14:m>
                <a:r>
                  <a:rPr lang="he-IL" sz="1800" dirty="0">
                    <a:solidFill>
                      <a:schemeClr val="bg1"/>
                    </a:solidFill>
                    <a:ea typeface="Cambria Math"/>
                  </a:rPr>
                  <a:t> </a:t>
                </a:r>
                <a:r>
                  <a:rPr lang="he-IL" sz="1800" dirty="0" smtClean="0">
                    <a:solidFill>
                      <a:schemeClr val="bg1"/>
                    </a:solidFill>
                    <a:ea typeface="Cambria Math"/>
                  </a:rPr>
                  <a:t>, </a:t>
                </a:r>
                <a:r>
                  <a:rPr lang="he-IL" sz="1800" dirty="0" smtClean="0">
                    <a:solidFill>
                      <a:schemeClr val="bg1"/>
                    </a:solidFill>
                    <a:ea typeface="Cambria Math"/>
                    <a:cs typeface="+mj-cs"/>
                  </a:rPr>
                  <a:t>אז הוא תמיד יציע </a:t>
                </a:r>
                <a:r>
                  <a:rPr lang="he-IL" sz="1800" b="1" dirty="0" smtClean="0">
                    <a:solidFill>
                      <a:schemeClr val="bg1"/>
                    </a:solidFill>
                    <a:ea typeface="Cambria Math"/>
                    <a:cs typeface="+mj-cs"/>
                  </a:rPr>
                  <a:t>יותר</a:t>
                </a:r>
                <a:r>
                  <a:rPr lang="he-IL" sz="1800" dirty="0" smtClean="0">
                    <a:solidFill>
                      <a:schemeClr val="bg1"/>
                    </a:solidFill>
                    <a:ea typeface="Cambria Math"/>
                    <a:cs typeface="+mj-cs"/>
                  </a:rPr>
                  <a:t> משחקן 1 (שכן </a:t>
                </a:r>
                <a14:m>
                  <m:oMath xmlns:m="http://schemas.openxmlformats.org/officeDocument/2006/math">
                    <m:r>
                      <a:rPr lang="he-IL" sz="1800" i="1" smtClean="0">
                        <a:solidFill>
                          <a:schemeClr val="bg1"/>
                        </a:solidFill>
                        <a:latin typeface="Cambria Math"/>
                        <a:ea typeface="Cambria Math"/>
                        <a:cs typeface="+mj-cs"/>
                      </a:rPr>
                      <m:t>𝛽</m:t>
                    </m:r>
                  </m:oMath>
                </a14:m>
                <a:r>
                  <a:rPr lang="he-IL" sz="1800" dirty="0" smtClean="0">
                    <a:solidFill>
                      <a:schemeClr val="bg1"/>
                    </a:solidFill>
                    <a:latin typeface="+mj-lt"/>
                    <a:ea typeface="Cambria Math"/>
                    <a:cs typeface="+mj-cs"/>
                  </a:rPr>
                  <a:t> מונוטונית עולה ממש), ומכאן שינצח גם כן בהסתברות </a:t>
                </a:r>
                <a14:m>
                  <m:oMath xmlns:m="http://schemas.openxmlformats.org/officeDocument/2006/math">
                    <m:sSub>
                      <m:sSubPr>
                        <m:ctrlPr>
                          <a:rPr lang="en-US" sz="1800" b="0" i="1" smtClean="0">
                            <a:solidFill>
                              <a:schemeClr val="bg1"/>
                            </a:solidFill>
                            <a:latin typeface="Cambria Math"/>
                            <a:ea typeface="Cambria Math"/>
                            <a:cs typeface="+mj-cs"/>
                          </a:rPr>
                        </m:ctrlPr>
                      </m:sSubPr>
                      <m:e>
                        <m:r>
                          <a:rPr lang="en-US" sz="1800" b="0" i="1" smtClean="0">
                            <a:solidFill>
                              <a:schemeClr val="bg1"/>
                            </a:solidFill>
                            <a:latin typeface="Cambria Math"/>
                            <a:ea typeface="Cambria Math"/>
                            <a:cs typeface="+mj-cs"/>
                          </a:rPr>
                          <m:t>𝑎</m:t>
                        </m:r>
                      </m:e>
                      <m:sub>
                        <m:r>
                          <a:rPr lang="en-US" sz="1800" b="0" i="1" smtClean="0">
                            <a:solidFill>
                              <a:schemeClr val="bg1"/>
                            </a:solidFill>
                            <a:latin typeface="Cambria Math"/>
                            <a:ea typeface="Cambria Math"/>
                            <a:cs typeface="+mj-cs"/>
                          </a:rPr>
                          <m:t>1</m:t>
                        </m:r>
                      </m:sub>
                    </m:sSub>
                    <m:r>
                      <a:rPr lang="en-US" sz="1800" b="0" i="1" smtClean="0">
                        <a:solidFill>
                          <a:schemeClr val="bg1"/>
                        </a:solidFill>
                        <a:latin typeface="Cambria Math"/>
                        <a:ea typeface="Cambria Math"/>
                        <a:cs typeface="+mj-cs"/>
                      </a:rPr>
                      <m:t>(</m:t>
                    </m:r>
                    <m:r>
                      <a:rPr lang="en-US" sz="1800" b="0" i="1" smtClean="0">
                        <a:solidFill>
                          <a:schemeClr val="bg1"/>
                        </a:solidFill>
                        <a:latin typeface="Cambria Math"/>
                        <a:ea typeface="Cambria Math"/>
                        <a:cs typeface="+mj-cs"/>
                      </a:rPr>
                      <m:t>h</m:t>
                    </m:r>
                    <m:r>
                      <a:rPr lang="en-US" sz="1800" b="0" i="1" smtClean="0">
                        <a:solidFill>
                          <a:schemeClr val="bg1"/>
                        </a:solidFill>
                        <a:latin typeface="Cambria Math"/>
                        <a:ea typeface="Cambria Math"/>
                        <a:cs typeface="+mj-cs"/>
                      </a:rPr>
                      <m:t>)</m:t>
                    </m:r>
                  </m:oMath>
                </a14:m>
                <a:r>
                  <a:rPr lang="he-IL" sz="1800" dirty="0" smtClean="0">
                    <a:solidFill>
                      <a:schemeClr val="bg1"/>
                    </a:solidFill>
                    <a:latin typeface="+mj-lt"/>
                    <a:ea typeface="Cambria Math"/>
                    <a:cs typeface="+mj-cs"/>
                  </a:rPr>
                  <a:t>.</a:t>
                </a:r>
              </a:p>
              <a:p>
                <a:r>
                  <a:rPr lang="he-IL" sz="1800" dirty="0" smtClean="0">
                    <a:solidFill>
                      <a:schemeClr val="bg1"/>
                    </a:solidFill>
                    <a:latin typeface="+mj-lt"/>
                    <a:ea typeface="Cambria Math"/>
                    <a:cs typeface="+mj-cs"/>
                  </a:rPr>
                  <a:t>זה כמובן מעלה את התועלת שלו מ- </a:t>
                </a:r>
                <a14:m>
                  <m:oMath xmlns:m="http://schemas.openxmlformats.org/officeDocument/2006/math">
                    <m:sSub>
                      <m:sSubPr>
                        <m:ctrlPr>
                          <a:rPr lang="en-US" sz="1800" i="1">
                            <a:solidFill>
                              <a:schemeClr val="bg1"/>
                            </a:solidFill>
                            <a:latin typeface="Cambria Math"/>
                            <a:ea typeface="Cambria Math"/>
                          </a:rPr>
                        </m:ctrlPr>
                      </m:sSubPr>
                      <m:e>
                        <m:r>
                          <a:rPr lang="en-US" sz="1800" i="1">
                            <a:solidFill>
                              <a:schemeClr val="bg1"/>
                            </a:solidFill>
                            <a:latin typeface="Cambria Math"/>
                            <a:ea typeface="Cambria Math"/>
                          </a:rPr>
                          <m:t>𝑢</m:t>
                        </m:r>
                      </m:e>
                      <m:sub>
                        <m:r>
                          <a:rPr lang="en-US" sz="1800" i="1">
                            <a:solidFill>
                              <a:schemeClr val="bg1"/>
                            </a:solidFill>
                            <a:latin typeface="Cambria Math"/>
                            <a:ea typeface="Cambria Math"/>
                          </a:rPr>
                          <m:t>2</m:t>
                        </m:r>
                      </m:sub>
                    </m:sSub>
                    <m:r>
                      <a:rPr lang="en-US" sz="1800" i="1">
                        <a:solidFill>
                          <a:schemeClr val="bg1"/>
                        </a:solidFill>
                        <a:latin typeface="Cambria Math"/>
                        <a:ea typeface="Cambria Math"/>
                      </a:rPr>
                      <m:t>(</m:t>
                    </m:r>
                    <m:r>
                      <a:rPr lang="en-US" sz="1800" i="1">
                        <a:solidFill>
                          <a:schemeClr val="bg1"/>
                        </a:solidFill>
                        <a:latin typeface="Cambria Math"/>
                        <a:ea typeface="Cambria Math"/>
                      </a:rPr>
                      <m:t>h</m:t>
                    </m:r>
                    <m:r>
                      <a:rPr lang="en-US" sz="1800" i="1">
                        <a:solidFill>
                          <a:schemeClr val="bg1"/>
                        </a:solidFill>
                        <a:latin typeface="Cambria Math"/>
                        <a:ea typeface="Cambria Math"/>
                      </a:rPr>
                      <m:t>)</m:t>
                    </m:r>
                  </m:oMath>
                </a14:m>
                <a:r>
                  <a:rPr lang="he-IL" sz="1800" dirty="0" smtClean="0">
                    <a:solidFill>
                      <a:schemeClr val="bg1"/>
                    </a:solidFill>
                    <a:latin typeface="+mj-lt"/>
                    <a:ea typeface="Cambria Math"/>
                    <a:cs typeface="+mj-cs"/>
                  </a:rPr>
                  <a:t> ל- </a:t>
                </a:r>
                <a14:m>
                  <m:oMath xmlns:m="http://schemas.openxmlformats.org/officeDocument/2006/math">
                    <m:sSub>
                      <m:sSubPr>
                        <m:ctrlPr>
                          <a:rPr lang="en-US" sz="1800" i="1">
                            <a:solidFill>
                              <a:schemeClr val="bg1"/>
                            </a:solidFill>
                            <a:latin typeface="Cambria Math"/>
                            <a:ea typeface="Cambria Math"/>
                          </a:rPr>
                        </m:ctrlPr>
                      </m:sSubPr>
                      <m:e>
                        <m:r>
                          <a:rPr lang="en-US" sz="1800" i="1">
                            <a:solidFill>
                              <a:schemeClr val="bg1"/>
                            </a:solidFill>
                            <a:latin typeface="Cambria Math"/>
                            <a:ea typeface="Cambria Math"/>
                          </a:rPr>
                          <m:t>𝑢</m:t>
                        </m:r>
                      </m:e>
                      <m:sub>
                        <m:r>
                          <a:rPr lang="en-US" sz="1800" i="1">
                            <a:solidFill>
                              <a:schemeClr val="bg1"/>
                            </a:solidFill>
                            <a:latin typeface="Cambria Math"/>
                            <a:ea typeface="Cambria Math"/>
                          </a:rPr>
                          <m:t>1</m:t>
                        </m:r>
                      </m:sub>
                    </m:sSub>
                    <m:d>
                      <m:dPr>
                        <m:ctrlPr>
                          <a:rPr lang="en-US" sz="1800" i="1">
                            <a:solidFill>
                              <a:schemeClr val="bg1"/>
                            </a:solidFill>
                            <a:latin typeface="Cambria Math"/>
                            <a:ea typeface="Cambria Math"/>
                          </a:rPr>
                        </m:ctrlPr>
                      </m:dPr>
                      <m:e>
                        <m:r>
                          <a:rPr lang="en-US" sz="1800" i="1">
                            <a:solidFill>
                              <a:schemeClr val="bg1"/>
                            </a:solidFill>
                            <a:latin typeface="Cambria Math"/>
                            <a:ea typeface="Cambria Math"/>
                          </a:rPr>
                          <m:t>h</m:t>
                        </m:r>
                      </m:e>
                    </m:d>
                  </m:oMath>
                </a14:m>
                <a:r>
                  <a:rPr lang="he-IL" sz="1800" dirty="0" smtClean="0">
                    <a:solidFill>
                      <a:schemeClr val="bg1"/>
                    </a:solidFill>
                    <a:latin typeface="+mj-lt"/>
                    <a:ea typeface="Cambria Math"/>
                    <a:cs typeface="+mj-cs"/>
                  </a:rPr>
                  <a:t>!</a:t>
                </a:r>
              </a:p>
              <a:p>
                <a:r>
                  <a:rPr lang="he-IL" sz="1800" dirty="0" smtClean="0">
                    <a:solidFill>
                      <a:schemeClr val="bg1"/>
                    </a:solidFill>
                    <a:latin typeface="+mj-lt"/>
                    <a:ea typeface="Cambria Math"/>
                    <a:cs typeface="+mj-cs"/>
                  </a:rPr>
                  <a:t>לפיכך, מצאנו אסטרטגיה שאיננה  </a:t>
                </a:r>
                <a14:m>
                  <m:oMath xmlns:m="http://schemas.openxmlformats.org/officeDocument/2006/math">
                    <m:sSub>
                      <m:sSubPr>
                        <m:ctrlPr>
                          <a:rPr lang="en-US" sz="1800" i="1">
                            <a:solidFill>
                              <a:schemeClr val="bg1"/>
                            </a:solidFill>
                            <a:latin typeface="Cambria Math"/>
                            <a:ea typeface="Cambria Math"/>
                          </a:rPr>
                        </m:ctrlPr>
                      </m:sSubPr>
                      <m:e>
                        <m:r>
                          <a:rPr lang="en-US" sz="1800" i="1">
                            <a:solidFill>
                              <a:schemeClr val="bg1"/>
                            </a:solidFill>
                            <a:latin typeface="Cambria Math"/>
                            <a:ea typeface="Cambria Math"/>
                          </a:rPr>
                          <m:t>𝛽</m:t>
                        </m:r>
                      </m:e>
                      <m:sub>
                        <m:r>
                          <a:rPr lang="en-US" sz="1800" i="1">
                            <a:solidFill>
                              <a:schemeClr val="bg1"/>
                            </a:solidFill>
                            <a:latin typeface="Cambria Math"/>
                            <a:ea typeface="Cambria Math"/>
                          </a:rPr>
                          <m:t>2</m:t>
                        </m:r>
                      </m:sub>
                    </m:sSub>
                  </m:oMath>
                </a14:m>
                <a:r>
                  <a:rPr lang="he-IL" sz="1800" dirty="0" smtClean="0">
                    <a:solidFill>
                      <a:schemeClr val="bg1"/>
                    </a:solidFill>
                    <a:latin typeface="+mj-lt"/>
                    <a:ea typeface="Cambria Math"/>
                    <a:cs typeface="+mj-cs"/>
                  </a:rPr>
                  <a:t> שלפיה שחקן 2 מגדיל את התועלת שלו, וזאת ב</a:t>
                </a:r>
                <a:r>
                  <a:rPr lang="he-IL" sz="1800" i="1" dirty="0" smtClean="0">
                    <a:solidFill>
                      <a:srgbClr val="FF0000"/>
                    </a:solidFill>
                    <a:latin typeface="+mj-lt"/>
                    <a:ea typeface="Cambria Math"/>
                    <a:cs typeface="+mj-cs"/>
                  </a:rPr>
                  <a:t>סתירה</a:t>
                </a:r>
                <a:r>
                  <a:rPr lang="he-IL" sz="1800" dirty="0" smtClean="0">
                    <a:solidFill>
                      <a:schemeClr val="bg1"/>
                    </a:solidFill>
                    <a:latin typeface="+mj-lt"/>
                    <a:ea typeface="Cambria Math"/>
                    <a:cs typeface="+mj-cs"/>
                  </a:rPr>
                  <a:t> לכך שיש שיווי משקל.</a:t>
                </a:r>
                <a:endParaRPr lang="he-IL" sz="1800" dirty="0">
                  <a:solidFill>
                    <a:schemeClr val="bg1"/>
                  </a:solidFill>
                  <a:latin typeface="+mj-lt"/>
                  <a:ea typeface="Cambria Math"/>
                  <a:cs typeface="+mj-cs"/>
                </a:endParaRPr>
              </a:p>
            </p:txBody>
          </p:sp>
        </mc:Choice>
        <mc:Fallback xmlns="">
          <p:sp>
            <p:nvSpPr>
              <p:cNvPr id="3" name="כותרת משנה 2"/>
              <p:cNvSpPr>
                <a:spLocks noGrp="1" noRot="1" noChangeAspect="1" noMove="1" noResize="1" noEditPoints="1" noAdjustHandles="1" noChangeArrowheads="1" noChangeShapeType="1" noTextEdit="1"/>
              </p:cNvSpPr>
              <p:nvPr>
                <p:ph type="subTitle" idx="1"/>
              </p:nvPr>
            </p:nvSpPr>
            <p:spPr>
              <a:xfrm>
                <a:off x="387829" y="1608226"/>
                <a:ext cx="8425184" cy="4752528"/>
              </a:xfrm>
              <a:blipFill rotWithShape="1">
                <a:blip r:embed="rId2"/>
                <a:stretch>
                  <a:fillRect t="-513" r="-1592"/>
                </a:stretch>
              </a:blipFill>
            </p:spPr>
            <p:txBody>
              <a:bodyPr/>
              <a:lstStyle/>
              <a:p>
                <a:r>
                  <a:rPr lang="he-IL">
                    <a:noFill/>
                  </a:rPr>
                  <a:t> </a:t>
                </a:r>
              </a:p>
            </p:txBody>
          </p:sp>
        </mc:Fallback>
      </mc:AlternateContent>
      <p:sp>
        <p:nvSpPr>
          <p:cNvPr id="5" name="AutoShape 2" descr="data:image/jpeg;base64,/9j/4AAQSkZJRgABAQAAAQABAAD/2wCEAAkGBxQTEhQUExQWFRQXFhgYFxgXGBgWFxgYFBQXGhYVHBQYHCggGBolHBQXITEhJSkrLi4uFx8zODMsNygtLisBCgoKDg0OGhAQGywkICQsLCwwLCwsLCwsLCwsLCwsLCwsLCwsLCwsLCwsLCwsLCwsLCwsLCwsLCwsLCwsLCwsLP/AABEIALcBEwMBIgACEQEDEQH/xAAcAAABBAMBAAAAAAAAAAAAAAAGAAMEBQECBwj/xAA8EAABAwIEBAMGBQMDBAMAAAABAAIRAyEEEjFBBQZRYSJxgRMykaGx8AdCwdHhFFJiI3LxFSSCohZDkv/EABkBAAIDAQAAAAAAAAAAAAAAAAABAgMEBf/EACYRAAIDAAICAgMAAwEBAAAAAAABAgMREiEEMRNBIlFhMnGxIxT/2gAMAwEAAhEDEQA/AOfgrYFahbNCqGbSsynaWEe7RpPoptHgVd2jCjB6VqyEQUOUa7toVjhuQ6p1PyRxYagTYE8wI8wvIH9xKusHyTTb+WU+DDkcxp0idAT6KbR4ZVdowrreG5apt/KFYUuEMGwT4C5HI6PLtY/lhTafKlXddYZgGjZU3NWObQpZWx7R5ytHnunwQt0D+D8IaA8kSWtvPUqJX4cMxtBVxw2KWGcyo4y95DnnqRb6Qqj+qc+o/cAW+91g8qTjPIs6PiwTh2iKzCCeqnUOHMMSHCfgnaVQMbIi4m+3VWWEqtbh6lY3I91vrcxss8fJt3EWz8av9ERnLdN+j/jZVfG+ACi0uLotN0RcM4k2q2Q2JCDvxC4jJqNzTDWyPMwAO/XyW3xrvmTeejFfT8TwgcAfTxFT2ebKT7p2J6XRRU5VLSGl4DjoDqVybDPeXsayS5zhlj3hlMyuoYvGuBZ7V+ao1ouYkEbWVltkalrIV1Ox5Efq8o1VAr8p1+iJeG8z1AACQ7zH6q7w3MGaM1IGdwVGPkVSCVNkTmVTlSv0UStyrXGsCdJ3XaH46llJLSLLm3OuNfnoSQHZw9pF4A0aB1JgK78forxgliuUcT/aqbGcsYlv/wBZ9F193OEZQ+mwGPE2bzvdX3COIYXE2ENd/a6L+XVRhbXJ4mTnTZFa0eaq3D6rPeY4eiaDV6lxXK9J+rR8EN8U/Dig/wDIAr8KDgATjV1LF/haJ8JIUJ34YP2cfglg9OeBbhHFX8Nqw0dPoq3FckYpn5ZRgaDSSnYnhFan71Nw9FELSNUhmFhZSQB03BcjF13T5BE/DeSKbY8IRpSoNGyktCliI6UOG5bpt/KFY0uEMGwViAtwEBpEZgWjZOtww6J+EkANiiOi2FNOBIpga5VmEpSlIDDzAXHvxI4+GuBbd4d8J0XW8fim0qb6jzDWgkrzp+IXEBUr+ERfMR06BRa1onCWJhJwri4xGErZgJY9thqdLiddSoWFqFzjlJBAlUHK2LLarjc5maDt/COuG4UewqOIIc9sAkAAAaXWDyK+dh0/Gnxq3+leXmN53+AKeZUc1sSchkEddLLT2oksEWOo3splOnmygAXAj6lYJx98TbGXXZJ4PTyUnzAEFxP35rm3NGOp1HB7M0m9QH+4gCB5ZT8Ua82VDToMbTs5x8RiRAidfuy5viMM4mm0QS5xHWSXR/C6Xgx41f7OX5b5T0J/w84cGtrYx/5RkpbHM6Q5w8h9VOYS8lx6xr17ohxXCsmHo0WFuRjYBG7o8d/SZ6kKMzhMskGC2wb/AHf5LP5SlOW/SLvHcYRz7ZGozPvRYCPlCvcJixTdcSdegCbwnA3uFMtiYzk+dr9DEKSMKGkuIIDTpEzsfqskKp80iyyyLiTzis9Mmw/bqgjEYU+3fiHvPswT7Fs28Ih7/q0DrKkt4rV/qhQ1bVPQzTa333SBsPqFW8bx4e7wjwAw0HZrfd9dz3W67lUs+2V+LWrJcvpELEVyNTcwZ12/la0ccQQRI6Gb/wAJh7s1td7T0n5Jmp12CyxN1iOncr8+ObDK/ibpm/MPPqui4LGU6zA+m4Oaen0XmxmIIPfVFHLfMr8K4PDvD+Zp0I/futtXkSj1L0cy7x4vuHs7e6kOi1OHHRROCcZp4qkKlIyNxuD0KsJXQT3tHPfQwcM3otH4Jp2UyFiEwKfE8Dpu1aEOcV5BoVJ8AnsjpalAHHqv4XCTDjCS6/lCygDQUluAlKxmQRN0lhqySgYklgrEoAeYVq5Nhy2zSgBLMpt5WA5IBrieFFak+m7Rw+e3zXnDmLCH2tUPBFUF2bYACF6VXPPxH5KOIDq2Hj2keNsxmAG3dBJHGeXa5bXbeNR8ka4viFT2QYXSIPz28kA4jDVKNQBzXNdOhEFFhzPp6bX6hYfJ3U0dHxWuLiydys7McvSSZ3V7RbkcALmTrtO4Q9y2Cxxk20RDTqZSXm+wusM3sujTvH2VXP8AiiwU2h0Ag5tNTuhzknhBr4mjUd7rHyRIm0uFuhT/ADnjA6tYaNEz7u8qXyrFAPcLueS0OGmW0RI6z8QulV+Fa0581ymG2LpNzjoC4xNpJM/VbDDDbQgiN+w+KgUKxMXEx8/00V5SFrDt5xqq32yW4b08c2iC5zoEam1gDeT5IJ4xzq+q6oxghmVxc4mBGgv3P6KbzpjstKoA0HKWwzufzFvYSb/2of5XojEeOpTAYXudU6ECPZsaD5EAb5ldGqK7ZXzbeFmMNUp4f2lSDXqMD6jpIDKIdlpsEb1HAE+Q6Ifx9i1p7k9g4Nt30+qNuNBoNSq53vNqGmwb5WAieonMB0y9r8+xFcuv/i0D/wABHzgrLcm5ts6XjtRgkjD3xESD9j6LV9CYBdbzWuuWTM2Pa1vlb0KdxLmMHfQfEqn/AB6Lm+WsxWhvTZSaGDLqFWu9wAphsU3S0uz/AJx11mO6q8BjWmuHVCA1mZxGt2sOURuS6FFx3EBUfUcDlD3E5ZJABMho6x17LbTTi2RzL7k5fiXfLnOVfC1mupuPs8zS9gjK5rTdsRa269EcC4zSxdIVaLszTqN2mLtI6rygXiQ1va/Uyu3/AIMU30GvpP0qeMDoW2NvKFpXRifZ1IFYJSSUyIlhKVgoASSbL0kAZBTdR11sbJpzkCH2uWrymCSnJlADgfKxKxlWwagBLLSsSkEDMrKRFkO8S5op0XFrjBS0MLbH4iAQNVpw6m7LLjdDWH5ibUMhW2H4sIWWdyUvZvrobj6JHFOX8PiI9rTa4gyCRcHzQJzxSbQq0xTa0Z7GyOW8SBOq5d+J2MJqsI2Ua5xlLCVkJRj2X9LlN2QVKRBm5b56qp4hhTRs4GxRbylxOaDJOwVtjsLTrNh4BB33VE665vY9MsTml2efeYH/AOo46hFGFqBtNjZFmidjcfNVfOvBHUcYGkRTe4Fruo/Qq1p4QPuH7QB9Por7JPIpFMEk3pecIbMOMReI+RV4/ENY3M52UCCSesiB5lUnDnANaBPdVnOuMBpupufltJH9xEZR1FxM9koLlLCMmktB/jvEauIr1mUnD2byZt4spa3c6Tb4Il4Th/ZMp0Q61OC93V5iw6RIA8yeiBeXsQPbEnQFuW2kQ3foEdYerlDmtdcukE7OcCJgdBPrCstmo4h0x5ayFzDjC8CmweFjA0EdXZZ/9Z+JQ67h73XAA7G28a7ok9iA0y0l14M9O3p8lT1OInMWWFzDnEZWtk3I+9VQ05vpGj5FArKtJwIYBL9r2FrEnayrMQ7RwMi14OpJgRtopuKxNsshweBJBu4G5BI0mBbt2Ve/ElstAzMJ03JbYHzhaa6VFa/Zkt8hzeL0NV8OAWyIsc3UzME/EJmlhQfJPQ57r/O56KxpYSB5KU5qJXCDkxvCYaCMog6zuumfhViT/Vhr3/lMZjcnoEBUzHon6VQggglpBkEGCCNwVlV35GiXj9HpopKo5X4kK+GpvE+6AZ1zAQVbSt6erTC1giFpC3lZTEM+zSTqSYEWu/QLQsWzmSU4GoENhicY1bQkkBlKFs1q2ASGaNYtgEsygY7itOkQHvDZ690AWBXO/wAQ+ElxFRrZI1jojerjmiCJPkoOLx7XCC256qmd9cPbLoUWS7SOQ8FxmSplPVGdOqIspzeUqLqntCy5M9vNP47Chr2UWAAmC7sNvUn9VhsStnsTo1WOuPGRBNX2bS51vrPRDfF2UcT77dO90Rc2YUCtTpTNhmuR4nRlnaLHvCHatDKXBoBhxbaSDldEt3/K4rHa5wm+H10bqowsgnP7HMBjG0hkbIDTGs6bKxoczNJLTMiLee6GXVZJ2/WNCn8HhnOJcN/s3VUfJcW2ydnjRaxBLxTB0MWyKl8t2mYIKAsE4MxD6QJgEwVfvAZdz8vqh3GYqgKhcyS8i5Gi2eP5PPVjOddRxa/Rf4HGgWG+/qhTnGuPavG4PqPCJAO6hf8AW8h1m/lKgcXx2Z5e3Q7TMba7roVRaemKxr0a8MdlFzEmfmI9YXSOX8SwNLiM1vCY1m0fIfNcywrtJO+2un7BEvDuOClhi0Sao0O0TayL63NLCVM1H2W3M/E2Upbnu4Axq5xP5QJ1mb9kJHEsaBN93D5+8NdY+Crnue9xL7knU/H78k7TwuaZOgnXaP8AhWV1qC6KrJuQsfF4sPDAEAfAeqj0SYcd9B6/Tf4rau3ve1uxVvwnhoqAH/glOc1BaxQhyeDHD8MJB3I+BKsfZ2P3KdPDyx2UjxDUWiYnWdgsVHg/X7+IXMtscmdSqlRRGfb1Tbn3t6pwNJsP+VFxboNyLD789UQWvCyeJdnUPwm5gDahoPdAf7k6Zht6rrZp9F5OwvGzTe11PVpkeexXpbkzj7cVhKVUODnFoDwNQ8DxAhdKrkljOPdxctRblZlPSCmnU+iuKTXMktJSQBhrVubJEwouLxrKQBqGAUCJAErdoQzj+ZwHAUhm+nxV1Qa94BJyyNlFywsjDkTQUy/EdLpp9GC3U9bqTA6KtzZaqor32V9TGEDNltErlvH6xxWPaGu8Je0X7ESAF1LjlQChUJsMu2q5Fywc3FmC5AdaQbZWk+V1CLePWT4pNYjtJpAZWnRoCp6lBtSsSAcg12kjopGPqlxblN5v5Db6J7D04b3WW6PyPH6NFb4LfsZ5j4wMJhKlYgeACAb7gAKj5VcHUziariR75zWABuPQT8kz+JFH2tKlTkkCo1zmg6tkAz1AmY7K14dhg6gGO8IJvAi0aX+C0Lc/pVFLtsGsViw41XOIJcZbUMEG0N9C0m37IffVJFrO8LRMCZ1fNstx/wCxCMuI8MPsASQ1rGlpItGVpggbyco62shvB4WcOKjolznQLE5acNJ8xa3r1XMurkn3/s6tVkc6KSq3NAbqYb5dSr7iJ/pabWxLjDWtGpJ0EDU3Uflam04irUfBbRZMk2LnuIH0EKmq4t2Lxk5iG0znB6ZXeHsLi0quvxXY4x/f/CV1/BNv6/6RMXhahz1KxLAA4wQCSQSC0NHkQTt80GV8XL4uBoi/8QeKnM0UyYIJc6QS7PJA8gS6yCqOHLiu3GEKo4jhztnY9ZGc0lYpHQd9ekojw/CrAlYxvBJEixVf/wBME8Y/gn7Kiu0se5rrWkHrOhnoVJwm0m38JjEYAj3iZFgfLQJ7AH+/a0ASSrk1JdEFsX2S8VQOQOBDXEgROxBmPgmsPRzuDG62t1Wtete3oTaOikcBpDPmJvtdE5ZEI9suf/iwDQ7MQ70IAVhwfh/s4bPX9VY4SsAMs3Gv7qQGzHncjp+y5c7ZS6ZurrUe0VGLwli9kXnzOkqkqtcWiR9n9EYY17ScoiBqREdLlDvFb031G6NJvPvO2AbqYET0UIwlNpRRqVsYR2RXYvFEOOmYm5EBrQfLQCUO1cQ4lwtrE66SLHonsZWNSAwENy+Mm2Z0+Im/uiwA7FM0mAfp5rp1UqC/pzLr3Y/4N0aP19VacM4tVw7iaNR9M/4uIB8xoVBFQ+fQ/wApylhHONgrjOdq5A/En+oLaGJhtQ2a8aOPQjYrqFKp1XmrlXg7xVY4atcDHkV6JY4kDyEpoi+ieaYWEwHlYUhahtz4BcdAg3mLigqRlGYA6fqiPmAu9k4MtZc8BaXOaHeIXITREk42s1mWwEkFHvD8SDSaQdguP8w4s5RB3v8A+KM+W+LNqUGQ6CbX0hU3S44aqFuoMnV+60OK+CG6vEA05Xekaead/wCpTpER6krLK1ejYqmW/EaftaT2A+80ifouWcsPfT4mKdRzi4F0A+7GU6LoNHHgyub8armnxWk92mciRvmFreqK56nn6KpxySOnsxIzETAB+amtrfJCdbigIOreh7jVWnDMWSQNjER19VXKxfRbx6elRzFjy7HU6LTAy5nHfUW7CHn4K+weI/0xefCIg+hH0QbRrudi6zyWvIa4j+5t/dPw+qYZxd7WvpkZg4DKBq02g237dfJFl3x2JP8ARZRT8lba/YecVOagWC8ttsRuJ7W+SHMVg8lAFrrlsmdJeXe1d5yQPIDstuAY1poik55uyPFpABaIO2oWeYcePYwwAHLm0JsfEAI7gE6WClZxnDl/AgpQnx/oJ0MS4NqU2a1qtgd2sBbmPazz6KDx40cLhalJsurVSQ698gMAu3AIE5f8z3WDUYyq4ZnGm2wIgHM9wBvvYH0KGeOVs1V0nQ5elmwBv5/BW+LDjHkZ/Ns2fFFfiajnljScwAA++vmrvheBtMaqDwzBlxCL8DhsoA8lR5d+dIPHq3tjdLDwNE7UoNNirE4bY6xPp1TVXDka9r9Fx5Se6dWMItFNi+HAiNVRYjB+yJJbmHSdD36q84xj/Z+EHM46AXNgTZC+Jxr6hOeIg2n4aarpeErv8vr+mPy1Sln2V2LxGbffdSOH4k6bBQnsnZEPLeJovAoVgGH8r9JM6OOy6rXJYcrWnpfcO4o0tANj1/lXLcS0MJGnTsh7iuAGFc0ZgWuEgnb+FS43jr3+CnZu56rDPxm3iNVd6S7L9nEWPqiiXilTvneegkwPOIlD3Gcc2oGtpNeMheM0+HK95MAaiyiMp2NpO8673PZOZgIAg6yB2FvSVsrrUFiKbbHN6x04nMIho20A0AiTrNlDLJJ7qVQwb3wSLfCfRWuHwYAgt9YUbLlEIUuRV0cKYmFLw7CJT1dsGBsm2PJlZZXSka40KKDr8McLTqYkB7oyjMB/cQuw1mxcLzjw7GOovD2m4MiF2flXm5mKYGu8L430dGsFavHkswx+RBp6EV1hMmoktBnNOK0i+jUGhgwuL4PD1Kb3EkSSSSfNdxZcX13QDzhytUzPfQbLXC7eh7BP0JABxmrmFyOlk7ynxDLmpE3BkfqoGJw1QCPZut/ieqqy5zXh0EEKu6CnHC6mzhLTp2Bq557aqQ2oChjhHFxFgQSrFmMN7EjsCuPZVNP0deF0ZfYS8PM76II/EilFZtUbAEn/AGusinAY4eRVTztRNWlYaT8FLxm1NaUeRjXRKo4gVGMeLhzQR6og5cdmfJGhEDogLk7HF1EUz71M5fTZHnCcXl6XF03Xxk0yDs5R0HOGu/7vGsIuM3qHPsbeo9E3UwFiZJMz01PXyBWeF1g7iFcGYfTeW9LVGn9yrfFsOXT72UfJX/p3+ka/EnleL9lBTpljnbGbidbzqdjKexGNc2lLoHvakGfBAAHQAn4N6KQ5od72nT9fn81T8dZ4T0FiT/lv5fso1prpfZfY0+2Un9W1lOSbmSBFwTlDSCdg2/WVR1G53gAanbuVIx2JaW2Mi/QAC0D5D4q05PweZxdYnYFdWxquGI4i2c9ZacM4VlaLXO//ADorrAYPMTI623AH6wU/icNZoAGsEnabfqrLhtVrWN8ImOsFxsNJ6B1+4XG1WWdnUiuMOiJi8Ple6BmIa0iTMy0mPIwTHRCHFca4ktpmXQC4nRs6aXj0RDzfxA0KRDiC+CXbwT4iB5S0DyJXPxUcc7MuWq8jMZJIbEhsbE5lpr8aEpa/SK7PIlGOL2yPi60OaGOzOElzjdskXi2ik8P4C54zRbcmw+Cv+D8qmxeO8fepV2+hkaQBA/m36/BSu8rOoFdXjuT2XYG1OBtbefgq7G8LEHKiXGNiR5+X3qqh7I3/AHuqK757rZrn40MzCjxOLfVcwVXe40MH+0affZbuxGSQII+7qdLGul7A9h95uhjsdiER4DkKjUy1W13OpEyBAmJ0ldaqzmtOPdU6pZ9ATiaknXXzmNQp/B6ImT/wj/j/AC1Tqt8ADHtAAPUDYoL/AKUsdkiCLGbKNzaQVZJl3TLSBljT4rWpUAmxKg4eoWNJkA9NVMpvzAXm31WFrWdCPSK7EQbgaqPTpRc6dArF9AbzHXbX+VHxOKpsAE6fevmmot+ibkkuyHUJHr9yrfgGIqMgjTUHoR0VHUxk6QB3uo1TGvJEOtMT9StddTXsw23RfSO/cP5mpuptLjDov5i36JIB4DwGtUoU3+0b4gTc/wCRSVuyMnR2WkbXs5OOM26haPbFQza0g/URussf0v8AfRXFZCbhwW2a0uEi4F1U4jg9EuBcxsnaBqr72cOI63HnuoGIohvieZOoPVAA1i8AxhIDGjyCncDLQYyj4KVj6EkO2KjYaiQ5R+yX0WFWnSBdmY246IVxeEDszdjMItxFDOFXPwV0OKY02jmtHl7F0KvtKdPMDbUXRRgHVy0h9JzDF9EXYajIynX8p6LY0Cb/AJhYj+7yUZVRl2NTaOPsxRoYllZ35XR08Js5dFB9qJaRlInz6Kt4zyTTq1M4cWNPvNAmP2UjhXCX4dmVtQvbPhzWt0CzeTRz7XtGrx7+LxmlXBb+tusaoM50xmRhYGyXCCRtfX6o6xWNLCQ9pBHae+oXP+YiKjnPAkEyB22t6Kjx6Xz/AC+jVfc+HX2CNEHKZ0B8O+mp+iMfw6IOa4lC72ki7Yi0dL3WOE8QdQqBzbQdOutlsthzi0YIS4s7CWTNvT6JouyA9CD+m3wUfhuOFRrTPvX+ITfFqngdeMs/T+Vx41uMsZ04WcogXzHxA1KxGrabZI2zH3R6Ekx2VpyDwM1ne3fpm+JshqpSLgaQu91STH9zot5DT0XWOAUPY0GMBywOk99PNb7mq4KJmr2ybkEDuHgthkDwEA9C02J+BCCazySXOIAMxbqYg9DAn1RNg8a/M4EiQc3S8mNDFwY9FpjsGyoTUAAIa1kaCBMW/XyWeyr5EnE11y+NtSOd4jCwDEkHQ69wq6vRPTRE1Wm5heJkgiGxIixJPQ62VJVMGfr0B+sLNjRsT1A/xGnN43+CteVeOnDvFN8mk43n8rj+YdlFxtYearKmJmwgx9FuolPrEYfIjW/bOuG9tzc2280G8+AtLKrWgtMtJG5Ghn70S5U5jmKNUwDAa86jo39kVcRwVOqwsfBp9YIkxqOhXR1SRx8cJHLH4wlt2m+6w3irhYCPNWXEeW6oMU/GzYTBHxTdHlbEOBOUCNiRJVfxQLvnn+yI3iYcPG4z0Fvqq12LHS/yVkeBVbzSdO9k9heXaziA2kZNr2+qmsXorbb9lEGl5kq+5a4K6vWZTA1+Q6on4d+GtZxmq5rG9jm8x0R9wnhNDCMii2SdXn3ifPYKWEdJfDeGMpUmUxcNET16rKWd2w+aSWCC7HUszZAkjZRQ4QDJ001jtIVk12/x8uqg4uhlIe0SN9iO4UiLMjxDyuExiMMHODtNiDp3B6eaebUDd5n1Py2TjPIE6OHX+UwwqhDpZFvy9PQpn2MKxqUW02uIHh10m/lsU1QbnbJiYsRof2SY0Zw42W1XCpNbBuptBwNjqkMq/YJ5rZibOsGn91ZPw4KjuowgRCqUJ7EC/R5lR3YS4tDjPhPugdlZ5bAaiZhaltnfC/yIKAKZ2GsBsdZt81TcS4JSqZnOb4jDRrMCYE6Wk6ovfRuBpA0Ok7qDVoWHSfT4IGch49ynWpkhjC8DQtvaN43Q7U5ervcIpunYQu8VMPdx0ERA8MqDXwhytB1GgjUeYRg9AblvCV2NaKlJ3h0tJt5KPzTjyXBjbECTO58uwRyWFjjH5ho1xblKGOK8vuqPzNPjBk5jaw/uVTpjyUiasaWAJwCvGLYXTEwPM2XXgRlAC56OUK85mloAObX3b7DdGdPOxrQ4giYFxmsJkgLL5VE5tSiavGujDpj2MZnA6z9EwzEOaC2TBF+vRbYmr4ZCrH17RmvoTsAbH5SssFJHR1SRpzDijSaDDcz7PMk5sptE95vugjiNZzDDze/hBk+EwZjS4PwV1xnGED2mY5p8HwjNHa0IXdgnObmMtl0aSXWklbK6Ob5SMl3k8FwiRK9Y1DbwtED77qww2AAaAWnxuEOkzGVpdcWmM1v8gpLqTPZh5aLAOtYEiIOXpr6neVIp1nPwhzeJwiBoZc6YBJvcj47QVsjFI58pN9soa0Wk30PQe7c9YOa/YJzDccr07Cq4jo4lzR0MFN4zwkNI8WUZ+ku8uxF1GAtAF5n9P1QIPOV+I+2Z4iM4MHuIs6EShllzblRn/csOgbJ+WnzhdOwzwUiIwKat+EYG8xfYHQ+qfwmDBhxFpVpUZkIjQG0xoeykkJs0a/KLi0eHUNaf3UI1XOJLojYbkeQ6p6sTUfJcQ2Zjr3hOUJkAtudDa9/kVIXoabH9jv8A8z80lOMCxsekn90kYR0IWuyf7bmSdP4UgHcabj9lGmxI8TTAA6DqP2WZLZLfFp6aAx+yQ0N18NBzMEjcaH0IWtOq1sAEknYwT3+CmscDOU3Fj0n9EzXw4dtDvvZAzFM7fm3tZ3n3TdegYcG2Me6THwI1WGu9ndwi+0kHvdJmIEAn8xFp0t3uNEAaUxDfFt1N++mqww7gyOoUp1om8276Trvoo9HDlkwS4Xtof5RgiTSxHVOyCq41IdldA6Hr/KfmEh6POpdE25mxWzaycFQFAxiLz2j77ph9Pw6SZ8pU0tGxWjmJAQalIT57kfcKK+he2o+PaytHMWhYmIpquFsbWOvWyhVcDcWG0DqiI0BfumamG+/JAwfbhYmGiTM208k1Xwlo/IDJIF7i6IXYa87rU4S5MaoDAWqYY+87U2B28OxHkqziuAexpgC7ZtexE2/ZGpwAiNk0/AiIVcqoy9otjbOCxM4xWp53BxO4jX0HZV+Mqw+ZkbAbDT+F1TinJtKoczczDc+HSTvlP6IYxnIhm9S0AWbBj4qz0ivloHN/1HtBM08sQNAQdD30WcTiD7oJyibWjWI+Tfgi08uU2NytaR3GvnKg1eXHGRNj289vVA9BPFMzkuJM2Hy/RLC4ZziABJ+/4RbR5NcSBNvKLeZRLgOVxTEFvlGhjUk6kIFoMcu8ELTIEvd8B2lHXD+GFgBeTmnYWtrqpFJgbAaBlGnhg/unWuLiQBGVu2p03O90JEWyVWrtFt7aDaBue61czM7xAiBtoPjqm6eBmQS0WmbmYghsk6lTGmwdaSLCJKkIzh2HQgEgSDJ0Im59U7VOzdtxpPaVoKcCXWWKTjUOVgtpPXyG6NDDTI3c/qknhhqe4M72n5rCjowjNMtIjS8t81qy7czbFxk+nVJJSEbEAl0eGCPVOGtrnFpER3WEkDHXNt1HdRnYYflt2Nx/CSSQMYxVZwc0EQ0Hz2j6rYVfEZuJ8Pa37pJJiNheQ68E2N/K61LWkEGfPWO4OqSSAMsYQL3HUW+RWpdBvp1H7JJIaAckgTss+0SSURmPaJZwkkgDGYLUkLKSAGyQsFwSSQM1Lgm3O7JJIBjLyoz6YckkmIjnAtM2vMLQYJokZY6EJJIEa1iBr4hYafdlBxGIaC0NsJAJjQH6pJJgSzTYfsj6arLGMD3OEgEDKNyYuT+3dJJSwRK/ppufC34ntOyb/qWg5WC53KSSj9Eh5uEu32xPiuMptAnbe/VSKDS7KwkAgkggXsNyPJJJAGWG12gpJJKIz//Z"/>
          <p:cNvSpPr>
            <a:spLocks noChangeAspect="1" noChangeArrowheads="1"/>
          </p:cNvSpPr>
          <p:nvPr/>
        </p:nvSpPr>
        <p:spPr bwMode="auto">
          <a:xfrm>
            <a:off x="-61913" y="-136525"/>
            <a:ext cx="304801"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dirty="0"/>
          </a:p>
        </p:txBody>
      </p:sp>
      <p:sp>
        <p:nvSpPr>
          <p:cNvPr id="6" name="AutoShape 4" descr="data:image/jpeg;base64,/9j/4AAQSkZJRgABAQAAAQABAAD/2wCEAAkGBxQTEhQUExQWFRQXFhgYFxgXGBgWFxgYFBQXGhYVHBQYHCggGBolHBQXITEhJSkrLi4uFx8zODMsNygtLisBCgoKDg0OGhAQGywkICQsLCwwLCwsLCwsLCwsLCwsLCwsLCwsLCwsLCwsLCwsLCwsLCwsLCwsLCwsLCwsLCwsLP/AABEIALcBEwMBIgACEQEDEQH/xAAcAAABBAMBAAAAAAAAAAAAAAAGAAMEBQECBwj/xAA8EAABAwIEBAMGBQMDBAMAAAABAAIRAyEEEjFBBQZRYSJxgRMykaGx8AdCwdHhFFJiI3LxFSSCohZDkv/EABkBAAIDAQAAAAAAAAAAAAAAAAABAgMEBf/EACYRAAIDAAICAgMAAwEBAAAAAAABAgMREiEEMRNBIlFhMnGxIxT/2gAMAwEAAhEDEQA/AOfgrYFahbNCqGbSsynaWEe7RpPoptHgVd2jCjB6VqyEQUOUa7toVjhuQ6p1PyRxYagTYE8wI8wvIH9xKusHyTTb+WU+DDkcxp0idAT6KbR4ZVdowrreG5apt/KFYUuEMGwT4C5HI6PLtY/lhTafKlXddYZgGjZU3NWObQpZWx7R5ytHnunwQt0D+D8IaA8kSWtvPUqJX4cMxtBVxw2KWGcyo4y95DnnqRb6Qqj+qc+o/cAW+91g8qTjPIs6PiwTh2iKzCCeqnUOHMMSHCfgnaVQMbIi4m+3VWWEqtbh6lY3I91vrcxss8fJt3EWz8av9ERnLdN+j/jZVfG+ACi0uLotN0RcM4k2q2Q2JCDvxC4jJqNzTDWyPMwAO/XyW3xrvmTeejFfT8TwgcAfTxFT2ebKT7p2J6XRRU5VLSGl4DjoDqVybDPeXsayS5zhlj3hlMyuoYvGuBZ7V+ao1ouYkEbWVltkalrIV1Ox5Efq8o1VAr8p1+iJeG8z1AACQ7zH6q7w3MGaM1IGdwVGPkVSCVNkTmVTlSv0UStyrXGsCdJ3XaH46llJLSLLm3OuNfnoSQHZw9pF4A0aB1JgK78forxgliuUcT/aqbGcsYlv/wBZ9F193OEZQ+mwGPE2bzvdX3COIYXE2ENd/a6L+XVRhbXJ4mTnTZFa0eaq3D6rPeY4eiaDV6lxXK9J+rR8EN8U/Dig/wDIAr8KDgATjV1LF/haJ8JIUJ34YP2cfglg9OeBbhHFX8Nqw0dPoq3FckYpn5ZRgaDSSnYnhFan71Nw9FELSNUhmFhZSQB03BcjF13T5BE/DeSKbY8IRpSoNGyktCliI6UOG5bpt/KFY0uEMGwViAtwEBpEZgWjZOtww6J+EkANiiOi2FNOBIpga5VmEpSlIDDzAXHvxI4+GuBbd4d8J0XW8fim0qb6jzDWgkrzp+IXEBUr+ERfMR06BRa1onCWJhJwri4xGErZgJY9thqdLiddSoWFqFzjlJBAlUHK2LLarjc5maDt/COuG4UewqOIIc9sAkAAAaXWDyK+dh0/Gnxq3+leXmN53+AKeZUc1sSchkEddLLT2oksEWOo3splOnmygAXAj6lYJx98TbGXXZJ4PTyUnzAEFxP35rm3NGOp1HB7M0m9QH+4gCB5ZT8Ua82VDToMbTs5x8RiRAidfuy5viMM4mm0QS5xHWSXR/C6Xgx41f7OX5b5T0J/w84cGtrYx/5RkpbHM6Q5w8h9VOYS8lx6xr17ohxXCsmHo0WFuRjYBG7o8d/SZ6kKMzhMskGC2wb/AHf5LP5SlOW/SLvHcYRz7ZGozPvRYCPlCvcJixTdcSdegCbwnA3uFMtiYzk+dr9DEKSMKGkuIIDTpEzsfqskKp80iyyyLiTzis9Mmw/bqgjEYU+3fiHvPswT7Fs28Ih7/q0DrKkt4rV/qhQ1bVPQzTa333SBsPqFW8bx4e7wjwAw0HZrfd9dz3W67lUs+2V+LWrJcvpELEVyNTcwZ12/la0ccQQRI6Gb/wAJh7s1td7T0n5Jmp12CyxN1iOncr8+ObDK/ibpm/MPPqui4LGU6zA+m4Oaen0XmxmIIPfVFHLfMr8K4PDvD+Zp0I/futtXkSj1L0cy7x4vuHs7e6kOi1OHHRROCcZp4qkKlIyNxuD0KsJXQT3tHPfQwcM3otH4Jp2UyFiEwKfE8Dpu1aEOcV5BoVJ8AnsjpalAHHqv4XCTDjCS6/lCygDQUluAlKxmQRN0lhqySgYklgrEoAeYVq5Nhy2zSgBLMpt5WA5IBrieFFak+m7Rw+e3zXnDmLCH2tUPBFUF2bYACF6VXPPxH5KOIDq2Hj2keNsxmAG3dBJHGeXa5bXbeNR8ka4viFT2QYXSIPz28kA4jDVKNQBzXNdOhEFFhzPp6bX6hYfJ3U0dHxWuLiydys7McvSSZ3V7RbkcALmTrtO4Q9y2Cxxk20RDTqZSXm+wusM3sujTvH2VXP8AiiwU2h0Ag5tNTuhzknhBr4mjUd7rHyRIm0uFuhT/ADnjA6tYaNEz7u8qXyrFAPcLueS0OGmW0RI6z8QulV+Fa0581ymG2LpNzjoC4xNpJM/VbDDDbQgiN+w+KgUKxMXEx8/00V5SFrDt5xqq32yW4b08c2iC5zoEam1gDeT5IJ4xzq+q6oxghmVxc4mBGgv3P6KbzpjstKoA0HKWwzufzFvYSb/2of5XojEeOpTAYXudU6ECPZsaD5EAb5ldGqK7ZXzbeFmMNUp4f2lSDXqMD6jpIDKIdlpsEb1HAE+Q6Ifx9i1p7k9g4Nt30+qNuNBoNSq53vNqGmwb5WAieonMB0y9r8+xFcuv/i0D/wABHzgrLcm5ts6XjtRgkjD3xESD9j6LV9CYBdbzWuuWTM2Pa1vlb0KdxLmMHfQfEqn/AB6Lm+WsxWhvTZSaGDLqFWu9wAphsU3S0uz/AJx11mO6q8BjWmuHVCA1mZxGt2sOURuS6FFx3EBUfUcDlD3E5ZJABMho6x17LbTTi2RzL7k5fiXfLnOVfC1mupuPs8zS9gjK5rTdsRa269EcC4zSxdIVaLszTqN2mLtI6rygXiQ1va/Uyu3/AIMU30GvpP0qeMDoW2NvKFpXRifZ1IFYJSSUyIlhKVgoASSbL0kAZBTdR11sbJpzkCH2uWrymCSnJlADgfKxKxlWwagBLLSsSkEDMrKRFkO8S5op0XFrjBS0MLbH4iAQNVpw6m7LLjdDWH5ibUMhW2H4sIWWdyUvZvrobj6JHFOX8PiI9rTa4gyCRcHzQJzxSbQq0xTa0Z7GyOW8SBOq5d+J2MJqsI2Ua5xlLCVkJRj2X9LlN2QVKRBm5b56qp4hhTRs4GxRbylxOaDJOwVtjsLTrNh4BB33VE665vY9MsTml2efeYH/AOo46hFGFqBtNjZFmidjcfNVfOvBHUcYGkRTe4Fruo/Qq1p4QPuH7QB9Por7JPIpFMEk3pecIbMOMReI+RV4/ENY3M52UCCSesiB5lUnDnANaBPdVnOuMBpupufltJH9xEZR1FxM9koLlLCMmktB/jvEauIr1mUnD2byZt4spa3c6Tb4Il4Th/ZMp0Q61OC93V5iw6RIA8yeiBeXsQPbEnQFuW2kQ3foEdYerlDmtdcukE7OcCJgdBPrCstmo4h0x5ayFzDjC8CmweFjA0EdXZZ/9Z+JQ67h73XAA7G28a7ok9iA0y0l14M9O3p8lT1OInMWWFzDnEZWtk3I+9VQ05vpGj5FArKtJwIYBL9r2FrEnayrMQ7RwMi14OpJgRtopuKxNsshweBJBu4G5BI0mBbt2Ve/ElstAzMJ03JbYHzhaa6VFa/Zkt8hzeL0NV8OAWyIsc3UzME/EJmlhQfJPQ57r/O56KxpYSB5KU5qJXCDkxvCYaCMog6zuumfhViT/Vhr3/lMZjcnoEBUzHon6VQggglpBkEGCCNwVlV35GiXj9HpopKo5X4kK+GpvE+6AZ1zAQVbSt6erTC1giFpC3lZTEM+zSTqSYEWu/QLQsWzmSU4GoENhicY1bQkkBlKFs1q2ASGaNYtgEsygY7itOkQHvDZ690AWBXO/wAQ+ElxFRrZI1jojerjmiCJPkoOLx7XCC256qmd9cPbLoUWS7SOQ8FxmSplPVGdOqIspzeUqLqntCy5M9vNP47Chr2UWAAmC7sNvUn9VhsStnsTo1WOuPGRBNX2bS51vrPRDfF2UcT77dO90Rc2YUCtTpTNhmuR4nRlnaLHvCHatDKXBoBhxbaSDldEt3/K4rHa5wm+H10bqowsgnP7HMBjG0hkbIDTGs6bKxoczNJLTMiLee6GXVZJ2/WNCn8HhnOJcN/s3VUfJcW2ydnjRaxBLxTB0MWyKl8t2mYIKAsE4MxD6QJgEwVfvAZdz8vqh3GYqgKhcyS8i5Gi2eP5PPVjOddRxa/Rf4HGgWG+/qhTnGuPavG4PqPCJAO6hf8AW8h1m/lKgcXx2Z5e3Q7TMba7roVRaemKxr0a8MdlFzEmfmI9YXSOX8SwNLiM1vCY1m0fIfNcywrtJO+2un7BEvDuOClhi0Sao0O0TayL63NLCVM1H2W3M/E2Upbnu4Axq5xP5QJ1mb9kJHEsaBN93D5+8NdY+Crnue9xL7knU/H78k7TwuaZOgnXaP8AhWV1qC6KrJuQsfF4sPDAEAfAeqj0SYcd9B6/Tf4rau3ve1uxVvwnhoqAH/glOc1BaxQhyeDHD8MJB3I+BKsfZ2P3KdPDyx2UjxDUWiYnWdgsVHg/X7+IXMtscmdSqlRRGfb1Tbn3t6pwNJsP+VFxboNyLD789UQWvCyeJdnUPwm5gDahoPdAf7k6Zht6rrZp9F5OwvGzTe11PVpkeexXpbkzj7cVhKVUODnFoDwNQ8DxAhdKrkljOPdxctRblZlPSCmnU+iuKTXMktJSQBhrVubJEwouLxrKQBqGAUCJAErdoQzj+ZwHAUhm+nxV1Qa94BJyyNlFywsjDkTQUy/EdLpp9GC3U9bqTA6KtzZaqor32V9TGEDNltErlvH6xxWPaGu8Je0X7ESAF1LjlQChUJsMu2q5Fywc3FmC5AdaQbZWk+V1CLePWT4pNYjtJpAZWnRoCp6lBtSsSAcg12kjopGPqlxblN5v5Db6J7D04b3WW6PyPH6NFb4LfsZ5j4wMJhKlYgeACAb7gAKj5VcHUziariR75zWABuPQT8kz+JFH2tKlTkkCo1zmg6tkAz1AmY7K14dhg6gGO8IJvAi0aX+C0Lc/pVFLtsGsViw41XOIJcZbUMEG0N9C0m37IffVJFrO8LRMCZ1fNstx/wCxCMuI8MPsASQ1rGlpItGVpggbyco62shvB4WcOKjolznQLE5acNJ8xa3r1XMurkn3/s6tVkc6KSq3NAbqYb5dSr7iJ/pabWxLjDWtGpJ0EDU3Uflam04irUfBbRZMk2LnuIH0EKmq4t2Lxk5iG0znB6ZXeHsLi0quvxXY4x/f/CV1/BNv6/6RMXhahz1KxLAA4wQCSQSC0NHkQTt80GV8XL4uBoi/8QeKnM0UyYIJc6QS7PJA8gS6yCqOHLiu3GEKo4jhztnY9ZGc0lYpHQd9ekojw/CrAlYxvBJEixVf/wBME8Y/gn7Kiu0se5rrWkHrOhnoVJwm0m38JjEYAj3iZFgfLQJ7AH+/a0ASSrk1JdEFsX2S8VQOQOBDXEgROxBmPgmsPRzuDG62t1Wtete3oTaOikcBpDPmJvtdE5ZEI9suf/iwDQ7MQ70IAVhwfh/s4bPX9VY4SsAMs3Gv7qQGzHncjp+y5c7ZS6ZurrUe0VGLwli9kXnzOkqkqtcWiR9n9EYY17ScoiBqREdLlDvFb031G6NJvPvO2AbqYET0UIwlNpRRqVsYR2RXYvFEOOmYm5EBrQfLQCUO1cQ4lwtrE66SLHonsZWNSAwENy+Mm2Z0+Im/uiwA7FM0mAfp5rp1UqC/pzLr3Y/4N0aP19VacM4tVw7iaNR9M/4uIB8xoVBFQ+fQ/wApylhHONgrjOdq5A/En+oLaGJhtQ2a8aOPQjYrqFKp1XmrlXg7xVY4atcDHkV6JY4kDyEpoi+ieaYWEwHlYUhahtz4BcdAg3mLigqRlGYA6fqiPmAu9k4MtZc8BaXOaHeIXITREk42s1mWwEkFHvD8SDSaQdguP8w4s5RB3v8A+KM+W+LNqUGQ6CbX0hU3S44aqFuoMnV+60OK+CG6vEA05Xekaead/wCpTpER6krLK1ejYqmW/EaftaT2A+80ifouWcsPfT4mKdRzi4F0A+7GU6LoNHHgyub8armnxWk92mciRvmFreqK56nn6KpxySOnsxIzETAB+amtrfJCdbigIOreh7jVWnDMWSQNjER19VXKxfRbx6elRzFjy7HU6LTAy5nHfUW7CHn4K+weI/0xefCIg+hH0QbRrudi6zyWvIa4j+5t/dPw+qYZxd7WvpkZg4DKBq02g237dfJFl3x2JP8ARZRT8lba/YecVOagWC8ttsRuJ7W+SHMVg8lAFrrlsmdJeXe1d5yQPIDstuAY1poik55uyPFpABaIO2oWeYcePYwwAHLm0JsfEAI7gE6WClZxnDl/AgpQnx/oJ0MS4NqU2a1qtgd2sBbmPazz6KDx40cLhalJsurVSQ698gMAu3AIE5f8z3WDUYyq4ZnGm2wIgHM9wBvvYH0KGeOVs1V0nQ5elmwBv5/BW+LDjHkZ/Ns2fFFfiajnljScwAA++vmrvheBtMaqDwzBlxCL8DhsoA8lR5d+dIPHq3tjdLDwNE7UoNNirE4bY6xPp1TVXDka9r9Fx5Se6dWMItFNi+HAiNVRYjB+yJJbmHSdD36q84xj/Z+EHM46AXNgTZC+Jxr6hOeIg2n4aarpeErv8vr+mPy1Sln2V2LxGbffdSOH4k6bBQnsnZEPLeJovAoVgGH8r9JM6OOy6rXJYcrWnpfcO4o0tANj1/lXLcS0MJGnTsh7iuAGFc0ZgWuEgnb+FS43jr3+CnZu56rDPxm3iNVd6S7L9nEWPqiiXilTvneegkwPOIlD3Gcc2oGtpNeMheM0+HK95MAaiyiMp2NpO8673PZOZgIAg6yB2FvSVsrrUFiKbbHN6x04nMIho20A0AiTrNlDLJJ7qVQwb3wSLfCfRWuHwYAgt9YUbLlEIUuRV0cKYmFLw7CJT1dsGBsm2PJlZZXSka40KKDr8McLTqYkB7oyjMB/cQuw1mxcLzjw7GOovD2m4MiF2flXm5mKYGu8L430dGsFavHkswx+RBp6EV1hMmoktBnNOK0i+jUGhgwuL4PD1Kb3EkSSSSfNdxZcX13QDzhytUzPfQbLXC7eh7BP0JABxmrmFyOlk7ynxDLmpE3BkfqoGJw1QCPZut/ieqqy5zXh0EEKu6CnHC6mzhLTp2Bq557aqQ2oChjhHFxFgQSrFmMN7EjsCuPZVNP0deF0ZfYS8PM76II/EilFZtUbAEn/AGusinAY4eRVTztRNWlYaT8FLxm1NaUeRjXRKo4gVGMeLhzQR6og5cdmfJGhEDogLk7HF1EUz71M5fTZHnCcXl6XF03Xxk0yDs5R0HOGu/7vGsIuM3qHPsbeo9E3UwFiZJMz01PXyBWeF1g7iFcGYfTeW9LVGn9yrfFsOXT72UfJX/p3+ka/EnleL9lBTpljnbGbidbzqdjKexGNc2lLoHvakGfBAAHQAn4N6KQ5od72nT9fn81T8dZ4T0FiT/lv5fso1prpfZfY0+2Un9W1lOSbmSBFwTlDSCdg2/WVR1G53gAanbuVIx2JaW2Mi/QAC0D5D4q05PweZxdYnYFdWxquGI4i2c9ZacM4VlaLXO//ADorrAYPMTI623AH6wU/icNZoAGsEnabfqrLhtVrWN8ImOsFxsNJ6B1+4XG1WWdnUiuMOiJi8Ple6BmIa0iTMy0mPIwTHRCHFca4ktpmXQC4nRs6aXj0RDzfxA0KRDiC+CXbwT4iB5S0DyJXPxUcc7MuWq8jMZJIbEhsbE5lpr8aEpa/SK7PIlGOL2yPi60OaGOzOElzjdskXi2ik8P4C54zRbcmw+Cv+D8qmxeO8fepV2+hkaQBA/m36/BSu8rOoFdXjuT2XYG1OBtbefgq7G8LEHKiXGNiR5+X3qqh7I3/AHuqK757rZrn40MzCjxOLfVcwVXe40MH+0affZbuxGSQII+7qdLGul7A9h95uhjsdiER4DkKjUy1W13OpEyBAmJ0ldaqzmtOPdU6pZ9ATiaknXXzmNQp/B6ImT/wj/j/AC1Tqt8ADHtAAPUDYoL/AKUsdkiCLGbKNzaQVZJl3TLSBljT4rWpUAmxKg4eoWNJkA9NVMpvzAXm31WFrWdCPSK7EQbgaqPTpRc6dArF9AbzHXbX+VHxOKpsAE6fevmmot+ibkkuyHUJHr9yrfgGIqMgjTUHoR0VHUxk6QB3uo1TGvJEOtMT9StddTXsw23RfSO/cP5mpuptLjDov5i36JIB4DwGtUoU3+0b4gTc/wCRSVuyMnR2WkbXs5OOM26haPbFQza0g/URussf0v8AfRXFZCbhwW2a0uEi4F1U4jg9EuBcxsnaBqr72cOI63HnuoGIohvieZOoPVAA1i8AxhIDGjyCncDLQYyj4KVj6EkO2KjYaiQ5R+yX0WFWnSBdmY246IVxeEDszdjMItxFDOFXPwV0OKY02jmtHl7F0KvtKdPMDbUXRRgHVy0h9JzDF9EXYajIynX8p6LY0Cb/AJhYj+7yUZVRl2NTaOPsxRoYllZ35XR08Js5dFB9qJaRlInz6Kt4zyTTq1M4cWNPvNAmP2UjhXCX4dmVtQvbPhzWt0CzeTRz7XtGrx7+LxmlXBb+tusaoM50xmRhYGyXCCRtfX6o6xWNLCQ9pBHae+oXP+YiKjnPAkEyB22t6Kjx6Xz/AC+jVfc+HX2CNEHKZ0B8O+mp+iMfw6IOa4lC72ki7Yi0dL3WOE8QdQqBzbQdOutlsthzi0YIS4s7CWTNvT6JouyA9CD+m3wUfhuOFRrTPvX+ITfFqngdeMs/T+Vx41uMsZ04WcogXzHxA1KxGrabZI2zH3R6Ekx2VpyDwM1ne3fpm+JshqpSLgaQu91STH9zot5DT0XWOAUPY0GMBywOk99PNb7mq4KJmr2ybkEDuHgthkDwEA9C02J+BCCazySXOIAMxbqYg9DAn1RNg8a/M4EiQc3S8mNDFwY9FpjsGyoTUAAIa1kaCBMW/XyWeyr5EnE11y+NtSOd4jCwDEkHQ69wq6vRPTRE1Wm5heJkgiGxIixJPQ62VJVMGfr0B+sLNjRsT1A/xGnN43+CteVeOnDvFN8mk43n8rj+YdlFxtYearKmJmwgx9FuolPrEYfIjW/bOuG9tzc2280G8+AtLKrWgtMtJG5Ghn70S5U5jmKNUwDAa86jo39kVcRwVOqwsfBp9YIkxqOhXR1SRx8cJHLH4wlt2m+6w3irhYCPNWXEeW6oMU/GzYTBHxTdHlbEOBOUCNiRJVfxQLvnn+yI3iYcPG4z0Fvqq12LHS/yVkeBVbzSdO9k9heXaziA2kZNr2+qmsXorbb9lEGl5kq+5a4K6vWZTA1+Q6on4d+GtZxmq5rG9jm8x0R9wnhNDCMii2SdXn3ifPYKWEdJfDeGMpUmUxcNET16rKWd2w+aSWCC7HUszZAkjZRQ4QDJ001jtIVk12/x8uqg4uhlIe0SN9iO4UiLMjxDyuExiMMHODtNiDp3B6eaebUDd5n1Py2TjPIE6OHX+UwwqhDpZFvy9PQpn2MKxqUW02uIHh10m/lsU1QbnbJiYsRof2SY0Zw42W1XCpNbBuptBwNjqkMq/YJ5rZibOsGn91ZPw4KjuowgRCqUJ7EC/R5lR3YS4tDjPhPugdlZ5bAaiZhaltnfC/yIKAKZ2GsBsdZt81TcS4JSqZnOb4jDRrMCYE6Wk6ovfRuBpA0Ok7qDVoWHSfT4IGch49ynWpkhjC8DQtvaN43Q7U5ervcIpunYQu8VMPdx0ERA8MqDXwhytB1GgjUeYRg9AblvCV2NaKlJ3h0tJt5KPzTjyXBjbECTO58uwRyWFjjH5ho1xblKGOK8vuqPzNPjBk5jaw/uVTpjyUiasaWAJwCvGLYXTEwPM2XXgRlAC56OUK85mloAObX3b7DdGdPOxrQ4giYFxmsJkgLL5VE5tSiavGujDpj2MZnA6z9EwzEOaC2TBF+vRbYmr4ZCrH17RmvoTsAbH5SssFJHR1SRpzDijSaDDcz7PMk5sptE95vugjiNZzDDze/hBk+EwZjS4PwV1xnGED2mY5p8HwjNHa0IXdgnObmMtl0aSXWklbK6Ob5SMl3k8FwiRK9Y1DbwtED77qww2AAaAWnxuEOkzGVpdcWmM1v8gpLqTPZh5aLAOtYEiIOXpr6neVIp1nPwhzeJwiBoZc6YBJvcj47QVsjFI58pN9soa0Wk30PQe7c9YOa/YJzDccr07Cq4jo4lzR0MFN4zwkNI8WUZ+ku8uxF1GAtAF5n9P1QIPOV+I+2Z4iM4MHuIs6EShllzblRn/csOgbJ+WnzhdOwzwUiIwKat+EYG8xfYHQ+qfwmDBhxFpVpUZkIjQG0xoeykkJs0a/KLi0eHUNaf3UI1XOJLojYbkeQ6p6sTUfJcQ2Zjr3hOUJkAtudDa9/kVIXoabH9jv8A8z80lOMCxsekn90kYR0IWuyf7bmSdP4UgHcabj9lGmxI8TTAA6DqP2WZLZLfFp6aAx+yQ0N18NBzMEjcaH0IWtOq1sAEknYwT3+CmscDOU3Fj0n9EzXw4dtDvvZAzFM7fm3tZ3n3TdegYcG2Me6THwI1WGu9ndwi+0kHvdJmIEAn8xFp0t3uNEAaUxDfFt1N++mqww7gyOoUp1om8276Trvoo9HDlkwS4Xtof5RgiTSxHVOyCq41IdldA6Hr/KfmEh6POpdE25mxWzaycFQFAxiLz2j77ph9Pw6SZ8pU0tGxWjmJAQalIT57kfcKK+he2o+PaytHMWhYmIpquFsbWOvWyhVcDcWG0DqiI0BfumamG+/JAwfbhYmGiTM208k1Xwlo/IDJIF7i6IXYa87rU4S5MaoDAWqYY+87U2B28OxHkqziuAexpgC7ZtexE2/ZGpwAiNk0/AiIVcqoy9otjbOCxM4xWp53BxO4jX0HZV+Mqw+ZkbAbDT+F1TinJtKoczczDc+HSTvlP6IYxnIhm9S0AWbBj4qz0ivloHN/1HtBM08sQNAQdD30WcTiD7oJyibWjWI+Tfgi08uU2NytaR3GvnKg1eXHGRNj289vVA9BPFMzkuJM2Hy/RLC4ZziABJ+/4RbR5NcSBNvKLeZRLgOVxTEFvlGhjUk6kIFoMcu8ELTIEvd8B2lHXD+GFgBeTmnYWtrqpFJgbAaBlGnhg/unWuLiQBGVu2p03O90JEWyVWrtFt7aDaBue61czM7xAiBtoPjqm6eBmQS0WmbmYghsk6lTGmwdaSLCJKkIzh2HQgEgSDJ0Im59U7VOzdtxpPaVoKcCXWWKTjUOVgtpPXyG6NDDTI3c/qknhhqe4M72n5rCjowjNMtIjS8t81qy7czbFxk+nVJJSEbEAl0eGCPVOGtrnFpER3WEkDHXNt1HdRnYYflt2Nx/CSSQMYxVZwc0EQ0Hz2j6rYVfEZuJ8Pa37pJJiNheQ68E2N/K61LWkEGfPWO4OqSSAMsYQL3HUW+RWpdBvp1H7JJIaAckgTss+0SSURmPaJZwkkgDGYLUkLKSAGyQsFwSSQM1Lgm3O7JJIBjLyoz6YckkmIjnAtM2vMLQYJokZY6EJJIEa1iBr4hYafdlBxGIaC0NsJAJjQH6pJJgSzTYfsj6arLGMD3OEgEDKNyYuT+3dJJSwRK/ppufC34ntOyb/qWg5WC53KSSj9Eh5uEu32xPiuMptAnbe/VSKDS7KwkAgkggXsNyPJJJAGWG12gpJJKIz//Z"/>
          <p:cNvSpPr>
            <a:spLocks noChangeAspect="1" noChangeArrowheads="1"/>
          </p:cNvSpPr>
          <p:nvPr/>
        </p:nvSpPr>
        <p:spPr bwMode="auto">
          <a:xfrm>
            <a:off x="90487" y="15875"/>
            <a:ext cx="304801"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dirty="0"/>
          </a:p>
        </p:txBody>
      </p:sp>
      <p:sp>
        <p:nvSpPr>
          <p:cNvPr id="7" name="TextBox 6"/>
          <p:cNvSpPr txBox="1"/>
          <p:nvPr/>
        </p:nvSpPr>
        <p:spPr>
          <a:xfrm>
            <a:off x="899592" y="836712"/>
            <a:ext cx="2880320" cy="769441"/>
          </a:xfrm>
          <a:prstGeom prst="rect">
            <a:avLst/>
          </a:prstGeom>
          <a:noFill/>
        </p:spPr>
        <p:txBody>
          <a:bodyPr wrap="square" rtlCol="1">
            <a:spAutoFit/>
          </a:bodyPr>
          <a:lstStyle/>
          <a:p>
            <a:pPr algn="l" rtl="0"/>
            <a:r>
              <a:rPr lang="en-US" sz="4400" b="1" dirty="0" smtClean="0">
                <a:solidFill>
                  <a:srgbClr val="0070C0"/>
                </a:solidFill>
                <a:effectLst>
                  <a:outerShdw blurRad="38100" dist="38100" dir="2700000" algn="tl">
                    <a:srgbClr val="000000">
                      <a:alpha val="43137"/>
                    </a:srgbClr>
                  </a:outerShdw>
                </a:effectLst>
              </a:rPr>
              <a:t>Case </a:t>
            </a:r>
            <a:r>
              <a:rPr lang="he-IL" sz="4400" b="1" dirty="0" smtClean="0">
                <a:solidFill>
                  <a:srgbClr val="0070C0"/>
                </a:solidFill>
                <a:effectLst>
                  <a:outerShdw blurRad="38100" dist="38100" dir="2700000" algn="tl">
                    <a:srgbClr val="000000">
                      <a:alpha val="43137"/>
                    </a:srgbClr>
                  </a:outerShdw>
                </a:effectLst>
              </a:rPr>
              <a:t> </a:t>
            </a:r>
            <a:r>
              <a:rPr lang="en-US" sz="4400" b="1" dirty="0" smtClean="0">
                <a:solidFill>
                  <a:srgbClr val="0070C0"/>
                </a:solidFill>
                <a:effectLst>
                  <a:outerShdw blurRad="38100" dist="38100" dir="2700000" algn="tl">
                    <a:srgbClr val="000000">
                      <a:alpha val="43137"/>
                    </a:srgbClr>
                  </a:outerShdw>
                </a:effectLst>
              </a:rPr>
              <a:t>1</a:t>
            </a:r>
            <a:endParaRPr lang="he-IL" sz="4400" b="1" dirty="0">
              <a:solidFill>
                <a:srgbClr val="0070C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3358367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כותרת משנה 2"/>
              <p:cNvSpPr>
                <a:spLocks noGrp="1"/>
              </p:cNvSpPr>
              <p:nvPr>
                <p:ph type="subTitle" idx="1"/>
              </p:nvPr>
            </p:nvSpPr>
            <p:spPr>
              <a:xfrm>
                <a:off x="395288" y="1412776"/>
                <a:ext cx="8425184" cy="5184576"/>
              </a:xfrm>
            </p:spPr>
            <p:txBody>
              <a:bodyPr>
                <a:normAutofit/>
              </a:bodyPr>
              <a:lstStyle/>
              <a:p>
                <a:r>
                  <a:rPr lang="he-IL" sz="1800" b="1" u="sng" dirty="0" smtClean="0">
                    <a:solidFill>
                      <a:srgbClr val="00B0F0"/>
                    </a:solidFill>
                    <a:latin typeface="+mj-lt"/>
                    <a:cs typeface="+mj-cs"/>
                  </a:rPr>
                  <a:t>מקרה מס' 2</a:t>
                </a:r>
                <a:r>
                  <a:rPr lang="he-IL" sz="1800" dirty="0" smtClean="0">
                    <a:solidFill>
                      <a:srgbClr val="00B0F0"/>
                    </a:solidFill>
                    <a:latin typeface="+mj-lt"/>
                    <a:cs typeface="+mj-cs"/>
                  </a:rPr>
                  <a:t>: </a:t>
                </a:r>
                <a:r>
                  <a:rPr lang="he-IL" sz="1600" dirty="0" smtClean="0">
                    <a:solidFill>
                      <a:schemeClr val="bg1"/>
                    </a:solidFill>
                    <a:ea typeface="Cambria Math"/>
                  </a:rPr>
                  <a:t>קיים  </a:t>
                </a:r>
                <a14:m>
                  <m:oMath xmlns:m="http://schemas.openxmlformats.org/officeDocument/2006/math">
                    <m:r>
                      <a:rPr lang="en-US" sz="1600" i="1">
                        <a:solidFill>
                          <a:schemeClr val="bg1"/>
                        </a:solidFill>
                        <a:latin typeface="Cambria Math"/>
                        <a:ea typeface="Cambria Math"/>
                      </a:rPr>
                      <m:t>𝑣</m:t>
                    </m:r>
                    <m:r>
                      <a:rPr lang="en-US" sz="1600" i="1">
                        <a:solidFill>
                          <a:schemeClr val="bg1"/>
                        </a:solidFill>
                        <a:latin typeface="Cambria Math"/>
                        <a:ea typeface="Cambria Math"/>
                      </a:rPr>
                      <m:t>∈</m:t>
                    </m:r>
                    <m:d>
                      <m:dPr>
                        <m:begChr m:val="["/>
                        <m:endChr m:val="]"/>
                        <m:ctrlPr>
                          <a:rPr lang="en-US" sz="1600" i="1">
                            <a:solidFill>
                              <a:schemeClr val="bg1"/>
                            </a:solidFill>
                            <a:latin typeface="Cambria Math"/>
                            <a:ea typeface="Cambria Math"/>
                          </a:rPr>
                        </m:ctrlPr>
                      </m:dPr>
                      <m:e>
                        <m:acc>
                          <m:accPr>
                            <m:chr m:val="̂"/>
                            <m:ctrlPr>
                              <a:rPr lang="en-US" sz="1600" i="1">
                                <a:solidFill>
                                  <a:schemeClr val="bg1"/>
                                </a:solidFill>
                                <a:latin typeface="Cambria Math"/>
                                <a:ea typeface="Cambria Math"/>
                              </a:rPr>
                            </m:ctrlPr>
                          </m:accPr>
                          <m:e>
                            <m:r>
                              <a:rPr lang="en-US" sz="1600" i="1">
                                <a:solidFill>
                                  <a:schemeClr val="bg1"/>
                                </a:solidFill>
                                <a:latin typeface="Cambria Math"/>
                                <a:ea typeface="Cambria Math"/>
                              </a:rPr>
                              <m:t>𝑣</m:t>
                            </m:r>
                          </m:e>
                        </m:acc>
                        <m:r>
                          <a:rPr lang="he-IL" sz="1600" i="1">
                            <a:solidFill>
                              <a:schemeClr val="bg1"/>
                            </a:solidFill>
                            <a:latin typeface="Cambria Math"/>
                            <a:ea typeface="Cambria Math"/>
                          </a:rPr>
                          <m:t> </m:t>
                        </m:r>
                        <m:r>
                          <a:rPr lang="en-US" sz="1600" i="1">
                            <a:solidFill>
                              <a:schemeClr val="bg1"/>
                            </a:solidFill>
                            <a:latin typeface="Cambria Math"/>
                            <a:ea typeface="Cambria Math"/>
                          </a:rPr>
                          <m:t>, </m:t>
                        </m:r>
                        <m:r>
                          <a:rPr lang="en-US" sz="1600" i="1">
                            <a:solidFill>
                              <a:schemeClr val="bg1"/>
                            </a:solidFill>
                            <a:latin typeface="Cambria Math"/>
                            <a:ea typeface="Cambria Math"/>
                          </a:rPr>
                          <m:t>h</m:t>
                        </m:r>
                      </m:e>
                    </m:d>
                  </m:oMath>
                </a14:m>
                <a:r>
                  <a:rPr lang="he-IL" sz="1600" dirty="0" smtClean="0">
                    <a:solidFill>
                      <a:schemeClr val="bg1"/>
                    </a:solidFill>
                    <a:ea typeface="Cambria Math"/>
                  </a:rPr>
                  <a:t>  כך ש- </a:t>
                </a:r>
                <a14:m>
                  <m:oMath xmlns:m="http://schemas.openxmlformats.org/officeDocument/2006/math">
                    <m:sSub>
                      <m:sSubPr>
                        <m:ctrlPr>
                          <a:rPr lang="en-US" sz="1600" i="1">
                            <a:solidFill>
                              <a:schemeClr val="bg1"/>
                            </a:solidFill>
                            <a:latin typeface="Cambria Math"/>
                            <a:ea typeface="Cambria Math"/>
                          </a:rPr>
                        </m:ctrlPr>
                      </m:sSubPr>
                      <m:e>
                        <m:r>
                          <a:rPr lang="he-IL" sz="1600" i="1">
                            <a:solidFill>
                              <a:schemeClr val="bg1"/>
                            </a:solidFill>
                            <a:latin typeface="Cambria Math"/>
                            <a:ea typeface="Cambria Math"/>
                          </a:rPr>
                          <m:t>𝛽</m:t>
                        </m:r>
                      </m:e>
                      <m:sub>
                        <m:r>
                          <a:rPr lang="en-US" sz="1600" i="1">
                            <a:solidFill>
                              <a:schemeClr val="bg1"/>
                            </a:solidFill>
                            <a:latin typeface="Cambria Math"/>
                            <a:ea typeface="Cambria Math"/>
                          </a:rPr>
                          <m:t>1</m:t>
                        </m:r>
                      </m:sub>
                    </m:sSub>
                    <m:d>
                      <m:dPr>
                        <m:ctrlPr>
                          <a:rPr lang="en-US" sz="1600" i="1">
                            <a:solidFill>
                              <a:schemeClr val="bg1"/>
                            </a:solidFill>
                            <a:latin typeface="Cambria Math"/>
                            <a:ea typeface="Cambria Math"/>
                          </a:rPr>
                        </m:ctrlPr>
                      </m:dPr>
                      <m:e>
                        <m:r>
                          <a:rPr lang="en-US" sz="1600" i="1">
                            <a:solidFill>
                              <a:schemeClr val="bg1"/>
                            </a:solidFill>
                            <a:latin typeface="Cambria Math"/>
                            <a:ea typeface="Cambria Math"/>
                          </a:rPr>
                          <m:t>𝑣</m:t>
                        </m:r>
                      </m:e>
                    </m:d>
                    <m:r>
                      <a:rPr lang="en-US" sz="1600" b="0" i="1" smtClean="0">
                        <a:solidFill>
                          <a:schemeClr val="bg1"/>
                        </a:solidFill>
                        <a:latin typeface="Cambria Math"/>
                        <a:ea typeface="Cambria Math"/>
                      </a:rPr>
                      <m:t>=</m:t>
                    </m:r>
                    <m:r>
                      <a:rPr lang="en-US" sz="1600" i="1">
                        <a:solidFill>
                          <a:schemeClr val="bg1"/>
                        </a:solidFill>
                        <a:latin typeface="Cambria Math"/>
                        <a:ea typeface="Cambria Math"/>
                      </a:rPr>
                      <m:t> </m:t>
                    </m:r>
                    <m:sSub>
                      <m:sSubPr>
                        <m:ctrlPr>
                          <a:rPr lang="en-US" sz="1600" i="1">
                            <a:solidFill>
                              <a:schemeClr val="bg1"/>
                            </a:solidFill>
                            <a:latin typeface="Cambria Math"/>
                            <a:ea typeface="Cambria Math"/>
                          </a:rPr>
                        </m:ctrlPr>
                      </m:sSubPr>
                      <m:e>
                        <m:r>
                          <a:rPr lang="en-US" sz="1600" i="1">
                            <a:solidFill>
                              <a:schemeClr val="bg1"/>
                            </a:solidFill>
                            <a:latin typeface="Cambria Math"/>
                            <a:ea typeface="Cambria Math"/>
                          </a:rPr>
                          <m:t>𝛽</m:t>
                        </m:r>
                      </m:e>
                      <m:sub>
                        <m:r>
                          <a:rPr lang="en-US" sz="1600" i="1">
                            <a:solidFill>
                              <a:schemeClr val="bg1"/>
                            </a:solidFill>
                            <a:latin typeface="Cambria Math"/>
                            <a:ea typeface="Cambria Math"/>
                          </a:rPr>
                          <m:t>2</m:t>
                        </m:r>
                      </m:sub>
                    </m:sSub>
                    <m:d>
                      <m:dPr>
                        <m:ctrlPr>
                          <a:rPr lang="en-US" sz="1600" i="1">
                            <a:solidFill>
                              <a:schemeClr val="bg1"/>
                            </a:solidFill>
                            <a:latin typeface="Cambria Math"/>
                            <a:ea typeface="Cambria Math"/>
                          </a:rPr>
                        </m:ctrlPr>
                      </m:dPr>
                      <m:e>
                        <m:r>
                          <a:rPr lang="en-US" sz="1600" i="1">
                            <a:solidFill>
                              <a:schemeClr val="bg1"/>
                            </a:solidFill>
                            <a:latin typeface="Cambria Math"/>
                            <a:ea typeface="Cambria Math"/>
                          </a:rPr>
                          <m:t>𝑣</m:t>
                        </m:r>
                      </m:e>
                    </m:d>
                  </m:oMath>
                </a14:m>
                <a:endParaRPr lang="he-IL" sz="1800" dirty="0">
                  <a:solidFill>
                    <a:schemeClr val="bg1"/>
                  </a:solidFill>
                  <a:ea typeface="Cambria Math"/>
                </a:endParaRPr>
              </a:p>
              <a:p>
                <a:endParaRPr lang="he-IL" sz="1800" dirty="0">
                  <a:solidFill>
                    <a:schemeClr val="bg1"/>
                  </a:solidFill>
                  <a:latin typeface="+mj-lt"/>
                  <a:ea typeface="Cambria Math"/>
                  <a:cs typeface="+mj-cs"/>
                </a:endParaRPr>
              </a:p>
              <a:p>
                <a:r>
                  <a:rPr lang="he-IL" sz="1600" dirty="0" smtClean="0">
                    <a:solidFill>
                      <a:schemeClr val="bg1"/>
                    </a:solidFill>
                    <a:latin typeface="+mj-lt"/>
                    <a:ea typeface="Cambria Math"/>
                    <a:cs typeface="+mj-cs"/>
                  </a:rPr>
                  <a:t>כלומר, </a:t>
                </a:r>
                <a14:m>
                  <m:oMath xmlns:m="http://schemas.openxmlformats.org/officeDocument/2006/math">
                    <m:sSub>
                      <m:sSubPr>
                        <m:ctrlPr>
                          <a:rPr lang="en-US" sz="1600" b="0" i="1" smtClean="0">
                            <a:solidFill>
                              <a:schemeClr val="bg1"/>
                            </a:solidFill>
                            <a:latin typeface="Cambria Math"/>
                            <a:ea typeface="Cambria Math"/>
                            <a:cs typeface="+mj-cs"/>
                          </a:rPr>
                        </m:ctrlPr>
                      </m:sSubPr>
                      <m:e>
                        <m:r>
                          <a:rPr lang="he-IL" sz="1600" i="1" smtClean="0">
                            <a:solidFill>
                              <a:schemeClr val="bg1"/>
                            </a:solidFill>
                            <a:latin typeface="Cambria Math"/>
                            <a:ea typeface="Cambria Math"/>
                            <a:cs typeface="+mj-cs"/>
                          </a:rPr>
                          <m:t>𝛽</m:t>
                        </m:r>
                      </m:e>
                      <m:sub>
                        <m:r>
                          <a:rPr lang="en-US" sz="1600" b="0" i="1" smtClean="0">
                            <a:solidFill>
                              <a:schemeClr val="bg1"/>
                            </a:solidFill>
                            <a:latin typeface="Cambria Math"/>
                            <a:ea typeface="Cambria Math"/>
                            <a:cs typeface="+mj-cs"/>
                          </a:rPr>
                          <m:t>1</m:t>
                        </m:r>
                      </m:sub>
                    </m:sSub>
                  </m:oMath>
                </a14:m>
                <a:r>
                  <a:rPr lang="he-IL" sz="1600" dirty="0" smtClean="0">
                    <a:solidFill>
                      <a:schemeClr val="bg1"/>
                    </a:solidFill>
                    <a:latin typeface="+mj-lt"/>
                    <a:ea typeface="Cambria Math"/>
                    <a:cs typeface="+mj-cs"/>
                  </a:rPr>
                  <a:t> לא נמצאת תמיד מעל </a:t>
                </a:r>
                <a14:m>
                  <m:oMath xmlns:m="http://schemas.openxmlformats.org/officeDocument/2006/math">
                    <m:sSub>
                      <m:sSubPr>
                        <m:ctrlPr>
                          <a:rPr lang="en-US" sz="1600" b="0" i="1" smtClean="0">
                            <a:solidFill>
                              <a:schemeClr val="bg1"/>
                            </a:solidFill>
                            <a:latin typeface="Cambria Math"/>
                            <a:ea typeface="Cambria Math"/>
                            <a:cs typeface="+mj-cs"/>
                          </a:rPr>
                        </m:ctrlPr>
                      </m:sSubPr>
                      <m:e>
                        <m:r>
                          <a:rPr lang="he-IL" sz="1600" i="1" smtClean="0">
                            <a:solidFill>
                              <a:schemeClr val="bg1"/>
                            </a:solidFill>
                            <a:latin typeface="Cambria Math"/>
                            <a:ea typeface="Cambria Math"/>
                            <a:cs typeface="+mj-cs"/>
                          </a:rPr>
                          <m:t>𝛽</m:t>
                        </m:r>
                      </m:e>
                      <m:sub>
                        <m:r>
                          <a:rPr lang="en-US" sz="1600" b="0" i="1" smtClean="0">
                            <a:solidFill>
                              <a:schemeClr val="bg1"/>
                            </a:solidFill>
                            <a:latin typeface="Cambria Math"/>
                            <a:ea typeface="Cambria Math"/>
                            <a:cs typeface="+mj-cs"/>
                          </a:rPr>
                          <m:t>2</m:t>
                        </m:r>
                      </m:sub>
                    </m:sSub>
                  </m:oMath>
                </a14:m>
                <a:r>
                  <a:rPr lang="he-IL" sz="1600" dirty="0" smtClean="0">
                    <a:solidFill>
                      <a:schemeClr val="bg1"/>
                    </a:solidFill>
                    <a:latin typeface="+mj-lt"/>
                    <a:ea typeface="Cambria Math"/>
                    <a:cs typeface="+mj-cs"/>
                  </a:rPr>
                  <a:t> בקטע  </a:t>
                </a:r>
                <a14:m>
                  <m:oMath xmlns:m="http://schemas.openxmlformats.org/officeDocument/2006/math">
                    <m:d>
                      <m:dPr>
                        <m:begChr m:val="["/>
                        <m:endChr m:val="]"/>
                        <m:ctrlPr>
                          <a:rPr lang="en-US" sz="1600" i="1">
                            <a:solidFill>
                              <a:schemeClr val="bg1"/>
                            </a:solidFill>
                            <a:latin typeface="Cambria Math"/>
                            <a:ea typeface="Cambria Math"/>
                          </a:rPr>
                        </m:ctrlPr>
                      </m:dPr>
                      <m:e>
                        <m:acc>
                          <m:accPr>
                            <m:chr m:val="̂"/>
                            <m:ctrlPr>
                              <a:rPr lang="en-US" sz="1600" i="1">
                                <a:solidFill>
                                  <a:schemeClr val="bg1"/>
                                </a:solidFill>
                                <a:latin typeface="Cambria Math"/>
                                <a:ea typeface="Cambria Math"/>
                              </a:rPr>
                            </m:ctrlPr>
                          </m:accPr>
                          <m:e>
                            <m:r>
                              <a:rPr lang="en-US" sz="1600" i="1">
                                <a:solidFill>
                                  <a:schemeClr val="bg1"/>
                                </a:solidFill>
                                <a:latin typeface="Cambria Math"/>
                                <a:ea typeface="Cambria Math"/>
                              </a:rPr>
                              <m:t>𝑣</m:t>
                            </m:r>
                          </m:e>
                        </m:acc>
                        <m:r>
                          <a:rPr lang="he-IL" sz="1600" i="1">
                            <a:solidFill>
                              <a:schemeClr val="bg1"/>
                            </a:solidFill>
                            <a:latin typeface="Cambria Math"/>
                            <a:ea typeface="Cambria Math"/>
                          </a:rPr>
                          <m:t> </m:t>
                        </m:r>
                        <m:r>
                          <a:rPr lang="en-US" sz="1600" i="1">
                            <a:solidFill>
                              <a:schemeClr val="bg1"/>
                            </a:solidFill>
                            <a:latin typeface="Cambria Math"/>
                            <a:ea typeface="Cambria Math"/>
                          </a:rPr>
                          <m:t>, </m:t>
                        </m:r>
                        <m:r>
                          <a:rPr lang="en-US" sz="1600" i="1">
                            <a:solidFill>
                              <a:schemeClr val="bg1"/>
                            </a:solidFill>
                            <a:latin typeface="Cambria Math"/>
                            <a:ea typeface="Cambria Math"/>
                          </a:rPr>
                          <m:t>h</m:t>
                        </m:r>
                      </m:e>
                    </m:d>
                  </m:oMath>
                </a14:m>
                <a:r>
                  <a:rPr lang="he-IL" sz="1600" dirty="0" smtClean="0">
                    <a:solidFill>
                      <a:schemeClr val="bg1"/>
                    </a:solidFill>
                    <a:latin typeface="+mj-lt"/>
                    <a:ea typeface="Cambria Math"/>
                    <a:cs typeface="+mj-cs"/>
                  </a:rPr>
                  <a:t> </a:t>
                </a:r>
                <a:r>
                  <a:rPr lang="he-IL" sz="1600" dirty="0" smtClean="0">
                    <a:solidFill>
                      <a:schemeClr val="bg1"/>
                    </a:solidFill>
                    <a:ea typeface="Cambria Math"/>
                  </a:rPr>
                  <a:t>.</a:t>
                </a:r>
              </a:p>
              <a:p>
                <a:r>
                  <a:rPr lang="he-IL" sz="1600" dirty="0" smtClean="0">
                    <a:solidFill>
                      <a:schemeClr val="bg1"/>
                    </a:solidFill>
                    <a:ea typeface="Cambria Math"/>
                    <a:cs typeface="+mj-cs"/>
                  </a:rPr>
                  <a:t>נגדיר:</a:t>
                </a:r>
              </a:p>
              <a:p>
                <a:pPr algn="ctr"/>
                <a14:m>
                  <m:oMathPara xmlns:m="http://schemas.openxmlformats.org/officeDocument/2006/math">
                    <m:oMathParaPr>
                      <m:jc m:val="centerGroup"/>
                    </m:oMathParaPr>
                    <m:oMath xmlns:m="http://schemas.openxmlformats.org/officeDocument/2006/math">
                      <m:bar>
                        <m:barPr>
                          <m:pos m:val="top"/>
                          <m:ctrlPr>
                            <a:rPr lang="en-US" sz="1600" i="1" dirty="0" smtClean="0">
                              <a:solidFill>
                                <a:schemeClr val="bg1"/>
                              </a:solidFill>
                              <a:latin typeface="Cambria Math"/>
                              <a:ea typeface="Cambria Math"/>
                            </a:rPr>
                          </m:ctrlPr>
                        </m:barPr>
                        <m:e>
                          <m:r>
                            <a:rPr lang="en-US" sz="1600" b="0" i="1" dirty="0" smtClean="0">
                              <a:solidFill>
                                <a:schemeClr val="bg1"/>
                              </a:solidFill>
                              <a:latin typeface="Cambria Math"/>
                              <a:ea typeface="Cambria Math"/>
                            </a:rPr>
                            <m:t>𝑣</m:t>
                          </m:r>
                        </m:e>
                      </m:bar>
                      <m:r>
                        <a:rPr lang="en-US" sz="1600" i="1" dirty="0">
                          <a:solidFill>
                            <a:schemeClr val="bg1"/>
                          </a:solidFill>
                          <a:latin typeface="Cambria Math"/>
                          <a:ea typeface="Cambria Math"/>
                        </a:rPr>
                        <m:t>=</m:t>
                      </m:r>
                      <m:func>
                        <m:funcPr>
                          <m:ctrlPr>
                            <a:rPr lang="en-US" sz="1600" i="1" dirty="0">
                              <a:solidFill>
                                <a:schemeClr val="bg1"/>
                              </a:solidFill>
                              <a:latin typeface="Cambria Math"/>
                              <a:ea typeface="Cambria Math"/>
                            </a:rPr>
                          </m:ctrlPr>
                        </m:funcPr>
                        <m:fName>
                          <m:r>
                            <m:rPr>
                              <m:sty m:val="p"/>
                            </m:rPr>
                            <a:rPr lang="en-US" sz="1600" dirty="0">
                              <a:solidFill>
                                <a:schemeClr val="bg1"/>
                              </a:solidFill>
                              <a:latin typeface="Cambria Math"/>
                              <a:ea typeface="Cambria Math"/>
                            </a:rPr>
                            <m:t>max</m:t>
                          </m:r>
                        </m:fName>
                        <m:e>
                          <m:r>
                            <a:rPr lang="en-US" sz="1600" i="1" dirty="0">
                              <a:solidFill>
                                <a:schemeClr val="bg1"/>
                              </a:solidFill>
                              <a:latin typeface="Cambria Math"/>
                              <a:ea typeface="Cambria Math"/>
                            </a:rPr>
                            <m:t>{ </m:t>
                          </m:r>
                          <m:r>
                            <a:rPr lang="en-US" sz="1600" i="1" dirty="0">
                              <a:solidFill>
                                <a:schemeClr val="bg1"/>
                              </a:solidFill>
                              <a:latin typeface="Cambria Math"/>
                              <a:ea typeface="Cambria Math"/>
                            </a:rPr>
                            <m:t>𝑣</m:t>
                          </m:r>
                          <m:r>
                            <a:rPr lang="en-US" sz="1600" i="1" dirty="0">
                              <a:solidFill>
                                <a:schemeClr val="bg1"/>
                              </a:solidFill>
                              <a:latin typeface="Cambria Math"/>
                              <a:ea typeface="Cambria Math"/>
                            </a:rPr>
                            <m:t>≤ </m:t>
                          </m:r>
                          <m:acc>
                            <m:accPr>
                              <m:chr m:val="̂"/>
                              <m:ctrlPr>
                                <a:rPr lang="en-US" sz="1600" i="1" dirty="0">
                                  <a:solidFill>
                                    <a:schemeClr val="bg1"/>
                                  </a:solidFill>
                                  <a:latin typeface="Cambria Math"/>
                                  <a:ea typeface="Cambria Math"/>
                                </a:rPr>
                              </m:ctrlPr>
                            </m:accPr>
                            <m:e>
                              <m:r>
                                <a:rPr lang="en-US" sz="1600" i="1" dirty="0">
                                  <a:solidFill>
                                    <a:schemeClr val="bg1"/>
                                  </a:solidFill>
                                  <a:latin typeface="Cambria Math"/>
                                  <a:ea typeface="Cambria Math"/>
                                </a:rPr>
                                <m:t>𝑣</m:t>
                              </m:r>
                            </m:e>
                          </m:acc>
                        </m:e>
                      </m:func>
                      <m:r>
                        <a:rPr lang="en-US" sz="1600" i="1" dirty="0">
                          <a:solidFill>
                            <a:schemeClr val="bg1"/>
                          </a:solidFill>
                          <a:latin typeface="Cambria Math"/>
                          <a:ea typeface="Cambria Math"/>
                        </a:rPr>
                        <m:t> | </m:t>
                      </m:r>
                      <m:sSub>
                        <m:sSubPr>
                          <m:ctrlPr>
                            <a:rPr lang="en-US" sz="1600" i="1" dirty="0">
                              <a:solidFill>
                                <a:schemeClr val="bg1"/>
                              </a:solidFill>
                              <a:latin typeface="Cambria Math"/>
                              <a:ea typeface="Cambria Math"/>
                            </a:rPr>
                          </m:ctrlPr>
                        </m:sSubPr>
                        <m:e>
                          <m:r>
                            <a:rPr lang="en-US" sz="1600" i="1" dirty="0">
                              <a:solidFill>
                                <a:schemeClr val="bg1"/>
                              </a:solidFill>
                              <a:latin typeface="Cambria Math"/>
                              <a:ea typeface="Cambria Math"/>
                            </a:rPr>
                            <m:t>𝛽</m:t>
                          </m:r>
                        </m:e>
                        <m:sub>
                          <m:r>
                            <a:rPr lang="en-US" sz="1600" i="1" dirty="0">
                              <a:solidFill>
                                <a:schemeClr val="bg1"/>
                              </a:solidFill>
                              <a:latin typeface="Cambria Math"/>
                              <a:ea typeface="Cambria Math"/>
                            </a:rPr>
                            <m:t>1</m:t>
                          </m:r>
                        </m:sub>
                      </m:sSub>
                      <m:d>
                        <m:dPr>
                          <m:ctrlPr>
                            <a:rPr lang="en-US" sz="1600" i="1" dirty="0">
                              <a:solidFill>
                                <a:schemeClr val="bg1"/>
                              </a:solidFill>
                              <a:latin typeface="Cambria Math"/>
                              <a:ea typeface="Cambria Math"/>
                            </a:rPr>
                          </m:ctrlPr>
                        </m:dPr>
                        <m:e>
                          <m:r>
                            <a:rPr lang="en-US" sz="1600" i="1" dirty="0">
                              <a:solidFill>
                                <a:schemeClr val="bg1"/>
                              </a:solidFill>
                              <a:latin typeface="Cambria Math"/>
                              <a:ea typeface="Cambria Math"/>
                            </a:rPr>
                            <m:t>𝑣</m:t>
                          </m:r>
                        </m:e>
                      </m:d>
                      <m:r>
                        <a:rPr lang="en-US" sz="1600" i="1" dirty="0">
                          <a:solidFill>
                            <a:schemeClr val="bg1"/>
                          </a:solidFill>
                          <a:latin typeface="Cambria Math"/>
                          <a:ea typeface="Cambria Math"/>
                        </a:rPr>
                        <m:t>= </m:t>
                      </m:r>
                      <m:sSub>
                        <m:sSubPr>
                          <m:ctrlPr>
                            <a:rPr lang="en-US" sz="1600" i="1" dirty="0">
                              <a:solidFill>
                                <a:schemeClr val="bg1"/>
                              </a:solidFill>
                              <a:latin typeface="Cambria Math"/>
                              <a:ea typeface="Cambria Math"/>
                            </a:rPr>
                          </m:ctrlPr>
                        </m:sSubPr>
                        <m:e>
                          <m:r>
                            <a:rPr lang="en-US" sz="1600" i="1" dirty="0">
                              <a:solidFill>
                                <a:schemeClr val="bg1"/>
                              </a:solidFill>
                              <a:latin typeface="Cambria Math"/>
                              <a:ea typeface="Cambria Math"/>
                            </a:rPr>
                            <m:t>𝛽</m:t>
                          </m:r>
                        </m:e>
                        <m:sub>
                          <m:r>
                            <a:rPr lang="en-US" sz="1600" i="1" dirty="0">
                              <a:solidFill>
                                <a:schemeClr val="bg1"/>
                              </a:solidFill>
                              <a:latin typeface="Cambria Math"/>
                              <a:ea typeface="Cambria Math"/>
                            </a:rPr>
                            <m:t>2</m:t>
                          </m:r>
                        </m:sub>
                      </m:sSub>
                      <m:d>
                        <m:dPr>
                          <m:ctrlPr>
                            <a:rPr lang="en-US" sz="1600" i="1" dirty="0">
                              <a:solidFill>
                                <a:schemeClr val="bg1"/>
                              </a:solidFill>
                              <a:latin typeface="Cambria Math"/>
                              <a:ea typeface="Cambria Math"/>
                            </a:rPr>
                          </m:ctrlPr>
                        </m:dPr>
                        <m:e>
                          <m:r>
                            <a:rPr lang="en-US" sz="1600" i="1" dirty="0">
                              <a:solidFill>
                                <a:schemeClr val="bg1"/>
                              </a:solidFill>
                              <a:latin typeface="Cambria Math"/>
                              <a:ea typeface="Cambria Math"/>
                            </a:rPr>
                            <m:t>𝑣</m:t>
                          </m:r>
                        </m:e>
                      </m:d>
                      <m:r>
                        <a:rPr lang="en-US" sz="1600" i="1" dirty="0">
                          <a:solidFill>
                            <a:schemeClr val="bg1"/>
                          </a:solidFill>
                          <a:latin typeface="Cambria Math"/>
                          <a:ea typeface="Cambria Math"/>
                        </a:rPr>
                        <m:t> }</m:t>
                      </m:r>
                    </m:oMath>
                  </m:oMathPara>
                </a14:m>
                <a:endParaRPr lang="he-IL" sz="1600" dirty="0">
                  <a:solidFill>
                    <a:schemeClr val="bg1"/>
                  </a:solidFill>
                  <a:ea typeface="Cambria Math"/>
                </a:endParaRPr>
              </a:p>
              <a:p>
                <a:endParaRPr lang="he-IL" sz="1600" dirty="0">
                  <a:solidFill>
                    <a:schemeClr val="bg1"/>
                  </a:solidFill>
                  <a:ea typeface="Cambria Math"/>
                </a:endParaRPr>
              </a:p>
              <a:p>
                <a:r>
                  <a:rPr lang="he-IL" sz="1600" dirty="0">
                    <a:solidFill>
                      <a:schemeClr val="bg1"/>
                    </a:solidFill>
                    <a:ea typeface="Cambria Math"/>
                    <a:cs typeface="+mj-cs"/>
                  </a:rPr>
                  <a:t>וזוהי נקודת החיתוך הקרובה ביותר ל- </a:t>
                </a:r>
                <a14:m>
                  <m:oMath xmlns:m="http://schemas.openxmlformats.org/officeDocument/2006/math">
                    <m:acc>
                      <m:accPr>
                        <m:chr m:val="̂"/>
                        <m:ctrlPr>
                          <a:rPr lang="he-IL" sz="1600" i="1">
                            <a:solidFill>
                              <a:schemeClr val="bg1"/>
                            </a:solidFill>
                            <a:latin typeface="Cambria Math"/>
                            <a:ea typeface="Cambria Math"/>
                            <a:cs typeface="+mj-cs"/>
                          </a:rPr>
                        </m:ctrlPr>
                      </m:accPr>
                      <m:e>
                        <m:r>
                          <a:rPr lang="en-US" sz="1600" i="1">
                            <a:solidFill>
                              <a:schemeClr val="bg1"/>
                            </a:solidFill>
                            <a:latin typeface="Cambria Math"/>
                            <a:ea typeface="Cambria Math"/>
                            <a:cs typeface="+mj-cs"/>
                          </a:rPr>
                          <m:t>𝑣</m:t>
                        </m:r>
                      </m:e>
                    </m:acc>
                  </m:oMath>
                </a14:m>
                <a:r>
                  <a:rPr lang="he-IL" sz="1600" dirty="0">
                    <a:solidFill>
                      <a:schemeClr val="bg1"/>
                    </a:solidFill>
                    <a:ea typeface="Cambria Math"/>
                    <a:cs typeface="+mj-cs"/>
                  </a:rPr>
                  <a:t> </a:t>
                </a:r>
                <a:r>
                  <a:rPr lang="en-US" sz="1600" dirty="0">
                    <a:solidFill>
                      <a:schemeClr val="bg1"/>
                    </a:solidFill>
                    <a:ea typeface="Cambria Math"/>
                    <a:cs typeface="+mj-cs"/>
                  </a:rPr>
                  <a:t>)</a:t>
                </a:r>
                <a:r>
                  <a:rPr lang="he-IL" sz="1600" dirty="0">
                    <a:solidFill>
                      <a:schemeClr val="bg1"/>
                    </a:solidFill>
                    <a:ea typeface="Cambria Math"/>
                    <a:cs typeface="+mj-cs"/>
                  </a:rPr>
                  <a:t>מצד </a:t>
                </a:r>
                <a:r>
                  <a:rPr lang="he-IL" sz="1600" dirty="0" smtClean="0">
                    <a:solidFill>
                      <a:schemeClr val="bg1"/>
                    </a:solidFill>
                    <a:ea typeface="Cambria Math"/>
                    <a:cs typeface="+mj-cs"/>
                  </a:rPr>
                  <a:t>ימין</a:t>
                </a:r>
                <a:r>
                  <a:rPr lang="en-US" sz="1600" dirty="0" smtClean="0">
                    <a:solidFill>
                      <a:schemeClr val="bg1"/>
                    </a:solidFill>
                    <a:ea typeface="Cambria Math"/>
                    <a:cs typeface="+mj-cs"/>
                  </a:rPr>
                  <a:t>(</a:t>
                </a:r>
                <a:r>
                  <a:rPr lang="he-IL" sz="1600" dirty="0" smtClean="0">
                    <a:solidFill>
                      <a:schemeClr val="bg1"/>
                    </a:solidFill>
                    <a:ea typeface="Cambria Math"/>
                    <a:cs typeface="+mj-cs"/>
                  </a:rPr>
                  <a:t> </a:t>
                </a:r>
                <a:r>
                  <a:rPr lang="he-IL" sz="1600" dirty="0">
                    <a:solidFill>
                      <a:schemeClr val="bg1"/>
                    </a:solidFill>
                    <a:ea typeface="Cambria Math"/>
                    <a:cs typeface="+mj-cs"/>
                  </a:rPr>
                  <a:t>של פונקציות האסטרטגיה</a:t>
                </a:r>
                <a:r>
                  <a:rPr lang="he-IL" sz="1600" dirty="0" smtClean="0">
                    <a:solidFill>
                      <a:schemeClr val="bg1"/>
                    </a:solidFill>
                    <a:ea typeface="Cambria Math"/>
                    <a:cs typeface="+mj-cs"/>
                  </a:rPr>
                  <a:t>.</a:t>
                </a:r>
              </a:p>
              <a:p>
                <a:r>
                  <a:rPr lang="he-IL" sz="1600" dirty="0">
                    <a:solidFill>
                      <a:schemeClr val="bg1"/>
                    </a:solidFill>
                    <a:ea typeface="Cambria Math"/>
                    <a:cs typeface="+mj-cs"/>
                  </a:rPr>
                  <a:t>מלמה </a:t>
                </a:r>
                <a:r>
                  <a:rPr lang="he-IL" sz="1600" dirty="0" smtClean="0">
                    <a:solidFill>
                      <a:schemeClr val="bg1"/>
                    </a:solidFill>
                    <a:ea typeface="Cambria Math"/>
                    <a:cs typeface="+mj-cs"/>
                  </a:rPr>
                  <a:t>2 ומכיוון </a:t>
                </a:r>
                <a:r>
                  <a:rPr lang="he-IL" sz="1600" dirty="0">
                    <a:solidFill>
                      <a:schemeClr val="bg1"/>
                    </a:solidFill>
                    <a:ea typeface="Cambria Math"/>
                    <a:cs typeface="+mj-cs"/>
                  </a:rPr>
                  <a:t>ש- </a:t>
                </a:r>
                <a14:m>
                  <m:oMath xmlns:m="http://schemas.openxmlformats.org/officeDocument/2006/math">
                    <m:sSub>
                      <m:sSubPr>
                        <m:ctrlPr>
                          <a:rPr lang="en-US" sz="1600" i="1">
                            <a:solidFill>
                              <a:schemeClr val="bg1"/>
                            </a:solidFill>
                            <a:latin typeface="Cambria Math"/>
                            <a:ea typeface="Cambria Math"/>
                            <a:cs typeface="+mj-cs"/>
                          </a:rPr>
                        </m:ctrlPr>
                      </m:sSubPr>
                      <m:e>
                        <m:r>
                          <a:rPr lang="he-IL" sz="1600" i="1">
                            <a:solidFill>
                              <a:schemeClr val="bg1"/>
                            </a:solidFill>
                            <a:latin typeface="Cambria Math"/>
                            <a:ea typeface="Cambria Math"/>
                            <a:cs typeface="+mj-cs"/>
                          </a:rPr>
                          <m:t>𝛽</m:t>
                        </m:r>
                      </m:e>
                      <m:sub>
                        <m:r>
                          <a:rPr lang="en-US" sz="1600" i="1">
                            <a:solidFill>
                              <a:schemeClr val="bg1"/>
                            </a:solidFill>
                            <a:latin typeface="Cambria Math"/>
                            <a:ea typeface="Cambria Math"/>
                            <a:cs typeface="+mj-cs"/>
                          </a:rPr>
                          <m:t>1</m:t>
                        </m:r>
                      </m:sub>
                    </m:sSub>
                    <m:d>
                      <m:dPr>
                        <m:ctrlPr>
                          <a:rPr lang="en-US" sz="1600" i="1">
                            <a:solidFill>
                              <a:schemeClr val="bg1"/>
                            </a:solidFill>
                            <a:latin typeface="Cambria Math"/>
                            <a:ea typeface="Cambria Math"/>
                            <a:cs typeface="+mj-cs"/>
                          </a:rPr>
                        </m:ctrlPr>
                      </m:dPr>
                      <m:e>
                        <m:bar>
                          <m:barPr>
                            <m:ctrlPr>
                              <a:rPr lang="en-US" sz="1600" i="1">
                                <a:solidFill>
                                  <a:schemeClr val="bg1"/>
                                </a:solidFill>
                                <a:latin typeface="Cambria Math"/>
                                <a:ea typeface="Cambria Math"/>
                                <a:cs typeface="+mj-cs"/>
                              </a:rPr>
                            </m:ctrlPr>
                          </m:barPr>
                          <m:e>
                            <m:r>
                              <a:rPr lang="en-US" sz="1600" i="1">
                                <a:solidFill>
                                  <a:schemeClr val="bg1"/>
                                </a:solidFill>
                                <a:latin typeface="Cambria Math"/>
                                <a:ea typeface="Cambria Math"/>
                                <a:cs typeface="+mj-cs"/>
                              </a:rPr>
                              <m:t>𝑣</m:t>
                            </m:r>
                          </m:e>
                        </m:bar>
                      </m:e>
                    </m:d>
                    <m:r>
                      <a:rPr lang="en-US" sz="1600" i="1">
                        <a:solidFill>
                          <a:schemeClr val="bg1"/>
                        </a:solidFill>
                        <a:latin typeface="Cambria Math"/>
                        <a:ea typeface="Cambria Math"/>
                        <a:cs typeface="+mj-cs"/>
                      </a:rPr>
                      <m:t>= </m:t>
                    </m:r>
                    <m:sSub>
                      <m:sSubPr>
                        <m:ctrlPr>
                          <a:rPr lang="en-US" sz="1600" i="1">
                            <a:solidFill>
                              <a:schemeClr val="bg1"/>
                            </a:solidFill>
                            <a:latin typeface="Cambria Math"/>
                            <a:ea typeface="Cambria Math"/>
                            <a:cs typeface="+mj-cs"/>
                          </a:rPr>
                        </m:ctrlPr>
                      </m:sSubPr>
                      <m:e>
                        <m:r>
                          <a:rPr lang="en-US" sz="1600" i="1">
                            <a:solidFill>
                              <a:schemeClr val="bg1"/>
                            </a:solidFill>
                            <a:latin typeface="Cambria Math"/>
                            <a:ea typeface="Cambria Math"/>
                            <a:cs typeface="+mj-cs"/>
                          </a:rPr>
                          <m:t>𝛽</m:t>
                        </m:r>
                      </m:e>
                      <m:sub>
                        <m:r>
                          <a:rPr lang="en-US" sz="1600" i="1">
                            <a:solidFill>
                              <a:schemeClr val="bg1"/>
                            </a:solidFill>
                            <a:latin typeface="Cambria Math"/>
                            <a:ea typeface="Cambria Math"/>
                            <a:cs typeface="+mj-cs"/>
                          </a:rPr>
                          <m:t>2</m:t>
                        </m:r>
                      </m:sub>
                    </m:sSub>
                    <m:d>
                      <m:dPr>
                        <m:ctrlPr>
                          <a:rPr lang="en-US" sz="1600" i="1">
                            <a:solidFill>
                              <a:schemeClr val="bg1"/>
                            </a:solidFill>
                            <a:latin typeface="Cambria Math"/>
                            <a:ea typeface="Cambria Math"/>
                            <a:cs typeface="+mj-cs"/>
                          </a:rPr>
                        </m:ctrlPr>
                      </m:dPr>
                      <m:e>
                        <m:bar>
                          <m:barPr>
                            <m:ctrlPr>
                              <a:rPr lang="en-US" sz="1600" i="1">
                                <a:solidFill>
                                  <a:schemeClr val="bg1"/>
                                </a:solidFill>
                                <a:latin typeface="Cambria Math"/>
                                <a:ea typeface="Cambria Math"/>
                                <a:cs typeface="+mj-cs"/>
                              </a:rPr>
                            </m:ctrlPr>
                          </m:barPr>
                          <m:e>
                            <m:r>
                              <a:rPr lang="en-US" sz="1600" i="1">
                                <a:solidFill>
                                  <a:schemeClr val="bg1"/>
                                </a:solidFill>
                                <a:latin typeface="Cambria Math"/>
                                <a:ea typeface="Cambria Math"/>
                                <a:cs typeface="+mj-cs"/>
                              </a:rPr>
                              <m:t>𝑣</m:t>
                            </m:r>
                          </m:e>
                        </m:bar>
                      </m:e>
                    </m:d>
                  </m:oMath>
                </a14:m>
                <a:r>
                  <a:rPr lang="he-IL" sz="1600" dirty="0">
                    <a:solidFill>
                      <a:schemeClr val="bg1"/>
                    </a:solidFill>
                    <a:ea typeface="Cambria Math"/>
                    <a:cs typeface="+mj-cs"/>
                  </a:rPr>
                  <a:t> </a:t>
                </a:r>
                <a:r>
                  <a:rPr lang="he-IL" sz="1600" dirty="0" smtClean="0">
                    <a:solidFill>
                      <a:schemeClr val="bg1"/>
                    </a:solidFill>
                    <a:ea typeface="Cambria Math"/>
                    <a:cs typeface="+mj-cs"/>
                  </a:rPr>
                  <a:t>, ו- </a:t>
                </a:r>
                <a14:m>
                  <m:oMath xmlns:m="http://schemas.openxmlformats.org/officeDocument/2006/math">
                    <m:sSub>
                      <m:sSubPr>
                        <m:ctrlPr>
                          <a:rPr lang="en-US" sz="1600" i="1">
                            <a:solidFill>
                              <a:schemeClr val="bg1"/>
                            </a:solidFill>
                            <a:latin typeface="Cambria Math"/>
                            <a:ea typeface="Cambria Math"/>
                          </a:rPr>
                        </m:ctrlPr>
                      </m:sSubPr>
                      <m:e>
                        <m:r>
                          <a:rPr lang="he-IL" sz="1600" i="1">
                            <a:solidFill>
                              <a:schemeClr val="bg1"/>
                            </a:solidFill>
                            <a:latin typeface="Cambria Math"/>
                            <a:ea typeface="Cambria Math"/>
                          </a:rPr>
                          <m:t>𝛽</m:t>
                        </m:r>
                      </m:e>
                      <m:sub>
                        <m:r>
                          <a:rPr lang="en-US" sz="1600" i="1">
                            <a:solidFill>
                              <a:schemeClr val="bg1"/>
                            </a:solidFill>
                            <a:latin typeface="Cambria Math"/>
                            <a:ea typeface="Cambria Math"/>
                          </a:rPr>
                          <m:t>1</m:t>
                        </m:r>
                      </m:sub>
                    </m:sSub>
                    <m:d>
                      <m:dPr>
                        <m:ctrlPr>
                          <a:rPr lang="en-US" sz="1600" i="1">
                            <a:solidFill>
                              <a:schemeClr val="bg1"/>
                            </a:solidFill>
                            <a:latin typeface="Cambria Math"/>
                            <a:ea typeface="Cambria Math"/>
                          </a:rPr>
                        </m:ctrlPr>
                      </m:dPr>
                      <m:e>
                        <m:bar>
                          <m:barPr>
                            <m:pos m:val="top"/>
                            <m:ctrlPr>
                              <a:rPr lang="en-US" sz="1600" i="1" dirty="0">
                                <a:solidFill>
                                  <a:schemeClr val="bg1"/>
                                </a:solidFill>
                                <a:latin typeface="Cambria Math"/>
                                <a:ea typeface="Cambria Math"/>
                              </a:rPr>
                            </m:ctrlPr>
                          </m:barPr>
                          <m:e>
                            <m:r>
                              <a:rPr lang="en-US" sz="1600" i="1" dirty="0">
                                <a:solidFill>
                                  <a:schemeClr val="bg1"/>
                                </a:solidFill>
                                <a:latin typeface="Cambria Math"/>
                                <a:ea typeface="Cambria Math"/>
                              </a:rPr>
                              <m:t>𝑣</m:t>
                            </m:r>
                          </m:e>
                        </m:bar>
                      </m:e>
                    </m:d>
                    <m:r>
                      <a:rPr lang="en-US" sz="1600" i="1">
                        <a:solidFill>
                          <a:schemeClr val="bg1"/>
                        </a:solidFill>
                        <a:latin typeface="Cambria Math"/>
                        <a:ea typeface="Cambria Math"/>
                      </a:rPr>
                      <m:t>= </m:t>
                    </m:r>
                    <m:sSub>
                      <m:sSubPr>
                        <m:ctrlPr>
                          <a:rPr lang="en-US" sz="1600" i="1">
                            <a:solidFill>
                              <a:schemeClr val="bg1"/>
                            </a:solidFill>
                            <a:latin typeface="Cambria Math"/>
                            <a:ea typeface="Cambria Math"/>
                          </a:rPr>
                        </m:ctrlPr>
                      </m:sSubPr>
                      <m:e>
                        <m:r>
                          <a:rPr lang="en-US" sz="1600" i="1">
                            <a:solidFill>
                              <a:schemeClr val="bg1"/>
                            </a:solidFill>
                            <a:latin typeface="Cambria Math"/>
                            <a:ea typeface="Cambria Math"/>
                          </a:rPr>
                          <m:t>𝛽</m:t>
                        </m:r>
                      </m:e>
                      <m:sub>
                        <m:r>
                          <a:rPr lang="en-US" sz="1600" i="1">
                            <a:solidFill>
                              <a:schemeClr val="bg1"/>
                            </a:solidFill>
                            <a:latin typeface="Cambria Math"/>
                            <a:ea typeface="Cambria Math"/>
                          </a:rPr>
                          <m:t>2</m:t>
                        </m:r>
                      </m:sub>
                    </m:sSub>
                    <m:d>
                      <m:dPr>
                        <m:ctrlPr>
                          <a:rPr lang="en-US" sz="1600" i="1">
                            <a:solidFill>
                              <a:schemeClr val="bg1"/>
                            </a:solidFill>
                            <a:latin typeface="Cambria Math"/>
                            <a:ea typeface="Cambria Math"/>
                          </a:rPr>
                        </m:ctrlPr>
                      </m:dPr>
                      <m:e>
                        <m:bar>
                          <m:barPr>
                            <m:pos m:val="top"/>
                            <m:ctrlPr>
                              <a:rPr lang="en-US" sz="1600" i="1" dirty="0">
                                <a:solidFill>
                                  <a:schemeClr val="bg1"/>
                                </a:solidFill>
                                <a:latin typeface="Cambria Math"/>
                                <a:ea typeface="Cambria Math"/>
                              </a:rPr>
                            </m:ctrlPr>
                          </m:barPr>
                          <m:e>
                            <m:r>
                              <a:rPr lang="en-US" sz="1600" i="1" dirty="0">
                                <a:solidFill>
                                  <a:schemeClr val="bg1"/>
                                </a:solidFill>
                                <a:latin typeface="Cambria Math"/>
                                <a:ea typeface="Cambria Math"/>
                              </a:rPr>
                              <m:t>𝑣</m:t>
                            </m:r>
                          </m:e>
                        </m:bar>
                      </m:e>
                    </m:d>
                  </m:oMath>
                </a14:m>
                <a:r>
                  <a:rPr lang="he-IL" sz="1600" dirty="0" smtClean="0">
                    <a:solidFill>
                      <a:schemeClr val="bg1"/>
                    </a:solidFill>
                    <a:ea typeface="Cambria Math"/>
                    <a:cs typeface="+mj-cs"/>
                  </a:rPr>
                  <a:t> , </a:t>
                </a:r>
              </a:p>
              <a:p>
                <a:r>
                  <a:rPr lang="he-IL" sz="1600" dirty="0" smtClean="0">
                    <a:solidFill>
                      <a:schemeClr val="bg1"/>
                    </a:solidFill>
                    <a:ea typeface="Cambria Math"/>
                    <a:cs typeface="+mj-cs"/>
                  </a:rPr>
                  <a:t>בהכרח </a:t>
                </a:r>
                <a:r>
                  <a:rPr lang="he-IL" sz="1600" dirty="0">
                    <a:solidFill>
                      <a:schemeClr val="bg1"/>
                    </a:solidFill>
                    <a:ea typeface="Cambria Math"/>
                    <a:cs typeface="+mj-cs"/>
                  </a:rPr>
                  <a:t>מתקיים ש- </a:t>
                </a:r>
                <a14:m>
                  <m:oMath xmlns:m="http://schemas.openxmlformats.org/officeDocument/2006/math">
                    <m:sSub>
                      <m:sSubPr>
                        <m:ctrlPr>
                          <a:rPr lang="en-US" sz="1600" i="1">
                            <a:solidFill>
                              <a:schemeClr val="bg1"/>
                            </a:solidFill>
                            <a:latin typeface="Cambria Math"/>
                            <a:ea typeface="Cambria Math"/>
                            <a:cs typeface="+mj-cs"/>
                          </a:rPr>
                        </m:ctrlPr>
                      </m:sSubPr>
                      <m:e>
                        <m:r>
                          <a:rPr lang="en-US" sz="1600" i="1">
                            <a:solidFill>
                              <a:schemeClr val="bg1"/>
                            </a:solidFill>
                            <a:latin typeface="Cambria Math"/>
                            <a:ea typeface="Cambria Math"/>
                            <a:cs typeface="+mj-cs"/>
                          </a:rPr>
                          <m:t>𝑢</m:t>
                        </m:r>
                      </m:e>
                      <m:sub>
                        <m:r>
                          <a:rPr lang="en-US" sz="1600" i="1">
                            <a:solidFill>
                              <a:schemeClr val="bg1"/>
                            </a:solidFill>
                            <a:latin typeface="Cambria Math"/>
                            <a:ea typeface="Cambria Math"/>
                            <a:cs typeface="+mj-cs"/>
                          </a:rPr>
                          <m:t>1</m:t>
                        </m:r>
                      </m:sub>
                    </m:sSub>
                    <m:d>
                      <m:dPr>
                        <m:ctrlPr>
                          <a:rPr lang="en-US" sz="1600" i="1">
                            <a:solidFill>
                              <a:schemeClr val="bg1"/>
                            </a:solidFill>
                            <a:latin typeface="Cambria Math"/>
                            <a:ea typeface="Cambria Math"/>
                            <a:cs typeface="+mj-cs"/>
                          </a:rPr>
                        </m:ctrlPr>
                      </m:dPr>
                      <m:e>
                        <m:bar>
                          <m:barPr>
                            <m:ctrlPr>
                              <a:rPr lang="en-US" sz="1600" i="1">
                                <a:solidFill>
                                  <a:schemeClr val="bg1"/>
                                </a:solidFill>
                                <a:latin typeface="Cambria Math"/>
                                <a:ea typeface="Cambria Math"/>
                                <a:cs typeface="+mj-cs"/>
                              </a:rPr>
                            </m:ctrlPr>
                          </m:barPr>
                          <m:e>
                            <m:r>
                              <a:rPr lang="en-US" sz="1600" i="1">
                                <a:solidFill>
                                  <a:schemeClr val="bg1"/>
                                </a:solidFill>
                                <a:latin typeface="Cambria Math"/>
                                <a:ea typeface="Cambria Math"/>
                                <a:cs typeface="+mj-cs"/>
                              </a:rPr>
                              <m:t>𝑣</m:t>
                            </m:r>
                          </m:e>
                        </m:bar>
                      </m:e>
                    </m:d>
                    <m:r>
                      <a:rPr lang="en-US" sz="1600" i="1">
                        <a:solidFill>
                          <a:schemeClr val="bg1"/>
                        </a:solidFill>
                        <a:latin typeface="Cambria Math"/>
                        <a:ea typeface="Cambria Math"/>
                        <a:cs typeface="+mj-cs"/>
                      </a:rPr>
                      <m:t>= </m:t>
                    </m:r>
                    <m:sSub>
                      <m:sSubPr>
                        <m:ctrlPr>
                          <a:rPr lang="en-US" sz="1600" i="1">
                            <a:solidFill>
                              <a:schemeClr val="bg1"/>
                            </a:solidFill>
                            <a:latin typeface="Cambria Math"/>
                            <a:ea typeface="Cambria Math"/>
                            <a:cs typeface="+mj-cs"/>
                          </a:rPr>
                        </m:ctrlPr>
                      </m:sSubPr>
                      <m:e>
                        <m:r>
                          <a:rPr lang="en-US" sz="1600" i="1">
                            <a:solidFill>
                              <a:schemeClr val="bg1"/>
                            </a:solidFill>
                            <a:latin typeface="Cambria Math"/>
                            <a:ea typeface="Cambria Math"/>
                            <a:cs typeface="+mj-cs"/>
                          </a:rPr>
                          <m:t>𝑢</m:t>
                        </m:r>
                      </m:e>
                      <m:sub>
                        <m:r>
                          <a:rPr lang="en-US" sz="1600" i="1">
                            <a:solidFill>
                              <a:schemeClr val="bg1"/>
                            </a:solidFill>
                            <a:latin typeface="Cambria Math"/>
                            <a:ea typeface="Cambria Math"/>
                            <a:cs typeface="+mj-cs"/>
                          </a:rPr>
                          <m:t>2</m:t>
                        </m:r>
                      </m:sub>
                    </m:sSub>
                    <m:d>
                      <m:dPr>
                        <m:ctrlPr>
                          <a:rPr lang="en-US" sz="1600" i="1">
                            <a:solidFill>
                              <a:schemeClr val="bg1"/>
                            </a:solidFill>
                            <a:latin typeface="Cambria Math"/>
                            <a:ea typeface="Cambria Math"/>
                            <a:cs typeface="+mj-cs"/>
                          </a:rPr>
                        </m:ctrlPr>
                      </m:dPr>
                      <m:e>
                        <m:bar>
                          <m:barPr>
                            <m:ctrlPr>
                              <a:rPr lang="en-US" sz="1600" i="1">
                                <a:solidFill>
                                  <a:schemeClr val="bg1"/>
                                </a:solidFill>
                                <a:latin typeface="Cambria Math"/>
                                <a:ea typeface="Cambria Math"/>
                                <a:cs typeface="+mj-cs"/>
                              </a:rPr>
                            </m:ctrlPr>
                          </m:barPr>
                          <m:e>
                            <m:r>
                              <a:rPr lang="en-US" sz="1600" i="1">
                                <a:solidFill>
                                  <a:schemeClr val="bg1"/>
                                </a:solidFill>
                                <a:latin typeface="Cambria Math"/>
                                <a:ea typeface="Cambria Math"/>
                                <a:cs typeface="+mj-cs"/>
                              </a:rPr>
                              <m:t>𝑣</m:t>
                            </m:r>
                          </m:e>
                        </m:bar>
                      </m:e>
                    </m:d>
                  </m:oMath>
                </a14:m>
                <a:r>
                  <a:rPr lang="he-IL" sz="1600" dirty="0" smtClean="0">
                    <a:solidFill>
                      <a:schemeClr val="bg1"/>
                    </a:solidFill>
                    <a:ea typeface="Cambria Math"/>
                    <a:cs typeface="+mj-cs"/>
                  </a:rPr>
                  <a:t>, ו- </a:t>
                </a:r>
                <a14:m>
                  <m:oMath xmlns:m="http://schemas.openxmlformats.org/officeDocument/2006/math">
                    <m:sSub>
                      <m:sSubPr>
                        <m:ctrlPr>
                          <a:rPr lang="en-US" sz="1600" i="1">
                            <a:solidFill>
                              <a:schemeClr val="bg1"/>
                            </a:solidFill>
                            <a:latin typeface="Cambria Math"/>
                            <a:ea typeface="Cambria Math"/>
                          </a:rPr>
                        </m:ctrlPr>
                      </m:sSubPr>
                      <m:e>
                        <m:r>
                          <a:rPr lang="en-US" sz="1600" i="1">
                            <a:solidFill>
                              <a:schemeClr val="bg1"/>
                            </a:solidFill>
                            <a:latin typeface="Cambria Math"/>
                            <a:ea typeface="Cambria Math"/>
                          </a:rPr>
                          <m:t>𝑢</m:t>
                        </m:r>
                      </m:e>
                      <m:sub>
                        <m:r>
                          <a:rPr lang="en-US" sz="1600" i="1">
                            <a:solidFill>
                              <a:schemeClr val="bg1"/>
                            </a:solidFill>
                            <a:latin typeface="Cambria Math"/>
                            <a:ea typeface="Cambria Math"/>
                          </a:rPr>
                          <m:t>1</m:t>
                        </m:r>
                      </m:sub>
                    </m:sSub>
                    <m:d>
                      <m:dPr>
                        <m:ctrlPr>
                          <a:rPr lang="en-US" sz="1600" i="1">
                            <a:solidFill>
                              <a:schemeClr val="bg1"/>
                            </a:solidFill>
                            <a:latin typeface="Cambria Math"/>
                            <a:ea typeface="Cambria Math"/>
                          </a:rPr>
                        </m:ctrlPr>
                      </m:dPr>
                      <m:e>
                        <m:bar>
                          <m:barPr>
                            <m:pos m:val="top"/>
                            <m:ctrlPr>
                              <a:rPr lang="en-US" sz="1600" i="1" dirty="0">
                                <a:solidFill>
                                  <a:schemeClr val="bg1"/>
                                </a:solidFill>
                                <a:latin typeface="Cambria Math"/>
                                <a:ea typeface="Cambria Math"/>
                              </a:rPr>
                            </m:ctrlPr>
                          </m:barPr>
                          <m:e>
                            <m:r>
                              <a:rPr lang="en-US" sz="1600" i="1" dirty="0">
                                <a:solidFill>
                                  <a:schemeClr val="bg1"/>
                                </a:solidFill>
                                <a:latin typeface="Cambria Math"/>
                                <a:ea typeface="Cambria Math"/>
                              </a:rPr>
                              <m:t>𝑣</m:t>
                            </m:r>
                          </m:e>
                        </m:bar>
                      </m:e>
                    </m:d>
                    <m:r>
                      <a:rPr lang="en-US" sz="1600" i="1">
                        <a:solidFill>
                          <a:schemeClr val="bg1"/>
                        </a:solidFill>
                        <a:latin typeface="Cambria Math"/>
                        <a:ea typeface="Cambria Math"/>
                      </a:rPr>
                      <m:t>= </m:t>
                    </m:r>
                    <m:sSub>
                      <m:sSubPr>
                        <m:ctrlPr>
                          <a:rPr lang="en-US" sz="1600" i="1">
                            <a:solidFill>
                              <a:schemeClr val="bg1"/>
                            </a:solidFill>
                            <a:latin typeface="Cambria Math"/>
                            <a:ea typeface="Cambria Math"/>
                          </a:rPr>
                        </m:ctrlPr>
                      </m:sSubPr>
                      <m:e>
                        <m:r>
                          <a:rPr lang="en-US" sz="1600" i="1">
                            <a:solidFill>
                              <a:schemeClr val="bg1"/>
                            </a:solidFill>
                            <a:latin typeface="Cambria Math"/>
                            <a:ea typeface="Cambria Math"/>
                          </a:rPr>
                          <m:t>𝑢</m:t>
                        </m:r>
                      </m:e>
                      <m:sub>
                        <m:r>
                          <a:rPr lang="en-US" sz="1600" i="1">
                            <a:solidFill>
                              <a:schemeClr val="bg1"/>
                            </a:solidFill>
                            <a:latin typeface="Cambria Math"/>
                            <a:ea typeface="Cambria Math"/>
                          </a:rPr>
                          <m:t>2</m:t>
                        </m:r>
                      </m:sub>
                    </m:sSub>
                    <m:d>
                      <m:dPr>
                        <m:ctrlPr>
                          <a:rPr lang="en-US" sz="1600" i="1">
                            <a:solidFill>
                              <a:schemeClr val="bg1"/>
                            </a:solidFill>
                            <a:latin typeface="Cambria Math"/>
                            <a:ea typeface="Cambria Math"/>
                          </a:rPr>
                        </m:ctrlPr>
                      </m:dPr>
                      <m:e>
                        <m:bar>
                          <m:barPr>
                            <m:pos m:val="top"/>
                            <m:ctrlPr>
                              <a:rPr lang="en-US" sz="1600" i="1" dirty="0">
                                <a:solidFill>
                                  <a:schemeClr val="bg1"/>
                                </a:solidFill>
                                <a:latin typeface="Cambria Math"/>
                                <a:ea typeface="Cambria Math"/>
                              </a:rPr>
                            </m:ctrlPr>
                          </m:barPr>
                          <m:e>
                            <m:r>
                              <a:rPr lang="en-US" sz="1600" i="1" dirty="0">
                                <a:solidFill>
                                  <a:schemeClr val="bg1"/>
                                </a:solidFill>
                                <a:latin typeface="Cambria Math"/>
                                <a:ea typeface="Cambria Math"/>
                              </a:rPr>
                              <m:t>𝑣</m:t>
                            </m:r>
                          </m:e>
                        </m:bar>
                      </m:e>
                    </m:d>
                  </m:oMath>
                </a14:m>
                <a:r>
                  <a:rPr lang="he-IL" sz="1600" dirty="0" smtClean="0">
                    <a:solidFill>
                      <a:schemeClr val="bg1"/>
                    </a:solidFill>
                    <a:ea typeface="Cambria Math"/>
                    <a:cs typeface="+mj-cs"/>
                  </a:rPr>
                  <a:t>.</a:t>
                </a:r>
              </a:p>
              <a:p>
                <a:endParaRPr lang="he-IL" sz="1600" dirty="0" smtClean="0">
                  <a:solidFill>
                    <a:schemeClr val="bg1"/>
                  </a:solidFill>
                  <a:ea typeface="Cambria Math"/>
                  <a:cs typeface="+mj-cs"/>
                </a:endParaRPr>
              </a:p>
              <a:p>
                <a:r>
                  <a:rPr lang="he-IL" sz="1600" dirty="0" smtClean="0">
                    <a:solidFill>
                      <a:schemeClr val="bg1"/>
                    </a:solidFill>
                    <a:ea typeface="Cambria Math"/>
                    <a:cs typeface="+mj-cs"/>
                  </a:rPr>
                  <a:t>כעת נבחין שבקטע  </a:t>
                </a:r>
                <a14:m>
                  <m:oMath xmlns:m="http://schemas.openxmlformats.org/officeDocument/2006/math">
                    <m:d>
                      <m:dPr>
                        <m:begChr m:val="["/>
                        <m:endChr m:val="]"/>
                        <m:ctrlPr>
                          <a:rPr lang="en-US" sz="1600" b="0" i="1" smtClean="0">
                            <a:solidFill>
                              <a:schemeClr val="bg1"/>
                            </a:solidFill>
                            <a:latin typeface="Cambria Math"/>
                            <a:ea typeface="Cambria Math"/>
                            <a:cs typeface="+mj-cs"/>
                          </a:rPr>
                        </m:ctrlPr>
                      </m:dPr>
                      <m:e>
                        <m:bar>
                          <m:barPr>
                            <m:ctrlPr>
                              <a:rPr lang="en-US" sz="1600" b="0" i="1" smtClean="0">
                                <a:solidFill>
                                  <a:schemeClr val="bg1"/>
                                </a:solidFill>
                                <a:latin typeface="Cambria Math"/>
                                <a:ea typeface="Cambria Math"/>
                                <a:cs typeface="+mj-cs"/>
                              </a:rPr>
                            </m:ctrlPr>
                          </m:barPr>
                          <m:e>
                            <m:r>
                              <a:rPr lang="en-US" sz="1600" b="0" i="1" smtClean="0">
                                <a:solidFill>
                                  <a:schemeClr val="bg1"/>
                                </a:solidFill>
                                <a:latin typeface="Cambria Math"/>
                                <a:ea typeface="Cambria Math"/>
                                <a:cs typeface="+mj-cs"/>
                              </a:rPr>
                              <m:t>𝑣</m:t>
                            </m:r>
                          </m:e>
                        </m:bar>
                        <m:r>
                          <a:rPr lang="en-US" sz="1600" b="0" i="1" smtClean="0">
                            <a:solidFill>
                              <a:schemeClr val="bg1"/>
                            </a:solidFill>
                            <a:latin typeface="Cambria Math"/>
                            <a:ea typeface="Cambria Math"/>
                            <a:cs typeface="+mj-cs"/>
                          </a:rPr>
                          <m:t>,  </m:t>
                        </m:r>
                        <m:bar>
                          <m:barPr>
                            <m:pos m:val="top"/>
                            <m:ctrlPr>
                              <a:rPr lang="en-US" sz="1600" b="0" i="1" smtClean="0">
                                <a:solidFill>
                                  <a:schemeClr val="bg1"/>
                                </a:solidFill>
                                <a:latin typeface="Cambria Math"/>
                                <a:ea typeface="Cambria Math"/>
                                <a:cs typeface="+mj-cs"/>
                              </a:rPr>
                            </m:ctrlPr>
                          </m:barPr>
                          <m:e>
                            <m:r>
                              <a:rPr lang="en-US" sz="1600" b="0" i="1" smtClean="0">
                                <a:solidFill>
                                  <a:schemeClr val="bg1"/>
                                </a:solidFill>
                                <a:latin typeface="Cambria Math"/>
                                <a:ea typeface="Cambria Math"/>
                                <a:cs typeface="+mj-cs"/>
                              </a:rPr>
                              <m:t>𝑣</m:t>
                            </m:r>
                          </m:e>
                        </m:bar>
                        <m:r>
                          <a:rPr lang="en-US" sz="1600" b="0" i="1" smtClean="0">
                            <a:solidFill>
                              <a:schemeClr val="bg1"/>
                            </a:solidFill>
                            <a:latin typeface="Cambria Math"/>
                            <a:ea typeface="Cambria Math"/>
                            <a:cs typeface="+mj-cs"/>
                          </a:rPr>
                          <m:t> </m:t>
                        </m:r>
                      </m:e>
                    </m:d>
                  </m:oMath>
                </a14:m>
                <a:r>
                  <a:rPr lang="he-IL" sz="1600" dirty="0" smtClean="0">
                    <a:solidFill>
                      <a:schemeClr val="bg1"/>
                    </a:solidFill>
                    <a:ea typeface="Cambria Math"/>
                  </a:rPr>
                  <a:t> </a:t>
                </a:r>
                <a:r>
                  <a:rPr lang="he-IL" sz="1600" dirty="0" smtClean="0">
                    <a:solidFill>
                      <a:schemeClr val="bg1"/>
                    </a:solidFill>
                    <a:ea typeface="Cambria Math"/>
                    <a:cs typeface="+mj-cs"/>
                  </a:rPr>
                  <a:t>, אין יותר נקודות חיתוך ל- </a:t>
                </a:r>
                <a14:m>
                  <m:oMath xmlns:m="http://schemas.openxmlformats.org/officeDocument/2006/math">
                    <m:sSub>
                      <m:sSubPr>
                        <m:ctrlPr>
                          <a:rPr lang="en-US" sz="1600" b="0" i="1" smtClean="0">
                            <a:solidFill>
                              <a:schemeClr val="bg1"/>
                            </a:solidFill>
                            <a:latin typeface="Cambria Math"/>
                            <a:ea typeface="Cambria Math"/>
                            <a:cs typeface="+mj-cs"/>
                          </a:rPr>
                        </m:ctrlPr>
                      </m:sSubPr>
                      <m:e>
                        <m:r>
                          <a:rPr lang="he-IL" sz="1600" i="1" smtClean="0">
                            <a:solidFill>
                              <a:schemeClr val="bg1"/>
                            </a:solidFill>
                            <a:latin typeface="Cambria Math"/>
                            <a:ea typeface="Cambria Math"/>
                            <a:cs typeface="+mj-cs"/>
                          </a:rPr>
                          <m:t>𝛽</m:t>
                        </m:r>
                      </m:e>
                      <m:sub>
                        <m:r>
                          <a:rPr lang="en-US" sz="1600" b="0" i="1" smtClean="0">
                            <a:solidFill>
                              <a:schemeClr val="bg1"/>
                            </a:solidFill>
                            <a:latin typeface="Cambria Math"/>
                            <a:ea typeface="Cambria Math"/>
                            <a:cs typeface="+mj-cs"/>
                          </a:rPr>
                          <m:t>1</m:t>
                        </m:r>
                      </m:sub>
                    </m:sSub>
                  </m:oMath>
                </a14:m>
                <a:r>
                  <a:rPr lang="he-IL" sz="1600" dirty="0" smtClean="0">
                    <a:solidFill>
                      <a:schemeClr val="bg1"/>
                    </a:solidFill>
                    <a:ea typeface="Cambria Math"/>
                    <a:cs typeface="+mj-cs"/>
                  </a:rPr>
                  <a:t> ול- </a:t>
                </a:r>
                <a14:m>
                  <m:oMath xmlns:m="http://schemas.openxmlformats.org/officeDocument/2006/math">
                    <m:sSub>
                      <m:sSubPr>
                        <m:ctrlPr>
                          <a:rPr lang="en-US" sz="1600" b="0" i="1" smtClean="0">
                            <a:solidFill>
                              <a:schemeClr val="bg1"/>
                            </a:solidFill>
                            <a:latin typeface="Cambria Math"/>
                            <a:ea typeface="Cambria Math"/>
                            <a:cs typeface="+mj-cs"/>
                          </a:rPr>
                        </m:ctrlPr>
                      </m:sSubPr>
                      <m:e>
                        <m:r>
                          <a:rPr lang="he-IL" sz="1600" i="1" smtClean="0">
                            <a:solidFill>
                              <a:schemeClr val="bg1"/>
                            </a:solidFill>
                            <a:latin typeface="Cambria Math"/>
                            <a:ea typeface="Cambria Math"/>
                            <a:cs typeface="+mj-cs"/>
                          </a:rPr>
                          <m:t>𝛽</m:t>
                        </m:r>
                      </m:e>
                      <m:sub>
                        <m:r>
                          <a:rPr lang="en-US" sz="1600" b="0" i="1" smtClean="0">
                            <a:solidFill>
                              <a:schemeClr val="bg1"/>
                            </a:solidFill>
                            <a:latin typeface="Cambria Math"/>
                            <a:ea typeface="Cambria Math"/>
                            <a:cs typeface="+mj-cs"/>
                          </a:rPr>
                          <m:t>2</m:t>
                        </m:r>
                      </m:sub>
                    </m:sSub>
                  </m:oMath>
                </a14:m>
                <a:r>
                  <a:rPr lang="he-IL" sz="1600" dirty="0" smtClean="0">
                    <a:solidFill>
                      <a:schemeClr val="bg1"/>
                    </a:solidFill>
                    <a:ea typeface="Cambria Math"/>
                    <a:cs typeface="+mj-cs"/>
                  </a:rPr>
                  <a:t> וכן הן פונקציות מונוטוניות עולות ממש, ובנוסף בעבור </a:t>
                </a:r>
                <a:r>
                  <a:rPr lang="he-IL" sz="1600" dirty="0">
                    <a:solidFill>
                      <a:schemeClr val="bg1"/>
                    </a:solidFill>
                    <a:ea typeface="Cambria Math"/>
                  </a:rPr>
                  <a:t> </a:t>
                </a:r>
                <a14:m>
                  <m:oMath xmlns:m="http://schemas.openxmlformats.org/officeDocument/2006/math">
                    <m:d>
                      <m:dPr>
                        <m:begChr m:val="["/>
                        <m:endChr m:val="]"/>
                        <m:ctrlPr>
                          <a:rPr lang="en-US" sz="1600" i="1">
                            <a:solidFill>
                              <a:schemeClr val="bg1"/>
                            </a:solidFill>
                            <a:latin typeface="Cambria Math"/>
                            <a:ea typeface="Cambria Math"/>
                          </a:rPr>
                        </m:ctrlPr>
                      </m:dPr>
                      <m:e>
                        <m:bar>
                          <m:barPr>
                            <m:ctrlPr>
                              <a:rPr lang="en-US" sz="1600" i="1">
                                <a:solidFill>
                                  <a:schemeClr val="bg1"/>
                                </a:solidFill>
                                <a:latin typeface="Cambria Math"/>
                                <a:ea typeface="Cambria Math"/>
                              </a:rPr>
                            </m:ctrlPr>
                          </m:barPr>
                          <m:e>
                            <m:r>
                              <a:rPr lang="en-US" sz="1600" i="1">
                                <a:solidFill>
                                  <a:schemeClr val="bg1"/>
                                </a:solidFill>
                                <a:latin typeface="Cambria Math"/>
                                <a:ea typeface="Cambria Math"/>
                              </a:rPr>
                              <m:t>𝑣</m:t>
                            </m:r>
                          </m:e>
                        </m:bar>
                        <m:r>
                          <a:rPr lang="en-US" sz="1600" i="1">
                            <a:solidFill>
                              <a:schemeClr val="bg1"/>
                            </a:solidFill>
                            <a:latin typeface="Cambria Math"/>
                            <a:ea typeface="Cambria Math"/>
                          </a:rPr>
                          <m:t>,  </m:t>
                        </m:r>
                        <m:bar>
                          <m:barPr>
                            <m:pos m:val="top"/>
                            <m:ctrlPr>
                              <a:rPr lang="en-US" sz="1600" i="1">
                                <a:solidFill>
                                  <a:schemeClr val="bg1"/>
                                </a:solidFill>
                                <a:latin typeface="Cambria Math"/>
                                <a:ea typeface="Cambria Math"/>
                              </a:rPr>
                            </m:ctrlPr>
                          </m:barPr>
                          <m:e>
                            <m:r>
                              <a:rPr lang="en-US" sz="1600" i="1">
                                <a:solidFill>
                                  <a:schemeClr val="bg1"/>
                                </a:solidFill>
                                <a:latin typeface="Cambria Math"/>
                                <a:ea typeface="Cambria Math"/>
                              </a:rPr>
                              <m:t>𝑣</m:t>
                            </m:r>
                          </m:e>
                        </m:bar>
                        <m:r>
                          <a:rPr lang="en-US" sz="1600" i="1">
                            <a:solidFill>
                              <a:schemeClr val="bg1"/>
                            </a:solidFill>
                            <a:latin typeface="Cambria Math"/>
                            <a:ea typeface="Cambria Math"/>
                          </a:rPr>
                          <m:t> </m:t>
                        </m:r>
                      </m:e>
                    </m:d>
                  </m:oMath>
                </a14:m>
                <a:r>
                  <a:rPr lang="en-US" sz="1600" dirty="0" smtClean="0">
                    <a:solidFill>
                      <a:schemeClr val="bg1"/>
                    </a:solidFill>
                    <a:ea typeface="Cambria Math"/>
                    <a:cs typeface="+mj-cs"/>
                  </a:rPr>
                  <a:t> </a:t>
                </a:r>
                <a:r>
                  <a:rPr lang="he-IL" sz="1600" dirty="0" smtClean="0">
                    <a:solidFill>
                      <a:schemeClr val="bg1"/>
                    </a:solidFill>
                    <a:ea typeface="Cambria Math"/>
                    <a:cs typeface="+mj-cs"/>
                  </a:rPr>
                  <a:t> </a:t>
                </a:r>
                <a14:m>
                  <m:oMath xmlns:m="http://schemas.openxmlformats.org/officeDocument/2006/math">
                    <m:r>
                      <a:rPr lang="he-IL" sz="1600" i="1" dirty="0" smtClean="0">
                        <a:solidFill>
                          <a:schemeClr val="bg1"/>
                        </a:solidFill>
                        <a:latin typeface="Cambria Math"/>
                        <a:ea typeface="Cambria Math"/>
                        <a:cs typeface="+mj-cs"/>
                      </a:rPr>
                      <m:t>∈</m:t>
                    </m:r>
                  </m:oMath>
                </a14:m>
                <a:r>
                  <a:rPr lang="he-IL" sz="1600" dirty="0">
                    <a:solidFill>
                      <a:schemeClr val="bg1"/>
                    </a:solidFill>
                    <a:ea typeface="Cambria Math"/>
                  </a:rPr>
                  <a:t> </a:t>
                </a:r>
                <a14:m>
                  <m:oMath xmlns:m="http://schemas.openxmlformats.org/officeDocument/2006/math">
                    <m:acc>
                      <m:accPr>
                        <m:chr m:val="̂"/>
                        <m:ctrlPr>
                          <a:rPr lang="he-IL" sz="1600" i="1">
                            <a:solidFill>
                              <a:schemeClr val="bg1"/>
                            </a:solidFill>
                            <a:latin typeface="Cambria Math"/>
                            <a:ea typeface="Cambria Math"/>
                          </a:rPr>
                        </m:ctrlPr>
                      </m:accPr>
                      <m:e>
                        <m:r>
                          <a:rPr lang="en-US" sz="1600" i="1">
                            <a:solidFill>
                              <a:schemeClr val="bg1"/>
                            </a:solidFill>
                            <a:latin typeface="Cambria Math"/>
                            <a:ea typeface="Cambria Math"/>
                          </a:rPr>
                          <m:t>𝑣</m:t>
                        </m:r>
                      </m:e>
                    </m:acc>
                  </m:oMath>
                </a14:m>
                <a:r>
                  <a:rPr lang="he-IL" sz="1600" dirty="0">
                    <a:solidFill>
                      <a:schemeClr val="bg1"/>
                    </a:solidFill>
                    <a:ea typeface="Cambria Math"/>
                  </a:rPr>
                  <a:t> </a:t>
                </a:r>
                <a:r>
                  <a:rPr lang="he-IL" sz="1600" dirty="0" smtClean="0">
                    <a:solidFill>
                      <a:schemeClr val="bg1"/>
                    </a:solidFill>
                    <a:ea typeface="Cambria Math"/>
                  </a:rPr>
                  <a:t>, </a:t>
                </a:r>
                <a:r>
                  <a:rPr lang="he-IL" sz="1600" dirty="0" smtClean="0">
                    <a:solidFill>
                      <a:schemeClr val="bg1"/>
                    </a:solidFill>
                    <a:ea typeface="Cambria Math"/>
                    <a:cs typeface="+mj-cs"/>
                  </a:rPr>
                  <a:t>מתקיים </a:t>
                </a:r>
                <a14:m>
                  <m:oMath xmlns:m="http://schemas.openxmlformats.org/officeDocument/2006/math">
                    <m:sSub>
                      <m:sSubPr>
                        <m:ctrlPr>
                          <a:rPr lang="en-US" sz="1600" i="1">
                            <a:solidFill>
                              <a:schemeClr val="bg1"/>
                            </a:solidFill>
                            <a:latin typeface="Cambria Math"/>
                            <a:ea typeface="Cambria Math"/>
                          </a:rPr>
                        </m:ctrlPr>
                      </m:sSubPr>
                      <m:e>
                        <m:r>
                          <a:rPr lang="he-IL" sz="1600" i="1">
                            <a:solidFill>
                              <a:schemeClr val="bg1"/>
                            </a:solidFill>
                            <a:latin typeface="Cambria Math"/>
                            <a:ea typeface="Cambria Math"/>
                          </a:rPr>
                          <m:t>𝛽</m:t>
                        </m:r>
                      </m:e>
                      <m:sub>
                        <m:r>
                          <a:rPr lang="en-US" sz="1600" i="1">
                            <a:solidFill>
                              <a:schemeClr val="bg1"/>
                            </a:solidFill>
                            <a:latin typeface="Cambria Math"/>
                            <a:ea typeface="Cambria Math"/>
                          </a:rPr>
                          <m:t>1</m:t>
                        </m:r>
                      </m:sub>
                    </m:sSub>
                    <m:d>
                      <m:dPr>
                        <m:ctrlPr>
                          <a:rPr lang="en-US" sz="1600" i="1">
                            <a:solidFill>
                              <a:schemeClr val="bg1"/>
                            </a:solidFill>
                            <a:latin typeface="Cambria Math"/>
                            <a:ea typeface="Cambria Math"/>
                          </a:rPr>
                        </m:ctrlPr>
                      </m:dPr>
                      <m:e>
                        <m:acc>
                          <m:accPr>
                            <m:chr m:val="̂"/>
                            <m:ctrlPr>
                              <a:rPr lang="en-US" sz="1600" i="1">
                                <a:solidFill>
                                  <a:schemeClr val="bg1"/>
                                </a:solidFill>
                                <a:latin typeface="Cambria Math"/>
                                <a:ea typeface="Cambria Math"/>
                              </a:rPr>
                            </m:ctrlPr>
                          </m:accPr>
                          <m:e>
                            <m:r>
                              <a:rPr lang="en-US" sz="1600" i="1">
                                <a:solidFill>
                                  <a:schemeClr val="bg1"/>
                                </a:solidFill>
                                <a:latin typeface="Cambria Math"/>
                                <a:ea typeface="Cambria Math"/>
                              </a:rPr>
                              <m:t>𝑣</m:t>
                            </m:r>
                          </m:e>
                        </m:acc>
                      </m:e>
                    </m:d>
                    <m:r>
                      <a:rPr lang="en-US" sz="1600" i="1">
                        <a:solidFill>
                          <a:schemeClr val="bg1"/>
                        </a:solidFill>
                        <a:latin typeface="Cambria Math"/>
                        <a:ea typeface="Cambria Math"/>
                      </a:rPr>
                      <m:t>&gt;</m:t>
                    </m:r>
                    <m:sSub>
                      <m:sSubPr>
                        <m:ctrlPr>
                          <a:rPr lang="en-US" sz="1600" i="1">
                            <a:solidFill>
                              <a:schemeClr val="bg1"/>
                            </a:solidFill>
                            <a:latin typeface="Cambria Math"/>
                            <a:ea typeface="Cambria Math"/>
                          </a:rPr>
                        </m:ctrlPr>
                      </m:sSubPr>
                      <m:e>
                        <m:r>
                          <a:rPr lang="he-IL" sz="1600" i="1">
                            <a:solidFill>
                              <a:schemeClr val="bg1"/>
                            </a:solidFill>
                            <a:latin typeface="Cambria Math"/>
                            <a:ea typeface="Cambria Math"/>
                          </a:rPr>
                          <m:t>𝛽</m:t>
                        </m:r>
                      </m:e>
                      <m:sub>
                        <m:r>
                          <a:rPr lang="en-US" sz="1600" i="1">
                            <a:solidFill>
                              <a:schemeClr val="bg1"/>
                            </a:solidFill>
                            <a:latin typeface="Cambria Math"/>
                            <a:ea typeface="Cambria Math"/>
                          </a:rPr>
                          <m:t>2</m:t>
                        </m:r>
                      </m:sub>
                    </m:sSub>
                    <m:d>
                      <m:dPr>
                        <m:ctrlPr>
                          <a:rPr lang="en-US" sz="1600" i="1">
                            <a:solidFill>
                              <a:schemeClr val="bg1"/>
                            </a:solidFill>
                            <a:latin typeface="Cambria Math"/>
                            <a:ea typeface="Cambria Math"/>
                          </a:rPr>
                        </m:ctrlPr>
                      </m:dPr>
                      <m:e>
                        <m:acc>
                          <m:accPr>
                            <m:chr m:val="̂"/>
                            <m:ctrlPr>
                              <a:rPr lang="en-US" sz="1600" i="1">
                                <a:solidFill>
                                  <a:schemeClr val="bg1"/>
                                </a:solidFill>
                                <a:latin typeface="Cambria Math"/>
                                <a:ea typeface="Cambria Math"/>
                              </a:rPr>
                            </m:ctrlPr>
                          </m:accPr>
                          <m:e>
                            <m:r>
                              <a:rPr lang="en-US" sz="1600" i="1">
                                <a:solidFill>
                                  <a:schemeClr val="bg1"/>
                                </a:solidFill>
                                <a:latin typeface="Cambria Math"/>
                                <a:ea typeface="Cambria Math"/>
                              </a:rPr>
                              <m:t>𝑣</m:t>
                            </m:r>
                          </m:e>
                        </m:acc>
                      </m:e>
                    </m:d>
                  </m:oMath>
                </a14:m>
                <a:r>
                  <a:rPr lang="he-IL" sz="1600" dirty="0" smtClean="0">
                    <a:solidFill>
                      <a:schemeClr val="bg1"/>
                    </a:solidFill>
                    <a:ea typeface="Cambria Math"/>
                    <a:cs typeface="+mj-cs"/>
                  </a:rPr>
                  <a:t>, ומכאן שבקטע </a:t>
                </a:r>
                <a14:m>
                  <m:oMath xmlns:m="http://schemas.openxmlformats.org/officeDocument/2006/math">
                    <m:d>
                      <m:dPr>
                        <m:begChr m:val="["/>
                        <m:endChr m:val="]"/>
                        <m:ctrlPr>
                          <a:rPr lang="en-US" sz="1600" i="1">
                            <a:solidFill>
                              <a:schemeClr val="bg1"/>
                            </a:solidFill>
                            <a:latin typeface="Cambria Math"/>
                            <a:ea typeface="Cambria Math"/>
                          </a:rPr>
                        </m:ctrlPr>
                      </m:dPr>
                      <m:e>
                        <m:bar>
                          <m:barPr>
                            <m:ctrlPr>
                              <a:rPr lang="en-US" sz="1600" i="1">
                                <a:solidFill>
                                  <a:schemeClr val="bg1"/>
                                </a:solidFill>
                                <a:latin typeface="Cambria Math"/>
                                <a:ea typeface="Cambria Math"/>
                              </a:rPr>
                            </m:ctrlPr>
                          </m:barPr>
                          <m:e>
                            <m:r>
                              <a:rPr lang="en-US" sz="1600" i="1">
                                <a:solidFill>
                                  <a:schemeClr val="bg1"/>
                                </a:solidFill>
                                <a:latin typeface="Cambria Math"/>
                                <a:ea typeface="Cambria Math"/>
                              </a:rPr>
                              <m:t>𝑣</m:t>
                            </m:r>
                          </m:e>
                        </m:bar>
                        <m:r>
                          <a:rPr lang="en-US" sz="1600" i="1">
                            <a:solidFill>
                              <a:schemeClr val="bg1"/>
                            </a:solidFill>
                            <a:latin typeface="Cambria Math"/>
                            <a:ea typeface="Cambria Math"/>
                          </a:rPr>
                          <m:t>,  </m:t>
                        </m:r>
                        <m:bar>
                          <m:barPr>
                            <m:pos m:val="top"/>
                            <m:ctrlPr>
                              <a:rPr lang="en-US" sz="1600" i="1">
                                <a:solidFill>
                                  <a:schemeClr val="bg1"/>
                                </a:solidFill>
                                <a:latin typeface="Cambria Math"/>
                                <a:ea typeface="Cambria Math"/>
                              </a:rPr>
                            </m:ctrlPr>
                          </m:barPr>
                          <m:e>
                            <m:r>
                              <a:rPr lang="en-US" sz="1600" i="1">
                                <a:solidFill>
                                  <a:schemeClr val="bg1"/>
                                </a:solidFill>
                                <a:latin typeface="Cambria Math"/>
                                <a:ea typeface="Cambria Math"/>
                              </a:rPr>
                              <m:t>𝑣</m:t>
                            </m:r>
                          </m:e>
                        </m:bar>
                        <m:r>
                          <a:rPr lang="en-US" sz="1600" i="1">
                            <a:solidFill>
                              <a:schemeClr val="bg1"/>
                            </a:solidFill>
                            <a:latin typeface="Cambria Math"/>
                            <a:ea typeface="Cambria Math"/>
                          </a:rPr>
                          <m:t> </m:t>
                        </m:r>
                      </m:e>
                    </m:d>
                  </m:oMath>
                </a14:m>
                <a:r>
                  <a:rPr lang="he-IL" sz="1600" dirty="0" smtClean="0">
                    <a:solidFill>
                      <a:schemeClr val="bg1"/>
                    </a:solidFill>
                    <a:ea typeface="Cambria Math"/>
                    <a:cs typeface="+mj-cs"/>
                  </a:rPr>
                  <a:t> מתקיים </a:t>
                </a:r>
                <a14:m>
                  <m:oMath xmlns:m="http://schemas.openxmlformats.org/officeDocument/2006/math">
                    <m:sSub>
                      <m:sSubPr>
                        <m:ctrlPr>
                          <a:rPr lang="en-US" sz="1600" b="0" i="1" smtClean="0">
                            <a:solidFill>
                              <a:schemeClr val="bg1"/>
                            </a:solidFill>
                            <a:latin typeface="Cambria Math"/>
                            <a:ea typeface="Cambria Math"/>
                            <a:cs typeface="+mj-cs"/>
                          </a:rPr>
                        </m:ctrlPr>
                      </m:sSubPr>
                      <m:e>
                        <m:r>
                          <a:rPr lang="he-IL" sz="1600" i="1" smtClean="0">
                            <a:solidFill>
                              <a:schemeClr val="bg1"/>
                            </a:solidFill>
                            <a:latin typeface="Cambria Math"/>
                            <a:ea typeface="Cambria Math"/>
                            <a:cs typeface="+mj-cs"/>
                          </a:rPr>
                          <m:t>𝛽</m:t>
                        </m:r>
                      </m:e>
                      <m:sub>
                        <m:r>
                          <a:rPr lang="en-US" sz="1600" b="0" i="1" smtClean="0">
                            <a:solidFill>
                              <a:schemeClr val="bg1"/>
                            </a:solidFill>
                            <a:latin typeface="Cambria Math"/>
                            <a:ea typeface="Cambria Math"/>
                            <a:cs typeface="+mj-cs"/>
                          </a:rPr>
                          <m:t>1</m:t>
                        </m:r>
                      </m:sub>
                    </m:sSub>
                    <m:r>
                      <a:rPr lang="en-US" sz="1600" b="0" i="1" smtClean="0">
                        <a:solidFill>
                          <a:schemeClr val="bg1"/>
                        </a:solidFill>
                        <a:latin typeface="Cambria Math"/>
                        <a:ea typeface="Cambria Math"/>
                        <a:cs typeface="+mj-cs"/>
                      </a:rPr>
                      <m:t>&gt;</m:t>
                    </m:r>
                    <m:sSub>
                      <m:sSubPr>
                        <m:ctrlPr>
                          <a:rPr lang="en-US" sz="1600" b="0" i="1" smtClean="0">
                            <a:solidFill>
                              <a:schemeClr val="bg1"/>
                            </a:solidFill>
                            <a:latin typeface="Cambria Math"/>
                            <a:ea typeface="Cambria Math"/>
                            <a:cs typeface="+mj-cs"/>
                          </a:rPr>
                        </m:ctrlPr>
                      </m:sSubPr>
                      <m:e>
                        <m:r>
                          <a:rPr lang="en-US" sz="1600" b="0" i="1" smtClean="0">
                            <a:solidFill>
                              <a:schemeClr val="bg1"/>
                            </a:solidFill>
                            <a:latin typeface="Cambria Math"/>
                            <a:ea typeface="Cambria Math"/>
                            <a:cs typeface="+mj-cs"/>
                          </a:rPr>
                          <m:t>𝛽</m:t>
                        </m:r>
                      </m:e>
                      <m:sub>
                        <m:r>
                          <a:rPr lang="en-US" sz="1600" b="0" i="1" smtClean="0">
                            <a:solidFill>
                              <a:schemeClr val="bg1"/>
                            </a:solidFill>
                            <a:latin typeface="Cambria Math"/>
                            <a:ea typeface="Cambria Math"/>
                            <a:cs typeface="+mj-cs"/>
                          </a:rPr>
                          <m:t>2</m:t>
                        </m:r>
                      </m:sub>
                    </m:sSub>
                    <m:r>
                      <a:rPr lang="en-US" sz="1600" b="0" i="0" smtClean="0">
                        <a:solidFill>
                          <a:schemeClr val="bg1"/>
                        </a:solidFill>
                        <a:latin typeface="Cambria Math"/>
                        <a:ea typeface="Cambria Math"/>
                        <a:cs typeface="+mj-cs"/>
                      </a:rPr>
                      <m:t> </m:t>
                    </m:r>
                  </m:oMath>
                </a14:m>
                <a:r>
                  <a:rPr lang="he-IL" sz="1600" dirty="0" smtClean="0">
                    <a:solidFill>
                      <a:schemeClr val="bg1"/>
                    </a:solidFill>
                    <a:ea typeface="Cambria Math"/>
                    <a:cs typeface="+mj-cs"/>
                  </a:rPr>
                  <a:t>, ומכאן מלמה 1 שמתקיים </a:t>
                </a:r>
                <a14:m>
                  <m:oMath xmlns:m="http://schemas.openxmlformats.org/officeDocument/2006/math">
                    <m:sSub>
                      <m:sSubPr>
                        <m:ctrlPr>
                          <a:rPr lang="en-US" sz="1600" b="0" i="1" smtClean="0">
                            <a:solidFill>
                              <a:schemeClr val="bg1"/>
                            </a:solidFill>
                            <a:latin typeface="Cambria Math"/>
                            <a:ea typeface="Cambria Math"/>
                            <a:cs typeface="+mj-cs"/>
                          </a:rPr>
                        </m:ctrlPr>
                      </m:sSubPr>
                      <m:e>
                        <m:r>
                          <a:rPr lang="en-US" sz="1600" b="0" i="1" smtClean="0">
                            <a:solidFill>
                              <a:schemeClr val="bg1"/>
                            </a:solidFill>
                            <a:latin typeface="Cambria Math"/>
                            <a:ea typeface="Cambria Math"/>
                            <a:cs typeface="+mj-cs"/>
                          </a:rPr>
                          <m:t>𝑎</m:t>
                        </m:r>
                      </m:e>
                      <m:sub>
                        <m:r>
                          <a:rPr lang="en-US" sz="1600" b="0" i="1" smtClean="0">
                            <a:solidFill>
                              <a:schemeClr val="bg1"/>
                            </a:solidFill>
                            <a:latin typeface="Cambria Math"/>
                            <a:ea typeface="Cambria Math"/>
                            <a:cs typeface="+mj-cs"/>
                          </a:rPr>
                          <m:t>1</m:t>
                        </m:r>
                      </m:sub>
                    </m:sSub>
                    <m:r>
                      <a:rPr lang="en-US" sz="1600" b="0" i="1" smtClean="0">
                        <a:solidFill>
                          <a:schemeClr val="bg1"/>
                        </a:solidFill>
                        <a:latin typeface="Cambria Math"/>
                        <a:ea typeface="Cambria Math"/>
                        <a:cs typeface="+mj-cs"/>
                      </a:rPr>
                      <m:t>&gt;</m:t>
                    </m:r>
                    <m:sSub>
                      <m:sSubPr>
                        <m:ctrlPr>
                          <a:rPr lang="en-US" sz="1600" b="0" i="1" smtClean="0">
                            <a:solidFill>
                              <a:schemeClr val="bg1"/>
                            </a:solidFill>
                            <a:latin typeface="Cambria Math"/>
                            <a:ea typeface="Cambria Math"/>
                            <a:cs typeface="+mj-cs"/>
                          </a:rPr>
                        </m:ctrlPr>
                      </m:sSubPr>
                      <m:e>
                        <m:r>
                          <a:rPr lang="en-US" sz="1600" b="0" i="1" smtClean="0">
                            <a:solidFill>
                              <a:schemeClr val="bg1"/>
                            </a:solidFill>
                            <a:latin typeface="Cambria Math"/>
                            <a:ea typeface="Cambria Math"/>
                            <a:cs typeface="+mj-cs"/>
                          </a:rPr>
                          <m:t>𝑎</m:t>
                        </m:r>
                      </m:e>
                      <m:sub>
                        <m:r>
                          <a:rPr lang="en-US" sz="1600" b="0" i="1" smtClean="0">
                            <a:solidFill>
                              <a:schemeClr val="bg1"/>
                            </a:solidFill>
                            <a:latin typeface="Cambria Math"/>
                            <a:ea typeface="Cambria Math"/>
                            <a:cs typeface="+mj-cs"/>
                          </a:rPr>
                          <m:t>2</m:t>
                        </m:r>
                      </m:sub>
                    </m:sSub>
                  </m:oMath>
                </a14:m>
                <a:r>
                  <a:rPr lang="he-IL" sz="1600" dirty="0" smtClean="0">
                    <a:solidFill>
                      <a:schemeClr val="bg1"/>
                    </a:solidFill>
                    <a:ea typeface="Cambria Math"/>
                    <a:cs typeface="+mj-cs"/>
                  </a:rPr>
                  <a:t>.</a:t>
                </a:r>
              </a:p>
              <a:p>
                <a:r>
                  <a:rPr lang="he-IL" sz="1600" dirty="0">
                    <a:solidFill>
                      <a:schemeClr val="bg1"/>
                    </a:solidFill>
                    <a:ea typeface="Cambria Math"/>
                    <a:cs typeface="+mj-cs"/>
                  </a:rPr>
                  <a:t>כעת, נובע למעשה שבקטע  </a:t>
                </a:r>
                <a14:m>
                  <m:oMath xmlns:m="http://schemas.openxmlformats.org/officeDocument/2006/math">
                    <m:d>
                      <m:dPr>
                        <m:begChr m:val="["/>
                        <m:endChr m:val="]"/>
                        <m:ctrlPr>
                          <a:rPr lang="en-US" sz="1600" i="1">
                            <a:solidFill>
                              <a:schemeClr val="bg1"/>
                            </a:solidFill>
                            <a:latin typeface="Cambria Math"/>
                            <a:ea typeface="Cambria Math"/>
                            <a:cs typeface="+mj-cs"/>
                          </a:rPr>
                        </m:ctrlPr>
                      </m:dPr>
                      <m:e>
                        <m:bar>
                          <m:barPr>
                            <m:ctrlPr>
                              <a:rPr lang="en-US" sz="1600" i="1">
                                <a:solidFill>
                                  <a:schemeClr val="bg1"/>
                                </a:solidFill>
                                <a:latin typeface="Cambria Math"/>
                                <a:ea typeface="Cambria Math"/>
                                <a:cs typeface="+mj-cs"/>
                              </a:rPr>
                            </m:ctrlPr>
                          </m:barPr>
                          <m:e>
                            <m:r>
                              <a:rPr lang="en-US" sz="1600" i="1">
                                <a:solidFill>
                                  <a:schemeClr val="bg1"/>
                                </a:solidFill>
                                <a:latin typeface="Cambria Math"/>
                                <a:ea typeface="Cambria Math"/>
                                <a:cs typeface="+mj-cs"/>
                              </a:rPr>
                              <m:t>𝑣</m:t>
                            </m:r>
                          </m:e>
                        </m:bar>
                        <m:r>
                          <a:rPr lang="en-US" sz="1600" i="1">
                            <a:solidFill>
                              <a:schemeClr val="bg1"/>
                            </a:solidFill>
                            <a:latin typeface="Cambria Math"/>
                            <a:ea typeface="Cambria Math"/>
                            <a:cs typeface="+mj-cs"/>
                          </a:rPr>
                          <m:t>,  </m:t>
                        </m:r>
                        <m:bar>
                          <m:barPr>
                            <m:pos m:val="top"/>
                            <m:ctrlPr>
                              <a:rPr lang="en-US" sz="1600" i="1">
                                <a:solidFill>
                                  <a:schemeClr val="bg1"/>
                                </a:solidFill>
                                <a:latin typeface="Cambria Math"/>
                                <a:ea typeface="Cambria Math"/>
                                <a:cs typeface="+mj-cs"/>
                              </a:rPr>
                            </m:ctrlPr>
                          </m:barPr>
                          <m:e>
                            <m:r>
                              <a:rPr lang="en-US" sz="1600" i="1">
                                <a:solidFill>
                                  <a:schemeClr val="bg1"/>
                                </a:solidFill>
                                <a:latin typeface="Cambria Math"/>
                                <a:ea typeface="Cambria Math"/>
                                <a:cs typeface="+mj-cs"/>
                              </a:rPr>
                              <m:t>𝑣</m:t>
                            </m:r>
                          </m:e>
                        </m:bar>
                        <m:r>
                          <a:rPr lang="en-US" sz="1600" i="1">
                            <a:solidFill>
                              <a:schemeClr val="bg1"/>
                            </a:solidFill>
                            <a:latin typeface="Cambria Math"/>
                            <a:ea typeface="Cambria Math"/>
                            <a:cs typeface="+mj-cs"/>
                          </a:rPr>
                          <m:t> </m:t>
                        </m:r>
                      </m:e>
                    </m:d>
                  </m:oMath>
                </a14:m>
                <a:r>
                  <a:rPr lang="he-IL" sz="1600" dirty="0">
                    <a:solidFill>
                      <a:schemeClr val="bg1"/>
                    </a:solidFill>
                    <a:ea typeface="Cambria Math"/>
                    <a:cs typeface="+mj-cs"/>
                  </a:rPr>
                  <a:t> מתקיים,  </a:t>
                </a:r>
              </a:p>
              <a:p>
                <a:pPr algn="ctr"/>
                <a:r>
                  <a:rPr lang="en-US" sz="1600" dirty="0">
                    <a:solidFill>
                      <a:schemeClr val="bg1"/>
                    </a:solidFill>
                    <a:ea typeface="Cambria Math"/>
                    <a:cs typeface="+mj-cs"/>
                  </a:rPr>
                  <a:t> </a:t>
                </a:r>
                <a14:m>
                  <m:oMath xmlns:m="http://schemas.openxmlformats.org/officeDocument/2006/math">
                    <m:sSub>
                      <m:sSubPr>
                        <m:ctrlPr>
                          <a:rPr lang="en-US" sz="1600" i="1">
                            <a:solidFill>
                              <a:schemeClr val="bg1"/>
                            </a:solidFill>
                            <a:latin typeface="Cambria Math"/>
                            <a:ea typeface="Cambria Math"/>
                            <a:cs typeface="+mj-cs"/>
                          </a:rPr>
                        </m:ctrlPr>
                      </m:sSubPr>
                      <m:e>
                        <m:r>
                          <a:rPr lang="en-US" sz="1600" i="1">
                            <a:solidFill>
                              <a:schemeClr val="bg1"/>
                            </a:solidFill>
                            <a:latin typeface="Cambria Math"/>
                            <a:ea typeface="Cambria Math"/>
                            <a:cs typeface="+mj-cs"/>
                          </a:rPr>
                          <m:t>𝑢</m:t>
                        </m:r>
                      </m:e>
                      <m:sub>
                        <m:r>
                          <a:rPr lang="en-US" sz="1600" i="1">
                            <a:solidFill>
                              <a:schemeClr val="bg1"/>
                            </a:solidFill>
                            <a:latin typeface="Cambria Math"/>
                            <a:ea typeface="Cambria Math"/>
                            <a:cs typeface="+mj-cs"/>
                          </a:rPr>
                          <m:t>1</m:t>
                        </m:r>
                      </m:sub>
                    </m:sSub>
                    <m:d>
                      <m:dPr>
                        <m:ctrlPr>
                          <a:rPr lang="en-US" sz="1600" i="1">
                            <a:solidFill>
                              <a:schemeClr val="bg1"/>
                            </a:solidFill>
                            <a:latin typeface="Cambria Math"/>
                            <a:ea typeface="Cambria Math"/>
                            <a:cs typeface="+mj-cs"/>
                          </a:rPr>
                        </m:ctrlPr>
                      </m:dPr>
                      <m:e>
                        <m:bar>
                          <m:barPr>
                            <m:pos m:val="top"/>
                            <m:ctrlPr>
                              <a:rPr lang="en-US" sz="1600" i="1" dirty="0">
                                <a:solidFill>
                                  <a:schemeClr val="bg1"/>
                                </a:solidFill>
                                <a:latin typeface="Cambria Math"/>
                                <a:ea typeface="Cambria Math"/>
                                <a:cs typeface="+mj-cs"/>
                              </a:rPr>
                            </m:ctrlPr>
                          </m:barPr>
                          <m:e>
                            <m:r>
                              <a:rPr lang="en-US" sz="1600" i="1" dirty="0">
                                <a:solidFill>
                                  <a:schemeClr val="bg1"/>
                                </a:solidFill>
                                <a:latin typeface="Cambria Math"/>
                                <a:ea typeface="Cambria Math"/>
                                <a:cs typeface="+mj-cs"/>
                              </a:rPr>
                              <m:t>𝑣</m:t>
                            </m:r>
                          </m:e>
                        </m:bar>
                      </m:e>
                    </m:d>
                  </m:oMath>
                </a14:m>
                <a:r>
                  <a:rPr lang="en-US" sz="1600" dirty="0">
                    <a:solidFill>
                      <a:schemeClr val="bg1"/>
                    </a:solidFill>
                    <a:ea typeface="Cambria Math"/>
                    <a:cs typeface="+mj-cs"/>
                  </a:rPr>
                  <a:t> - </a:t>
                </a:r>
                <a14:m>
                  <m:oMath xmlns:m="http://schemas.openxmlformats.org/officeDocument/2006/math">
                    <m:sSub>
                      <m:sSubPr>
                        <m:ctrlPr>
                          <a:rPr lang="en-US" sz="1600" i="1">
                            <a:solidFill>
                              <a:schemeClr val="bg1"/>
                            </a:solidFill>
                            <a:latin typeface="Cambria Math"/>
                            <a:ea typeface="Cambria Math"/>
                            <a:cs typeface="+mj-cs"/>
                          </a:rPr>
                        </m:ctrlPr>
                      </m:sSubPr>
                      <m:e>
                        <m:r>
                          <a:rPr lang="en-US" sz="1600" i="1">
                            <a:solidFill>
                              <a:schemeClr val="bg1"/>
                            </a:solidFill>
                            <a:latin typeface="Cambria Math"/>
                            <a:ea typeface="Cambria Math"/>
                            <a:cs typeface="+mj-cs"/>
                          </a:rPr>
                          <m:t>𝑢</m:t>
                        </m:r>
                      </m:e>
                      <m:sub>
                        <m:r>
                          <a:rPr lang="en-US" sz="1600" i="1">
                            <a:solidFill>
                              <a:schemeClr val="bg1"/>
                            </a:solidFill>
                            <a:latin typeface="Cambria Math"/>
                            <a:ea typeface="Cambria Math"/>
                            <a:cs typeface="+mj-cs"/>
                          </a:rPr>
                          <m:t>1</m:t>
                        </m:r>
                      </m:sub>
                    </m:sSub>
                    <m:d>
                      <m:dPr>
                        <m:ctrlPr>
                          <a:rPr lang="en-US" sz="1600" i="1">
                            <a:solidFill>
                              <a:schemeClr val="bg1"/>
                            </a:solidFill>
                            <a:latin typeface="Cambria Math"/>
                            <a:ea typeface="Cambria Math"/>
                            <a:cs typeface="+mj-cs"/>
                          </a:rPr>
                        </m:ctrlPr>
                      </m:dPr>
                      <m:e>
                        <m:bar>
                          <m:barPr>
                            <m:ctrlPr>
                              <a:rPr lang="en-US" sz="1600" i="1">
                                <a:solidFill>
                                  <a:schemeClr val="bg1"/>
                                </a:solidFill>
                                <a:latin typeface="Cambria Math"/>
                                <a:ea typeface="Cambria Math"/>
                                <a:cs typeface="+mj-cs"/>
                              </a:rPr>
                            </m:ctrlPr>
                          </m:barPr>
                          <m:e>
                            <m:r>
                              <a:rPr lang="en-US" sz="1600" i="1">
                                <a:solidFill>
                                  <a:schemeClr val="bg1"/>
                                </a:solidFill>
                                <a:latin typeface="Cambria Math"/>
                                <a:ea typeface="Cambria Math"/>
                                <a:cs typeface="+mj-cs"/>
                              </a:rPr>
                              <m:t>𝑣</m:t>
                            </m:r>
                          </m:e>
                        </m:bar>
                      </m:e>
                    </m:d>
                  </m:oMath>
                </a14:m>
                <a:r>
                  <a:rPr lang="en-US" sz="1600" dirty="0">
                    <a:solidFill>
                      <a:schemeClr val="bg1"/>
                    </a:solidFill>
                    <a:ea typeface="Cambria Math"/>
                    <a:cs typeface="+mj-cs"/>
                  </a:rPr>
                  <a:t> </a:t>
                </a:r>
                <a14:m>
                  <m:oMath xmlns:m="http://schemas.openxmlformats.org/officeDocument/2006/math">
                    <m:r>
                      <a:rPr lang="en-US" sz="1600" i="1" dirty="0">
                        <a:solidFill>
                          <a:schemeClr val="bg1"/>
                        </a:solidFill>
                        <a:latin typeface="Cambria Math"/>
                        <a:ea typeface="Cambria Math"/>
                        <a:cs typeface="+mj-cs"/>
                      </a:rPr>
                      <m:t>= </m:t>
                    </m:r>
                    <m:nary>
                      <m:naryPr>
                        <m:limLoc m:val="undOvr"/>
                        <m:ctrlPr>
                          <a:rPr lang="en-US" sz="1600" i="1" dirty="0">
                            <a:solidFill>
                              <a:schemeClr val="bg1"/>
                            </a:solidFill>
                            <a:latin typeface="Cambria Math"/>
                            <a:ea typeface="Cambria Math"/>
                            <a:cs typeface="+mj-cs"/>
                          </a:rPr>
                        </m:ctrlPr>
                      </m:naryPr>
                      <m:sub>
                        <m:bar>
                          <m:barPr>
                            <m:ctrlPr>
                              <a:rPr lang="he-IL" sz="1600" i="1">
                                <a:solidFill>
                                  <a:schemeClr val="bg1"/>
                                </a:solidFill>
                                <a:latin typeface="Cambria Math"/>
                                <a:ea typeface="Cambria Math"/>
                                <a:cs typeface="+mj-cs"/>
                              </a:rPr>
                            </m:ctrlPr>
                          </m:barPr>
                          <m:e>
                            <m:r>
                              <a:rPr lang="en-US" sz="1600" i="1">
                                <a:solidFill>
                                  <a:schemeClr val="bg1"/>
                                </a:solidFill>
                                <a:latin typeface="Cambria Math"/>
                                <a:ea typeface="Cambria Math"/>
                                <a:cs typeface="+mj-cs"/>
                              </a:rPr>
                              <m:t>𝑣</m:t>
                            </m:r>
                          </m:e>
                        </m:bar>
                      </m:sub>
                      <m:sup>
                        <m:bar>
                          <m:barPr>
                            <m:pos m:val="top"/>
                            <m:ctrlPr>
                              <a:rPr lang="en-US" sz="1600" i="1">
                                <a:solidFill>
                                  <a:schemeClr val="bg1"/>
                                </a:solidFill>
                                <a:latin typeface="Cambria Math"/>
                                <a:ea typeface="Cambria Math"/>
                                <a:cs typeface="+mj-cs"/>
                              </a:rPr>
                            </m:ctrlPr>
                          </m:barPr>
                          <m:e>
                            <m:r>
                              <a:rPr lang="en-US" sz="1600" i="1">
                                <a:solidFill>
                                  <a:schemeClr val="bg1"/>
                                </a:solidFill>
                                <a:latin typeface="Cambria Math"/>
                                <a:ea typeface="Cambria Math"/>
                                <a:cs typeface="+mj-cs"/>
                              </a:rPr>
                              <m:t>𝑣</m:t>
                            </m:r>
                          </m:e>
                        </m:bar>
                      </m:sup>
                      <m:e>
                        <m:sSub>
                          <m:sSubPr>
                            <m:ctrlPr>
                              <a:rPr lang="en-US" sz="1600" i="1" dirty="0">
                                <a:solidFill>
                                  <a:schemeClr val="bg1"/>
                                </a:solidFill>
                                <a:latin typeface="Cambria Math"/>
                                <a:ea typeface="Cambria Math"/>
                                <a:cs typeface="+mj-cs"/>
                              </a:rPr>
                            </m:ctrlPr>
                          </m:sSubPr>
                          <m:e>
                            <m:r>
                              <a:rPr lang="en-US" sz="1600" i="1" dirty="0">
                                <a:solidFill>
                                  <a:schemeClr val="bg1"/>
                                </a:solidFill>
                                <a:latin typeface="Cambria Math"/>
                                <a:ea typeface="Cambria Math"/>
                                <a:cs typeface="+mj-cs"/>
                              </a:rPr>
                              <m:t>𝑎</m:t>
                            </m:r>
                          </m:e>
                          <m:sub>
                            <m:r>
                              <a:rPr lang="en-US" sz="1600" i="1" dirty="0">
                                <a:solidFill>
                                  <a:schemeClr val="bg1"/>
                                </a:solidFill>
                                <a:latin typeface="Cambria Math"/>
                                <a:ea typeface="Cambria Math"/>
                                <a:cs typeface="+mj-cs"/>
                              </a:rPr>
                              <m:t>1</m:t>
                            </m:r>
                          </m:sub>
                        </m:sSub>
                        <m:d>
                          <m:dPr>
                            <m:ctrlPr>
                              <a:rPr lang="en-US" sz="1600" i="1" dirty="0">
                                <a:solidFill>
                                  <a:schemeClr val="bg1"/>
                                </a:solidFill>
                                <a:latin typeface="Cambria Math"/>
                                <a:ea typeface="Cambria Math"/>
                                <a:cs typeface="+mj-cs"/>
                              </a:rPr>
                            </m:ctrlPr>
                          </m:dPr>
                          <m:e>
                            <m:r>
                              <a:rPr lang="en-US" sz="1600" i="1" dirty="0">
                                <a:solidFill>
                                  <a:schemeClr val="bg1"/>
                                </a:solidFill>
                                <a:latin typeface="Cambria Math"/>
                                <a:ea typeface="Cambria Math"/>
                                <a:cs typeface="+mj-cs"/>
                              </a:rPr>
                              <m:t>𝑣</m:t>
                            </m:r>
                          </m:e>
                        </m:d>
                      </m:e>
                    </m:nary>
                    <m:r>
                      <a:rPr lang="en-US" sz="1600" i="1" dirty="0">
                        <a:solidFill>
                          <a:schemeClr val="bg1"/>
                        </a:solidFill>
                        <a:latin typeface="Cambria Math"/>
                        <a:ea typeface="Cambria Math"/>
                        <a:cs typeface="+mj-cs"/>
                      </a:rPr>
                      <m:t>&gt; </m:t>
                    </m:r>
                    <m:nary>
                      <m:naryPr>
                        <m:limLoc m:val="undOvr"/>
                        <m:ctrlPr>
                          <a:rPr lang="en-US" sz="1600" i="1" dirty="0">
                            <a:solidFill>
                              <a:schemeClr val="bg1"/>
                            </a:solidFill>
                            <a:latin typeface="Cambria Math"/>
                            <a:ea typeface="Cambria Math"/>
                            <a:cs typeface="+mj-cs"/>
                          </a:rPr>
                        </m:ctrlPr>
                      </m:naryPr>
                      <m:sub>
                        <m:bar>
                          <m:barPr>
                            <m:ctrlPr>
                              <a:rPr lang="he-IL" sz="1600" i="1">
                                <a:solidFill>
                                  <a:schemeClr val="bg1"/>
                                </a:solidFill>
                                <a:latin typeface="Cambria Math"/>
                                <a:ea typeface="Cambria Math"/>
                                <a:cs typeface="+mj-cs"/>
                              </a:rPr>
                            </m:ctrlPr>
                          </m:barPr>
                          <m:e>
                            <m:r>
                              <a:rPr lang="en-US" sz="1600" i="1">
                                <a:solidFill>
                                  <a:schemeClr val="bg1"/>
                                </a:solidFill>
                                <a:latin typeface="Cambria Math"/>
                                <a:ea typeface="Cambria Math"/>
                                <a:cs typeface="+mj-cs"/>
                              </a:rPr>
                              <m:t>𝑣</m:t>
                            </m:r>
                          </m:e>
                        </m:bar>
                      </m:sub>
                      <m:sup>
                        <m:bar>
                          <m:barPr>
                            <m:pos m:val="top"/>
                            <m:ctrlPr>
                              <a:rPr lang="en-US" sz="1600" i="1">
                                <a:solidFill>
                                  <a:schemeClr val="bg1"/>
                                </a:solidFill>
                                <a:latin typeface="Cambria Math"/>
                                <a:ea typeface="Cambria Math"/>
                                <a:cs typeface="+mj-cs"/>
                              </a:rPr>
                            </m:ctrlPr>
                          </m:barPr>
                          <m:e>
                            <m:r>
                              <a:rPr lang="en-US" sz="1600" i="1">
                                <a:solidFill>
                                  <a:schemeClr val="bg1"/>
                                </a:solidFill>
                                <a:latin typeface="Cambria Math"/>
                                <a:ea typeface="Cambria Math"/>
                                <a:cs typeface="+mj-cs"/>
                              </a:rPr>
                              <m:t>𝑣</m:t>
                            </m:r>
                          </m:e>
                        </m:bar>
                      </m:sup>
                      <m:e>
                        <m:sSub>
                          <m:sSubPr>
                            <m:ctrlPr>
                              <a:rPr lang="en-US" sz="1600" i="1" dirty="0">
                                <a:solidFill>
                                  <a:schemeClr val="bg1"/>
                                </a:solidFill>
                                <a:latin typeface="Cambria Math"/>
                                <a:ea typeface="Cambria Math"/>
                                <a:cs typeface="+mj-cs"/>
                              </a:rPr>
                            </m:ctrlPr>
                          </m:sSubPr>
                          <m:e>
                            <m:r>
                              <a:rPr lang="en-US" sz="1600" i="1" dirty="0">
                                <a:solidFill>
                                  <a:schemeClr val="bg1"/>
                                </a:solidFill>
                                <a:latin typeface="Cambria Math"/>
                                <a:ea typeface="Cambria Math"/>
                                <a:cs typeface="+mj-cs"/>
                              </a:rPr>
                              <m:t>𝑎</m:t>
                            </m:r>
                          </m:e>
                          <m:sub>
                            <m:r>
                              <a:rPr lang="en-US" sz="1600" i="1" dirty="0">
                                <a:solidFill>
                                  <a:schemeClr val="bg1"/>
                                </a:solidFill>
                                <a:latin typeface="Cambria Math"/>
                                <a:ea typeface="Cambria Math"/>
                                <a:cs typeface="+mj-cs"/>
                              </a:rPr>
                              <m:t>2</m:t>
                            </m:r>
                          </m:sub>
                        </m:sSub>
                        <m:d>
                          <m:dPr>
                            <m:ctrlPr>
                              <a:rPr lang="en-US" sz="1600" i="1" dirty="0">
                                <a:solidFill>
                                  <a:schemeClr val="bg1"/>
                                </a:solidFill>
                                <a:latin typeface="Cambria Math"/>
                                <a:ea typeface="Cambria Math"/>
                                <a:cs typeface="+mj-cs"/>
                              </a:rPr>
                            </m:ctrlPr>
                          </m:dPr>
                          <m:e>
                            <m:r>
                              <a:rPr lang="en-US" sz="1600" i="1" dirty="0">
                                <a:solidFill>
                                  <a:schemeClr val="bg1"/>
                                </a:solidFill>
                                <a:latin typeface="Cambria Math"/>
                                <a:ea typeface="Cambria Math"/>
                                <a:cs typeface="+mj-cs"/>
                              </a:rPr>
                              <m:t>𝑣</m:t>
                            </m:r>
                          </m:e>
                        </m:d>
                      </m:e>
                    </m:nary>
                    <m:r>
                      <a:rPr lang="en-US" sz="1600" i="1" dirty="0">
                        <a:solidFill>
                          <a:schemeClr val="bg1"/>
                        </a:solidFill>
                        <a:latin typeface="Cambria Math"/>
                        <a:ea typeface="Cambria Math"/>
                        <a:cs typeface="+mj-cs"/>
                      </a:rPr>
                      <m:t>=</m:t>
                    </m:r>
                    <m:sSub>
                      <m:sSubPr>
                        <m:ctrlPr>
                          <a:rPr lang="en-US" sz="1600" i="1">
                            <a:solidFill>
                              <a:schemeClr val="bg1"/>
                            </a:solidFill>
                            <a:latin typeface="Cambria Math"/>
                            <a:ea typeface="Cambria Math"/>
                            <a:cs typeface="+mj-cs"/>
                          </a:rPr>
                        </m:ctrlPr>
                      </m:sSubPr>
                      <m:e>
                        <m:r>
                          <a:rPr lang="en-US" sz="1600" i="1">
                            <a:solidFill>
                              <a:schemeClr val="bg1"/>
                            </a:solidFill>
                            <a:latin typeface="Cambria Math"/>
                            <a:ea typeface="Cambria Math"/>
                            <a:cs typeface="+mj-cs"/>
                          </a:rPr>
                          <m:t>𝑢</m:t>
                        </m:r>
                      </m:e>
                      <m:sub>
                        <m:r>
                          <a:rPr lang="en-US" sz="1600" i="1">
                            <a:solidFill>
                              <a:schemeClr val="bg1"/>
                            </a:solidFill>
                            <a:latin typeface="Cambria Math"/>
                            <a:ea typeface="Cambria Math"/>
                            <a:cs typeface="+mj-cs"/>
                          </a:rPr>
                          <m:t>2</m:t>
                        </m:r>
                      </m:sub>
                    </m:sSub>
                    <m:d>
                      <m:dPr>
                        <m:ctrlPr>
                          <a:rPr lang="en-US" sz="1600" i="1">
                            <a:solidFill>
                              <a:schemeClr val="bg1"/>
                            </a:solidFill>
                            <a:latin typeface="Cambria Math"/>
                            <a:ea typeface="Cambria Math"/>
                            <a:cs typeface="+mj-cs"/>
                          </a:rPr>
                        </m:ctrlPr>
                      </m:dPr>
                      <m:e>
                        <m:bar>
                          <m:barPr>
                            <m:pos m:val="top"/>
                            <m:ctrlPr>
                              <a:rPr lang="en-US" sz="1600" i="1" dirty="0">
                                <a:solidFill>
                                  <a:schemeClr val="bg1"/>
                                </a:solidFill>
                                <a:latin typeface="Cambria Math"/>
                                <a:ea typeface="Cambria Math"/>
                                <a:cs typeface="+mj-cs"/>
                              </a:rPr>
                            </m:ctrlPr>
                          </m:barPr>
                          <m:e>
                            <m:r>
                              <a:rPr lang="en-US" sz="1600" i="1" dirty="0">
                                <a:solidFill>
                                  <a:schemeClr val="bg1"/>
                                </a:solidFill>
                                <a:latin typeface="Cambria Math"/>
                                <a:ea typeface="Cambria Math"/>
                                <a:cs typeface="+mj-cs"/>
                              </a:rPr>
                              <m:t>𝑣</m:t>
                            </m:r>
                          </m:e>
                        </m:bar>
                      </m:e>
                    </m:d>
                    <m:r>
                      <m:rPr>
                        <m:nor/>
                      </m:rPr>
                      <a:rPr lang="en-US" sz="1600" dirty="0">
                        <a:solidFill>
                          <a:schemeClr val="bg1"/>
                        </a:solidFill>
                        <a:ea typeface="Cambria Math"/>
                        <a:cs typeface="+mj-cs"/>
                      </a:rPr>
                      <m:t> − </m:t>
                    </m:r>
                    <m:sSub>
                      <m:sSubPr>
                        <m:ctrlPr>
                          <a:rPr lang="en-US" sz="1600" i="1">
                            <a:solidFill>
                              <a:schemeClr val="bg1"/>
                            </a:solidFill>
                            <a:latin typeface="Cambria Math"/>
                            <a:ea typeface="Cambria Math"/>
                            <a:cs typeface="+mj-cs"/>
                          </a:rPr>
                        </m:ctrlPr>
                      </m:sSubPr>
                      <m:e>
                        <m:r>
                          <a:rPr lang="en-US" sz="1600" i="1">
                            <a:solidFill>
                              <a:schemeClr val="bg1"/>
                            </a:solidFill>
                            <a:latin typeface="Cambria Math"/>
                            <a:ea typeface="Cambria Math"/>
                            <a:cs typeface="+mj-cs"/>
                          </a:rPr>
                          <m:t>𝑢</m:t>
                        </m:r>
                      </m:e>
                      <m:sub>
                        <m:r>
                          <a:rPr lang="en-US" sz="1600" i="1">
                            <a:solidFill>
                              <a:schemeClr val="bg1"/>
                            </a:solidFill>
                            <a:latin typeface="Cambria Math"/>
                            <a:ea typeface="Cambria Math"/>
                            <a:cs typeface="+mj-cs"/>
                          </a:rPr>
                          <m:t>2</m:t>
                        </m:r>
                      </m:sub>
                    </m:sSub>
                    <m:d>
                      <m:dPr>
                        <m:ctrlPr>
                          <a:rPr lang="en-US" sz="1600" i="1">
                            <a:solidFill>
                              <a:schemeClr val="bg1"/>
                            </a:solidFill>
                            <a:latin typeface="Cambria Math"/>
                            <a:ea typeface="Cambria Math"/>
                            <a:cs typeface="+mj-cs"/>
                          </a:rPr>
                        </m:ctrlPr>
                      </m:dPr>
                      <m:e>
                        <m:bar>
                          <m:barPr>
                            <m:ctrlPr>
                              <a:rPr lang="en-US" sz="1600" i="1">
                                <a:solidFill>
                                  <a:schemeClr val="bg1"/>
                                </a:solidFill>
                                <a:latin typeface="Cambria Math"/>
                                <a:ea typeface="Cambria Math"/>
                                <a:cs typeface="+mj-cs"/>
                              </a:rPr>
                            </m:ctrlPr>
                          </m:barPr>
                          <m:e>
                            <m:r>
                              <a:rPr lang="en-US" sz="1600" i="1">
                                <a:solidFill>
                                  <a:schemeClr val="bg1"/>
                                </a:solidFill>
                                <a:latin typeface="Cambria Math"/>
                                <a:ea typeface="Cambria Math"/>
                                <a:cs typeface="+mj-cs"/>
                              </a:rPr>
                              <m:t>𝑣</m:t>
                            </m:r>
                          </m:e>
                        </m:bar>
                      </m:e>
                    </m:d>
                  </m:oMath>
                </a14:m>
                <a:endParaRPr lang="he-IL" sz="1600" dirty="0">
                  <a:solidFill>
                    <a:schemeClr val="bg1"/>
                  </a:solidFill>
                  <a:ea typeface="Cambria Math"/>
                  <a:cs typeface="+mj-cs"/>
                </a:endParaRPr>
              </a:p>
              <a:p>
                <a:r>
                  <a:rPr lang="he-IL" sz="1600" dirty="0">
                    <a:solidFill>
                      <a:schemeClr val="bg1"/>
                    </a:solidFill>
                    <a:ea typeface="Cambria Math"/>
                    <a:cs typeface="+mj-cs"/>
                  </a:rPr>
                  <a:t>ב</a:t>
                </a:r>
                <a:r>
                  <a:rPr lang="he-IL" sz="1600" i="1" dirty="0">
                    <a:solidFill>
                      <a:srgbClr val="FF0000"/>
                    </a:solidFill>
                    <a:ea typeface="Cambria Math"/>
                    <a:cs typeface="+mj-cs"/>
                  </a:rPr>
                  <a:t>סתירה</a:t>
                </a:r>
                <a:r>
                  <a:rPr lang="he-IL" sz="1600" dirty="0" smtClean="0">
                    <a:solidFill>
                      <a:schemeClr val="bg1"/>
                    </a:solidFill>
                    <a:ea typeface="Cambria Math"/>
                    <a:cs typeface="+mj-cs"/>
                  </a:rPr>
                  <a:t>. מש"ל ! </a:t>
                </a:r>
                <a:r>
                  <a:rPr lang="he-IL" sz="1600" dirty="0" smtClean="0">
                    <a:solidFill>
                      <a:schemeClr val="bg1"/>
                    </a:solidFill>
                    <a:ea typeface="Cambria Math"/>
                    <a:cs typeface="+mj-cs"/>
                    <a:sym typeface="Wingdings" panose="05000000000000000000" pitchFamily="2" charset="2"/>
                  </a:rPr>
                  <a:t></a:t>
                </a:r>
                <a:endParaRPr lang="he-IL" sz="1600" dirty="0">
                  <a:solidFill>
                    <a:schemeClr val="bg1"/>
                  </a:solidFill>
                  <a:ea typeface="Cambria Math"/>
                  <a:cs typeface="+mj-cs"/>
                </a:endParaRPr>
              </a:p>
              <a:p>
                <a:endParaRPr lang="he-IL" sz="1800" dirty="0">
                  <a:solidFill>
                    <a:schemeClr val="bg1"/>
                  </a:solidFill>
                  <a:latin typeface="+mj-lt"/>
                  <a:ea typeface="Cambria Math"/>
                  <a:cs typeface="+mj-cs"/>
                </a:endParaRPr>
              </a:p>
            </p:txBody>
          </p:sp>
        </mc:Choice>
        <mc:Fallback xmlns="">
          <p:sp>
            <p:nvSpPr>
              <p:cNvPr id="3" name="כותרת משנה 2"/>
              <p:cNvSpPr>
                <a:spLocks noGrp="1" noRot="1" noChangeAspect="1" noMove="1" noResize="1" noEditPoints="1" noAdjustHandles="1" noChangeArrowheads="1" noChangeShapeType="1" noTextEdit="1"/>
              </p:cNvSpPr>
              <p:nvPr>
                <p:ph type="subTitle" idx="1"/>
              </p:nvPr>
            </p:nvSpPr>
            <p:spPr>
              <a:xfrm>
                <a:off x="395288" y="1412776"/>
                <a:ext cx="8425184" cy="5184576"/>
              </a:xfrm>
              <a:blipFill rotWithShape="1">
                <a:blip r:embed="rId2"/>
                <a:stretch>
                  <a:fillRect t="-706" r="-1447" b="-3647"/>
                </a:stretch>
              </a:blipFill>
            </p:spPr>
            <p:txBody>
              <a:bodyPr/>
              <a:lstStyle/>
              <a:p>
                <a:r>
                  <a:rPr lang="he-IL">
                    <a:noFill/>
                  </a:rPr>
                  <a:t> </a:t>
                </a:r>
              </a:p>
            </p:txBody>
          </p:sp>
        </mc:Fallback>
      </mc:AlternateContent>
      <p:sp>
        <p:nvSpPr>
          <p:cNvPr id="5" name="AutoShape 2" descr="data:image/jpeg;base64,/9j/4AAQSkZJRgABAQAAAQABAAD/2wCEAAkGBxQTEhQUExQWFRQXFhgYFxgXGBgWFxgYFBQXGhYVHBQYHCggGBolHBQXITEhJSkrLi4uFx8zODMsNygtLisBCgoKDg0OGhAQGywkICQsLCwwLCwsLCwsLCwsLCwsLCwsLCwsLCwsLCwsLCwsLCwsLCwsLCwsLCwsLCwsLCwsLP/AABEIALcBEwMBIgACEQEDEQH/xAAcAAABBAMBAAAAAAAAAAAAAAAGAAMEBQECBwj/xAA8EAABAwIEBAMGBQMDBAMAAAABAAIRAyEEEjFBBQZRYSJxgRMykaGx8AdCwdHhFFJiI3LxFSSCohZDkv/EABkBAAIDAQAAAAAAAAAAAAAAAAABAgMEBf/EACYRAAIDAAICAgMAAwEBAAAAAAABAgMREiEEMRNBIlFhMnGxIxT/2gAMAwEAAhEDEQA/AOfgrYFahbNCqGbSsynaWEe7RpPoptHgVd2jCjB6VqyEQUOUa7toVjhuQ6p1PyRxYagTYE8wI8wvIH9xKusHyTTb+WU+DDkcxp0idAT6KbR4ZVdowrreG5apt/KFYUuEMGwT4C5HI6PLtY/lhTafKlXddYZgGjZU3NWObQpZWx7R5ytHnunwQt0D+D8IaA8kSWtvPUqJX4cMxtBVxw2KWGcyo4y95DnnqRb6Qqj+qc+o/cAW+91g8qTjPIs6PiwTh2iKzCCeqnUOHMMSHCfgnaVQMbIi4m+3VWWEqtbh6lY3I91vrcxss8fJt3EWz8av9ERnLdN+j/jZVfG+ACi0uLotN0RcM4k2q2Q2JCDvxC4jJqNzTDWyPMwAO/XyW3xrvmTeejFfT8TwgcAfTxFT2ebKT7p2J6XRRU5VLSGl4DjoDqVybDPeXsayS5zhlj3hlMyuoYvGuBZ7V+ao1ouYkEbWVltkalrIV1Ox5Efq8o1VAr8p1+iJeG8z1AACQ7zH6q7w3MGaM1IGdwVGPkVSCVNkTmVTlSv0UStyrXGsCdJ3XaH46llJLSLLm3OuNfnoSQHZw9pF4A0aB1JgK78forxgliuUcT/aqbGcsYlv/wBZ9F193OEZQ+mwGPE2bzvdX3COIYXE2ENd/a6L+XVRhbXJ4mTnTZFa0eaq3D6rPeY4eiaDV6lxXK9J+rR8EN8U/Dig/wDIAr8KDgATjV1LF/haJ8JIUJ34YP2cfglg9OeBbhHFX8Nqw0dPoq3FckYpn5ZRgaDSSnYnhFan71Nw9FELSNUhmFhZSQB03BcjF13T5BE/DeSKbY8IRpSoNGyktCliI6UOG5bpt/KFY0uEMGwViAtwEBpEZgWjZOtww6J+EkANiiOi2FNOBIpga5VmEpSlIDDzAXHvxI4+GuBbd4d8J0XW8fim0qb6jzDWgkrzp+IXEBUr+ERfMR06BRa1onCWJhJwri4xGErZgJY9thqdLiddSoWFqFzjlJBAlUHK2LLarjc5maDt/COuG4UewqOIIc9sAkAAAaXWDyK+dh0/Gnxq3+leXmN53+AKeZUc1sSchkEddLLT2oksEWOo3splOnmygAXAj6lYJx98TbGXXZJ4PTyUnzAEFxP35rm3NGOp1HB7M0m9QH+4gCB5ZT8Ua82VDToMbTs5x8RiRAidfuy5viMM4mm0QS5xHWSXR/C6Xgx41f7OX5b5T0J/w84cGtrYx/5RkpbHM6Q5w8h9VOYS8lx6xr17ohxXCsmHo0WFuRjYBG7o8d/SZ6kKMzhMskGC2wb/AHf5LP5SlOW/SLvHcYRz7ZGozPvRYCPlCvcJixTdcSdegCbwnA3uFMtiYzk+dr9DEKSMKGkuIIDTpEzsfqskKp80iyyyLiTzis9Mmw/bqgjEYU+3fiHvPswT7Fs28Ih7/q0DrKkt4rV/qhQ1bVPQzTa333SBsPqFW8bx4e7wjwAw0HZrfd9dz3W67lUs+2V+LWrJcvpELEVyNTcwZ12/la0ccQQRI6Gb/wAJh7s1td7T0n5Jmp12CyxN1iOncr8+ObDK/ibpm/MPPqui4LGU6zA+m4Oaen0XmxmIIPfVFHLfMr8K4PDvD+Zp0I/futtXkSj1L0cy7x4vuHs7e6kOi1OHHRROCcZp4qkKlIyNxuD0KsJXQT3tHPfQwcM3otH4Jp2UyFiEwKfE8Dpu1aEOcV5BoVJ8AnsjpalAHHqv4XCTDjCS6/lCygDQUluAlKxmQRN0lhqySgYklgrEoAeYVq5Nhy2zSgBLMpt5WA5IBrieFFak+m7Rw+e3zXnDmLCH2tUPBFUF2bYACF6VXPPxH5KOIDq2Hj2keNsxmAG3dBJHGeXa5bXbeNR8ka4viFT2QYXSIPz28kA4jDVKNQBzXNdOhEFFhzPp6bX6hYfJ3U0dHxWuLiydys7McvSSZ3V7RbkcALmTrtO4Q9y2Cxxk20RDTqZSXm+wusM3sujTvH2VXP8AiiwU2h0Ag5tNTuhzknhBr4mjUd7rHyRIm0uFuhT/ADnjA6tYaNEz7u8qXyrFAPcLueS0OGmW0RI6z8QulV+Fa0581ymG2LpNzjoC4xNpJM/VbDDDbQgiN+w+KgUKxMXEx8/00V5SFrDt5xqq32yW4b08c2iC5zoEam1gDeT5IJ4xzq+q6oxghmVxc4mBGgv3P6KbzpjstKoA0HKWwzufzFvYSb/2of5XojEeOpTAYXudU6ECPZsaD5EAb5ldGqK7ZXzbeFmMNUp4f2lSDXqMD6jpIDKIdlpsEb1HAE+Q6Ifx9i1p7k9g4Nt30+qNuNBoNSq53vNqGmwb5WAieonMB0y9r8+xFcuv/i0D/wABHzgrLcm5ts6XjtRgkjD3xESD9j6LV9CYBdbzWuuWTM2Pa1vlb0KdxLmMHfQfEqn/AB6Lm+WsxWhvTZSaGDLqFWu9wAphsU3S0uz/AJx11mO6q8BjWmuHVCA1mZxGt2sOURuS6FFx3EBUfUcDlD3E5ZJABMho6x17LbTTi2RzL7k5fiXfLnOVfC1mupuPs8zS9gjK5rTdsRa269EcC4zSxdIVaLszTqN2mLtI6rygXiQ1va/Uyu3/AIMU30GvpP0qeMDoW2NvKFpXRifZ1IFYJSSUyIlhKVgoASSbL0kAZBTdR11sbJpzkCH2uWrymCSnJlADgfKxKxlWwagBLLSsSkEDMrKRFkO8S5op0XFrjBS0MLbH4iAQNVpw6m7LLjdDWH5ibUMhW2H4sIWWdyUvZvrobj6JHFOX8PiI9rTa4gyCRcHzQJzxSbQq0xTa0Z7GyOW8SBOq5d+J2MJqsI2Ua5xlLCVkJRj2X9LlN2QVKRBm5b56qp4hhTRs4GxRbylxOaDJOwVtjsLTrNh4BB33VE665vY9MsTml2efeYH/AOo46hFGFqBtNjZFmidjcfNVfOvBHUcYGkRTe4Fruo/Qq1p4QPuH7QB9Por7JPIpFMEk3pecIbMOMReI+RV4/ENY3M52UCCSesiB5lUnDnANaBPdVnOuMBpupufltJH9xEZR1FxM9koLlLCMmktB/jvEauIr1mUnD2byZt4spa3c6Tb4Il4Th/ZMp0Q61OC93V5iw6RIA8yeiBeXsQPbEnQFuW2kQ3foEdYerlDmtdcukE7OcCJgdBPrCstmo4h0x5ayFzDjC8CmweFjA0EdXZZ/9Z+JQ67h73XAA7G28a7ok9iA0y0l14M9O3p8lT1OInMWWFzDnEZWtk3I+9VQ05vpGj5FArKtJwIYBL9r2FrEnayrMQ7RwMi14OpJgRtopuKxNsshweBJBu4G5BI0mBbt2Ve/ElstAzMJ03JbYHzhaa6VFa/Zkt8hzeL0NV8OAWyIsc3UzME/EJmlhQfJPQ57r/O56KxpYSB5KU5qJXCDkxvCYaCMog6zuumfhViT/Vhr3/lMZjcnoEBUzHon6VQggglpBkEGCCNwVlV35GiXj9HpopKo5X4kK+GpvE+6AZ1zAQVbSt6erTC1giFpC3lZTEM+zSTqSYEWu/QLQsWzmSU4GoENhicY1bQkkBlKFs1q2ASGaNYtgEsygY7itOkQHvDZ690AWBXO/wAQ+ElxFRrZI1jojerjmiCJPkoOLx7XCC256qmd9cPbLoUWS7SOQ8FxmSplPVGdOqIspzeUqLqntCy5M9vNP47Chr2UWAAmC7sNvUn9VhsStnsTo1WOuPGRBNX2bS51vrPRDfF2UcT77dO90Rc2YUCtTpTNhmuR4nRlnaLHvCHatDKXBoBhxbaSDldEt3/K4rHa5wm+H10bqowsgnP7HMBjG0hkbIDTGs6bKxoczNJLTMiLee6GXVZJ2/WNCn8HhnOJcN/s3VUfJcW2ydnjRaxBLxTB0MWyKl8t2mYIKAsE4MxD6QJgEwVfvAZdz8vqh3GYqgKhcyS8i5Gi2eP5PPVjOddRxa/Rf4HGgWG+/qhTnGuPavG4PqPCJAO6hf8AW8h1m/lKgcXx2Z5e3Q7TMba7roVRaemKxr0a8MdlFzEmfmI9YXSOX8SwNLiM1vCY1m0fIfNcywrtJO+2un7BEvDuOClhi0Sao0O0TayL63NLCVM1H2W3M/E2Upbnu4Axq5xP5QJ1mb9kJHEsaBN93D5+8NdY+Crnue9xL7knU/H78k7TwuaZOgnXaP8AhWV1qC6KrJuQsfF4sPDAEAfAeqj0SYcd9B6/Tf4rau3ve1uxVvwnhoqAH/glOc1BaxQhyeDHD8MJB3I+BKsfZ2P3KdPDyx2UjxDUWiYnWdgsVHg/X7+IXMtscmdSqlRRGfb1Tbn3t6pwNJsP+VFxboNyLD789UQWvCyeJdnUPwm5gDahoPdAf7k6Zht6rrZp9F5OwvGzTe11PVpkeexXpbkzj7cVhKVUODnFoDwNQ8DxAhdKrkljOPdxctRblZlPSCmnU+iuKTXMktJSQBhrVubJEwouLxrKQBqGAUCJAErdoQzj+ZwHAUhm+nxV1Qa94BJyyNlFywsjDkTQUy/EdLpp9GC3U9bqTA6KtzZaqor32V9TGEDNltErlvH6xxWPaGu8Je0X7ESAF1LjlQChUJsMu2q5Fywc3FmC5AdaQbZWk+V1CLePWT4pNYjtJpAZWnRoCp6lBtSsSAcg12kjopGPqlxblN5v5Db6J7D04b3WW6PyPH6NFb4LfsZ5j4wMJhKlYgeACAb7gAKj5VcHUziariR75zWABuPQT8kz+JFH2tKlTkkCo1zmg6tkAz1AmY7K14dhg6gGO8IJvAi0aX+C0Lc/pVFLtsGsViw41XOIJcZbUMEG0N9C0m37IffVJFrO8LRMCZ1fNstx/wCxCMuI8MPsASQ1rGlpItGVpggbyco62shvB4WcOKjolznQLE5acNJ8xa3r1XMurkn3/s6tVkc6KSq3NAbqYb5dSr7iJ/pabWxLjDWtGpJ0EDU3Uflam04irUfBbRZMk2LnuIH0EKmq4t2Lxk5iG0znB6ZXeHsLi0quvxXY4x/f/CV1/BNv6/6RMXhahz1KxLAA4wQCSQSC0NHkQTt80GV8XL4uBoi/8QeKnM0UyYIJc6QS7PJA8gS6yCqOHLiu3GEKo4jhztnY9ZGc0lYpHQd9ekojw/CrAlYxvBJEixVf/wBME8Y/gn7Kiu0se5rrWkHrOhnoVJwm0m38JjEYAj3iZFgfLQJ7AH+/a0ASSrk1JdEFsX2S8VQOQOBDXEgROxBmPgmsPRzuDG62t1Wtete3oTaOikcBpDPmJvtdE5ZEI9suf/iwDQ7MQ70IAVhwfh/s4bPX9VY4SsAMs3Gv7qQGzHncjp+y5c7ZS6ZurrUe0VGLwli9kXnzOkqkqtcWiR9n9EYY17ScoiBqREdLlDvFb031G6NJvPvO2AbqYET0UIwlNpRRqVsYR2RXYvFEOOmYm5EBrQfLQCUO1cQ4lwtrE66SLHonsZWNSAwENy+Mm2Z0+Im/uiwA7FM0mAfp5rp1UqC/pzLr3Y/4N0aP19VacM4tVw7iaNR9M/4uIB8xoVBFQ+fQ/wApylhHONgrjOdq5A/En+oLaGJhtQ2a8aOPQjYrqFKp1XmrlXg7xVY4atcDHkV6JY4kDyEpoi+ieaYWEwHlYUhahtz4BcdAg3mLigqRlGYA6fqiPmAu9k4MtZc8BaXOaHeIXITREk42s1mWwEkFHvD8SDSaQdguP8w4s5RB3v8A+KM+W+LNqUGQ6CbX0hU3S44aqFuoMnV+60OK+CG6vEA05Xekaead/wCpTpER6krLK1ejYqmW/EaftaT2A+80ifouWcsPfT4mKdRzi4F0A+7GU6LoNHHgyub8armnxWk92mciRvmFreqK56nn6KpxySOnsxIzETAB+amtrfJCdbigIOreh7jVWnDMWSQNjER19VXKxfRbx6elRzFjy7HU6LTAy5nHfUW7CHn4K+weI/0xefCIg+hH0QbRrudi6zyWvIa4j+5t/dPw+qYZxd7WvpkZg4DKBq02g237dfJFl3x2JP8ARZRT8lba/YecVOagWC8ttsRuJ7W+SHMVg8lAFrrlsmdJeXe1d5yQPIDstuAY1poik55uyPFpABaIO2oWeYcePYwwAHLm0JsfEAI7gE6WClZxnDl/AgpQnx/oJ0MS4NqU2a1qtgd2sBbmPazz6KDx40cLhalJsurVSQ698gMAu3AIE5f8z3WDUYyq4ZnGm2wIgHM9wBvvYH0KGeOVs1V0nQ5elmwBv5/BW+LDjHkZ/Ns2fFFfiajnljScwAA++vmrvheBtMaqDwzBlxCL8DhsoA8lR5d+dIPHq3tjdLDwNE7UoNNirE4bY6xPp1TVXDka9r9Fx5Se6dWMItFNi+HAiNVRYjB+yJJbmHSdD36q84xj/Z+EHM46AXNgTZC+Jxr6hOeIg2n4aarpeErv8vr+mPy1Sln2V2LxGbffdSOH4k6bBQnsnZEPLeJovAoVgGH8r9JM6OOy6rXJYcrWnpfcO4o0tANj1/lXLcS0MJGnTsh7iuAGFc0ZgWuEgnb+FS43jr3+CnZu56rDPxm3iNVd6S7L9nEWPqiiXilTvneegkwPOIlD3Gcc2oGtpNeMheM0+HK95MAaiyiMp2NpO8673PZOZgIAg6yB2FvSVsrrUFiKbbHN6x04nMIho20A0AiTrNlDLJJ7qVQwb3wSLfCfRWuHwYAgt9YUbLlEIUuRV0cKYmFLw7CJT1dsGBsm2PJlZZXSka40KKDr8McLTqYkB7oyjMB/cQuw1mxcLzjw7GOovD2m4MiF2flXm5mKYGu8L430dGsFavHkswx+RBp6EV1hMmoktBnNOK0i+jUGhgwuL4PD1Kb3EkSSSSfNdxZcX13QDzhytUzPfQbLXC7eh7BP0JABxmrmFyOlk7ynxDLmpE3BkfqoGJw1QCPZut/ieqqy5zXh0EEKu6CnHC6mzhLTp2Bq557aqQ2oChjhHFxFgQSrFmMN7EjsCuPZVNP0deF0ZfYS8PM76II/EilFZtUbAEn/AGusinAY4eRVTztRNWlYaT8FLxm1NaUeRjXRKo4gVGMeLhzQR6og5cdmfJGhEDogLk7HF1EUz71M5fTZHnCcXl6XF03Xxk0yDs5R0HOGu/7vGsIuM3qHPsbeo9E3UwFiZJMz01PXyBWeF1g7iFcGYfTeW9LVGn9yrfFsOXT72UfJX/p3+ka/EnleL9lBTpljnbGbidbzqdjKexGNc2lLoHvakGfBAAHQAn4N6KQ5od72nT9fn81T8dZ4T0FiT/lv5fso1prpfZfY0+2Un9W1lOSbmSBFwTlDSCdg2/WVR1G53gAanbuVIx2JaW2Mi/QAC0D5D4q05PweZxdYnYFdWxquGI4i2c9ZacM4VlaLXO//ADorrAYPMTI623AH6wU/icNZoAGsEnabfqrLhtVrWN8ImOsFxsNJ6B1+4XG1WWdnUiuMOiJi8Ple6BmIa0iTMy0mPIwTHRCHFca4ktpmXQC4nRs6aXj0RDzfxA0KRDiC+CXbwT4iB5S0DyJXPxUcc7MuWq8jMZJIbEhsbE5lpr8aEpa/SK7PIlGOL2yPi60OaGOzOElzjdskXi2ik8P4C54zRbcmw+Cv+D8qmxeO8fepV2+hkaQBA/m36/BSu8rOoFdXjuT2XYG1OBtbefgq7G8LEHKiXGNiR5+X3qqh7I3/AHuqK757rZrn40MzCjxOLfVcwVXe40MH+0affZbuxGSQII+7qdLGul7A9h95uhjsdiER4DkKjUy1W13OpEyBAmJ0ldaqzmtOPdU6pZ9ATiaknXXzmNQp/B6ImT/wj/j/AC1Tqt8ADHtAAPUDYoL/AKUsdkiCLGbKNzaQVZJl3TLSBljT4rWpUAmxKg4eoWNJkA9NVMpvzAXm31WFrWdCPSK7EQbgaqPTpRc6dArF9AbzHXbX+VHxOKpsAE6fevmmot+ibkkuyHUJHr9yrfgGIqMgjTUHoR0VHUxk6QB3uo1TGvJEOtMT9StddTXsw23RfSO/cP5mpuptLjDov5i36JIB4DwGtUoU3+0b4gTc/wCRSVuyMnR2WkbXs5OOM26haPbFQza0g/URussf0v8AfRXFZCbhwW2a0uEi4F1U4jg9EuBcxsnaBqr72cOI63HnuoGIohvieZOoPVAA1i8AxhIDGjyCncDLQYyj4KVj6EkO2KjYaiQ5R+yX0WFWnSBdmY246IVxeEDszdjMItxFDOFXPwV0OKY02jmtHl7F0KvtKdPMDbUXRRgHVy0h9JzDF9EXYajIynX8p6LY0Cb/AJhYj+7yUZVRl2NTaOPsxRoYllZ35XR08Js5dFB9qJaRlInz6Kt4zyTTq1M4cWNPvNAmP2UjhXCX4dmVtQvbPhzWt0CzeTRz7XtGrx7+LxmlXBb+tusaoM50xmRhYGyXCCRtfX6o6xWNLCQ9pBHae+oXP+YiKjnPAkEyB22t6Kjx6Xz/AC+jVfc+HX2CNEHKZ0B8O+mp+iMfw6IOa4lC72ki7Yi0dL3WOE8QdQqBzbQdOutlsthzi0YIS4s7CWTNvT6JouyA9CD+m3wUfhuOFRrTPvX+ITfFqngdeMs/T+Vx41uMsZ04WcogXzHxA1KxGrabZI2zH3R6Ekx2VpyDwM1ne3fpm+JshqpSLgaQu91STH9zot5DT0XWOAUPY0GMBywOk99PNb7mq4KJmr2ybkEDuHgthkDwEA9C02J+BCCazySXOIAMxbqYg9DAn1RNg8a/M4EiQc3S8mNDFwY9FpjsGyoTUAAIa1kaCBMW/XyWeyr5EnE11y+NtSOd4jCwDEkHQ69wq6vRPTRE1Wm5heJkgiGxIixJPQ62VJVMGfr0B+sLNjRsT1A/xGnN43+CteVeOnDvFN8mk43n8rj+YdlFxtYearKmJmwgx9FuolPrEYfIjW/bOuG9tzc2280G8+AtLKrWgtMtJG5Ghn70S5U5jmKNUwDAa86jo39kVcRwVOqwsfBp9YIkxqOhXR1SRx8cJHLH4wlt2m+6w3irhYCPNWXEeW6oMU/GzYTBHxTdHlbEOBOUCNiRJVfxQLvnn+yI3iYcPG4z0Fvqq12LHS/yVkeBVbzSdO9k9heXaziA2kZNr2+qmsXorbb9lEGl5kq+5a4K6vWZTA1+Q6on4d+GtZxmq5rG9jm8x0R9wnhNDCMii2SdXn3ifPYKWEdJfDeGMpUmUxcNET16rKWd2w+aSWCC7HUszZAkjZRQ4QDJ001jtIVk12/x8uqg4uhlIe0SN9iO4UiLMjxDyuExiMMHODtNiDp3B6eaebUDd5n1Py2TjPIE6OHX+UwwqhDpZFvy9PQpn2MKxqUW02uIHh10m/lsU1QbnbJiYsRof2SY0Zw42W1XCpNbBuptBwNjqkMq/YJ5rZibOsGn91ZPw4KjuowgRCqUJ7EC/R5lR3YS4tDjPhPugdlZ5bAaiZhaltnfC/yIKAKZ2GsBsdZt81TcS4JSqZnOb4jDRrMCYE6Wk6ovfRuBpA0Ok7qDVoWHSfT4IGch49ynWpkhjC8DQtvaN43Q7U5ervcIpunYQu8VMPdx0ERA8MqDXwhytB1GgjUeYRg9AblvCV2NaKlJ3h0tJt5KPzTjyXBjbECTO58uwRyWFjjH5ho1xblKGOK8vuqPzNPjBk5jaw/uVTpjyUiasaWAJwCvGLYXTEwPM2XXgRlAC56OUK85mloAObX3b7DdGdPOxrQ4giYFxmsJkgLL5VE5tSiavGujDpj2MZnA6z9EwzEOaC2TBF+vRbYmr4ZCrH17RmvoTsAbH5SssFJHR1SRpzDijSaDDcz7PMk5sptE95vugjiNZzDDze/hBk+EwZjS4PwV1xnGED2mY5p8HwjNHa0IXdgnObmMtl0aSXWklbK6Ob5SMl3k8FwiRK9Y1DbwtED77qww2AAaAWnxuEOkzGVpdcWmM1v8gpLqTPZh5aLAOtYEiIOXpr6neVIp1nPwhzeJwiBoZc6YBJvcj47QVsjFI58pN9soa0Wk30PQe7c9YOa/YJzDccr07Cq4jo4lzR0MFN4zwkNI8WUZ+ku8uxF1GAtAF5n9P1QIPOV+I+2Z4iM4MHuIs6EShllzblRn/csOgbJ+WnzhdOwzwUiIwKat+EYG8xfYHQ+qfwmDBhxFpVpUZkIjQG0xoeykkJs0a/KLi0eHUNaf3UI1XOJLojYbkeQ6p6sTUfJcQ2Zjr3hOUJkAtudDa9/kVIXoabH9jv8A8z80lOMCxsekn90kYR0IWuyf7bmSdP4UgHcabj9lGmxI8TTAA6DqP2WZLZLfFp6aAx+yQ0N18NBzMEjcaH0IWtOq1sAEknYwT3+CmscDOU3Fj0n9EzXw4dtDvvZAzFM7fm3tZ3n3TdegYcG2Me6THwI1WGu9ndwi+0kHvdJmIEAn8xFp0t3uNEAaUxDfFt1N++mqww7gyOoUp1om8276Trvoo9HDlkwS4Xtof5RgiTSxHVOyCq41IdldA6Hr/KfmEh6POpdE25mxWzaycFQFAxiLz2j77ph9Pw6SZ8pU0tGxWjmJAQalIT57kfcKK+he2o+PaytHMWhYmIpquFsbWOvWyhVcDcWG0DqiI0BfumamG+/JAwfbhYmGiTM208k1Xwlo/IDJIF7i6IXYa87rU4S5MaoDAWqYY+87U2B28OxHkqziuAexpgC7ZtexE2/ZGpwAiNk0/AiIVcqoy9otjbOCxM4xWp53BxO4jX0HZV+Mqw+ZkbAbDT+F1TinJtKoczczDc+HSTvlP6IYxnIhm9S0AWbBj4qz0ivloHN/1HtBM08sQNAQdD30WcTiD7oJyibWjWI+Tfgi08uU2NytaR3GvnKg1eXHGRNj289vVA9BPFMzkuJM2Hy/RLC4ZziABJ+/4RbR5NcSBNvKLeZRLgOVxTEFvlGhjUk6kIFoMcu8ELTIEvd8B2lHXD+GFgBeTmnYWtrqpFJgbAaBlGnhg/unWuLiQBGVu2p03O90JEWyVWrtFt7aDaBue61czM7xAiBtoPjqm6eBmQS0WmbmYghsk6lTGmwdaSLCJKkIzh2HQgEgSDJ0Im59U7VOzdtxpPaVoKcCXWWKTjUOVgtpPXyG6NDDTI3c/qknhhqe4M72n5rCjowjNMtIjS8t81qy7czbFxk+nVJJSEbEAl0eGCPVOGtrnFpER3WEkDHXNt1HdRnYYflt2Nx/CSSQMYxVZwc0EQ0Hz2j6rYVfEZuJ8Pa37pJJiNheQ68E2N/K61LWkEGfPWO4OqSSAMsYQL3HUW+RWpdBvp1H7JJIaAckgTss+0SSURmPaJZwkkgDGYLUkLKSAGyQsFwSSQM1Lgm3O7JJIBjLyoz6YckkmIjnAtM2vMLQYJokZY6EJJIEa1iBr4hYafdlBxGIaC0NsJAJjQH6pJJgSzTYfsj6arLGMD3OEgEDKNyYuT+3dJJSwRK/ppufC34ntOyb/qWg5WC53KSSj9Eh5uEu32xPiuMptAnbe/VSKDS7KwkAgkggXsNyPJJJAGWG12gpJJKIz//Z"/>
          <p:cNvSpPr>
            <a:spLocks noChangeAspect="1" noChangeArrowheads="1"/>
          </p:cNvSpPr>
          <p:nvPr/>
        </p:nvSpPr>
        <p:spPr bwMode="auto">
          <a:xfrm>
            <a:off x="-61913" y="-136525"/>
            <a:ext cx="304801"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dirty="0"/>
          </a:p>
        </p:txBody>
      </p:sp>
      <p:sp>
        <p:nvSpPr>
          <p:cNvPr id="6" name="AutoShape 4" descr="data:image/jpeg;base64,/9j/4AAQSkZJRgABAQAAAQABAAD/2wCEAAkGBxQTEhQUExQWFRQXFhgYFxgXGBgWFxgYFBQXGhYVHBQYHCggGBolHBQXITEhJSkrLi4uFx8zODMsNygtLisBCgoKDg0OGhAQGywkICQsLCwwLCwsLCwsLCwsLCwsLCwsLCwsLCwsLCwsLCwsLCwsLCwsLCwsLCwsLCwsLCwsLP/AABEIALcBEwMBIgACEQEDEQH/xAAcAAABBAMBAAAAAAAAAAAAAAAGAAMEBQECBwj/xAA8EAABAwIEBAMGBQMDBAMAAAABAAIRAyEEEjFBBQZRYSJxgRMykaGx8AdCwdHhFFJiI3LxFSSCohZDkv/EABkBAAIDAQAAAAAAAAAAAAAAAAABAgMEBf/EACYRAAIDAAICAgMAAwEBAAAAAAABAgMREiEEMRNBIlFhMnGxIxT/2gAMAwEAAhEDEQA/AOfgrYFahbNCqGbSsynaWEe7RpPoptHgVd2jCjB6VqyEQUOUa7toVjhuQ6p1PyRxYagTYE8wI8wvIH9xKusHyTTb+WU+DDkcxp0idAT6KbR4ZVdowrreG5apt/KFYUuEMGwT4C5HI6PLtY/lhTafKlXddYZgGjZU3NWObQpZWx7R5ytHnunwQt0D+D8IaA8kSWtvPUqJX4cMxtBVxw2KWGcyo4y95DnnqRb6Qqj+qc+o/cAW+91g8qTjPIs6PiwTh2iKzCCeqnUOHMMSHCfgnaVQMbIi4m+3VWWEqtbh6lY3I91vrcxss8fJt3EWz8av9ERnLdN+j/jZVfG+ACi0uLotN0RcM4k2q2Q2JCDvxC4jJqNzTDWyPMwAO/XyW3xrvmTeejFfT8TwgcAfTxFT2ebKT7p2J6XRRU5VLSGl4DjoDqVybDPeXsayS5zhlj3hlMyuoYvGuBZ7V+ao1ouYkEbWVltkalrIV1Ox5Efq8o1VAr8p1+iJeG8z1AACQ7zH6q7w3MGaM1IGdwVGPkVSCVNkTmVTlSv0UStyrXGsCdJ3XaH46llJLSLLm3OuNfnoSQHZw9pF4A0aB1JgK78forxgliuUcT/aqbGcsYlv/wBZ9F193OEZQ+mwGPE2bzvdX3COIYXE2ENd/a6L+XVRhbXJ4mTnTZFa0eaq3D6rPeY4eiaDV6lxXK9J+rR8EN8U/Dig/wDIAr8KDgATjV1LF/haJ8JIUJ34YP2cfglg9OeBbhHFX8Nqw0dPoq3FckYpn5ZRgaDSSnYnhFan71Nw9FELSNUhmFhZSQB03BcjF13T5BE/DeSKbY8IRpSoNGyktCliI6UOG5bpt/KFY0uEMGwViAtwEBpEZgWjZOtww6J+EkANiiOi2FNOBIpga5VmEpSlIDDzAXHvxI4+GuBbd4d8J0XW8fim0qb6jzDWgkrzp+IXEBUr+ERfMR06BRa1onCWJhJwri4xGErZgJY9thqdLiddSoWFqFzjlJBAlUHK2LLarjc5maDt/COuG4UewqOIIc9sAkAAAaXWDyK+dh0/Gnxq3+leXmN53+AKeZUc1sSchkEddLLT2oksEWOo3splOnmygAXAj6lYJx98TbGXXZJ4PTyUnzAEFxP35rm3NGOp1HB7M0m9QH+4gCB5ZT8Ua82VDToMbTs5x8RiRAidfuy5viMM4mm0QS5xHWSXR/C6Xgx41f7OX5b5T0J/w84cGtrYx/5RkpbHM6Q5w8h9VOYS8lx6xr17ohxXCsmHo0WFuRjYBG7o8d/SZ6kKMzhMskGC2wb/AHf5LP5SlOW/SLvHcYRz7ZGozPvRYCPlCvcJixTdcSdegCbwnA3uFMtiYzk+dr9DEKSMKGkuIIDTpEzsfqskKp80iyyyLiTzis9Mmw/bqgjEYU+3fiHvPswT7Fs28Ih7/q0DrKkt4rV/qhQ1bVPQzTa333SBsPqFW8bx4e7wjwAw0HZrfd9dz3W67lUs+2V+LWrJcvpELEVyNTcwZ12/la0ccQQRI6Gb/wAJh7s1td7T0n5Jmp12CyxN1iOncr8+ObDK/ibpm/MPPqui4LGU6zA+m4Oaen0XmxmIIPfVFHLfMr8K4PDvD+Zp0I/futtXkSj1L0cy7x4vuHs7e6kOi1OHHRROCcZp4qkKlIyNxuD0KsJXQT3tHPfQwcM3otH4Jp2UyFiEwKfE8Dpu1aEOcV5BoVJ8AnsjpalAHHqv4XCTDjCS6/lCygDQUluAlKxmQRN0lhqySgYklgrEoAeYVq5Nhy2zSgBLMpt5WA5IBrieFFak+m7Rw+e3zXnDmLCH2tUPBFUF2bYACF6VXPPxH5KOIDq2Hj2keNsxmAG3dBJHGeXa5bXbeNR8ka4viFT2QYXSIPz28kA4jDVKNQBzXNdOhEFFhzPp6bX6hYfJ3U0dHxWuLiydys7McvSSZ3V7RbkcALmTrtO4Q9y2Cxxk20RDTqZSXm+wusM3sujTvH2VXP8AiiwU2h0Ag5tNTuhzknhBr4mjUd7rHyRIm0uFuhT/ADnjA6tYaNEz7u8qXyrFAPcLueS0OGmW0RI6z8QulV+Fa0581ymG2LpNzjoC4xNpJM/VbDDDbQgiN+w+KgUKxMXEx8/00V5SFrDt5xqq32yW4b08c2iC5zoEam1gDeT5IJ4xzq+q6oxghmVxc4mBGgv3P6KbzpjstKoA0HKWwzufzFvYSb/2of5XojEeOpTAYXudU6ECPZsaD5EAb5ldGqK7ZXzbeFmMNUp4f2lSDXqMD6jpIDKIdlpsEb1HAE+Q6Ifx9i1p7k9g4Nt30+qNuNBoNSq53vNqGmwb5WAieonMB0y9r8+xFcuv/i0D/wABHzgrLcm5ts6XjtRgkjD3xESD9j6LV9CYBdbzWuuWTM2Pa1vlb0KdxLmMHfQfEqn/AB6Lm+WsxWhvTZSaGDLqFWu9wAphsU3S0uz/AJx11mO6q8BjWmuHVCA1mZxGt2sOURuS6FFx3EBUfUcDlD3E5ZJABMho6x17LbTTi2RzL7k5fiXfLnOVfC1mupuPs8zS9gjK5rTdsRa269EcC4zSxdIVaLszTqN2mLtI6rygXiQ1va/Uyu3/AIMU30GvpP0qeMDoW2NvKFpXRifZ1IFYJSSUyIlhKVgoASSbL0kAZBTdR11sbJpzkCH2uWrymCSnJlADgfKxKxlWwagBLLSsSkEDMrKRFkO8S5op0XFrjBS0MLbH4iAQNVpw6m7LLjdDWH5ibUMhW2H4sIWWdyUvZvrobj6JHFOX8PiI9rTa4gyCRcHzQJzxSbQq0xTa0Z7GyOW8SBOq5d+J2MJqsI2Ua5xlLCVkJRj2X9LlN2QVKRBm5b56qp4hhTRs4GxRbylxOaDJOwVtjsLTrNh4BB33VE665vY9MsTml2efeYH/AOo46hFGFqBtNjZFmidjcfNVfOvBHUcYGkRTe4Fruo/Qq1p4QPuH7QB9Por7JPIpFMEk3pecIbMOMReI+RV4/ENY3M52UCCSesiB5lUnDnANaBPdVnOuMBpupufltJH9xEZR1FxM9koLlLCMmktB/jvEauIr1mUnD2byZt4spa3c6Tb4Il4Th/ZMp0Q61OC93V5iw6RIA8yeiBeXsQPbEnQFuW2kQ3foEdYerlDmtdcukE7OcCJgdBPrCstmo4h0x5ayFzDjC8CmweFjA0EdXZZ/9Z+JQ67h73XAA7G28a7ok9iA0y0l14M9O3p8lT1OInMWWFzDnEZWtk3I+9VQ05vpGj5FArKtJwIYBL9r2FrEnayrMQ7RwMi14OpJgRtopuKxNsshweBJBu4G5BI0mBbt2Ve/ElstAzMJ03JbYHzhaa6VFa/Zkt8hzeL0NV8OAWyIsc3UzME/EJmlhQfJPQ57r/O56KxpYSB5KU5qJXCDkxvCYaCMog6zuumfhViT/Vhr3/lMZjcnoEBUzHon6VQggglpBkEGCCNwVlV35GiXj9HpopKo5X4kK+GpvE+6AZ1zAQVbSt6erTC1giFpC3lZTEM+zSTqSYEWu/QLQsWzmSU4GoENhicY1bQkkBlKFs1q2ASGaNYtgEsygY7itOkQHvDZ690AWBXO/wAQ+ElxFRrZI1jojerjmiCJPkoOLx7XCC256qmd9cPbLoUWS7SOQ8FxmSplPVGdOqIspzeUqLqntCy5M9vNP47Chr2UWAAmC7sNvUn9VhsStnsTo1WOuPGRBNX2bS51vrPRDfF2UcT77dO90Rc2YUCtTpTNhmuR4nRlnaLHvCHatDKXBoBhxbaSDldEt3/K4rHa5wm+H10bqowsgnP7HMBjG0hkbIDTGs6bKxoczNJLTMiLee6GXVZJ2/WNCn8HhnOJcN/s3VUfJcW2ydnjRaxBLxTB0MWyKl8t2mYIKAsE4MxD6QJgEwVfvAZdz8vqh3GYqgKhcyS8i5Gi2eP5PPVjOddRxa/Rf4HGgWG+/qhTnGuPavG4PqPCJAO6hf8AW8h1m/lKgcXx2Z5e3Q7TMba7roVRaemKxr0a8MdlFzEmfmI9YXSOX8SwNLiM1vCY1m0fIfNcywrtJO+2un7BEvDuOClhi0Sao0O0TayL63NLCVM1H2W3M/E2Upbnu4Axq5xP5QJ1mb9kJHEsaBN93D5+8NdY+Crnue9xL7knU/H78k7TwuaZOgnXaP8AhWV1qC6KrJuQsfF4sPDAEAfAeqj0SYcd9B6/Tf4rau3ve1uxVvwnhoqAH/glOc1BaxQhyeDHD8MJB3I+BKsfZ2P3KdPDyx2UjxDUWiYnWdgsVHg/X7+IXMtscmdSqlRRGfb1Tbn3t6pwNJsP+VFxboNyLD789UQWvCyeJdnUPwm5gDahoPdAf7k6Zht6rrZp9F5OwvGzTe11PVpkeexXpbkzj7cVhKVUODnFoDwNQ8DxAhdKrkljOPdxctRblZlPSCmnU+iuKTXMktJSQBhrVubJEwouLxrKQBqGAUCJAErdoQzj+ZwHAUhm+nxV1Qa94BJyyNlFywsjDkTQUy/EdLpp9GC3U9bqTA6KtzZaqor32V9TGEDNltErlvH6xxWPaGu8Je0X7ESAF1LjlQChUJsMu2q5Fywc3FmC5AdaQbZWk+V1CLePWT4pNYjtJpAZWnRoCp6lBtSsSAcg12kjopGPqlxblN5v5Db6J7D04b3WW6PyPH6NFb4LfsZ5j4wMJhKlYgeACAb7gAKj5VcHUziariR75zWABuPQT8kz+JFH2tKlTkkCo1zmg6tkAz1AmY7K14dhg6gGO8IJvAi0aX+C0Lc/pVFLtsGsViw41XOIJcZbUMEG0N9C0m37IffVJFrO8LRMCZ1fNstx/wCxCMuI8MPsASQ1rGlpItGVpggbyco62shvB4WcOKjolznQLE5acNJ8xa3r1XMurkn3/s6tVkc6KSq3NAbqYb5dSr7iJ/pabWxLjDWtGpJ0EDU3Uflam04irUfBbRZMk2LnuIH0EKmq4t2Lxk5iG0znB6ZXeHsLi0quvxXY4x/f/CV1/BNv6/6RMXhahz1KxLAA4wQCSQSC0NHkQTt80GV8XL4uBoi/8QeKnM0UyYIJc6QS7PJA8gS6yCqOHLiu3GEKo4jhztnY9ZGc0lYpHQd9ekojw/CrAlYxvBJEixVf/wBME8Y/gn7Kiu0se5rrWkHrOhnoVJwm0m38JjEYAj3iZFgfLQJ7AH+/a0ASSrk1JdEFsX2S8VQOQOBDXEgROxBmPgmsPRzuDG62t1Wtete3oTaOikcBpDPmJvtdE5ZEI9suf/iwDQ7MQ70IAVhwfh/s4bPX9VY4SsAMs3Gv7qQGzHncjp+y5c7ZS6ZurrUe0VGLwli9kXnzOkqkqtcWiR9n9EYY17ScoiBqREdLlDvFb031G6NJvPvO2AbqYET0UIwlNpRRqVsYR2RXYvFEOOmYm5EBrQfLQCUO1cQ4lwtrE66SLHonsZWNSAwENy+Mm2Z0+Im/uiwA7FM0mAfp5rp1UqC/pzLr3Y/4N0aP19VacM4tVw7iaNR9M/4uIB8xoVBFQ+fQ/wApylhHONgrjOdq5A/En+oLaGJhtQ2a8aOPQjYrqFKp1XmrlXg7xVY4atcDHkV6JY4kDyEpoi+ieaYWEwHlYUhahtz4BcdAg3mLigqRlGYA6fqiPmAu9k4MtZc8BaXOaHeIXITREk42s1mWwEkFHvD8SDSaQdguP8w4s5RB3v8A+KM+W+LNqUGQ6CbX0hU3S44aqFuoMnV+60OK+CG6vEA05Xekaead/wCpTpER6krLK1ejYqmW/EaftaT2A+80ifouWcsPfT4mKdRzi4F0A+7GU6LoNHHgyub8armnxWk92mciRvmFreqK56nn6KpxySOnsxIzETAB+amtrfJCdbigIOreh7jVWnDMWSQNjER19VXKxfRbx6elRzFjy7HU6LTAy5nHfUW7CHn4K+weI/0xefCIg+hH0QbRrudi6zyWvIa4j+5t/dPw+qYZxd7WvpkZg4DKBq02g237dfJFl3x2JP8ARZRT8lba/YecVOagWC8ttsRuJ7W+SHMVg8lAFrrlsmdJeXe1d5yQPIDstuAY1poik55uyPFpABaIO2oWeYcePYwwAHLm0JsfEAI7gE6WClZxnDl/AgpQnx/oJ0MS4NqU2a1qtgd2sBbmPazz6KDx40cLhalJsurVSQ698gMAu3AIE5f8z3WDUYyq4ZnGm2wIgHM9wBvvYH0KGeOVs1V0nQ5elmwBv5/BW+LDjHkZ/Ns2fFFfiajnljScwAA++vmrvheBtMaqDwzBlxCL8DhsoA8lR5d+dIPHq3tjdLDwNE7UoNNirE4bY6xPp1TVXDka9r9Fx5Se6dWMItFNi+HAiNVRYjB+yJJbmHSdD36q84xj/Z+EHM46AXNgTZC+Jxr6hOeIg2n4aarpeErv8vr+mPy1Sln2V2LxGbffdSOH4k6bBQnsnZEPLeJovAoVgGH8r9JM6OOy6rXJYcrWnpfcO4o0tANj1/lXLcS0MJGnTsh7iuAGFc0ZgWuEgnb+FS43jr3+CnZu56rDPxm3iNVd6S7L9nEWPqiiXilTvneegkwPOIlD3Gcc2oGtpNeMheM0+HK95MAaiyiMp2NpO8673PZOZgIAg6yB2FvSVsrrUFiKbbHN6x04nMIho20A0AiTrNlDLJJ7qVQwb3wSLfCfRWuHwYAgt9YUbLlEIUuRV0cKYmFLw7CJT1dsGBsm2PJlZZXSka40KKDr8McLTqYkB7oyjMB/cQuw1mxcLzjw7GOovD2m4MiF2flXm5mKYGu8L430dGsFavHkswx+RBp6EV1hMmoktBnNOK0i+jUGhgwuL4PD1Kb3EkSSSSfNdxZcX13QDzhytUzPfQbLXC7eh7BP0JABxmrmFyOlk7ynxDLmpE3BkfqoGJw1QCPZut/ieqqy5zXh0EEKu6CnHC6mzhLTp2Bq557aqQ2oChjhHFxFgQSrFmMN7EjsCuPZVNP0deF0ZfYS8PM76II/EilFZtUbAEn/AGusinAY4eRVTztRNWlYaT8FLxm1NaUeRjXRKo4gVGMeLhzQR6og5cdmfJGhEDogLk7HF1EUz71M5fTZHnCcXl6XF03Xxk0yDs5R0HOGu/7vGsIuM3qHPsbeo9E3UwFiZJMz01PXyBWeF1g7iFcGYfTeW9LVGn9yrfFsOXT72UfJX/p3+ka/EnleL9lBTpljnbGbidbzqdjKexGNc2lLoHvakGfBAAHQAn4N6KQ5od72nT9fn81T8dZ4T0FiT/lv5fso1prpfZfY0+2Un9W1lOSbmSBFwTlDSCdg2/WVR1G53gAanbuVIx2JaW2Mi/QAC0D5D4q05PweZxdYnYFdWxquGI4i2c9ZacM4VlaLXO//ADorrAYPMTI623AH6wU/icNZoAGsEnabfqrLhtVrWN8ImOsFxsNJ6B1+4XG1WWdnUiuMOiJi8Ple6BmIa0iTMy0mPIwTHRCHFca4ktpmXQC4nRs6aXj0RDzfxA0KRDiC+CXbwT4iB5S0DyJXPxUcc7MuWq8jMZJIbEhsbE5lpr8aEpa/SK7PIlGOL2yPi60OaGOzOElzjdskXi2ik8P4C54zRbcmw+Cv+D8qmxeO8fepV2+hkaQBA/m36/BSu8rOoFdXjuT2XYG1OBtbefgq7G8LEHKiXGNiR5+X3qqh7I3/AHuqK757rZrn40MzCjxOLfVcwVXe40MH+0affZbuxGSQII+7qdLGul7A9h95uhjsdiER4DkKjUy1W13OpEyBAmJ0ldaqzmtOPdU6pZ9ATiaknXXzmNQp/B6ImT/wj/j/AC1Tqt8ADHtAAPUDYoL/AKUsdkiCLGbKNzaQVZJl3TLSBljT4rWpUAmxKg4eoWNJkA9NVMpvzAXm31WFrWdCPSK7EQbgaqPTpRc6dArF9AbzHXbX+VHxOKpsAE6fevmmot+ibkkuyHUJHr9yrfgGIqMgjTUHoR0VHUxk6QB3uo1TGvJEOtMT9StddTXsw23RfSO/cP5mpuptLjDov5i36JIB4DwGtUoU3+0b4gTc/wCRSVuyMnR2WkbXs5OOM26haPbFQza0g/URussf0v8AfRXFZCbhwW2a0uEi4F1U4jg9EuBcxsnaBqr72cOI63HnuoGIohvieZOoPVAA1i8AxhIDGjyCncDLQYyj4KVj6EkO2KjYaiQ5R+yX0WFWnSBdmY246IVxeEDszdjMItxFDOFXPwV0OKY02jmtHl7F0KvtKdPMDbUXRRgHVy0h9JzDF9EXYajIynX8p6LY0Cb/AJhYj+7yUZVRl2NTaOPsxRoYllZ35XR08Js5dFB9qJaRlInz6Kt4zyTTq1M4cWNPvNAmP2UjhXCX4dmVtQvbPhzWt0CzeTRz7XtGrx7+LxmlXBb+tusaoM50xmRhYGyXCCRtfX6o6xWNLCQ9pBHae+oXP+YiKjnPAkEyB22t6Kjx6Xz/AC+jVfc+HX2CNEHKZ0B8O+mp+iMfw6IOa4lC72ki7Yi0dL3WOE8QdQqBzbQdOutlsthzi0YIS4s7CWTNvT6JouyA9CD+m3wUfhuOFRrTPvX+ITfFqngdeMs/T+Vx41uMsZ04WcogXzHxA1KxGrabZI2zH3R6Ekx2VpyDwM1ne3fpm+JshqpSLgaQu91STH9zot5DT0XWOAUPY0GMBywOk99PNb7mq4KJmr2ybkEDuHgthkDwEA9C02J+BCCazySXOIAMxbqYg9DAn1RNg8a/M4EiQc3S8mNDFwY9FpjsGyoTUAAIa1kaCBMW/XyWeyr5EnE11y+NtSOd4jCwDEkHQ69wq6vRPTRE1Wm5heJkgiGxIixJPQ62VJVMGfr0B+sLNjRsT1A/xGnN43+CteVeOnDvFN8mk43n8rj+YdlFxtYearKmJmwgx9FuolPrEYfIjW/bOuG9tzc2280G8+AtLKrWgtMtJG5Ghn70S5U5jmKNUwDAa86jo39kVcRwVOqwsfBp9YIkxqOhXR1SRx8cJHLH4wlt2m+6w3irhYCPNWXEeW6oMU/GzYTBHxTdHlbEOBOUCNiRJVfxQLvnn+yI3iYcPG4z0Fvqq12LHS/yVkeBVbzSdO9k9heXaziA2kZNr2+qmsXorbb9lEGl5kq+5a4K6vWZTA1+Q6on4d+GtZxmq5rG9jm8x0R9wnhNDCMii2SdXn3ifPYKWEdJfDeGMpUmUxcNET16rKWd2w+aSWCC7HUszZAkjZRQ4QDJ001jtIVk12/x8uqg4uhlIe0SN9iO4UiLMjxDyuExiMMHODtNiDp3B6eaebUDd5n1Py2TjPIE6OHX+UwwqhDpZFvy9PQpn2MKxqUW02uIHh10m/lsU1QbnbJiYsRof2SY0Zw42W1XCpNbBuptBwNjqkMq/YJ5rZibOsGn91ZPw4KjuowgRCqUJ7EC/R5lR3YS4tDjPhPugdlZ5bAaiZhaltnfC/yIKAKZ2GsBsdZt81TcS4JSqZnOb4jDRrMCYE6Wk6ovfRuBpA0Ok7qDVoWHSfT4IGch49ynWpkhjC8DQtvaN43Q7U5ervcIpunYQu8VMPdx0ERA8MqDXwhytB1GgjUeYRg9AblvCV2NaKlJ3h0tJt5KPzTjyXBjbECTO58uwRyWFjjH5ho1xblKGOK8vuqPzNPjBk5jaw/uVTpjyUiasaWAJwCvGLYXTEwPM2XXgRlAC56OUK85mloAObX3b7DdGdPOxrQ4giYFxmsJkgLL5VE5tSiavGujDpj2MZnA6z9EwzEOaC2TBF+vRbYmr4ZCrH17RmvoTsAbH5SssFJHR1SRpzDijSaDDcz7PMk5sptE95vugjiNZzDDze/hBk+EwZjS4PwV1xnGED2mY5p8HwjNHa0IXdgnObmMtl0aSXWklbK6Ob5SMl3k8FwiRK9Y1DbwtED77qww2AAaAWnxuEOkzGVpdcWmM1v8gpLqTPZh5aLAOtYEiIOXpr6neVIp1nPwhzeJwiBoZc6YBJvcj47QVsjFI58pN9soa0Wk30PQe7c9YOa/YJzDccr07Cq4jo4lzR0MFN4zwkNI8WUZ+ku8uxF1GAtAF5n9P1QIPOV+I+2Z4iM4MHuIs6EShllzblRn/csOgbJ+WnzhdOwzwUiIwKat+EYG8xfYHQ+qfwmDBhxFpVpUZkIjQG0xoeykkJs0a/KLi0eHUNaf3UI1XOJLojYbkeQ6p6sTUfJcQ2Zjr3hOUJkAtudDa9/kVIXoabH9jv8A8z80lOMCxsekn90kYR0IWuyf7bmSdP4UgHcabj9lGmxI8TTAA6DqP2WZLZLfFp6aAx+yQ0N18NBzMEjcaH0IWtOq1sAEknYwT3+CmscDOU3Fj0n9EzXw4dtDvvZAzFM7fm3tZ3n3TdegYcG2Me6THwI1WGu9ndwi+0kHvdJmIEAn8xFp0t3uNEAaUxDfFt1N++mqww7gyOoUp1om8276Trvoo9HDlkwS4Xtof5RgiTSxHVOyCq41IdldA6Hr/KfmEh6POpdE25mxWzaycFQFAxiLz2j77ph9Pw6SZ8pU0tGxWjmJAQalIT57kfcKK+he2o+PaytHMWhYmIpquFsbWOvWyhVcDcWG0DqiI0BfumamG+/JAwfbhYmGiTM208k1Xwlo/IDJIF7i6IXYa87rU4S5MaoDAWqYY+87U2B28OxHkqziuAexpgC7ZtexE2/ZGpwAiNk0/AiIVcqoy9otjbOCxM4xWp53BxO4jX0HZV+Mqw+ZkbAbDT+F1TinJtKoczczDc+HSTvlP6IYxnIhm9S0AWbBj4qz0ivloHN/1HtBM08sQNAQdD30WcTiD7oJyibWjWI+Tfgi08uU2NytaR3GvnKg1eXHGRNj289vVA9BPFMzkuJM2Hy/RLC4ZziABJ+/4RbR5NcSBNvKLeZRLgOVxTEFvlGhjUk6kIFoMcu8ELTIEvd8B2lHXD+GFgBeTmnYWtrqpFJgbAaBlGnhg/unWuLiQBGVu2p03O90JEWyVWrtFt7aDaBue61czM7xAiBtoPjqm6eBmQS0WmbmYghsk6lTGmwdaSLCJKkIzh2HQgEgSDJ0Im59U7VOzdtxpPaVoKcCXWWKTjUOVgtpPXyG6NDDTI3c/qknhhqe4M72n5rCjowjNMtIjS8t81qy7czbFxk+nVJJSEbEAl0eGCPVOGtrnFpER3WEkDHXNt1HdRnYYflt2Nx/CSSQMYxVZwc0EQ0Hz2j6rYVfEZuJ8Pa37pJJiNheQ68E2N/K61LWkEGfPWO4OqSSAMsYQL3HUW+RWpdBvp1H7JJIaAckgTss+0SSURmPaJZwkkgDGYLUkLKSAGyQsFwSSQM1Lgm3O7JJIBjLyoz6YckkmIjnAtM2vMLQYJokZY6EJJIEa1iBr4hYafdlBxGIaC0NsJAJjQH6pJJgSzTYfsj6arLGMD3OEgEDKNyYuT+3dJJSwRK/ppufC34ntOyb/qWg5WC53KSSj9Eh5uEu32xPiuMptAnbe/VSKDS7KwkAgkggXsNyPJJJAGWG12gpJJKIz//Z"/>
          <p:cNvSpPr>
            <a:spLocks noChangeAspect="1" noChangeArrowheads="1"/>
          </p:cNvSpPr>
          <p:nvPr/>
        </p:nvSpPr>
        <p:spPr bwMode="auto">
          <a:xfrm>
            <a:off x="90487" y="15875"/>
            <a:ext cx="304801"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dirty="0"/>
          </a:p>
        </p:txBody>
      </p:sp>
      <p:sp>
        <p:nvSpPr>
          <p:cNvPr id="7" name="TextBox 6"/>
          <p:cNvSpPr txBox="1"/>
          <p:nvPr/>
        </p:nvSpPr>
        <p:spPr>
          <a:xfrm>
            <a:off x="899592" y="836712"/>
            <a:ext cx="2880320" cy="769441"/>
          </a:xfrm>
          <a:prstGeom prst="rect">
            <a:avLst/>
          </a:prstGeom>
          <a:noFill/>
        </p:spPr>
        <p:txBody>
          <a:bodyPr wrap="square" rtlCol="1">
            <a:spAutoFit/>
          </a:bodyPr>
          <a:lstStyle/>
          <a:p>
            <a:pPr algn="l" rtl="0"/>
            <a:r>
              <a:rPr lang="en-US" sz="4400" b="1" dirty="0" smtClean="0">
                <a:solidFill>
                  <a:srgbClr val="0070C0"/>
                </a:solidFill>
                <a:effectLst>
                  <a:outerShdw blurRad="38100" dist="38100" dir="2700000" algn="tl">
                    <a:srgbClr val="000000">
                      <a:alpha val="43137"/>
                    </a:srgbClr>
                  </a:outerShdw>
                </a:effectLst>
              </a:rPr>
              <a:t>Case </a:t>
            </a:r>
            <a:r>
              <a:rPr lang="he-IL" sz="4400" b="1" dirty="0" smtClean="0">
                <a:solidFill>
                  <a:srgbClr val="0070C0"/>
                </a:solidFill>
                <a:effectLst>
                  <a:outerShdw blurRad="38100" dist="38100" dir="2700000" algn="tl">
                    <a:srgbClr val="000000">
                      <a:alpha val="43137"/>
                    </a:srgbClr>
                  </a:outerShdw>
                </a:effectLst>
              </a:rPr>
              <a:t> </a:t>
            </a:r>
            <a:r>
              <a:rPr lang="en-US" sz="4400" b="1" dirty="0" smtClean="0">
                <a:solidFill>
                  <a:srgbClr val="0070C0"/>
                </a:solidFill>
                <a:effectLst>
                  <a:outerShdw blurRad="38100" dist="38100" dir="2700000" algn="tl">
                    <a:srgbClr val="000000">
                      <a:alpha val="43137"/>
                    </a:srgbClr>
                  </a:outerShdw>
                </a:effectLst>
              </a:rPr>
              <a:t>2</a:t>
            </a:r>
            <a:endParaRPr lang="he-IL" sz="4400" b="1" dirty="0">
              <a:solidFill>
                <a:srgbClr val="0070C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6954905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data:image/jpeg;base64,/9j/4AAQSkZJRgABAQAAAQABAAD/2wCEAAkGBxQTEhQUExQWFRQXFhgYFxgXGBgWFxgYFBQXGhYVHBQYHCggGBolHBQXITEhJSkrLi4uFx8zODMsNygtLisBCgoKDg0OGhAQGywkICQsLCwwLCwsLCwsLCwsLCwsLCwsLCwsLCwsLCwsLCwsLCwsLCwsLCwsLCwsLCwsLCwsLP/AABEIALcBEwMBIgACEQEDEQH/xAAcAAABBAMBAAAAAAAAAAAAAAAGAAMEBQECBwj/xAA8EAABAwIEBAMGBQMDBAMAAAABAAIRAyEEEjFBBQZRYSJxgRMykaGx8AdCwdHhFFJiI3LxFSSCohZDkv/EABkBAAIDAQAAAAAAAAAAAAAAAAABAgMEBf/EACYRAAIDAAICAgMAAwEBAAAAAAABAgMREiEEMRNBIlFhMnGxIxT/2gAMAwEAAhEDEQA/AOfgrYFahbNCqGbSsynaWEe7RpPoptHgVd2jCjB6VqyEQUOUa7toVjhuQ6p1PyRxYagTYE8wI8wvIH9xKusHyTTb+WU+DDkcxp0idAT6KbR4ZVdowrreG5apt/KFYUuEMGwT4C5HI6PLtY/lhTafKlXddYZgGjZU3NWObQpZWx7R5ytHnunwQt0D+D8IaA8kSWtvPUqJX4cMxtBVxw2KWGcyo4y95DnnqRb6Qqj+qc+o/cAW+91g8qTjPIs6PiwTh2iKzCCeqnUOHMMSHCfgnaVQMbIi4m+3VWWEqtbh6lY3I91vrcxss8fJt3EWz8av9ERnLdN+j/jZVfG+ACi0uLotN0RcM4k2q2Q2JCDvxC4jJqNzTDWyPMwAO/XyW3xrvmTeejFfT8TwgcAfTxFT2ebKT7p2J6XRRU5VLSGl4DjoDqVybDPeXsayS5zhlj3hlMyuoYvGuBZ7V+ao1ouYkEbWVltkalrIV1Ox5Efq8o1VAr8p1+iJeG8z1AACQ7zH6q7w3MGaM1IGdwVGPkVSCVNkTmVTlSv0UStyrXGsCdJ3XaH46llJLSLLm3OuNfnoSQHZw9pF4A0aB1JgK78forxgliuUcT/aqbGcsYlv/wBZ9F193OEZQ+mwGPE2bzvdX3COIYXE2ENd/a6L+XVRhbXJ4mTnTZFa0eaq3D6rPeY4eiaDV6lxXK9J+rR8EN8U/Dig/wDIAr8KDgATjV1LF/haJ8JIUJ34YP2cfglg9OeBbhHFX8Nqw0dPoq3FckYpn5ZRgaDSSnYnhFan71Nw9FELSNUhmFhZSQB03BcjF13T5BE/DeSKbY8IRpSoNGyktCliI6UOG5bpt/KFY0uEMGwViAtwEBpEZgWjZOtww6J+EkANiiOi2FNOBIpga5VmEpSlIDDzAXHvxI4+GuBbd4d8J0XW8fim0qb6jzDWgkrzp+IXEBUr+ERfMR06BRa1onCWJhJwri4xGErZgJY9thqdLiddSoWFqFzjlJBAlUHK2LLarjc5maDt/COuG4UewqOIIc9sAkAAAaXWDyK+dh0/Gnxq3+leXmN53+AKeZUc1sSchkEddLLT2oksEWOo3splOnmygAXAj6lYJx98TbGXXZJ4PTyUnzAEFxP35rm3NGOp1HB7M0m9QH+4gCB5ZT8Ua82VDToMbTs5x8RiRAidfuy5viMM4mm0QS5xHWSXR/C6Xgx41f7OX5b5T0J/w84cGtrYx/5RkpbHM6Q5w8h9VOYS8lx6xr17ohxXCsmHo0WFuRjYBG7o8d/SZ6kKMzhMskGC2wb/AHf5LP5SlOW/SLvHcYRz7ZGozPvRYCPlCvcJixTdcSdegCbwnA3uFMtiYzk+dr9DEKSMKGkuIIDTpEzsfqskKp80iyyyLiTzis9Mmw/bqgjEYU+3fiHvPswT7Fs28Ih7/q0DrKkt4rV/qhQ1bVPQzTa333SBsPqFW8bx4e7wjwAw0HZrfd9dz3W67lUs+2V+LWrJcvpELEVyNTcwZ12/la0ccQQRI6Gb/wAJh7s1td7T0n5Jmp12CyxN1iOncr8+ObDK/ibpm/MPPqui4LGU6zA+m4Oaen0XmxmIIPfVFHLfMr8K4PDvD+Zp0I/futtXkSj1L0cy7x4vuHs7e6kOi1OHHRROCcZp4qkKlIyNxuD0KsJXQT3tHPfQwcM3otH4Jp2UyFiEwKfE8Dpu1aEOcV5BoVJ8AnsjpalAHHqv4XCTDjCS6/lCygDQUluAlKxmQRN0lhqySgYklgrEoAeYVq5Nhy2zSgBLMpt5WA5IBrieFFak+m7Rw+e3zXnDmLCH2tUPBFUF2bYACF6VXPPxH5KOIDq2Hj2keNsxmAG3dBJHGeXa5bXbeNR8ka4viFT2QYXSIPz28kA4jDVKNQBzXNdOhEFFhzPp6bX6hYfJ3U0dHxWuLiydys7McvSSZ3V7RbkcALmTrtO4Q9y2Cxxk20RDTqZSXm+wusM3sujTvH2VXP8AiiwU2h0Ag5tNTuhzknhBr4mjUd7rHyRIm0uFuhT/ADnjA6tYaNEz7u8qXyrFAPcLueS0OGmW0RI6z8QulV+Fa0581ymG2LpNzjoC4xNpJM/VbDDDbQgiN+w+KgUKxMXEx8/00V5SFrDt5xqq32yW4b08c2iC5zoEam1gDeT5IJ4xzq+q6oxghmVxc4mBGgv3P6KbzpjstKoA0HKWwzufzFvYSb/2of5XojEeOpTAYXudU6ECPZsaD5EAb5ldGqK7ZXzbeFmMNUp4f2lSDXqMD6jpIDKIdlpsEb1HAE+Q6Ifx9i1p7k9g4Nt30+qNuNBoNSq53vNqGmwb5WAieonMB0y9r8+xFcuv/i0D/wABHzgrLcm5ts6XjtRgkjD3xESD9j6LV9CYBdbzWuuWTM2Pa1vlb0KdxLmMHfQfEqn/AB6Lm+WsxWhvTZSaGDLqFWu9wAphsU3S0uz/AJx11mO6q8BjWmuHVCA1mZxGt2sOURuS6FFx3EBUfUcDlD3E5ZJABMho6x17LbTTi2RzL7k5fiXfLnOVfC1mupuPs8zS9gjK5rTdsRa269EcC4zSxdIVaLszTqN2mLtI6rygXiQ1va/Uyu3/AIMU30GvpP0qeMDoW2NvKFpXRifZ1IFYJSSUyIlhKVgoASSbL0kAZBTdR11sbJpzkCH2uWrymCSnJlADgfKxKxlWwagBLLSsSkEDMrKRFkO8S5op0XFrjBS0MLbH4iAQNVpw6m7LLjdDWH5ibUMhW2H4sIWWdyUvZvrobj6JHFOX8PiI9rTa4gyCRcHzQJzxSbQq0xTa0Z7GyOW8SBOq5d+J2MJqsI2Ua5xlLCVkJRj2X9LlN2QVKRBm5b56qp4hhTRs4GxRbylxOaDJOwVtjsLTrNh4BB33VE665vY9MsTml2efeYH/AOo46hFGFqBtNjZFmidjcfNVfOvBHUcYGkRTe4Fruo/Qq1p4QPuH7QB9Por7JPIpFMEk3pecIbMOMReI+RV4/ENY3M52UCCSesiB5lUnDnANaBPdVnOuMBpupufltJH9xEZR1FxM9koLlLCMmktB/jvEauIr1mUnD2byZt4spa3c6Tb4Il4Th/ZMp0Q61OC93V5iw6RIA8yeiBeXsQPbEnQFuW2kQ3foEdYerlDmtdcukE7OcCJgdBPrCstmo4h0x5ayFzDjC8CmweFjA0EdXZZ/9Z+JQ67h73XAA7G28a7ok9iA0y0l14M9O3p8lT1OInMWWFzDnEZWtk3I+9VQ05vpGj5FArKtJwIYBL9r2FrEnayrMQ7RwMi14OpJgRtopuKxNsshweBJBu4G5BI0mBbt2Ve/ElstAzMJ03JbYHzhaa6VFa/Zkt8hzeL0NV8OAWyIsc3UzME/EJmlhQfJPQ57r/O56KxpYSB5KU5qJXCDkxvCYaCMog6zuumfhViT/Vhr3/lMZjcnoEBUzHon6VQggglpBkEGCCNwVlV35GiXj9HpopKo5X4kK+GpvE+6AZ1zAQVbSt6erTC1giFpC3lZTEM+zSTqSYEWu/QLQsWzmSU4GoENhicY1bQkkBlKFs1q2ASGaNYtgEsygY7itOkQHvDZ690AWBXO/wAQ+ElxFRrZI1jojerjmiCJPkoOLx7XCC256qmd9cPbLoUWS7SOQ8FxmSplPVGdOqIspzeUqLqntCy5M9vNP47Chr2UWAAmC7sNvUn9VhsStnsTo1WOuPGRBNX2bS51vrPRDfF2UcT77dO90Rc2YUCtTpTNhmuR4nRlnaLHvCHatDKXBoBhxbaSDldEt3/K4rHa5wm+H10bqowsgnP7HMBjG0hkbIDTGs6bKxoczNJLTMiLee6GXVZJ2/WNCn8HhnOJcN/s3VUfJcW2ydnjRaxBLxTB0MWyKl8t2mYIKAsE4MxD6QJgEwVfvAZdz8vqh3GYqgKhcyS8i5Gi2eP5PPVjOddRxa/Rf4HGgWG+/qhTnGuPavG4PqPCJAO6hf8AW8h1m/lKgcXx2Z5e3Q7TMba7roVRaemKxr0a8MdlFzEmfmI9YXSOX8SwNLiM1vCY1m0fIfNcywrtJO+2un7BEvDuOClhi0Sao0O0TayL63NLCVM1H2W3M/E2Upbnu4Axq5xP5QJ1mb9kJHEsaBN93D5+8NdY+Crnue9xL7knU/H78k7TwuaZOgnXaP8AhWV1qC6KrJuQsfF4sPDAEAfAeqj0SYcd9B6/Tf4rau3ve1uxVvwnhoqAH/glOc1BaxQhyeDHD8MJB3I+BKsfZ2P3KdPDyx2UjxDUWiYnWdgsVHg/X7+IXMtscmdSqlRRGfb1Tbn3t6pwNJsP+VFxboNyLD789UQWvCyeJdnUPwm5gDahoPdAf7k6Zht6rrZp9F5OwvGzTe11PVpkeexXpbkzj7cVhKVUODnFoDwNQ8DxAhdKrkljOPdxctRblZlPSCmnU+iuKTXMktJSQBhrVubJEwouLxrKQBqGAUCJAErdoQzj+ZwHAUhm+nxV1Qa94BJyyNlFywsjDkTQUy/EdLpp9GC3U9bqTA6KtzZaqor32V9TGEDNltErlvH6xxWPaGu8Je0X7ESAF1LjlQChUJsMu2q5Fywc3FmC5AdaQbZWk+V1CLePWT4pNYjtJpAZWnRoCp6lBtSsSAcg12kjopGPqlxblN5v5Db6J7D04b3WW6PyPH6NFb4LfsZ5j4wMJhKlYgeACAb7gAKj5VcHUziariR75zWABuPQT8kz+JFH2tKlTkkCo1zmg6tkAz1AmY7K14dhg6gGO8IJvAi0aX+C0Lc/pVFLtsGsViw41XOIJcZbUMEG0N9C0m37IffVJFrO8LRMCZ1fNstx/wCxCMuI8MPsASQ1rGlpItGVpggbyco62shvB4WcOKjolznQLE5acNJ8xa3r1XMurkn3/s6tVkc6KSq3NAbqYb5dSr7iJ/pabWxLjDWtGpJ0EDU3Uflam04irUfBbRZMk2LnuIH0EKmq4t2Lxk5iG0znB6ZXeHsLi0quvxXY4x/f/CV1/BNv6/6RMXhahz1KxLAA4wQCSQSC0NHkQTt80GV8XL4uBoi/8QeKnM0UyYIJc6QS7PJA8gS6yCqOHLiu3GEKo4jhztnY9ZGc0lYpHQd9ekojw/CrAlYxvBJEixVf/wBME8Y/gn7Kiu0se5rrWkHrOhnoVJwm0m38JjEYAj3iZFgfLQJ7AH+/a0ASSrk1JdEFsX2S8VQOQOBDXEgROxBmPgmsPRzuDG62t1Wtete3oTaOikcBpDPmJvtdE5ZEI9suf/iwDQ7MQ70IAVhwfh/s4bPX9VY4SsAMs3Gv7qQGzHncjp+y5c7ZS6ZurrUe0VGLwli9kXnzOkqkqtcWiR9n9EYY17ScoiBqREdLlDvFb031G6NJvPvO2AbqYET0UIwlNpRRqVsYR2RXYvFEOOmYm5EBrQfLQCUO1cQ4lwtrE66SLHonsZWNSAwENy+Mm2Z0+Im/uiwA7FM0mAfp5rp1UqC/pzLr3Y/4N0aP19VacM4tVw7iaNR9M/4uIB8xoVBFQ+fQ/wApylhHONgrjOdq5A/En+oLaGJhtQ2a8aOPQjYrqFKp1XmrlXg7xVY4atcDHkV6JY4kDyEpoi+ieaYWEwHlYUhahtz4BcdAg3mLigqRlGYA6fqiPmAu9k4MtZc8BaXOaHeIXITREk42s1mWwEkFHvD8SDSaQdguP8w4s5RB3v8A+KM+W+LNqUGQ6CbX0hU3S44aqFuoMnV+60OK+CG6vEA05Xekaead/wCpTpER6krLK1ejYqmW/EaftaT2A+80ifouWcsPfT4mKdRzi4F0A+7GU6LoNHHgyub8armnxWk92mciRvmFreqK56nn6KpxySOnsxIzETAB+amtrfJCdbigIOreh7jVWnDMWSQNjER19VXKxfRbx6elRzFjy7HU6LTAy5nHfUW7CHn4K+weI/0xefCIg+hH0QbRrudi6zyWvIa4j+5t/dPw+qYZxd7WvpkZg4DKBq02g237dfJFl3x2JP8ARZRT8lba/YecVOagWC8ttsRuJ7W+SHMVg8lAFrrlsmdJeXe1d5yQPIDstuAY1poik55uyPFpABaIO2oWeYcePYwwAHLm0JsfEAI7gE6WClZxnDl/AgpQnx/oJ0MS4NqU2a1qtgd2sBbmPazz6KDx40cLhalJsurVSQ698gMAu3AIE5f8z3WDUYyq4ZnGm2wIgHM9wBvvYH0KGeOVs1V0nQ5elmwBv5/BW+LDjHkZ/Ns2fFFfiajnljScwAA++vmrvheBtMaqDwzBlxCL8DhsoA8lR5d+dIPHq3tjdLDwNE7UoNNirE4bY6xPp1TVXDka9r9Fx5Se6dWMItFNi+HAiNVRYjB+yJJbmHSdD36q84xj/Z+EHM46AXNgTZC+Jxr6hOeIg2n4aarpeErv8vr+mPy1Sln2V2LxGbffdSOH4k6bBQnsnZEPLeJovAoVgGH8r9JM6OOy6rXJYcrWnpfcO4o0tANj1/lXLcS0MJGnTsh7iuAGFc0ZgWuEgnb+FS43jr3+CnZu56rDPxm3iNVd6S7L9nEWPqiiXilTvneegkwPOIlD3Gcc2oGtpNeMheM0+HK95MAaiyiMp2NpO8673PZOZgIAg6yB2FvSVsrrUFiKbbHN6x04nMIho20A0AiTrNlDLJJ7qVQwb3wSLfCfRWuHwYAgt9YUbLlEIUuRV0cKYmFLw7CJT1dsGBsm2PJlZZXSka40KKDr8McLTqYkB7oyjMB/cQuw1mxcLzjw7GOovD2m4MiF2flXm5mKYGu8L430dGsFavHkswx+RBp6EV1hMmoktBnNOK0i+jUGhgwuL4PD1Kb3EkSSSSfNdxZcX13QDzhytUzPfQbLXC7eh7BP0JABxmrmFyOlk7ynxDLmpE3BkfqoGJw1QCPZut/ieqqy5zXh0EEKu6CnHC6mzhLTp2Bq557aqQ2oChjhHFxFgQSrFmMN7EjsCuPZVNP0deF0ZfYS8PM76II/EilFZtUbAEn/AGusinAY4eRVTztRNWlYaT8FLxm1NaUeRjXRKo4gVGMeLhzQR6og5cdmfJGhEDogLk7HF1EUz71M5fTZHnCcXl6XF03Xxk0yDs5R0HOGu/7vGsIuM3qHPsbeo9E3UwFiZJMz01PXyBWeF1g7iFcGYfTeW9LVGn9yrfFsOXT72UfJX/p3+ka/EnleL9lBTpljnbGbidbzqdjKexGNc2lLoHvakGfBAAHQAn4N6KQ5od72nT9fn81T8dZ4T0FiT/lv5fso1prpfZfY0+2Un9W1lOSbmSBFwTlDSCdg2/WVR1G53gAanbuVIx2JaW2Mi/QAC0D5D4q05PweZxdYnYFdWxquGI4i2c9ZacM4VlaLXO//ADorrAYPMTI623AH6wU/icNZoAGsEnabfqrLhtVrWN8ImOsFxsNJ6B1+4XG1WWdnUiuMOiJi8Ple6BmIa0iTMy0mPIwTHRCHFca4ktpmXQC4nRs6aXj0RDzfxA0KRDiC+CXbwT4iB5S0DyJXPxUcc7MuWq8jMZJIbEhsbE5lpr8aEpa/SK7PIlGOL2yPi60OaGOzOElzjdskXi2ik8P4C54zRbcmw+Cv+D8qmxeO8fepV2+hkaQBA/m36/BSu8rOoFdXjuT2XYG1OBtbefgq7G8LEHKiXGNiR5+X3qqh7I3/AHuqK757rZrn40MzCjxOLfVcwVXe40MH+0affZbuxGSQII+7qdLGul7A9h95uhjsdiER4DkKjUy1W13OpEyBAmJ0ldaqzmtOPdU6pZ9ATiaknXXzmNQp/B6ImT/wj/j/AC1Tqt8ADHtAAPUDYoL/AKUsdkiCLGbKNzaQVZJl3TLSBljT4rWpUAmxKg4eoWNJkA9NVMpvzAXm31WFrWdCPSK7EQbgaqPTpRc6dArF9AbzHXbX+VHxOKpsAE6fevmmot+ibkkuyHUJHr9yrfgGIqMgjTUHoR0VHUxk6QB3uo1TGvJEOtMT9StddTXsw23RfSO/cP5mpuptLjDov5i36JIB4DwGtUoU3+0b4gTc/wCRSVuyMnR2WkbXs5OOM26haPbFQza0g/URussf0v8AfRXFZCbhwW2a0uEi4F1U4jg9EuBcxsnaBqr72cOI63HnuoGIohvieZOoPVAA1i8AxhIDGjyCncDLQYyj4KVj6EkO2KjYaiQ5R+yX0WFWnSBdmY246IVxeEDszdjMItxFDOFXPwV0OKY02jmtHl7F0KvtKdPMDbUXRRgHVy0h9JzDF9EXYajIynX8p6LY0Cb/AJhYj+7yUZVRl2NTaOPsxRoYllZ35XR08Js5dFB9qJaRlInz6Kt4zyTTq1M4cWNPvNAmP2UjhXCX4dmVtQvbPhzWt0CzeTRz7XtGrx7+LxmlXBb+tusaoM50xmRhYGyXCCRtfX6o6xWNLCQ9pBHae+oXP+YiKjnPAkEyB22t6Kjx6Xz/AC+jVfc+HX2CNEHKZ0B8O+mp+iMfw6IOa4lC72ki7Yi0dL3WOE8QdQqBzbQdOutlsthzi0YIS4s7CWTNvT6JouyA9CD+m3wUfhuOFRrTPvX+ITfFqngdeMs/T+Vx41uMsZ04WcogXzHxA1KxGrabZI2zH3R6Ekx2VpyDwM1ne3fpm+JshqpSLgaQu91STH9zot5DT0XWOAUPY0GMBywOk99PNb7mq4KJmr2ybkEDuHgthkDwEA9C02J+BCCazySXOIAMxbqYg9DAn1RNg8a/M4EiQc3S8mNDFwY9FpjsGyoTUAAIa1kaCBMW/XyWeyr5EnE11y+NtSOd4jCwDEkHQ69wq6vRPTRE1Wm5heJkgiGxIixJPQ62VJVMGfr0B+sLNjRsT1A/xGnN43+CteVeOnDvFN8mk43n8rj+YdlFxtYearKmJmwgx9FuolPrEYfIjW/bOuG9tzc2280G8+AtLKrWgtMtJG5Ghn70S5U5jmKNUwDAa86jo39kVcRwVOqwsfBp9YIkxqOhXR1SRx8cJHLH4wlt2m+6w3irhYCPNWXEeW6oMU/GzYTBHxTdHlbEOBOUCNiRJVfxQLvnn+yI3iYcPG4z0Fvqq12LHS/yVkeBVbzSdO9k9heXaziA2kZNr2+qmsXorbb9lEGl5kq+5a4K6vWZTA1+Q6on4d+GtZxmq5rG9jm8x0R9wnhNDCMii2SdXn3ifPYKWEdJfDeGMpUmUxcNET16rKWd2w+aSWCC7HUszZAkjZRQ4QDJ001jtIVk12/x8uqg4uhlIe0SN9iO4UiLMjxDyuExiMMHODtNiDp3B6eaebUDd5n1Py2TjPIE6OHX+UwwqhDpZFvy9PQpn2MKxqUW02uIHh10m/lsU1QbnbJiYsRof2SY0Zw42W1XCpNbBuptBwNjqkMq/YJ5rZibOsGn91ZPw4KjuowgRCqUJ7EC/R5lR3YS4tDjPhPugdlZ5bAaiZhaltnfC/yIKAKZ2GsBsdZt81TcS4JSqZnOb4jDRrMCYE6Wk6ovfRuBpA0Ok7qDVoWHSfT4IGch49ynWpkhjC8DQtvaN43Q7U5ervcIpunYQu8VMPdx0ERA8MqDXwhytB1GgjUeYRg9AblvCV2NaKlJ3h0tJt5KPzTjyXBjbECTO58uwRyWFjjH5ho1xblKGOK8vuqPzNPjBk5jaw/uVTpjyUiasaWAJwCvGLYXTEwPM2XXgRlAC56OUK85mloAObX3b7DdGdPOxrQ4giYFxmsJkgLL5VE5tSiavGujDpj2MZnA6z9EwzEOaC2TBF+vRbYmr4ZCrH17RmvoTsAbH5SssFJHR1SRpzDijSaDDcz7PMk5sptE95vugjiNZzDDze/hBk+EwZjS4PwV1xnGED2mY5p8HwjNHa0IXdgnObmMtl0aSXWklbK6Ob5SMl3k8FwiRK9Y1DbwtED77qww2AAaAWnxuEOkzGVpdcWmM1v8gpLqTPZh5aLAOtYEiIOXpr6neVIp1nPwhzeJwiBoZc6YBJvcj47QVsjFI58pN9soa0Wk30PQe7c9YOa/YJzDccr07Cq4jo4lzR0MFN4zwkNI8WUZ+ku8uxF1GAtAF5n9P1QIPOV+I+2Z4iM4MHuIs6EShllzblRn/csOgbJ+WnzhdOwzwUiIwKat+EYG8xfYHQ+qfwmDBhxFpVpUZkIjQG0xoeykkJs0a/KLi0eHUNaf3UI1XOJLojYbkeQ6p6sTUfJcQ2Zjr3hOUJkAtudDa9/kVIXoabH9jv8A8z80lOMCxsekn90kYR0IWuyf7bmSdP4UgHcabj9lGmxI8TTAA6DqP2WZLZLfFp6aAx+yQ0N18NBzMEjcaH0IWtOq1sAEknYwT3+CmscDOU3Fj0n9EzXw4dtDvvZAzFM7fm3tZ3n3TdegYcG2Me6THwI1WGu9ndwi+0kHvdJmIEAn8xFp0t3uNEAaUxDfFt1N++mqww7gyOoUp1om8276Trvoo9HDlkwS4Xtof5RgiTSxHVOyCq41IdldA6Hr/KfmEh6POpdE25mxWzaycFQFAxiLz2j77ph9Pw6SZ8pU0tGxWjmJAQalIT57kfcKK+he2o+PaytHMWhYmIpquFsbWOvWyhVcDcWG0DqiI0BfumamG+/JAwfbhYmGiTM208k1Xwlo/IDJIF7i6IXYa87rU4S5MaoDAWqYY+87U2B28OxHkqziuAexpgC7ZtexE2/ZGpwAiNk0/AiIVcqoy9otjbOCxM4xWp53BxO4jX0HZV+Mqw+ZkbAbDT+F1TinJtKoczczDc+HSTvlP6IYxnIhm9S0AWbBj4qz0ivloHN/1HtBM08sQNAQdD30WcTiD7oJyibWjWI+Tfgi08uU2NytaR3GvnKg1eXHGRNj289vVA9BPFMzkuJM2Hy/RLC4ZziABJ+/4RbR5NcSBNvKLeZRLgOVxTEFvlGhjUk6kIFoMcu8ELTIEvd8B2lHXD+GFgBeTmnYWtrqpFJgbAaBlGnhg/unWuLiQBGVu2p03O90JEWyVWrtFt7aDaBue61czM7xAiBtoPjqm6eBmQS0WmbmYghsk6lTGmwdaSLCJKkIzh2HQgEgSDJ0Im59U7VOzdtxpPaVoKcCXWWKTjUOVgtpPXyG6NDDTI3c/qknhhqe4M72n5rCjowjNMtIjS8t81qy7czbFxk+nVJJSEbEAl0eGCPVOGtrnFpER3WEkDHXNt1HdRnYYflt2Nx/CSSQMYxVZwc0EQ0Hz2j6rYVfEZuJ8Pa37pJJiNheQ68E2N/K61LWkEGfPWO4OqSSAMsYQL3HUW+RWpdBvp1H7JJIaAckgTss+0SSURmPaJZwkkgDGYLUkLKSAGyQsFwSSQM1Lgm3O7JJIBjLyoz6YckkmIjnAtM2vMLQYJokZY6EJJIEa1iBr4hYafdlBxGIaC0NsJAJjQH6pJJgSzTYfsj6arLGMD3OEgEDKNyYuT+3dJJSwRK/ppufC34ntOyb/qWg5WC53KSSj9Eh5uEu32xPiuMptAnbe/VSKDS7KwkAgkggXsNyPJJJAGWG12gpJJKIz//Z"/>
          <p:cNvSpPr>
            <a:spLocks noChangeAspect="1" noChangeArrowheads="1"/>
          </p:cNvSpPr>
          <p:nvPr/>
        </p:nvSpPr>
        <p:spPr bwMode="auto">
          <a:xfrm>
            <a:off x="-61913" y="-136525"/>
            <a:ext cx="304801"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dirty="0"/>
          </a:p>
        </p:txBody>
      </p:sp>
      <p:sp>
        <p:nvSpPr>
          <p:cNvPr id="6" name="AutoShape 4" descr="data:image/jpeg;base64,/9j/4AAQSkZJRgABAQAAAQABAAD/2wCEAAkGBxQTEhQUExQWFRQXFhgYFxgXGBgWFxgYFBQXGhYVHBQYHCggGBolHBQXITEhJSkrLi4uFx8zODMsNygtLisBCgoKDg0OGhAQGywkICQsLCwwLCwsLCwsLCwsLCwsLCwsLCwsLCwsLCwsLCwsLCwsLCwsLCwsLCwsLCwsLCwsLP/AABEIALcBEwMBIgACEQEDEQH/xAAcAAABBAMBAAAAAAAAAAAAAAAGAAMEBQECBwj/xAA8EAABAwIEBAMGBQMDBAMAAAABAAIRAyEEEjFBBQZRYSJxgRMykaGx8AdCwdHhFFJiI3LxFSSCohZDkv/EABkBAAIDAQAAAAAAAAAAAAAAAAABAgMEBf/EACYRAAIDAAICAgMAAwEBAAAAAAABAgMREiEEMRNBIlFhMnGxIxT/2gAMAwEAAhEDEQA/AOfgrYFahbNCqGbSsynaWEe7RpPoptHgVd2jCjB6VqyEQUOUa7toVjhuQ6p1PyRxYagTYE8wI8wvIH9xKusHyTTb+WU+DDkcxp0idAT6KbR4ZVdowrreG5apt/KFYUuEMGwT4C5HI6PLtY/lhTafKlXddYZgGjZU3NWObQpZWx7R5ytHnunwQt0D+D8IaA8kSWtvPUqJX4cMxtBVxw2KWGcyo4y95DnnqRb6Qqj+qc+o/cAW+91g8qTjPIs6PiwTh2iKzCCeqnUOHMMSHCfgnaVQMbIi4m+3VWWEqtbh6lY3I91vrcxss8fJt3EWz8av9ERnLdN+j/jZVfG+ACi0uLotN0RcM4k2q2Q2JCDvxC4jJqNzTDWyPMwAO/XyW3xrvmTeejFfT8TwgcAfTxFT2ebKT7p2J6XRRU5VLSGl4DjoDqVybDPeXsayS5zhlj3hlMyuoYvGuBZ7V+ao1ouYkEbWVltkalrIV1Ox5Efq8o1VAr8p1+iJeG8z1AACQ7zH6q7w3MGaM1IGdwVGPkVSCVNkTmVTlSv0UStyrXGsCdJ3XaH46llJLSLLm3OuNfnoSQHZw9pF4A0aB1JgK78forxgliuUcT/aqbGcsYlv/wBZ9F193OEZQ+mwGPE2bzvdX3COIYXE2ENd/a6L+XVRhbXJ4mTnTZFa0eaq3D6rPeY4eiaDV6lxXK9J+rR8EN8U/Dig/wDIAr8KDgATjV1LF/haJ8JIUJ34YP2cfglg9OeBbhHFX8Nqw0dPoq3FckYpn5ZRgaDSSnYnhFan71Nw9FELSNUhmFhZSQB03BcjF13T5BE/DeSKbY8IRpSoNGyktCliI6UOG5bpt/KFY0uEMGwViAtwEBpEZgWjZOtww6J+EkANiiOi2FNOBIpga5VmEpSlIDDzAXHvxI4+GuBbd4d8J0XW8fim0qb6jzDWgkrzp+IXEBUr+ERfMR06BRa1onCWJhJwri4xGErZgJY9thqdLiddSoWFqFzjlJBAlUHK2LLarjc5maDt/COuG4UewqOIIc9sAkAAAaXWDyK+dh0/Gnxq3+leXmN53+AKeZUc1sSchkEddLLT2oksEWOo3splOnmygAXAj6lYJx98TbGXXZJ4PTyUnzAEFxP35rm3NGOp1HB7M0m9QH+4gCB5ZT8Ua82VDToMbTs5x8RiRAidfuy5viMM4mm0QS5xHWSXR/C6Xgx41f7OX5b5T0J/w84cGtrYx/5RkpbHM6Q5w8h9VOYS8lx6xr17ohxXCsmHo0WFuRjYBG7o8d/SZ6kKMzhMskGC2wb/AHf5LP5SlOW/SLvHcYRz7ZGozPvRYCPlCvcJixTdcSdegCbwnA3uFMtiYzk+dr9DEKSMKGkuIIDTpEzsfqskKp80iyyyLiTzis9Mmw/bqgjEYU+3fiHvPswT7Fs28Ih7/q0DrKkt4rV/qhQ1bVPQzTa333SBsPqFW8bx4e7wjwAw0HZrfd9dz3W67lUs+2V+LWrJcvpELEVyNTcwZ12/la0ccQQRI6Gb/wAJh7s1td7T0n5Jmp12CyxN1iOncr8+ObDK/ibpm/MPPqui4LGU6zA+m4Oaen0XmxmIIPfVFHLfMr8K4PDvD+Zp0I/futtXkSj1L0cy7x4vuHs7e6kOi1OHHRROCcZp4qkKlIyNxuD0KsJXQT3tHPfQwcM3otH4Jp2UyFiEwKfE8Dpu1aEOcV5BoVJ8AnsjpalAHHqv4XCTDjCS6/lCygDQUluAlKxmQRN0lhqySgYklgrEoAeYVq5Nhy2zSgBLMpt5WA5IBrieFFak+m7Rw+e3zXnDmLCH2tUPBFUF2bYACF6VXPPxH5KOIDq2Hj2keNsxmAG3dBJHGeXa5bXbeNR8ka4viFT2QYXSIPz28kA4jDVKNQBzXNdOhEFFhzPp6bX6hYfJ3U0dHxWuLiydys7McvSSZ3V7RbkcALmTrtO4Q9y2Cxxk20RDTqZSXm+wusM3sujTvH2VXP8AiiwU2h0Ag5tNTuhzknhBr4mjUd7rHyRIm0uFuhT/ADnjA6tYaNEz7u8qXyrFAPcLueS0OGmW0RI6z8QulV+Fa0581ymG2LpNzjoC4xNpJM/VbDDDbQgiN+w+KgUKxMXEx8/00V5SFrDt5xqq32yW4b08c2iC5zoEam1gDeT5IJ4xzq+q6oxghmVxc4mBGgv3P6KbzpjstKoA0HKWwzufzFvYSb/2of5XojEeOpTAYXudU6ECPZsaD5EAb5ldGqK7ZXzbeFmMNUp4f2lSDXqMD6jpIDKIdlpsEb1HAE+Q6Ifx9i1p7k9g4Nt30+qNuNBoNSq53vNqGmwb5WAieonMB0y9r8+xFcuv/i0D/wABHzgrLcm5ts6XjtRgkjD3xESD9j6LV9CYBdbzWuuWTM2Pa1vlb0KdxLmMHfQfEqn/AB6Lm+WsxWhvTZSaGDLqFWu9wAphsU3S0uz/AJx11mO6q8BjWmuHVCA1mZxGt2sOURuS6FFx3EBUfUcDlD3E5ZJABMho6x17LbTTi2RzL7k5fiXfLnOVfC1mupuPs8zS9gjK5rTdsRa269EcC4zSxdIVaLszTqN2mLtI6rygXiQ1va/Uyu3/AIMU30GvpP0qeMDoW2NvKFpXRifZ1IFYJSSUyIlhKVgoASSbL0kAZBTdR11sbJpzkCH2uWrymCSnJlADgfKxKxlWwagBLLSsSkEDMrKRFkO8S5op0XFrjBS0MLbH4iAQNVpw6m7LLjdDWH5ibUMhW2H4sIWWdyUvZvrobj6JHFOX8PiI9rTa4gyCRcHzQJzxSbQq0xTa0Z7GyOW8SBOq5d+J2MJqsI2Ua5xlLCVkJRj2X9LlN2QVKRBm5b56qp4hhTRs4GxRbylxOaDJOwVtjsLTrNh4BB33VE665vY9MsTml2efeYH/AOo46hFGFqBtNjZFmidjcfNVfOvBHUcYGkRTe4Fruo/Qq1p4QPuH7QB9Por7JPIpFMEk3pecIbMOMReI+RV4/ENY3M52UCCSesiB5lUnDnANaBPdVnOuMBpupufltJH9xEZR1FxM9koLlLCMmktB/jvEauIr1mUnD2byZt4spa3c6Tb4Il4Th/ZMp0Q61OC93V5iw6RIA8yeiBeXsQPbEnQFuW2kQ3foEdYerlDmtdcukE7OcCJgdBPrCstmo4h0x5ayFzDjC8CmweFjA0EdXZZ/9Z+JQ67h73XAA7G28a7ok9iA0y0l14M9O3p8lT1OInMWWFzDnEZWtk3I+9VQ05vpGj5FArKtJwIYBL9r2FrEnayrMQ7RwMi14OpJgRtopuKxNsshweBJBu4G5BI0mBbt2Ve/ElstAzMJ03JbYHzhaa6VFa/Zkt8hzeL0NV8OAWyIsc3UzME/EJmlhQfJPQ57r/O56KxpYSB5KU5qJXCDkxvCYaCMog6zuumfhViT/Vhr3/lMZjcnoEBUzHon6VQggglpBkEGCCNwVlV35GiXj9HpopKo5X4kK+GpvE+6AZ1zAQVbSt6erTC1giFpC3lZTEM+zSTqSYEWu/QLQsWzmSU4GoENhicY1bQkkBlKFs1q2ASGaNYtgEsygY7itOkQHvDZ690AWBXO/wAQ+ElxFRrZI1jojerjmiCJPkoOLx7XCC256qmd9cPbLoUWS7SOQ8FxmSplPVGdOqIspzeUqLqntCy5M9vNP47Chr2UWAAmC7sNvUn9VhsStnsTo1WOuPGRBNX2bS51vrPRDfF2UcT77dO90Rc2YUCtTpTNhmuR4nRlnaLHvCHatDKXBoBhxbaSDldEt3/K4rHa5wm+H10bqowsgnP7HMBjG0hkbIDTGs6bKxoczNJLTMiLee6GXVZJ2/WNCn8HhnOJcN/s3VUfJcW2ydnjRaxBLxTB0MWyKl8t2mYIKAsE4MxD6QJgEwVfvAZdz8vqh3GYqgKhcyS8i5Gi2eP5PPVjOddRxa/Rf4HGgWG+/qhTnGuPavG4PqPCJAO6hf8AW8h1m/lKgcXx2Z5e3Q7TMba7roVRaemKxr0a8MdlFzEmfmI9YXSOX8SwNLiM1vCY1m0fIfNcywrtJO+2un7BEvDuOClhi0Sao0O0TayL63NLCVM1H2W3M/E2Upbnu4Axq5xP5QJ1mb9kJHEsaBN93D5+8NdY+Crnue9xL7knU/H78k7TwuaZOgnXaP8AhWV1qC6KrJuQsfF4sPDAEAfAeqj0SYcd9B6/Tf4rau3ve1uxVvwnhoqAH/glOc1BaxQhyeDHD8MJB3I+BKsfZ2P3KdPDyx2UjxDUWiYnWdgsVHg/X7+IXMtscmdSqlRRGfb1Tbn3t6pwNJsP+VFxboNyLD789UQWvCyeJdnUPwm5gDahoPdAf7k6Zht6rrZp9F5OwvGzTe11PVpkeexXpbkzj7cVhKVUODnFoDwNQ8DxAhdKrkljOPdxctRblZlPSCmnU+iuKTXMktJSQBhrVubJEwouLxrKQBqGAUCJAErdoQzj+ZwHAUhm+nxV1Qa94BJyyNlFywsjDkTQUy/EdLpp9GC3U9bqTA6KtzZaqor32V9TGEDNltErlvH6xxWPaGu8Je0X7ESAF1LjlQChUJsMu2q5Fywc3FmC5AdaQbZWk+V1CLePWT4pNYjtJpAZWnRoCp6lBtSsSAcg12kjopGPqlxblN5v5Db6J7D04b3WW6PyPH6NFb4LfsZ5j4wMJhKlYgeACAb7gAKj5VcHUziariR75zWABuPQT8kz+JFH2tKlTkkCo1zmg6tkAz1AmY7K14dhg6gGO8IJvAi0aX+C0Lc/pVFLtsGsViw41XOIJcZbUMEG0N9C0m37IffVJFrO8LRMCZ1fNstx/wCxCMuI8MPsASQ1rGlpItGVpggbyco62shvB4WcOKjolznQLE5acNJ8xa3r1XMurkn3/s6tVkc6KSq3NAbqYb5dSr7iJ/pabWxLjDWtGpJ0EDU3Uflam04irUfBbRZMk2LnuIH0EKmq4t2Lxk5iG0znB6ZXeHsLi0quvxXY4x/f/CV1/BNv6/6RMXhahz1KxLAA4wQCSQSC0NHkQTt80GV8XL4uBoi/8QeKnM0UyYIJc6QS7PJA8gS6yCqOHLiu3GEKo4jhztnY9ZGc0lYpHQd9ekojw/CrAlYxvBJEixVf/wBME8Y/gn7Kiu0se5rrWkHrOhnoVJwm0m38JjEYAj3iZFgfLQJ7AH+/a0ASSrk1JdEFsX2S8VQOQOBDXEgROxBmPgmsPRzuDG62t1Wtete3oTaOikcBpDPmJvtdE5ZEI9suf/iwDQ7MQ70IAVhwfh/s4bPX9VY4SsAMs3Gv7qQGzHncjp+y5c7ZS6ZurrUe0VGLwli9kXnzOkqkqtcWiR9n9EYY17ScoiBqREdLlDvFb031G6NJvPvO2AbqYET0UIwlNpRRqVsYR2RXYvFEOOmYm5EBrQfLQCUO1cQ4lwtrE66SLHonsZWNSAwENy+Mm2Z0+Im/uiwA7FM0mAfp5rp1UqC/pzLr3Y/4N0aP19VacM4tVw7iaNR9M/4uIB8xoVBFQ+fQ/wApylhHONgrjOdq5A/En+oLaGJhtQ2a8aOPQjYrqFKp1XmrlXg7xVY4atcDHkV6JY4kDyEpoi+ieaYWEwHlYUhahtz4BcdAg3mLigqRlGYA6fqiPmAu9k4MtZc8BaXOaHeIXITREk42s1mWwEkFHvD8SDSaQdguP8w4s5RB3v8A+KM+W+LNqUGQ6CbX0hU3S44aqFuoMnV+60OK+CG6vEA05Xekaead/wCpTpER6krLK1ejYqmW/EaftaT2A+80ifouWcsPfT4mKdRzi4F0A+7GU6LoNHHgyub8armnxWk92mciRvmFreqK56nn6KpxySOnsxIzETAB+amtrfJCdbigIOreh7jVWnDMWSQNjER19VXKxfRbx6elRzFjy7HU6LTAy5nHfUW7CHn4K+weI/0xefCIg+hH0QbRrudi6zyWvIa4j+5t/dPw+qYZxd7WvpkZg4DKBq02g237dfJFl3x2JP8ARZRT8lba/YecVOagWC8ttsRuJ7W+SHMVg8lAFrrlsmdJeXe1d5yQPIDstuAY1poik55uyPFpABaIO2oWeYcePYwwAHLm0JsfEAI7gE6WClZxnDl/AgpQnx/oJ0MS4NqU2a1qtgd2sBbmPazz6KDx40cLhalJsurVSQ698gMAu3AIE5f8z3WDUYyq4ZnGm2wIgHM9wBvvYH0KGeOVs1V0nQ5elmwBv5/BW+LDjHkZ/Ns2fFFfiajnljScwAA++vmrvheBtMaqDwzBlxCL8DhsoA8lR5d+dIPHq3tjdLDwNE7UoNNirE4bY6xPp1TVXDka9r9Fx5Se6dWMItFNi+HAiNVRYjB+yJJbmHSdD36q84xj/Z+EHM46AXNgTZC+Jxr6hOeIg2n4aarpeErv8vr+mPy1Sln2V2LxGbffdSOH4k6bBQnsnZEPLeJovAoVgGH8r9JM6OOy6rXJYcrWnpfcO4o0tANj1/lXLcS0MJGnTsh7iuAGFc0ZgWuEgnb+FS43jr3+CnZu56rDPxm3iNVd6S7L9nEWPqiiXilTvneegkwPOIlD3Gcc2oGtpNeMheM0+HK95MAaiyiMp2NpO8673PZOZgIAg6yB2FvSVsrrUFiKbbHN6x04nMIho20A0AiTrNlDLJJ7qVQwb3wSLfCfRWuHwYAgt9YUbLlEIUuRV0cKYmFLw7CJT1dsGBsm2PJlZZXSka40KKDr8McLTqYkB7oyjMB/cQuw1mxcLzjw7GOovD2m4MiF2flXm5mKYGu8L430dGsFavHkswx+RBp6EV1hMmoktBnNOK0i+jUGhgwuL4PD1Kb3EkSSSSfNdxZcX13QDzhytUzPfQbLXC7eh7BP0JABxmrmFyOlk7ynxDLmpE3BkfqoGJw1QCPZut/ieqqy5zXh0EEKu6CnHC6mzhLTp2Bq557aqQ2oChjhHFxFgQSrFmMN7EjsCuPZVNP0deF0ZfYS8PM76II/EilFZtUbAEn/AGusinAY4eRVTztRNWlYaT8FLxm1NaUeRjXRKo4gVGMeLhzQR6og5cdmfJGhEDogLk7HF1EUz71M5fTZHnCcXl6XF03Xxk0yDs5R0HOGu/7vGsIuM3qHPsbeo9E3UwFiZJMz01PXyBWeF1g7iFcGYfTeW9LVGn9yrfFsOXT72UfJX/p3+ka/EnleL9lBTpljnbGbidbzqdjKexGNc2lLoHvakGfBAAHQAn4N6KQ5od72nT9fn81T8dZ4T0FiT/lv5fso1prpfZfY0+2Un9W1lOSbmSBFwTlDSCdg2/WVR1G53gAanbuVIx2JaW2Mi/QAC0D5D4q05PweZxdYnYFdWxquGI4i2c9ZacM4VlaLXO//ADorrAYPMTI623AH6wU/icNZoAGsEnabfqrLhtVrWN8ImOsFxsNJ6B1+4XG1WWdnUiuMOiJi8Ple6BmIa0iTMy0mPIwTHRCHFca4ktpmXQC4nRs6aXj0RDzfxA0KRDiC+CXbwT4iB5S0DyJXPxUcc7MuWq8jMZJIbEhsbE5lpr8aEpa/SK7PIlGOL2yPi60OaGOzOElzjdskXi2ik8P4C54zRbcmw+Cv+D8qmxeO8fepV2+hkaQBA/m36/BSu8rOoFdXjuT2XYG1OBtbefgq7G8LEHKiXGNiR5+X3qqh7I3/AHuqK757rZrn40MzCjxOLfVcwVXe40MH+0affZbuxGSQII+7qdLGul7A9h95uhjsdiER4DkKjUy1W13OpEyBAmJ0ldaqzmtOPdU6pZ9ATiaknXXzmNQp/B6ImT/wj/j/AC1Tqt8ADHtAAPUDYoL/AKUsdkiCLGbKNzaQVZJl3TLSBljT4rWpUAmxKg4eoWNJkA9NVMpvzAXm31WFrWdCPSK7EQbgaqPTpRc6dArF9AbzHXbX+VHxOKpsAE6fevmmot+ibkkuyHUJHr9yrfgGIqMgjTUHoR0VHUxk6QB3uo1TGvJEOtMT9StddTXsw23RfSO/cP5mpuptLjDov5i36JIB4DwGtUoU3+0b4gTc/wCRSVuyMnR2WkbXs5OOM26haPbFQza0g/URussf0v8AfRXFZCbhwW2a0uEi4F1U4jg9EuBcxsnaBqr72cOI63HnuoGIohvieZOoPVAA1i8AxhIDGjyCncDLQYyj4KVj6EkO2KjYaiQ5R+yX0WFWnSBdmY246IVxeEDszdjMItxFDOFXPwV0OKY02jmtHl7F0KvtKdPMDbUXRRgHVy0h9JzDF9EXYajIynX8p6LY0Cb/AJhYj+7yUZVRl2NTaOPsxRoYllZ35XR08Js5dFB9qJaRlInz6Kt4zyTTq1M4cWNPvNAmP2UjhXCX4dmVtQvbPhzWt0CzeTRz7XtGrx7+LxmlXBb+tusaoM50xmRhYGyXCCRtfX6o6xWNLCQ9pBHae+oXP+YiKjnPAkEyB22t6Kjx6Xz/AC+jVfc+HX2CNEHKZ0B8O+mp+iMfw6IOa4lC72ki7Yi0dL3WOE8QdQqBzbQdOutlsthzi0YIS4s7CWTNvT6JouyA9CD+m3wUfhuOFRrTPvX+ITfFqngdeMs/T+Vx41uMsZ04WcogXzHxA1KxGrabZI2zH3R6Ekx2VpyDwM1ne3fpm+JshqpSLgaQu91STH9zot5DT0XWOAUPY0GMBywOk99PNb7mq4KJmr2ybkEDuHgthkDwEA9C02J+BCCazySXOIAMxbqYg9DAn1RNg8a/M4EiQc3S8mNDFwY9FpjsGyoTUAAIa1kaCBMW/XyWeyr5EnE11y+NtSOd4jCwDEkHQ69wq6vRPTRE1Wm5heJkgiGxIixJPQ62VJVMGfr0B+sLNjRsT1A/xGnN43+CteVeOnDvFN8mk43n8rj+YdlFxtYearKmJmwgx9FuolPrEYfIjW/bOuG9tzc2280G8+AtLKrWgtMtJG5Ghn70S5U5jmKNUwDAa86jo39kVcRwVOqwsfBp9YIkxqOhXR1SRx8cJHLH4wlt2m+6w3irhYCPNWXEeW6oMU/GzYTBHxTdHlbEOBOUCNiRJVfxQLvnn+yI3iYcPG4z0Fvqq12LHS/yVkeBVbzSdO9k9heXaziA2kZNr2+qmsXorbb9lEGl5kq+5a4K6vWZTA1+Q6on4d+GtZxmq5rG9jm8x0R9wnhNDCMii2SdXn3ifPYKWEdJfDeGMpUmUxcNET16rKWd2w+aSWCC7HUszZAkjZRQ4QDJ001jtIVk12/x8uqg4uhlIe0SN9iO4UiLMjxDyuExiMMHODtNiDp3B6eaebUDd5n1Py2TjPIE6OHX+UwwqhDpZFvy9PQpn2MKxqUW02uIHh10m/lsU1QbnbJiYsRof2SY0Zw42W1XCpNbBuptBwNjqkMq/YJ5rZibOsGn91ZPw4KjuowgRCqUJ7EC/R5lR3YS4tDjPhPugdlZ5bAaiZhaltnfC/yIKAKZ2GsBsdZt81TcS4JSqZnOb4jDRrMCYE6Wk6ovfRuBpA0Ok7qDVoWHSfT4IGch49ynWpkhjC8DQtvaN43Q7U5ervcIpunYQu8VMPdx0ERA8MqDXwhytB1GgjUeYRg9AblvCV2NaKlJ3h0tJt5KPzTjyXBjbECTO58uwRyWFjjH5ho1xblKGOK8vuqPzNPjBk5jaw/uVTpjyUiasaWAJwCvGLYXTEwPM2XXgRlAC56OUK85mloAObX3b7DdGdPOxrQ4giYFxmsJkgLL5VE5tSiavGujDpj2MZnA6z9EwzEOaC2TBF+vRbYmr4ZCrH17RmvoTsAbH5SssFJHR1SRpzDijSaDDcz7PMk5sptE95vugjiNZzDDze/hBk+EwZjS4PwV1xnGED2mY5p8HwjNHa0IXdgnObmMtl0aSXWklbK6Ob5SMl3k8FwiRK9Y1DbwtED77qww2AAaAWnxuEOkzGVpdcWmM1v8gpLqTPZh5aLAOtYEiIOXpr6neVIp1nPwhzeJwiBoZc6YBJvcj47QVsjFI58pN9soa0Wk30PQe7c9YOa/YJzDccr07Cq4jo4lzR0MFN4zwkNI8WUZ+ku8uxF1GAtAF5n9P1QIPOV+I+2Z4iM4MHuIs6EShllzblRn/csOgbJ+WnzhdOwzwUiIwKat+EYG8xfYHQ+qfwmDBhxFpVpUZkIjQG0xoeykkJs0a/KLi0eHUNaf3UI1XOJLojYbkeQ6p6sTUfJcQ2Zjr3hOUJkAtudDa9/kVIXoabH9jv8A8z80lOMCxsekn90kYR0IWuyf7bmSdP4UgHcabj9lGmxI8TTAA6DqP2WZLZLfFp6aAx+yQ0N18NBzMEjcaH0IWtOq1sAEknYwT3+CmscDOU3Fj0n9EzXw4dtDvvZAzFM7fm3tZ3n3TdegYcG2Me6THwI1WGu9ndwi+0kHvdJmIEAn8xFp0t3uNEAaUxDfFt1N++mqww7gyOoUp1om8276Trvoo9HDlkwS4Xtof5RgiTSxHVOyCq41IdldA6Hr/KfmEh6POpdE25mxWzaycFQFAxiLz2j77ph9Pw6SZ8pU0tGxWjmJAQalIT57kfcKK+he2o+PaytHMWhYmIpquFsbWOvWyhVcDcWG0DqiI0BfumamG+/JAwfbhYmGiTM208k1Xwlo/IDJIF7i6IXYa87rU4S5MaoDAWqYY+87U2B28OxHkqziuAexpgC7ZtexE2/ZGpwAiNk0/AiIVcqoy9otjbOCxM4xWp53BxO4jX0HZV+Mqw+ZkbAbDT+F1TinJtKoczczDc+HSTvlP6IYxnIhm9S0AWbBj4qz0ivloHN/1HtBM08sQNAQdD30WcTiD7oJyibWjWI+Tfgi08uU2NytaR3GvnKg1eXHGRNj289vVA9BPFMzkuJM2Hy/RLC4ZziABJ+/4RbR5NcSBNvKLeZRLgOVxTEFvlGhjUk6kIFoMcu8ELTIEvd8B2lHXD+GFgBeTmnYWtrqpFJgbAaBlGnhg/unWuLiQBGVu2p03O90JEWyVWrtFt7aDaBue61czM7xAiBtoPjqm6eBmQS0WmbmYghsk6lTGmwdaSLCJKkIzh2HQgEgSDJ0Im59U7VOzdtxpPaVoKcCXWWKTjUOVgtpPXyG6NDDTI3c/qknhhqe4M72n5rCjowjNMtIjS8t81qy7czbFxk+nVJJSEbEAl0eGCPVOGtrnFpER3WEkDHXNt1HdRnYYflt2Nx/CSSQMYxVZwc0EQ0Hz2j6rYVfEZuJ8Pa37pJJiNheQ68E2N/K61LWkEGfPWO4OqSSAMsYQL3HUW+RWpdBvp1H7JJIaAckgTss+0SSURmPaJZwkkgDGYLUkLKSAGyQsFwSSQM1Lgm3O7JJIBjLyoz6YckkmIjnAtM2vMLQYJokZY6EJJIEa1iBr4hYafdlBxGIaC0NsJAJjQH6pJJgSzTYfsj6arLGMD3OEgEDKNyYuT+3dJJSwRK/ppufC34ntOyb/qWg5WC53KSSj9Eh5uEu32xPiuMptAnbe/VSKDS7KwkAgkggXsNyPJJJAGWG12gpJJKIz//Z"/>
          <p:cNvSpPr>
            <a:spLocks noChangeAspect="1" noChangeArrowheads="1"/>
          </p:cNvSpPr>
          <p:nvPr/>
        </p:nvSpPr>
        <p:spPr bwMode="auto">
          <a:xfrm>
            <a:off x="90487" y="15875"/>
            <a:ext cx="304801"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dirty="0"/>
          </a:p>
        </p:txBody>
      </p:sp>
      <p:sp>
        <p:nvSpPr>
          <p:cNvPr id="2" name="TextBox 1"/>
          <p:cNvSpPr txBox="1"/>
          <p:nvPr/>
        </p:nvSpPr>
        <p:spPr>
          <a:xfrm>
            <a:off x="5580112" y="980728"/>
            <a:ext cx="3128480" cy="1862048"/>
          </a:xfrm>
          <a:prstGeom prst="rect">
            <a:avLst/>
          </a:prstGeom>
        </p:spPr>
        <p:style>
          <a:lnRef idx="1">
            <a:schemeClr val="accent3"/>
          </a:lnRef>
          <a:fillRef idx="2">
            <a:schemeClr val="accent3"/>
          </a:fillRef>
          <a:effectRef idx="1">
            <a:schemeClr val="accent3"/>
          </a:effectRef>
          <a:fontRef idx="minor">
            <a:schemeClr val="dk1"/>
          </a:fontRef>
        </p:style>
        <p:txBody>
          <a:bodyPr wrap="square" rtlCol="1">
            <a:spAutoFit/>
          </a:bodyPr>
          <a:lstStyle/>
          <a:p>
            <a:r>
              <a:rPr lang="he-IL" sz="11500" b="1" dirty="0" smtClean="0">
                <a:solidFill>
                  <a:schemeClr val="accent4">
                    <a:lumMod val="75000"/>
                  </a:schemeClr>
                </a:solidFill>
              </a:rPr>
              <a:t>סוף !</a:t>
            </a:r>
            <a:endParaRPr lang="he-IL" sz="11500" b="1" dirty="0">
              <a:solidFill>
                <a:schemeClr val="accent4">
                  <a:lumMod val="75000"/>
                </a:schemeClr>
              </a:solidFill>
            </a:endParaRPr>
          </a:p>
        </p:txBody>
      </p:sp>
      <p:pic>
        <p:nvPicPr>
          <p:cNvPr id="1026" name="Picture 2" descr="https://encrypted-tbn1.gstatic.com/images?q=tbn:ANd9GcReRQFVxd95LdQ_Mg25LR_JXzrAlkOQp2nu9bR8782VDjm7nKqCvKvdtEs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874" y="3237382"/>
            <a:ext cx="4392488" cy="2923003"/>
          </a:xfrm>
          <a:prstGeom prst="rect">
            <a:avLst/>
          </a:prstGeom>
          <a:noFill/>
          <a:ln>
            <a:solidFill>
              <a:srgbClr val="0070C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04730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משנה 2"/>
          <p:cNvSpPr>
            <a:spLocks noGrp="1"/>
          </p:cNvSpPr>
          <p:nvPr>
            <p:ph type="subTitle" idx="1"/>
          </p:nvPr>
        </p:nvSpPr>
        <p:spPr>
          <a:xfrm>
            <a:off x="539552" y="1916832"/>
            <a:ext cx="7854696" cy="4176464"/>
          </a:xfrm>
        </p:spPr>
        <p:txBody>
          <a:bodyPr>
            <a:normAutofit fontScale="85000" lnSpcReduction="20000"/>
          </a:bodyPr>
          <a:lstStyle/>
          <a:p>
            <a:pPr marL="514350" indent="-514350">
              <a:buAutoNum type="arabicPeriod"/>
            </a:pPr>
            <a:r>
              <a:rPr lang="en-US" sz="3600" b="1" u="sng" dirty="0" smtClean="0">
                <a:solidFill>
                  <a:srgbClr val="00B0F0"/>
                </a:solidFill>
                <a:latin typeface="+mj-lt"/>
                <a:cs typeface="+mj-cs"/>
              </a:rPr>
              <a:t>English or Ascending Auction</a:t>
            </a:r>
            <a:endParaRPr lang="he-IL" sz="1800" b="1" dirty="0" smtClean="0">
              <a:latin typeface="+mj-lt"/>
              <a:cs typeface="+mj-cs"/>
            </a:endParaRPr>
          </a:p>
          <a:p>
            <a:endParaRPr lang="he-IL" sz="1800" b="1" dirty="0">
              <a:latin typeface="+mj-lt"/>
              <a:cs typeface="+mj-cs"/>
            </a:endParaRPr>
          </a:p>
          <a:p>
            <a:pPr>
              <a:lnSpc>
                <a:spcPct val="120000"/>
              </a:lnSpc>
            </a:pPr>
            <a:r>
              <a:rPr lang="he-IL" sz="2400" b="1" dirty="0" smtClean="0">
                <a:solidFill>
                  <a:schemeClr val="bg1"/>
                </a:solidFill>
                <a:latin typeface="+mj-lt"/>
                <a:cs typeface="+mj-cs"/>
              </a:rPr>
              <a:t>במכירה פומבית מסוג זה, מועמד למכירה פריט יחיד.</a:t>
            </a:r>
          </a:p>
          <a:p>
            <a:pPr>
              <a:lnSpc>
                <a:spcPct val="120000"/>
              </a:lnSpc>
            </a:pPr>
            <a:endParaRPr lang="he-IL" sz="2400" b="1" dirty="0" smtClean="0">
              <a:solidFill>
                <a:schemeClr val="bg1"/>
              </a:solidFill>
              <a:latin typeface="+mj-lt"/>
              <a:cs typeface="+mj-cs"/>
            </a:endParaRPr>
          </a:p>
          <a:p>
            <a:pPr>
              <a:lnSpc>
                <a:spcPct val="120000"/>
              </a:lnSpc>
            </a:pPr>
            <a:r>
              <a:rPr lang="he-IL" sz="2400" b="1" dirty="0" smtClean="0">
                <a:solidFill>
                  <a:schemeClr val="bg1"/>
                </a:solidFill>
                <a:latin typeface="+mj-lt"/>
                <a:cs typeface="+mj-cs"/>
              </a:rPr>
              <a:t>מנהל המכירה קובע מחיר התחלתי נמוך, נסמנו  </a:t>
            </a:r>
            <a:r>
              <a:rPr lang="en-US" sz="2400" b="1" dirty="0" smtClean="0">
                <a:solidFill>
                  <a:schemeClr val="bg1"/>
                </a:solidFill>
                <a:latin typeface="+mj-lt"/>
                <a:cs typeface="+mj-cs"/>
              </a:rPr>
              <a:t>p</a:t>
            </a:r>
            <a:r>
              <a:rPr lang="he-IL" sz="2400" b="1" dirty="0" smtClean="0">
                <a:solidFill>
                  <a:schemeClr val="bg1"/>
                </a:solidFill>
                <a:latin typeface="+mj-lt"/>
                <a:cs typeface="+mj-cs"/>
              </a:rPr>
              <a:t>. כל עוד יש שני משתתפים שמוכנים לשלם את המחיר  </a:t>
            </a:r>
            <a:r>
              <a:rPr lang="en-US" sz="2400" b="1" dirty="0" smtClean="0">
                <a:solidFill>
                  <a:schemeClr val="bg1"/>
                </a:solidFill>
                <a:latin typeface="+mj-lt"/>
                <a:cs typeface="+mj-cs"/>
              </a:rPr>
              <a:t>p</a:t>
            </a:r>
            <a:r>
              <a:rPr lang="he-IL" sz="2400" b="1" dirty="0" smtClean="0">
                <a:solidFill>
                  <a:schemeClr val="bg1"/>
                </a:solidFill>
                <a:latin typeface="+mj-lt"/>
                <a:cs typeface="+mj-cs"/>
              </a:rPr>
              <a:t>,  הוא מעלה את  </a:t>
            </a:r>
            <a:r>
              <a:rPr lang="en-US" sz="2400" b="1" dirty="0" smtClean="0">
                <a:solidFill>
                  <a:schemeClr val="bg1"/>
                </a:solidFill>
                <a:latin typeface="+mj-lt"/>
                <a:cs typeface="+mj-cs"/>
              </a:rPr>
              <a:t>p</a:t>
            </a:r>
            <a:r>
              <a:rPr lang="he-IL" sz="2400" b="1" dirty="0" smtClean="0">
                <a:solidFill>
                  <a:schemeClr val="bg1"/>
                </a:solidFill>
                <a:latin typeface="+mj-lt"/>
                <a:cs typeface="+mj-cs"/>
              </a:rPr>
              <a:t> במעט. </a:t>
            </a:r>
          </a:p>
          <a:p>
            <a:pPr>
              <a:lnSpc>
                <a:spcPct val="120000"/>
              </a:lnSpc>
            </a:pPr>
            <a:endParaRPr lang="he-IL" sz="2400" b="1" dirty="0" smtClean="0">
              <a:solidFill>
                <a:schemeClr val="bg1"/>
              </a:solidFill>
              <a:latin typeface="+mj-lt"/>
              <a:cs typeface="+mj-cs"/>
            </a:endParaRPr>
          </a:p>
          <a:p>
            <a:pPr>
              <a:lnSpc>
                <a:spcPct val="120000"/>
              </a:lnSpc>
            </a:pPr>
            <a:r>
              <a:rPr lang="he-IL" sz="2400" b="1" dirty="0" smtClean="0">
                <a:solidFill>
                  <a:schemeClr val="bg1"/>
                </a:solidFill>
                <a:latin typeface="+mj-lt"/>
                <a:cs typeface="+mj-cs"/>
              </a:rPr>
              <a:t>התהליך הזה ממשיך עד שנותר רק אדם אחד שמוכן לשלם את המחיר, ואז אותו אדם זוכה בפריט ומשלם את המחיר האחרון.</a:t>
            </a:r>
          </a:p>
          <a:p>
            <a:endParaRPr lang="he-IL" sz="2000" b="1" dirty="0" smtClean="0">
              <a:latin typeface="+mj-lt"/>
              <a:cs typeface="+mj-cs"/>
            </a:endParaRPr>
          </a:p>
          <a:p>
            <a:r>
              <a:rPr lang="he-IL" sz="2000" b="1" dirty="0" smtClean="0">
                <a:latin typeface="+mj-lt"/>
                <a:cs typeface="+mj-cs"/>
              </a:rPr>
              <a:t> </a:t>
            </a:r>
            <a:endParaRPr lang="he-IL" sz="2000" b="1" dirty="0">
              <a:solidFill>
                <a:schemeClr val="accent3">
                  <a:lumMod val="60000"/>
                  <a:lumOff val="40000"/>
                </a:schemeClr>
              </a:solidFill>
              <a:latin typeface="+mj-lt"/>
              <a:cs typeface="+mj-cs"/>
            </a:endParaRPr>
          </a:p>
          <a:p>
            <a:r>
              <a:rPr lang="he-IL" b="1" dirty="0" smtClean="0">
                <a:solidFill>
                  <a:schemeClr val="accent3">
                    <a:lumMod val="60000"/>
                    <a:lumOff val="40000"/>
                  </a:schemeClr>
                </a:solidFill>
                <a:latin typeface="+mj-lt"/>
                <a:cs typeface="+mj-cs"/>
              </a:rPr>
              <a:t> </a:t>
            </a:r>
            <a:endParaRPr lang="he-IL" sz="2000" dirty="0">
              <a:solidFill>
                <a:schemeClr val="accent3">
                  <a:lumMod val="60000"/>
                  <a:lumOff val="40000"/>
                </a:schemeClr>
              </a:solidFill>
              <a:latin typeface="+mj-lt"/>
              <a:cs typeface="+mj-cs"/>
            </a:endParaRPr>
          </a:p>
          <a:p>
            <a:endParaRPr lang="he-IL" b="1" dirty="0" smtClean="0">
              <a:latin typeface="+mj-lt"/>
              <a:cs typeface="+mj-cs"/>
            </a:endParaRPr>
          </a:p>
          <a:p>
            <a:endParaRPr lang="he-IL" b="1" dirty="0" smtClean="0">
              <a:latin typeface="+mj-lt"/>
              <a:cs typeface="+mj-cs"/>
            </a:endParaRPr>
          </a:p>
          <a:p>
            <a:endParaRPr lang="he-IL" dirty="0">
              <a:latin typeface="+mj-lt"/>
              <a:cs typeface="+mj-cs"/>
            </a:endParaRPr>
          </a:p>
          <a:p>
            <a:endParaRPr lang="he-IL" dirty="0" smtClean="0">
              <a:latin typeface="+mj-lt"/>
              <a:cs typeface="+mj-cs"/>
            </a:endParaRPr>
          </a:p>
          <a:p>
            <a:endParaRPr lang="he-IL" dirty="0" smtClean="0"/>
          </a:p>
        </p:txBody>
      </p:sp>
      <p:sp>
        <p:nvSpPr>
          <p:cNvPr id="4" name="TextBox 3"/>
          <p:cNvSpPr txBox="1"/>
          <p:nvPr/>
        </p:nvSpPr>
        <p:spPr>
          <a:xfrm>
            <a:off x="1045433" y="836712"/>
            <a:ext cx="6840760" cy="923330"/>
          </a:xfrm>
          <a:prstGeom prst="rect">
            <a:avLst/>
          </a:prstGeom>
          <a:noFill/>
        </p:spPr>
        <p:txBody>
          <a:bodyPr wrap="square" rtlCol="1">
            <a:spAutoFit/>
          </a:bodyPr>
          <a:lstStyle/>
          <a:p>
            <a:pPr algn="ctr" rtl="0"/>
            <a:r>
              <a:rPr lang="he-IL" sz="5400" b="1" dirty="0" smtClean="0">
                <a:solidFill>
                  <a:schemeClr val="accent4">
                    <a:lumMod val="75000"/>
                  </a:schemeClr>
                </a:solidFill>
                <a:effectLst>
                  <a:outerShdw blurRad="38100" dist="38100" dir="2700000" algn="tl">
                    <a:srgbClr val="000000">
                      <a:alpha val="43137"/>
                    </a:srgbClr>
                  </a:outerShdw>
                </a:effectLst>
                <a:latin typeface="Algerian" panose="04020705040A02060702" pitchFamily="82" charset="0"/>
              </a:rPr>
              <a:t>סוגי מכירות פומביות</a:t>
            </a:r>
            <a:endParaRPr lang="he-IL" sz="5400" b="1" dirty="0">
              <a:solidFill>
                <a:schemeClr val="accent4">
                  <a:lumMod val="75000"/>
                </a:schemeClr>
              </a:solidFill>
              <a:effectLst>
                <a:outerShdw blurRad="38100" dist="38100" dir="2700000" algn="tl">
                  <a:srgbClr val="000000">
                    <a:alpha val="43137"/>
                  </a:srgbClr>
                </a:outerShdw>
              </a:effectLst>
              <a:latin typeface="Algerian" panose="04020705040A02060702" pitchFamily="82" charset="0"/>
            </a:endParaRPr>
          </a:p>
        </p:txBody>
      </p:sp>
      <p:sp>
        <p:nvSpPr>
          <p:cNvPr id="5" name="AutoShape 2" descr="data:image/jpeg;base64,/9j/4AAQSkZJRgABAQAAAQABAAD/2wCEAAkGBxQTEhQUExQWFRQXFhgYFxgXGBgWFxgYFBQXGhYVHBQYHCggGBolHBQXITEhJSkrLi4uFx8zODMsNygtLisBCgoKDg0OGhAQGywkICQsLCwwLCwsLCwsLCwsLCwsLCwsLCwsLCwsLCwsLCwsLCwsLCwsLCwsLCwsLCwsLCwsLP/AABEIALcBEwMBIgACEQEDEQH/xAAcAAABBAMBAAAAAAAAAAAAAAAGAAMEBQECBwj/xAA8EAABAwIEBAMGBQMDBAMAAAABAAIRAyEEEjFBBQZRYSJxgRMykaGx8AdCwdHhFFJiI3LxFSSCohZDkv/EABkBAAIDAQAAAAAAAAAAAAAAAAABAgMEBf/EACYRAAIDAAICAgMAAwEBAAAAAAABAgMREiEEMRNBIlFhMnGxIxT/2gAMAwEAAhEDEQA/AOfgrYFahbNCqGbSsynaWEe7RpPoptHgVd2jCjB6VqyEQUOUa7toVjhuQ6p1PyRxYagTYE8wI8wvIH9xKusHyTTb+WU+DDkcxp0idAT6KbR4ZVdowrreG5apt/KFYUuEMGwT4C5HI6PLtY/lhTafKlXddYZgGjZU3NWObQpZWx7R5ytHnunwQt0D+D8IaA8kSWtvPUqJX4cMxtBVxw2KWGcyo4y95DnnqRb6Qqj+qc+o/cAW+91g8qTjPIs6PiwTh2iKzCCeqnUOHMMSHCfgnaVQMbIi4m+3VWWEqtbh6lY3I91vrcxss8fJt3EWz8av9ERnLdN+j/jZVfG+ACi0uLotN0RcM4k2q2Q2JCDvxC4jJqNzTDWyPMwAO/XyW3xrvmTeejFfT8TwgcAfTxFT2ebKT7p2J6XRRU5VLSGl4DjoDqVybDPeXsayS5zhlj3hlMyuoYvGuBZ7V+ao1ouYkEbWVltkalrIV1Ox5Efq8o1VAr8p1+iJeG8z1AACQ7zH6q7w3MGaM1IGdwVGPkVSCVNkTmVTlSv0UStyrXGsCdJ3XaH46llJLSLLm3OuNfnoSQHZw9pF4A0aB1JgK78forxgliuUcT/aqbGcsYlv/wBZ9F193OEZQ+mwGPE2bzvdX3COIYXE2ENd/a6L+XVRhbXJ4mTnTZFa0eaq3D6rPeY4eiaDV6lxXK9J+rR8EN8U/Dig/wDIAr8KDgATjV1LF/haJ8JIUJ34YP2cfglg9OeBbhHFX8Nqw0dPoq3FckYpn5ZRgaDSSnYnhFan71Nw9FELSNUhmFhZSQB03BcjF13T5BE/DeSKbY8IRpSoNGyktCliI6UOG5bpt/KFY0uEMGwViAtwEBpEZgWjZOtww6J+EkANiiOi2FNOBIpga5VmEpSlIDDzAXHvxI4+GuBbd4d8J0XW8fim0qb6jzDWgkrzp+IXEBUr+ERfMR06BRa1onCWJhJwri4xGErZgJY9thqdLiddSoWFqFzjlJBAlUHK2LLarjc5maDt/COuG4UewqOIIc9sAkAAAaXWDyK+dh0/Gnxq3+leXmN53+AKeZUc1sSchkEddLLT2oksEWOo3splOnmygAXAj6lYJx98TbGXXZJ4PTyUnzAEFxP35rm3NGOp1HB7M0m9QH+4gCB5ZT8Ua82VDToMbTs5x8RiRAidfuy5viMM4mm0QS5xHWSXR/C6Xgx41f7OX5b5T0J/w84cGtrYx/5RkpbHM6Q5w8h9VOYS8lx6xr17ohxXCsmHo0WFuRjYBG7o8d/SZ6kKMzhMskGC2wb/AHf5LP5SlOW/SLvHcYRz7ZGozPvRYCPlCvcJixTdcSdegCbwnA3uFMtiYzk+dr9DEKSMKGkuIIDTpEzsfqskKp80iyyyLiTzis9Mmw/bqgjEYU+3fiHvPswT7Fs28Ih7/q0DrKkt4rV/qhQ1bVPQzTa333SBsPqFW8bx4e7wjwAw0HZrfd9dz3W67lUs+2V+LWrJcvpELEVyNTcwZ12/la0ccQQRI6Gb/wAJh7s1td7T0n5Jmp12CyxN1iOncr8+ObDK/ibpm/MPPqui4LGU6zA+m4Oaen0XmxmIIPfVFHLfMr8K4PDvD+Zp0I/futtXkSj1L0cy7x4vuHs7e6kOi1OHHRROCcZp4qkKlIyNxuD0KsJXQT3tHPfQwcM3otH4Jp2UyFiEwKfE8Dpu1aEOcV5BoVJ8AnsjpalAHHqv4XCTDjCS6/lCygDQUluAlKxmQRN0lhqySgYklgrEoAeYVq5Nhy2zSgBLMpt5WA5IBrieFFak+m7Rw+e3zXnDmLCH2tUPBFUF2bYACF6VXPPxH5KOIDq2Hj2keNsxmAG3dBJHGeXa5bXbeNR8ka4viFT2QYXSIPz28kA4jDVKNQBzXNdOhEFFhzPp6bX6hYfJ3U0dHxWuLiydys7McvSSZ3V7RbkcALmTrtO4Q9y2Cxxk20RDTqZSXm+wusM3sujTvH2VXP8AiiwU2h0Ag5tNTuhzknhBr4mjUd7rHyRIm0uFuhT/ADnjA6tYaNEz7u8qXyrFAPcLueS0OGmW0RI6z8QulV+Fa0581ymG2LpNzjoC4xNpJM/VbDDDbQgiN+w+KgUKxMXEx8/00V5SFrDt5xqq32yW4b08c2iC5zoEam1gDeT5IJ4xzq+q6oxghmVxc4mBGgv3P6KbzpjstKoA0HKWwzufzFvYSb/2of5XojEeOpTAYXudU6ECPZsaD5EAb5ldGqK7ZXzbeFmMNUp4f2lSDXqMD6jpIDKIdlpsEb1HAE+Q6Ifx9i1p7k9g4Nt30+qNuNBoNSq53vNqGmwb5WAieonMB0y9r8+xFcuv/i0D/wABHzgrLcm5ts6XjtRgkjD3xESD9j6LV9CYBdbzWuuWTM2Pa1vlb0KdxLmMHfQfEqn/AB6Lm+WsxWhvTZSaGDLqFWu9wAphsU3S0uz/AJx11mO6q8BjWmuHVCA1mZxGt2sOURuS6FFx3EBUfUcDlD3E5ZJABMho6x17LbTTi2RzL7k5fiXfLnOVfC1mupuPs8zS9gjK5rTdsRa269EcC4zSxdIVaLszTqN2mLtI6rygXiQ1va/Uyu3/AIMU30GvpP0qeMDoW2NvKFpXRifZ1IFYJSSUyIlhKVgoASSbL0kAZBTdR11sbJpzkCH2uWrymCSnJlADgfKxKxlWwagBLLSsSkEDMrKRFkO8S5op0XFrjBS0MLbH4iAQNVpw6m7LLjdDWH5ibUMhW2H4sIWWdyUvZvrobj6JHFOX8PiI9rTa4gyCRcHzQJzxSbQq0xTa0Z7GyOW8SBOq5d+J2MJqsI2Ua5xlLCVkJRj2X9LlN2QVKRBm5b56qp4hhTRs4GxRbylxOaDJOwVtjsLTrNh4BB33VE665vY9MsTml2efeYH/AOo46hFGFqBtNjZFmidjcfNVfOvBHUcYGkRTe4Fruo/Qq1p4QPuH7QB9Por7JPIpFMEk3pecIbMOMReI+RV4/ENY3M52UCCSesiB5lUnDnANaBPdVnOuMBpupufltJH9xEZR1FxM9koLlLCMmktB/jvEauIr1mUnD2byZt4spa3c6Tb4Il4Th/ZMp0Q61OC93V5iw6RIA8yeiBeXsQPbEnQFuW2kQ3foEdYerlDmtdcukE7OcCJgdBPrCstmo4h0x5ayFzDjC8CmweFjA0EdXZZ/9Z+JQ67h73XAA7G28a7ok9iA0y0l14M9O3p8lT1OInMWWFzDnEZWtk3I+9VQ05vpGj5FArKtJwIYBL9r2FrEnayrMQ7RwMi14OpJgRtopuKxNsshweBJBu4G5BI0mBbt2Ve/ElstAzMJ03JbYHzhaa6VFa/Zkt8hzeL0NV8OAWyIsc3UzME/EJmlhQfJPQ57r/O56KxpYSB5KU5qJXCDkxvCYaCMog6zuumfhViT/Vhr3/lMZjcnoEBUzHon6VQggglpBkEGCCNwVlV35GiXj9HpopKo5X4kK+GpvE+6AZ1zAQVbSt6erTC1giFpC3lZTEM+zSTqSYEWu/QLQsWzmSU4GoENhicY1bQkkBlKFs1q2ASGaNYtgEsygY7itOkQHvDZ690AWBXO/wAQ+ElxFRrZI1jojerjmiCJPkoOLx7XCC256qmd9cPbLoUWS7SOQ8FxmSplPVGdOqIspzeUqLqntCy5M9vNP47Chr2UWAAmC7sNvUn9VhsStnsTo1WOuPGRBNX2bS51vrPRDfF2UcT77dO90Rc2YUCtTpTNhmuR4nRlnaLHvCHatDKXBoBhxbaSDldEt3/K4rHa5wm+H10bqowsgnP7HMBjG0hkbIDTGs6bKxoczNJLTMiLee6GXVZJ2/WNCn8HhnOJcN/s3VUfJcW2ydnjRaxBLxTB0MWyKl8t2mYIKAsE4MxD6QJgEwVfvAZdz8vqh3GYqgKhcyS8i5Gi2eP5PPVjOddRxa/Rf4HGgWG+/qhTnGuPavG4PqPCJAO6hf8AW8h1m/lKgcXx2Z5e3Q7TMba7roVRaemKxr0a8MdlFzEmfmI9YXSOX8SwNLiM1vCY1m0fIfNcywrtJO+2un7BEvDuOClhi0Sao0O0TayL63NLCVM1H2W3M/E2Upbnu4Axq5xP5QJ1mb9kJHEsaBN93D5+8NdY+Crnue9xL7knU/H78k7TwuaZOgnXaP8AhWV1qC6KrJuQsfF4sPDAEAfAeqj0SYcd9B6/Tf4rau3ve1uxVvwnhoqAH/glOc1BaxQhyeDHD8MJB3I+BKsfZ2P3KdPDyx2UjxDUWiYnWdgsVHg/X7+IXMtscmdSqlRRGfb1Tbn3t6pwNJsP+VFxboNyLD789UQWvCyeJdnUPwm5gDahoPdAf7k6Zht6rrZp9F5OwvGzTe11PVpkeexXpbkzj7cVhKVUODnFoDwNQ8DxAhdKrkljOPdxctRblZlPSCmnU+iuKTXMktJSQBhrVubJEwouLxrKQBqGAUCJAErdoQzj+ZwHAUhm+nxV1Qa94BJyyNlFywsjDkTQUy/EdLpp9GC3U9bqTA6KtzZaqor32V9TGEDNltErlvH6xxWPaGu8Je0X7ESAF1LjlQChUJsMu2q5Fywc3FmC5AdaQbZWk+V1CLePWT4pNYjtJpAZWnRoCp6lBtSsSAcg12kjopGPqlxblN5v5Db6J7D04b3WW6PyPH6NFb4LfsZ5j4wMJhKlYgeACAb7gAKj5VcHUziariR75zWABuPQT8kz+JFH2tKlTkkCo1zmg6tkAz1AmY7K14dhg6gGO8IJvAi0aX+C0Lc/pVFLtsGsViw41XOIJcZbUMEG0N9C0m37IffVJFrO8LRMCZ1fNstx/wCxCMuI8MPsASQ1rGlpItGVpggbyco62shvB4WcOKjolznQLE5acNJ8xa3r1XMurkn3/s6tVkc6KSq3NAbqYb5dSr7iJ/pabWxLjDWtGpJ0EDU3Uflam04irUfBbRZMk2LnuIH0EKmq4t2Lxk5iG0znB6ZXeHsLi0quvxXY4x/f/CV1/BNv6/6RMXhahz1KxLAA4wQCSQSC0NHkQTt80GV8XL4uBoi/8QeKnM0UyYIJc6QS7PJA8gS6yCqOHLiu3GEKo4jhztnY9ZGc0lYpHQd9ekojw/CrAlYxvBJEixVf/wBME8Y/gn7Kiu0se5rrWkHrOhnoVJwm0m38JjEYAj3iZFgfLQJ7AH+/a0ASSrk1JdEFsX2S8VQOQOBDXEgROxBmPgmsPRzuDG62t1Wtete3oTaOikcBpDPmJvtdE5ZEI9suf/iwDQ7MQ70IAVhwfh/s4bPX9VY4SsAMs3Gv7qQGzHncjp+y5c7ZS6ZurrUe0VGLwli9kXnzOkqkqtcWiR9n9EYY17ScoiBqREdLlDvFb031G6NJvPvO2AbqYET0UIwlNpRRqVsYR2RXYvFEOOmYm5EBrQfLQCUO1cQ4lwtrE66SLHonsZWNSAwENy+Mm2Z0+Im/uiwA7FM0mAfp5rp1UqC/pzLr3Y/4N0aP19VacM4tVw7iaNR9M/4uIB8xoVBFQ+fQ/wApylhHONgrjOdq5A/En+oLaGJhtQ2a8aOPQjYrqFKp1XmrlXg7xVY4atcDHkV6JY4kDyEpoi+ieaYWEwHlYUhahtz4BcdAg3mLigqRlGYA6fqiPmAu9k4MtZc8BaXOaHeIXITREk42s1mWwEkFHvD8SDSaQdguP8w4s5RB3v8A+KM+W+LNqUGQ6CbX0hU3S44aqFuoMnV+60OK+CG6vEA05Xekaead/wCpTpER6krLK1ejYqmW/EaftaT2A+80ifouWcsPfT4mKdRzi4F0A+7GU6LoNHHgyub8armnxWk92mciRvmFreqK56nn6KpxySOnsxIzETAB+amtrfJCdbigIOreh7jVWnDMWSQNjER19VXKxfRbx6elRzFjy7HU6LTAy5nHfUW7CHn4K+weI/0xefCIg+hH0QbRrudi6zyWvIa4j+5t/dPw+qYZxd7WvpkZg4DKBq02g237dfJFl3x2JP8ARZRT8lba/YecVOagWC8ttsRuJ7W+SHMVg8lAFrrlsmdJeXe1d5yQPIDstuAY1poik55uyPFpABaIO2oWeYcePYwwAHLm0JsfEAI7gE6WClZxnDl/AgpQnx/oJ0MS4NqU2a1qtgd2sBbmPazz6KDx40cLhalJsurVSQ698gMAu3AIE5f8z3WDUYyq4ZnGm2wIgHM9wBvvYH0KGeOVs1V0nQ5elmwBv5/BW+LDjHkZ/Ns2fFFfiajnljScwAA++vmrvheBtMaqDwzBlxCL8DhsoA8lR5d+dIPHq3tjdLDwNE7UoNNirE4bY6xPp1TVXDka9r9Fx5Se6dWMItFNi+HAiNVRYjB+yJJbmHSdD36q84xj/Z+EHM46AXNgTZC+Jxr6hOeIg2n4aarpeErv8vr+mPy1Sln2V2LxGbffdSOH4k6bBQnsnZEPLeJovAoVgGH8r9JM6OOy6rXJYcrWnpfcO4o0tANj1/lXLcS0MJGnTsh7iuAGFc0ZgWuEgnb+FS43jr3+CnZu56rDPxm3iNVd6S7L9nEWPqiiXilTvneegkwPOIlD3Gcc2oGtpNeMheM0+HK95MAaiyiMp2NpO8673PZOZgIAg6yB2FvSVsrrUFiKbbHN6x04nMIho20A0AiTrNlDLJJ7qVQwb3wSLfCfRWuHwYAgt9YUbLlEIUuRV0cKYmFLw7CJT1dsGBsm2PJlZZXSka40KKDr8McLTqYkB7oyjMB/cQuw1mxcLzjw7GOovD2m4MiF2flXm5mKYGu8L430dGsFavHkswx+RBp6EV1hMmoktBnNOK0i+jUGhgwuL4PD1Kb3EkSSSSfNdxZcX13QDzhytUzPfQbLXC7eh7BP0JABxmrmFyOlk7ynxDLmpE3BkfqoGJw1QCPZut/ieqqy5zXh0EEKu6CnHC6mzhLTp2Bq557aqQ2oChjhHFxFgQSrFmMN7EjsCuPZVNP0deF0ZfYS8PM76II/EilFZtUbAEn/AGusinAY4eRVTztRNWlYaT8FLxm1NaUeRjXRKo4gVGMeLhzQR6og5cdmfJGhEDogLk7HF1EUz71M5fTZHnCcXl6XF03Xxk0yDs5R0HOGu/7vGsIuM3qHPsbeo9E3UwFiZJMz01PXyBWeF1g7iFcGYfTeW9LVGn9yrfFsOXT72UfJX/p3+ka/EnleL9lBTpljnbGbidbzqdjKexGNc2lLoHvakGfBAAHQAn4N6KQ5od72nT9fn81T8dZ4T0FiT/lv5fso1prpfZfY0+2Un9W1lOSbmSBFwTlDSCdg2/WVR1G53gAanbuVIx2JaW2Mi/QAC0D5D4q05PweZxdYnYFdWxquGI4i2c9ZacM4VlaLXO//ADorrAYPMTI623AH6wU/icNZoAGsEnabfqrLhtVrWN8ImOsFxsNJ6B1+4XG1WWdnUiuMOiJi8Ple6BmIa0iTMy0mPIwTHRCHFca4ktpmXQC4nRs6aXj0RDzfxA0KRDiC+CXbwT4iB5S0DyJXPxUcc7MuWq8jMZJIbEhsbE5lpr8aEpa/SK7PIlGOL2yPi60OaGOzOElzjdskXi2ik8P4C54zRbcmw+Cv+D8qmxeO8fepV2+hkaQBA/m36/BSu8rOoFdXjuT2XYG1OBtbefgq7G8LEHKiXGNiR5+X3qqh7I3/AHuqK757rZrn40MzCjxOLfVcwVXe40MH+0affZbuxGSQII+7qdLGul7A9h95uhjsdiER4DkKjUy1W13OpEyBAmJ0ldaqzmtOPdU6pZ9ATiaknXXzmNQp/B6ImT/wj/j/AC1Tqt8ADHtAAPUDYoL/AKUsdkiCLGbKNzaQVZJl3TLSBljT4rWpUAmxKg4eoWNJkA9NVMpvzAXm31WFrWdCPSK7EQbgaqPTpRc6dArF9AbzHXbX+VHxOKpsAE6fevmmot+ibkkuyHUJHr9yrfgGIqMgjTUHoR0VHUxk6QB3uo1TGvJEOtMT9StddTXsw23RfSO/cP5mpuptLjDov5i36JIB4DwGtUoU3+0b4gTc/wCRSVuyMnR2WkbXs5OOM26haPbFQza0g/URussf0v8AfRXFZCbhwW2a0uEi4F1U4jg9EuBcxsnaBqr72cOI63HnuoGIohvieZOoPVAA1i8AxhIDGjyCncDLQYyj4KVj6EkO2KjYaiQ5R+yX0WFWnSBdmY246IVxeEDszdjMItxFDOFXPwV0OKY02jmtHl7F0KvtKdPMDbUXRRgHVy0h9JzDF9EXYajIynX8p6LY0Cb/AJhYj+7yUZVRl2NTaOPsxRoYllZ35XR08Js5dFB9qJaRlInz6Kt4zyTTq1M4cWNPvNAmP2UjhXCX4dmVtQvbPhzWt0CzeTRz7XtGrx7+LxmlXBb+tusaoM50xmRhYGyXCCRtfX6o6xWNLCQ9pBHae+oXP+YiKjnPAkEyB22t6Kjx6Xz/AC+jVfc+HX2CNEHKZ0B8O+mp+iMfw6IOa4lC72ki7Yi0dL3WOE8QdQqBzbQdOutlsthzi0YIS4s7CWTNvT6JouyA9CD+m3wUfhuOFRrTPvX+ITfFqngdeMs/T+Vx41uMsZ04WcogXzHxA1KxGrabZI2zH3R6Ekx2VpyDwM1ne3fpm+JshqpSLgaQu91STH9zot5DT0XWOAUPY0GMBywOk99PNb7mq4KJmr2ybkEDuHgthkDwEA9C02J+BCCazySXOIAMxbqYg9DAn1RNg8a/M4EiQc3S8mNDFwY9FpjsGyoTUAAIa1kaCBMW/XyWeyr5EnE11y+NtSOd4jCwDEkHQ69wq6vRPTRE1Wm5heJkgiGxIixJPQ62VJVMGfr0B+sLNjRsT1A/xGnN43+CteVeOnDvFN8mk43n8rj+YdlFxtYearKmJmwgx9FuolPrEYfIjW/bOuG9tzc2280G8+AtLKrWgtMtJG5Ghn70S5U5jmKNUwDAa86jo39kVcRwVOqwsfBp9YIkxqOhXR1SRx8cJHLH4wlt2m+6w3irhYCPNWXEeW6oMU/GzYTBHxTdHlbEOBOUCNiRJVfxQLvnn+yI3iYcPG4z0Fvqq12LHS/yVkeBVbzSdO9k9heXaziA2kZNr2+qmsXorbb9lEGl5kq+5a4K6vWZTA1+Q6on4d+GtZxmq5rG9jm8x0R9wnhNDCMii2SdXn3ifPYKWEdJfDeGMpUmUxcNET16rKWd2w+aSWCC7HUszZAkjZRQ4QDJ001jtIVk12/x8uqg4uhlIe0SN9iO4UiLMjxDyuExiMMHODtNiDp3B6eaebUDd5n1Py2TjPIE6OHX+UwwqhDpZFvy9PQpn2MKxqUW02uIHh10m/lsU1QbnbJiYsRof2SY0Zw42W1XCpNbBuptBwNjqkMq/YJ5rZibOsGn91ZPw4KjuowgRCqUJ7EC/R5lR3YS4tDjPhPugdlZ5bAaiZhaltnfC/yIKAKZ2GsBsdZt81TcS4JSqZnOb4jDRrMCYE6Wk6ovfRuBpA0Ok7qDVoWHSfT4IGch49ynWpkhjC8DQtvaN43Q7U5ervcIpunYQu8VMPdx0ERA8MqDXwhytB1GgjUeYRg9AblvCV2NaKlJ3h0tJt5KPzTjyXBjbECTO58uwRyWFjjH5ho1xblKGOK8vuqPzNPjBk5jaw/uVTpjyUiasaWAJwCvGLYXTEwPM2XXgRlAC56OUK85mloAObX3b7DdGdPOxrQ4giYFxmsJkgLL5VE5tSiavGujDpj2MZnA6z9EwzEOaC2TBF+vRbYmr4ZCrH17RmvoTsAbH5SssFJHR1SRpzDijSaDDcz7PMk5sptE95vugjiNZzDDze/hBk+EwZjS4PwV1xnGED2mY5p8HwjNHa0IXdgnObmMtl0aSXWklbK6Ob5SMl3k8FwiRK9Y1DbwtED77qww2AAaAWnxuEOkzGVpdcWmM1v8gpLqTPZh5aLAOtYEiIOXpr6neVIp1nPwhzeJwiBoZc6YBJvcj47QVsjFI58pN9soa0Wk30PQe7c9YOa/YJzDccr07Cq4jo4lzR0MFN4zwkNI8WUZ+ku8uxF1GAtAF5n9P1QIPOV+I+2Z4iM4MHuIs6EShllzblRn/csOgbJ+WnzhdOwzwUiIwKat+EYG8xfYHQ+qfwmDBhxFpVpUZkIjQG0xoeykkJs0a/KLi0eHUNaf3UI1XOJLojYbkeQ6p6sTUfJcQ2Zjr3hOUJkAtudDa9/kVIXoabH9jv8A8z80lOMCxsekn90kYR0IWuyf7bmSdP4UgHcabj9lGmxI8TTAA6DqP2WZLZLfFp6aAx+yQ0N18NBzMEjcaH0IWtOq1sAEknYwT3+CmscDOU3Fj0n9EzXw4dtDvvZAzFM7fm3tZ3n3TdegYcG2Me6THwI1WGu9ndwi+0kHvdJmIEAn8xFp0t3uNEAaUxDfFt1N++mqww7gyOoUp1om8276Trvoo9HDlkwS4Xtof5RgiTSxHVOyCq41IdldA6Hr/KfmEh6POpdE25mxWzaycFQFAxiLz2j77ph9Pw6SZ8pU0tGxWjmJAQalIT57kfcKK+he2o+PaytHMWhYmIpquFsbWOvWyhVcDcWG0DqiI0BfumamG+/JAwfbhYmGiTM208k1Xwlo/IDJIF7i6IXYa87rU4S5MaoDAWqYY+87U2B28OxHkqziuAexpgC7ZtexE2/ZGpwAiNk0/AiIVcqoy9otjbOCxM4xWp53BxO4jX0HZV+Mqw+ZkbAbDT+F1TinJtKoczczDc+HSTvlP6IYxnIhm9S0AWbBj4qz0ivloHN/1HtBM08sQNAQdD30WcTiD7oJyibWjWI+Tfgi08uU2NytaR3GvnKg1eXHGRNj289vVA9BPFMzkuJM2Hy/RLC4ZziABJ+/4RbR5NcSBNvKLeZRLgOVxTEFvlGhjUk6kIFoMcu8ELTIEvd8B2lHXD+GFgBeTmnYWtrqpFJgbAaBlGnhg/unWuLiQBGVu2p03O90JEWyVWrtFt7aDaBue61czM7xAiBtoPjqm6eBmQS0WmbmYghsk6lTGmwdaSLCJKkIzh2HQgEgSDJ0Im59U7VOzdtxpPaVoKcCXWWKTjUOVgtpPXyG6NDDTI3c/qknhhqe4M72n5rCjowjNMtIjS8t81qy7czbFxk+nVJJSEbEAl0eGCPVOGtrnFpER3WEkDHXNt1HdRnYYflt2Nx/CSSQMYxVZwc0EQ0Hz2j6rYVfEZuJ8Pa37pJJiNheQ68E2N/K61LWkEGfPWO4OqSSAMsYQL3HUW+RWpdBvp1H7JJIaAckgTss+0SSURmPaJZwkkgDGYLUkLKSAGyQsFwSSQM1Lgm3O7JJIBjLyoz6YckkmIjnAtM2vMLQYJokZY6EJJIEa1iBr4hYafdlBxGIaC0NsJAJjQH6pJJgSzTYfsj6arLGMD3OEgEDKNyYuT+3dJJSwRK/ppufC34ntOyb/qWg5WC53KSSj9Eh5uEu32xPiuMptAnbe/VSKDS7KwkAgkggXsNyPJJJAGWG12gpJJKIz//Z"/>
          <p:cNvSpPr>
            <a:spLocks noChangeAspect="1" noChangeArrowheads="1"/>
          </p:cNvSpPr>
          <p:nvPr/>
        </p:nvSpPr>
        <p:spPr bwMode="auto">
          <a:xfrm>
            <a:off x="-61913" y="-136525"/>
            <a:ext cx="304801"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dirty="0"/>
          </a:p>
        </p:txBody>
      </p:sp>
      <p:sp>
        <p:nvSpPr>
          <p:cNvPr id="6" name="AutoShape 4" descr="data:image/jpeg;base64,/9j/4AAQSkZJRgABAQAAAQABAAD/2wCEAAkGBxQTEhQUExQWFRQXFhgYFxgXGBgWFxgYFBQXGhYVHBQYHCggGBolHBQXITEhJSkrLi4uFx8zODMsNygtLisBCgoKDg0OGhAQGywkICQsLCwwLCwsLCwsLCwsLCwsLCwsLCwsLCwsLCwsLCwsLCwsLCwsLCwsLCwsLCwsLCwsLP/AABEIALcBEwMBIgACEQEDEQH/xAAcAAABBAMBAAAAAAAAAAAAAAAGAAMEBQECBwj/xAA8EAABAwIEBAMGBQMDBAMAAAABAAIRAyEEEjFBBQZRYSJxgRMykaGx8AdCwdHhFFJiI3LxFSSCohZDkv/EABkBAAIDAQAAAAAAAAAAAAAAAAABAgMEBf/EACYRAAIDAAICAgMAAwEBAAAAAAABAgMREiEEMRNBIlFhMnGxIxT/2gAMAwEAAhEDEQA/AOfgrYFahbNCqGbSsynaWEe7RpPoptHgVd2jCjB6VqyEQUOUa7toVjhuQ6p1PyRxYagTYE8wI8wvIH9xKusHyTTb+WU+DDkcxp0idAT6KbR4ZVdowrreG5apt/KFYUuEMGwT4C5HI6PLtY/lhTafKlXddYZgGjZU3NWObQpZWx7R5ytHnunwQt0D+D8IaA8kSWtvPUqJX4cMxtBVxw2KWGcyo4y95DnnqRb6Qqj+qc+o/cAW+91g8qTjPIs6PiwTh2iKzCCeqnUOHMMSHCfgnaVQMbIi4m+3VWWEqtbh6lY3I91vrcxss8fJt3EWz8av9ERnLdN+j/jZVfG+ACi0uLotN0RcM4k2q2Q2JCDvxC4jJqNzTDWyPMwAO/XyW3xrvmTeejFfT8TwgcAfTxFT2ebKT7p2J6XRRU5VLSGl4DjoDqVybDPeXsayS5zhlj3hlMyuoYvGuBZ7V+ao1ouYkEbWVltkalrIV1Ox5Efq8o1VAr8p1+iJeG8z1AACQ7zH6q7w3MGaM1IGdwVGPkVSCVNkTmVTlSv0UStyrXGsCdJ3XaH46llJLSLLm3OuNfnoSQHZw9pF4A0aB1JgK78forxgliuUcT/aqbGcsYlv/wBZ9F193OEZQ+mwGPE2bzvdX3COIYXE2ENd/a6L+XVRhbXJ4mTnTZFa0eaq3D6rPeY4eiaDV6lxXK9J+rR8EN8U/Dig/wDIAr8KDgATjV1LF/haJ8JIUJ34YP2cfglg9OeBbhHFX8Nqw0dPoq3FckYpn5ZRgaDSSnYnhFan71Nw9FELSNUhmFhZSQB03BcjF13T5BE/DeSKbY8IRpSoNGyktCliI6UOG5bpt/KFY0uEMGwViAtwEBpEZgWjZOtww6J+EkANiiOi2FNOBIpga5VmEpSlIDDzAXHvxI4+GuBbd4d8J0XW8fim0qb6jzDWgkrzp+IXEBUr+ERfMR06BRa1onCWJhJwri4xGErZgJY9thqdLiddSoWFqFzjlJBAlUHK2LLarjc5maDt/COuG4UewqOIIc9sAkAAAaXWDyK+dh0/Gnxq3+leXmN53+AKeZUc1sSchkEddLLT2oksEWOo3splOnmygAXAj6lYJx98TbGXXZJ4PTyUnzAEFxP35rm3NGOp1HB7M0m9QH+4gCB5ZT8Ua82VDToMbTs5x8RiRAidfuy5viMM4mm0QS5xHWSXR/C6Xgx41f7OX5b5T0J/w84cGtrYx/5RkpbHM6Q5w8h9VOYS8lx6xr17ohxXCsmHo0WFuRjYBG7o8d/SZ6kKMzhMskGC2wb/AHf5LP5SlOW/SLvHcYRz7ZGozPvRYCPlCvcJixTdcSdegCbwnA3uFMtiYzk+dr9DEKSMKGkuIIDTpEzsfqskKp80iyyyLiTzis9Mmw/bqgjEYU+3fiHvPswT7Fs28Ih7/q0DrKkt4rV/qhQ1bVPQzTa333SBsPqFW8bx4e7wjwAw0HZrfd9dz3W67lUs+2V+LWrJcvpELEVyNTcwZ12/la0ccQQRI6Gb/wAJh7s1td7T0n5Jmp12CyxN1iOncr8+ObDK/ibpm/MPPqui4LGU6zA+m4Oaen0XmxmIIPfVFHLfMr8K4PDvD+Zp0I/futtXkSj1L0cy7x4vuHs7e6kOi1OHHRROCcZp4qkKlIyNxuD0KsJXQT3tHPfQwcM3otH4Jp2UyFiEwKfE8Dpu1aEOcV5BoVJ8AnsjpalAHHqv4XCTDjCS6/lCygDQUluAlKxmQRN0lhqySgYklgrEoAeYVq5Nhy2zSgBLMpt5WA5IBrieFFak+m7Rw+e3zXnDmLCH2tUPBFUF2bYACF6VXPPxH5KOIDq2Hj2keNsxmAG3dBJHGeXa5bXbeNR8ka4viFT2QYXSIPz28kA4jDVKNQBzXNdOhEFFhzPp6bX6hYfJ3U0dHxWuLiydys7McvSSZ3V7RbkcALmTrtO4Q9y2Cxxk20RDTqZSXm+wusM3sujTvH2VXP8AiiwU2h0Ag5tNTuhzknhBr4mjUd7rHyRIm0uFuhT/ADnjA6tYaNEz7u8qXyrFAPcLueS0OGmW0RI6z8QulV+Fa0581ymG2LpNzjoC4xNpJM/VbDDDbQgiN+w+KgUKxMXEx8/00V5SFrDt5xqq32yW4b08c2iC5zoEam1gDeT5IJ4xzq+q6oxghmVxc4mBGgv3P6KbzpjstKoA0HKWwzufzFvYSb/2of5XojEeOpTAYXudU6ECPZsaD5EAb5ldGqK7ZXzbeFmMNUp4f2lSDXqMD6jpIDKIdlpsEb1HAE+Q6Ifx9i1p7k9g4Nt30+qNuNBoNSq53vNqGmwb5WAieonMB0y9r8+xFcuv/i0D/wABHzgrLcm5ts6XjtRgkjD3xESD9j6LV9CYBdbzWuuWTM2Pa1vlb0KdxLmMHfQfEqn/AB6Lm+WsxWhvTZSaGDLqFWu9wAphsU3S0uz/AJx11mO6q8BjWmuHVCA1mZxGt2sOURuS6FFx3EBUfUcDlD3E5ZJABMho6x17LbTTi2RzL7k5fiXfLnOVfC1mupuPs8zS9gjK5rTdsRa269EcC4zSxdIVaLszTqN2mLtI6rygXiQ1va/Uyu3/AIMU30GvpP0qeMDoW2NvKFpXRifZ1IFYJSSUyIlhKVgoASSbL0kAZBTdR11sbJpzkCH2uWrymCSnJlADgfKxKxlWwagBLLSsSkEDMrKRFkO8S5op0XFrjBS0MLbH4iAQNVpw6m7LLjdDWH5ibUMhW2H4sIWWdyUvZvrobj6JHFOX8PiI9rTa4gyCRcHzQJzxSbQq0xTa0Z7GyOW8SBOq5d+J2MJqsI2Ua5xlLCVkJRj2X9LlN2QVKRBm5b56qp4hhTRs4GxRbylxOaDJOwVtjsLTrNh4BB33VE665vY9MsTml2efeYH/AOo46hFGFqBtNjZFmidjcfNVfOvBHUcYGkRTe4Fruo/Qq1p4QPuH7QB9Por7JPIpFMEk3pecIbMOMReI+RV4/ENY3M52UCCSesiB5lUnDnANaBPdVnOuMBpupufltJH9xEZR1FxM9koLlLCMmktB/jvEauIr1mUnD2byZt4spa3c6Tb4Il4Th/ZMp0Q61OC93V5iw6RIA8yeiBeXsQPbEnQFuW2kQ3foEdYerlDmtdcukE7OcCJgdBPrCstmo4h0x5ayFzDjC8CmweFjA0EdXZZ/9Z+JQ67h73XAA7G28a7ok9iA0y0l14M9O3p8lT1OInMWWFzDnEZWtk3I+9VQ05vpGj5FArKtJwIYBL9r2FrEnayrMQ7RwMi14OpJgRtopuKxNsshweBJBu4G5BI0mBbt2Ve/ElstAzMJ03JbYHzhaa6VFa/Zkt8hzeL0NV8OAWyIsc3UzME/EJmlhQfJPQ57r/O56KxpYSB5KU5qJXCDkxvCYaCMog6zuumfhViT/Vhr3/lMZjcnoEBUzHon6VQggglpBkEGCCNwVlV35GiXj9HpopKo5X4kK+GpvE+6AZ1zAQVbSt6erTC1giFpC3lZTEM+zSTqSYEWu/QLQsWzmSU4GoENhicY1bQkkBlKFs1q2ASGaNYtgEsygY7itOkQHvDZ690AWBXO/wAQ+ElxFRrZI1jojerjmiCJPkoOLx7XCC256qmd9cPbLoUWS7SOQ8FxmSplPVGdOqIspzeUqLqntCy5M9vNP47Chr2UWAAmC7sNvUn9VhsStnsTo1WOuPGRBNX2bS51vrPRDfF2UcT77dO90Rc2YUCtTpTNhmuR4nRlnaLHvCHatDKXBoBhxbaSDldEt3/K4rHa5wm+H10bqowsgnP7HMBjG0hkbIDTGs6bKxoczNJLTMiLee6GXVZJ2/WNCn8HhnOJcN/s3VUfJcW2ydnjRaxBLxTB0MWyKl8t2mYIKAsE4MxD6QJgEwVfvAZdz8vqh3GYqgKhcyS8i5Gi2eP5PPVjOddRxa/Rf4HGgWG+/qhTnGuPavG4PqPCJAO6hf8AW8h1m/lKgcXx2Z5e3Q7TMba7roVRaemKxr0a8MdlFzEmfmI9YXSOX8SwNLiM1vCY1m0fIfNcywrtJO+2un7BEvDuOClhi0Sao0O0TayL63NLCVM1H2W3M/E2Upbnu4Axq5xP5QJ1mb9kJHEsaBN93D5+8NdY+Crnue9xL7knU/H78k7TwuaZOgnXaP8AhWV1qC6KrJuQsfF4sPDAEAfAeqj0SYcd9B6/Tf4rau3ve1uxVvwnhoqAH/glOc1BaxQhyeDHD8MJB3I+BKsfZ2P3KdPDyx2UjxDUWiYnWdgsVHg/X7+IXMtscmdSqlRRGfb1Tbn3t6pwNJsP+VFxboNyLD789UQWvCyeJdnUPwm5gDahoPdAf7k6Zht6rrZp9F5OwvGzTe11PVpkeexXpbkzj7cVhKVUODnFoDwNQ8DxAhdKrkljOPdxctRblZlPSCmnU+iuKTXMktJSQBhrVubJEwouLxrKQBqGAUCJAErdoQzj+ZwHAUhm+nxV1Qa94BJyyNlFywsjDkTQUy/EdLpp9GC3U9bqTA6KtzZaqor32V9TGEDNltErlvH6xxWPaGu8Je0X7ESAF1LjlQChUJsMu2q5Fywc3FmC5AdaQbZWk+V1CLePWT4pNYjtJpAZWnRoCp6lBtSsSAcg12kjopGPqlxblN5v5Db6J7D04b3WW6PyPH6NFb4LfsZ5j4wMJhKlYgeACAb7gAKj5VcHUziariR75zWABuPQT8kz+JFH2tKlTkkCo1zmg6tkAz1AmY7K14dhg6gGO8IJvAi0aX+C0Lc/pVFLtsGsViw41XOIJcZbUMEG0N9C0m37IffVJFrO8LRMCZ1fNstx/wCxCMuI8MPsASQ1rGlpItGVpggbyco62shvB4WcOKjolznQLE5acNJ8xa3r1XMurkn3/s6tVkc6KSq3NAbqYb5dSr7iJ/pabWxLjDWtGpJ0EDU3Uflam04irUfBbRZMk2LnuIH0EKmq4t2Lxk5iG0znB6ZXeHsLi0quvxXY4x/f/CV1/BNv6/6RMXhahz1KxLAA4wQCSQSC0NHkQTt80GV8XL4uBoi/8QeKnM0UyYIJc6QS7PJA8gS6yCqOHLiu3GEKo4jhztnY9ZGc0lYpHQd9ekojw/CrAlYxvBJEixVf/wBME8Y/gn7Kiu0se5rrWkHrOhnoVJwm0m38JjEYAj3iZFgfLQJ7AH+/a0ASSrk1JdEFsX2S8VQOQOBDXEgROxBmPgmsPRzuDG62t1Wtete3oTaOikcBpDPmJvtdE5ZEI9suf/iwDQ7MQ70IAVhwfh/s4bPX9VY4SsAMs3Gv7qQGzHncjp+y5c7ZS6ZurrUe0VGLwli9kXnzOkqkqtcWiR9n9EYY17ScoiBqREdLlDvFb031G6NJvPvO2AbqYET0UIwlNpRRqVsYR2RXYvFEOOmYm5EBrQfLQCUO1cQ4lwtrE66SLHonsZWNSAwENy+Mm2Z0+Im/uiwA7FM0mAfp5rp1UqC/pzLr3Y/4N0aP19VacM4tVw7iaNR9M/4uIB8xoVBFQ+fQ/wApylhHONgrjOdq5A/En+oLaGJhtQ2a8aOPQjYrqFKp1XmrlXg7xVY4atcDHkV6JY4kDyEpoi+ieaYWEwHlYUhahtz4BcdAg3mLigqRlGYA6fqiPmAu9k4MtZc8BaXOaHeIXITREk42s1mWwEkFHvD8SDSaQdguP8w4s5RB3v8A+KM+W+LNqUGQ6CbX0hU3S44aqFuoMnV+60OK+CG6vEA05Xekaead/wCpTpER6krLK1ejYqmW/EaftaT2A+80ifouWcsPfT4mKdRzi4F0A+7GU6LoNHHgyub8armnxWk92mciRvmFreqK56nn6KpxySOnsxIzETAB+amtrfJCdbigIOreh7jVWnDMWSQNjER19VXKxfRbx6elRzFjy7HU6LTAy5nHfUW7CHn4K+weI/0xefCIg+hH0QbRrudi6zyWvIa4j+5t/dPw+qYZxd7WvpkZg4DKBq02g237dfJFl3x2JP8ARZRT8lba/YecVOagWC8ttsRuJ7W+SHMVg8lAFrrlsmdJeXe1d5yQPIDstuAY1poik55uyPFpABaIO2oWeYcePYwwAHLm0JsfEAI7gE6WClZxnDl/AgpQnx/oJ0MS4NqU2a1qtgd2sBbmPazz6KDx40cLhalJsurVSQ698gMAu3AIE5f8z3WDUYyq4ZnGm2wIgHM9wBvvYH0KGeOVs1V0nQ5elmwBv5/BW+LDjHkZ/Ns2fFFfiajnljScwAA++vmrvheBtMaqDwzBlxCL8DhsoA8lR5d+dIPHq3tjdLDwNE7UoNNirE4bY6xPp1TVXDka9r9Fx5Se6dWMItFNi+HAiNVRYjB+yJJbmHSdD36q84xj/Z+EHM46AXNgTZC+Jxr6hOeIg2n4aarpeErv8vr+mPy1Sln2V2LxGbffdSOH4k6bBQnsnZEPLeJovAoVgGH8r9JM6OOy6rXJYcrWnpfcO4o0tANj1/lXLcS0MJGnTsh7iuAGFc0ZgWuEgnb+FS43jr3+CnZu56rDPxm3iNVd6S7L9nEWPqiiXilTvneegkwPOIlD3Gcc2oGtpNeMheM0+HK95MAaiyiMp2NpO8673PZOZgIAg6yB2FvSVsrrUFiKbbHN6x04nMIho20A0AiTrNlDLJJ7qVQwb3wSLfCfRWuHwYAgt9YUbLlEIUuRV0cKYmFLw7CJT1dsGBsm2PJlZZXSka40KKDr8McLTqYkB7oyjMB/cQuw1mxcLzjw7GOovD2m4MiF2flXm5mKYGu8L430dGsFavHkswx+RBp6EV1hMmoktBnNOK0i+jUGhgwuL4PD1Kb3EkSSSSfNdxZcX13QDzhytUzPfQbLXC7eh7BP0JABxmrmFyOlk7ynxDLmpE3BkfqoGJw1QCPZut/ieqqy5zXh0EEKu6CnHC6mzhLTp2Bq557aqQ2oChjhHFxFgQSrFmMN7EjsCuPZVNP0deF0ZfYS8PM76II/EilFZtUbAEn/AGusinAY4eRVTztRNWlYaT8FLxm1NaUeRjXRKo4gVGMeLhzQR6og5cdmfJGhEDogLk7HF1EUz71M5fTZHnCcXl6XF03Xxk0yDs5R0HOGu/7vGsIuM3qHPsbeo9E3UwFiZJMz01PXyBWeF1g7iFcGYfTeW9LVGn9yrfFsOXT72UfJX/p3+ka/EnleL9lBTpljnbGbidbzqdjKexGNc2lLoHvakGfBAAHQAn4N6KQ5od72nT9fn81T8dZ4T0FiT/lv5fso1prpfZfY0+2Un9W1lOSbmSBFwTlDSCdg2/WVR1G53gAanbuVIx2JaW2Mi/QAC0D5D4q05PweZxdYnYFdWxquGI4i2c9ZacM4VlaLXO//ADorrAYPMTI623AH6wU/icNZoAGsEnabfqrLhtVrWN8ImOsFxsNJ6B1+4XG1WWdnUiuMOiJi8Ple6BmIa0iTMy0mPIwTHRCHFca4ktpmXQC4nRs6aXj0RDzfxA0KRDiC+CXbwT4iB5S0DyJXPxUcc7MuWq8jMZJIbEhsbE5lpr8aEpa/SK7PIlGOL2yPi60OaGOzOElzjdskXi2ik8P4C54zRbcmw+Cv+D8qmxeO8fepV2+hkaQBA/m36/BSu8rOoFdXjuT2XYG1OBtbefgq7G8LEHKiXGNiR5+X3qqh7I3/AHuqK757rZrn40MzCjxOLfVcwVXe40MH+0affZbuxGSQII+7qdLGul7A9h95uhjsdiER4DkKjUy1W13OpEyBAmJ0ldaqzmtOPdU6pZ9ATiaknXXzmNQp/B6ImT/wj/j/AC1Tqt8ADHtAAPUDYoL/AKUsdkiCLGbKNzaQVZJl3TLSBljT4rWpUAmxKg4eoWNJkA9NVMpvzAXm31WFrWdCPSK7EQbgaqPTpRc6dArF9AbzHXbX+VHxOKpsAE6fevmmot+ibkkuyHUJHr9yrfgGIqMgjTUHoR0VHUxk6QB3uo1TGvJEOtMT9StddTXsw23RfSO/cP5mpuptLjDov5i36JIB4DwGtUoU3+0b4gTc/wCRSVuyMnR2WkbXs5OOM26haPbFQza0g/URussf0v8AfRXFZCbhwW2a0uEi4F1U4jg9EuBcxsnaBqr72cOI63HnuoGIohvieZOoPVAA1i8AxhIDGjyCncDLQYyj4KVj6EkO2KjYaiQ5R+yX0WFWnSBdmY246IVxeEDszdjMItxFDOFXPwV0OKY02jmtHl7F0KvtKdPMDbUXRRgHVy0h9JzDF9EXYajIynX8p6LY0Cb/AJhYj+7yUZVRl2NTaOPsxRoYllZ35XR08Js5dFB9qJaRlInz6Kt4zyTTq1M4cWNPvNAmP2UjhXCX4dmVtQvbPhzWt0CzeTRz7XtGrx7+LxmlXBb+tusaoM50xmRhYGyXCCRtfX6o6xWNLCQ9pBHae+oXP+YiKjnPAkEyB22t6Kjx6Xz/AC+jVfc+HX2CNEHKZ0B8O+mp+iMfw6IOa4lC72ki7Yi0dL3WOE8QdQqBzbQdOutlsthzi0YIS4s7CWTNvT6JouyA9CD+m3wUfhuOFRrTPvX+ITfFqngdeMs/T+Vx41uMsZ04WcogXzHxA1KxGrabZI2zH3R6Ekx2VpyDwM1ne3fpm+JshqpSLgaQu91STH9zot5DT0XWOAUPY0GMBywOk99PNb7mq4KJmr2ybkEDuHgthkDwEA9C02J+BCCazySXOIAMxbqYg9DAn1RNg8a/M4EiQc3S8mNDFwY9FpjsGyoTUAAIa1kaCBMW/XyWeyr5EnE11y+NtSOd4jCwDEkHQ69wq6vRPTRE1Wm5heJkgiGxIixJPQ62VJVMGfr0B+sLNjRsT1A/xGnN43+CteVeOnDvFN8mk43n8rj+YdlFxtYearKmJmwgx9FuolPrEYfIjW/bOuG9tzc2280G8+AtLKrWgtMtJG5Ghn70S5U5jmKNUwDAa86jo39kVcRwVOqwsfBp9YIkxqOhXR1SRx8cJHLH4wlt2m+6w3irhYCPNWXEeW6oMU/GzYTBHxTdHlbEOBOUCNiRJVfxQLvnn+yI3iYcPG4z0Fvqq12LHS/yVkeBVbzSdO9k9heXaziA2kZNr2+qmsXorbb9lEGl5kq+5a4K6vWZTA1+Q6on4d+GtZxmq5rG9jm8x0R9wnhNDCMii2SdXn3ifPYKWEdJfDeGMpUmUxcNET16rKWd2w+aSWCC7HUszZAkjZRQ4QDJ001jtIVk12/x8uqg4uhlIe0SN9iO4UiLMjxDyuExiMMHODtNiDp3B6eaebUDd5n1Py2TjPIE6OHX+UwwqhDpZFvy9PQpn2MKxqUW02uIHh10m/lsU1QbnbJiYsRof2SY0Zw42W1XCpNbBuptBwNjqkMq/YJ5rZibOsGn91ZPw4KjuowgRCqUJ7EC/R5lR3YS4tDjPhPugdlZ5bAaiZhaltnfC/yIKAKZ2GsBsdZt81TcS4JSqZnOb4jDRrMCYE6Wk6ovfRuBpA0Ok7qDVoWHSfT4IGch49ynWpkhjC8DQtvaN43Q7U5ervcIpunYQu8VMPdx0ERA8MqDXwhytB1GgjUeYRg9AblvCV2NaKlJ3h0tJt5KPzTjyXBjbECTO58uwRyWFjjH5ho1xblKGOK8vuqPzNPjBk5jaw/uVTpjyUiasaWAJwCvGLYXTEwPM2XXgRlAC56OUK85mloAObX3b7DdGdPOxrQ4giYFxmsJkgLL5VE5tSiavGujDpj2MZnA6z9EwzEOaC2TBF+vRbYmr4ZCrH17RmvoTsAbH5SssFJHR1SRpzDijSaDDcz7PMk5sptE95vugjiNZzDDze/hBk+EwZjS4PwV1xnGED2mY5p8HwjNHa0IXdgnObmMtl0aSXWklbK6Ob5SMl3k8FwiRK9Y1DbwtED77qww2AAaAWnxuEOkzGVpdcWmM1v8gpLqTPZh5aLAOtYEiIOXpr6neVIp1nPwhzeJwiBoZc6YBJvcj47QVsjFI58pN9soa0Wk30PQe7c9YOa/YJzDccr07Cq4jo4lzR0MFN4zwkNI8WUZ+ku8uxF1GAtAF5n9P1QIPOV+I+2Z4iM4MHuIs6EShllzblRn/csOgbJ+WnzhdOwzwUiIwKat+EYG8xfYHQ+qfwmDBhxFpVpUZkIjQG0xoeykkJs0a/KLi0eHUNaf3UI1XOJLojYbkeQ6p6sTUfJcQ2Zjr3hOUJkAtudDa9/kVIXoabH9jv8A8z80lOMCxsekn90kYR0IWuyf7bmSdP4UgHcabj9lGmxI8TTAA6DqP2WZLZLfFp6aAx+yQ0N18NBzMEjcaH0IWtOq1sAEknYwT3+CmscDOU3Fj0n9EzXw4dtDvvZAzFM7fm3tZ3n3TdegYcG2Me6THwI1WGu9ndwi+0kHvdJmIEAn8xFp0t3uNEAaUxDfFt1N++mqww7gyOoUp1om8276Trvoo9HDlkwS4Xtof5RgiTSxHVOyCq41IdldA6Hr/KfmEh6POpdE25mxWzaycFQFAxiLz2j77ph9Pw6SZ8pU0tGxWjmJAQalIT57kfcKK+he2o+PaytHMWhYmIpquFsbWOvWyhVcDcWG0DqiI0BfumamG+/JAwfbhYmGiTM208k1Xwlo/IDJIF7i6IXYa87rU4S5MaoDAWqYY+87U2B28OxHkqziuAexpgC7ZtexE2/ZGpwAiNk0/AiIVcqoy9otjbOCxM4xWp53BxO4jX0HZV+Mqw+ZkbAbDT+F1TinJtKoczczDc+HSTvlP6IYxnIhm9S0AWbBj4qz0ivloHN/1HtBM08sQNAQdD30WcTiD7oJyibWjWI+Tfgi08uU2NytaR3GvnKg1eXHGRNj289vVA9BPFMzkuJM2Hy/RLC4ZziABJ+/4RbR5NcSBNvKLeZRLgOVxTEFvlGhjUk6kIFoMcu8ELTIEvd8B2lHXD+GFgBeTmnYWtrqpFJgbAaBlGnhg/unWuLiQBGVu2p03O90JEWyVWrtFt7aDaBue61czM7xAiBtoPjqm6eBmQS0WmbmYghsk6lTGmwdaSLCJKkIzh2HQgEgSDJ0Im59U7VOzdtxpPaVoKcCXWWKTjUOVgtpPXyG6NDDTI3c/qknhhqe4M72n5rCjowjNMtIjS8t81qy7czbFxk+nVJJSEbEAl0eGCPVOGtrnFpER3WEkDHXNt1HdRnYYflt2Nx/CSSQMYxVZwc0EQ0Hz2j6rYVfEZuJ8Pa37pJJiNheQ68E2N/K61LWkEGfPWO4OqSSAMsYQL3HUW+RWpdBvp1H7JJIaAckgTss+0SSURmPaJZwkkgDGYLUkLKSAGyQsFwSSQM1Lgm3O7JJIBjLyoz6YckkmIjnAtM2vMLQYJokZY6EJJIEa1iBr4hYafdlBxGIaC0NsJAJjQH6pJJgSzTYfsj6arLGMD3OEgEDKNyYuT+3dJJSwRK/ppufC34ntOyb/qWg5WC53KSSj9Eh5uEu32xPiuMptAnbe/VSKDS7KwkAgkggXsNyPJJJAGWG12gpJJKIz//Z"/>
          <p:cNvSpPr>
            <a:spLocks noChangeAspect="1" noChangeArrowheads="1"/>
          </p:cNvSpPr>
          <p:nvPr/>
        </p:nvSpPr>
        <p:spPr bwMode="auto">
          <a:xfrm>
            <a:off x="90487" y="15875"/>
            <a:ext cx="304801"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dirty="0"/>
          </a:p>
        </p:txBody>
      </p:sp>
    </p:spTree>
    <p:extLst>
      <p:ext uri="{BB962C8B-B14F-4D97-AF65-F5344CB8AC3E}">
        <p14:creationId xmlns:p14="http://schemas.microsoft.com/office/powerpoint/2010/main" val="16238214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משנה 2"/>
          <p:cNvSpPr>
            <a:spLocks noGrp="1"/>
          </p:cNvSpPr>
          <p:nvPr>
            <p:ph type="subTitle" idx="1"/>
          </p:nvPr>
        </p:nvSpPr>
        <p:spPr>
          <a:xfrm>
            <a:off x="545607" y="1916832"/>
            <a:ext cx="7854696" cy="4176464"/>
          </a:xfrm>
        </p:spPr>
        <p:txBody>
          <a:bodyPr>
            <a:normAutofit/>
          </a:bodyPr>
          <a:lstStyle/>
          <a:p>
            <a:r>
              <a:rPr lang="he-IL" b="1" u="sng" dirty="0" smtClean="0">
                <a:solidFill>
                  <a:srgbClr val="D8651E"/>
                </a:solidFill>
                <a:latin typeface="+mj-lt"/>
                <a:cs typeface="+mj-cs"/>
              </a:rPr>
              <a:t>הגדרה:</a:t>
            </a:r>
          </a:p>
          <a:p>
            <a:endParaRPr lang="he-IL" sz="2400" b="1" u="sng" dirty="0">
              <a:solidFill>
                <a:srgbClr val="FFFF00"/>
              </a:solidFill>
              <a:effectLst>
                <a:outerShdw blurRad="38100" dist="38100" dir="2700000" algn="tl">
                  <a:srgbClr val="000000">
                    <a:alpha val="43137"/>
                  </a:srgbClr>
                </a:outerShdw>
              </a:effectLst>
              <a:latin typeface="+mj-lt"/>
              <a:cs typeface="+mj-cs"/>
            </a:endParaRPr>
          </a:p>
          <a:p>
            <a:r>
              <a:rPr lang="he-IL" sz="2200" b="1" i="1" dirty="0" smtClean="0">
                <a:solidFill>
                  <a:schemeClr val="bg1"/>
                </a:solidFill>
                <a:effectLst>
                  <a:outerShdw blurRad="38100" dist="38100" dir="2700000" algn="tl">
                    <a:srgbClr val="000000">
                      <a:alpha val="43137"/>
                    </a:srgbClr>
                  </a:outerShdw>
                </a:effectLst>
                <a:latin typeface="+mj-lt"/>
                <a:cs typeface="+mj-cs"/>
              </a:rPr>
              <a:t>אסטרטגיה דומיננטית </a:t>
            </a:r>
            <a:r>
              <a:rPr lang="he-IL" sz="2200" dirty="0" smtClean="0">
                <a:solidFill>
                  <a:schemeClr val="bg1"/>
                </a:solidFill>
                <a:effectLst>
                  <a:outerShdw blurRad="38100" dist="38100" dir="2700000" algn="tl">
                    <a:srgbClr val="000000">
                      <a:alpha val="43137"/>
                    </a:srgbClr>
                  </a:outerShdw>
                </a:effectLst>
                <a:latin typeface="+mj-lt"/>
                <a:cs typeface="+mj-cs"/>
              </a:rPr>
              <a:t>, </a:t>
            </a:r>
            <a:r>
              <a:rPr lang="he-IL" sz="2200" dirty="0" smtClean="0">
                <a:solidFill>
                  <a:schemeClr val="bg1"/>
                </a:solidFill>
                <a:latin typeface="+mj-lt"/>
                <a:cs typeface="+mj-cs"/>
              </a:rPr>
              <a:t>הנה אסטרטגיה שממקסמת את התועלת של כל משתתף במכירה לא משנה כיצד שאר המשתתפים ינהגו.</a:t>
            </a:r>
          </a:p>
          <a:p>
            <a:endParaRPr lang="he-IL" sz="2000" b="1" dirty="0">
              <a:solidFill>
                <a:schemeClr val="accent3">
                  <a:lumMod val="60000"/>
                  <a:lumOff val="40000"/>
                </a:schemeClr>
              </a:solidFill>
              <a:latin typeface="+mj-lt"/>
              <a:cs typeface="+mj-cs"/>
            </a:endParaRPr>
          </a:p>
          <a:p>
            <a:r>
              <a:rPr lang="he-IL" b="1" dirty="0" smtClean="0">
                <a:solidFill>
                  <a:schemeClr val="accent3">
                    <a:lumMod val="60000"/>
                    <a:lumOff val="40000"/>
                  </a:schemeClr>
                </a:solidFill>
                <a:latin typeface="+mj-lt"/>
                <a:cs typeface="+mj-cs"/>
              </a:rPr>
              <a:t> </a:t>
            </a:r>
            <a:endParaRPr lang="he-IL" sz="2000" dirty="0">
              <a:solidFill>
                <a:schemeClr val="accent3">
                  <a:lumMod val="60000"/>
                  <a:lumOff val="40000"/>
                </a:schemeClr>
              </a:solidFill>
              <a:latin typeface="+mj-lt"/>
              <a:cs typeface="+mj-cs"/>
            </a:endParaRPr>
          </a:p>
          <a:p>
            <a:endParaRPr lang="he-IL" b="1" dirty="0" smtClean="0">
              <a:latin typeface="+mj-lt"/>
              <a:cs typeface="+mj-cs"/>
            </a:endParaRPr>
          </a:p>
          <a:p>
            <a:endParaRPr lang="he-IL" b="1" dirty="0" smtClean="0">
              <a:latin typeface="+mj-lt"/>
              <a:cs typeface="+mj-cs"/>
            </a:endParaRPr>
          </a:p>
          <a:p>
            <a:endParaRPr lang="he-IL" dirty="0">
              <a:latin typeface="+mj-lt"/>
              <a:cs typeface="+mj-cs"/>
            </a:endParaRPr>
          </a:p>
          <a:p>
            <a:endParaRPr lang="he-IL" dirty="0" smtClean="0">
              <a:latin typeface="+mj-lt"/>
              <a:cs typeface="+mj-cs"/>
            </a:endParaRPr>
          </a:p>
          <a:p>
            <a:endParaRPr lang="he-IL" dirty="0" smtClean="0"/>
          </a:p>
        </p:txBody>
      </p:sp>
      <p:sp>
        <p:nvSpPr>
          <p:cNvPr id="4" name="TextBox 3"/>
          <p:cNvSpPr txBox="1"/>
          <p:nvPr/>
        </p:nvSpPr>
        <p:spPr>
          <a:xfrm>
            <a:off x="755576" y="836712"/>
            <a:ext cx="6840760" cy="923330"/>
          </a:xfrm>
          <a:prstGeom prst="rect">
            <a:avLst/>
          </a:prstGeom>
          <a:noFill/>
        </p:spPr>
        <p:txBody>
          <a:bodyPr wrap="square" rtlCol="1">
            <a:spAutoFit/>
          </a:bodyPr>
          <a:lstStyle/>
          <a:p>
            <a:pPr rtl="0"/>
            <a:r>
              <a:rPr lang="en-US" sz="5400" b="1" dirty="0" smtClean="0">
                <a:solidFill>
                  <a:srgbClr val="0070C0"/>
                </a:solidFill>
                <a:effectLst>
                  <a:outerShdw blurRad="38100" dist="38100" dir="2700000" algn="tl">
                    <a:srgbClr val="000000">
                      <a:alpha val="43137"/>
                    </a:srgbClr>
                  </a:outerShdw>
                </a:effectLst>
                <a:latin typeface="+mj-lt"/>
              </a:rPr>
              <a:t>Dominant Strategy</a:t>
            </a:r>
            <a:endParaRPr lang="he-IL" sz="5400" b="1" dirty="0">
              <a:solidFill>
                <a:srgbClr val="0070C0"/>
              </a:solidFill>
              <a:effectLst>
                <a:outerShdw blurRad="38100" dist="38100" dir="2700000" algn="tl">
                  <a:srgbClr val="000000">
                    <a:alpha val="43137"/>
                  </a:srgbClr>
                </a:outerShdw>
              </a:effectLst>
              <a:latin typeface="+mj-lt"/>
            </a:endParaRPr>
          </a:p>
        </p:txBody>
      </p:sp>
      <p:sp>
        <p:nvSpPr>
          <p:cNvPr id="5" name="AutoShape 2" descr="data:image/jpeg;base64,/9j/4AAQSkZJRgABAQAAAQABAAD/2wCEAAkGBxQTEhQUExQWFRQXFhgYFxgXGBgWFxgYFBQXGhYVHBQYHCggGBolHBQXITEhJSkrLi4uFx8zODMsNygtLisBCgoKDg0OGhAQGywkICQsLCwwLCwsLCwsLCwsLCwsLCwsLCwsLCwsLCwsLCwsLCwsLCwsLCwsLCwsLCwsLCwsLP/AABEIALcBEwMBIgACEQEDEQH/xAAcAAABBAMBAAAAAAAAAAAAAAAGAAMEBQECBwj/xAA8EAABAwIEBAMGBQMDBAMAAAABAAIRAyEEEjFBBQZRYSJxgRMykaGx8AdCwdHhFFJiI3LxFSSCohZDkv/EABkBAAIDAQAAAAAAAAAAAAAAAAABAgMEBf/EACYRAAIDAAICAgMAAwEBAAAAAAABAgMREiEEMRNBIlFhMnGxIxT/2gAMAwEAAhEDEQA/AOfgrYFahbNCqGbSsynaWEe7RpPoptHgVd2jCjB6VqyEQUOUa7toVjhuQ6p1PyRxYagTYE8wI8wvIH9xKusHyTTb+WU+DDkcxp0idAT6KbR4ZVdowrreG5apt/KFYUuEMGwT4C5HI6PLtY/lhTafKlXddYZgGjZU3NWObQpZWx7R5ytHnunwQt0D+D8IaA8kSWtvPUqJX4cMxtBVxw2KWGcyo4y95DnnqRb6Qqj+qc+o/cAW+91g8qTjPIs6PiwTh2iKzCCeqnUOHMMSHCfgnaVQMbIi4m+3VWWEqtbh6lY3I91vrcxss8fJt3EWz8av9ERnLdN+j/jZVfG+ACi0uLotN0RcM4k2q2Q2JCDvxC4jJqNzTDWyPMwAO/XyW3xrvmTeejFfT8TwgcAfTxFT2ebKT7p2J6XRRU5VLSGl4DjoDqVybDPeXsayS5zhlj3hlMyuoYvGuBZ7V+ao1ouYkEbWVltkalrIV1Ox5Efq8o1VAr8p1+iJeG8z1AACQ7zH6q7w3MGaM1IGdwVGPkVSCVNkTmVTlSv0UStyrXGsCdJ3XaH46llJLSLLm3OuNfnoSQHZw9pF4A0aB1JgK78forxgliuUcT/aqbGcsYlv/wBZ9F193OEZQ+mwGPE2bzvdX3COIYXE2ENd/a6L+XVRhbXJ4mTnTZFa0eaq3D6rPeY4eiaDV6lxXK9J+rR8EN8U/Dig/wDIAr8KDgATjV1LF/haJ8JIUJ34YP2cfglg9OeBbhHFX8Nqw0dPoq3FckYpn5ZRgaDSSnYnhFan71Nw9FELSNUhmFhZSQB03BcjF13T5BE/DeSKbY8IRpSoNGyktCliI6UOG5bpt/KFY0uEMGwViAtwEBpEZgWjZOtww6J+EkANiiOi2FNOBIpga5VmEpSlIDDzAXHvxI4+GuBbd4d8J0XW8fim0qb6jzDWgkrzp+IXEBUr+ERfMR06BRa1onCWJhJwri4xGErZgJY9thqdLiddSoWFqFzjlJBAlUHK2LLarjc5maDt/COuG4UewqOIIc9sAkAAAaXWDyK+dh0/Gnxq3+leXmN53+AKeZUc1sSchkEddLLT2oksEWOo3splOnmygAXAj6lYJx98TbGXXZJ4PTyUnzAEFxP35rm3NGOp1HB7M0m9QH+4gCB5ZT8Ua82VDToMbTs5x8RiRAidfuy5viMM4mm0QS5xHWSXR/C6Xgx41f7OX5b5T0J/w84cGtrYx/5RkpbHM6Q5w8h9VOYS8lx6xr17ohxXCsmHo0WFuRjYBG7o8d/SZ6kKMzhMskGC2wb/AHf5LP5SlOW/SLvHcYRz7ZGozPvRYCPlCvcJixTdcSdegCbwnA3uFMtiYzk+dr9DEKSMKGkuIIDTpEzsfqskKp80iyyyLiTzis9Mmw/bqgjEYU+3fiHvPswT7Fs28Ih7/q0DrKkt4rV/qhQ1bVPQzTa333SBsPqFW8bx4e7wjwAw0HZrfd9dz3W67lUs+2V+LWrJcvpELEVyNTcwZ12/la0ccQQRI6Gb/wAJh7s1td7T0n5Jmp12CyxN1iOncr8+ObDK/ibpm/MPPqui4LGU6zA+m4Oaen0XmxmIIPfVFHLfMr8K4PDvD+Zp0I/futtXkSj1L0cy7x4vuHs7e6kOi1OHHRROCcZp4qkKlIyNxuD0KsJXQT3tHPfQwcM3otH4Jp2UyFiEwKfE8Dpu1aEOcV5BoVJ8AnsjpalAHHqv4XCTDjCS6/lCygDQUluAlKxmQRN0lhqySgYklgrEoAeYVq5Nhy2zSgBLMpt5WA5IBrieFFak+m7Rw+e3zXnDmLCH2tUPBFUF2bYACF6VXPPxH5KOIDq2Hj2keNsxmAG3dBJHGeXa5bXbeNR8ka4viFT2QYXSIPz28kA4jDVKNQBzXNdOhEFFhzPp6bX6hYfJ3U0dHxWuLiydys7McvSSZ3V7RbkcALmTrtO4Q9y2Cxxk20RDTqZSXm+wusM3sujTvH2VXP8AiiwU2h0Ag5tNTuhzknhBr4mjUd7rHyRIm0uFuhT/ADnjA6tYaNEz7u8qXyrFAPcLueS0OGmW0RI6z8QulV+Fa0581ymG2LpNzjoC4xNpJM/VbDDDbQgiN+w+KgUKxMXEx8/00V5SFrDt5xqq32yW4b08c2iC5zoEam1gDeT5IJ4xzq+q6oxghmVxc4mBGgv3P6KbzpjstKoA0HKWwzufzFvYSb/2of5XojEeOpTAYXudU6ECPZsaD5EAb5ldGqK7ZXzbeFmMNUp4f2lSDXqMD6jpIDKIdlpsEb1HAE+Q6Ifx9i1p7k9g4Nt30+qNuNBoNSq53vNqGmwb5WAieonMB0y9r8+xFcuv/i0D/wABHzgrLcm5ts6XjtRgkjD3xESD9j6LV9CYBdbzWuuWTM2Pa1vlb0KdxLmMHfQfEqn/AB6Lm+WsxWhvTZSaGDLqFWu9wAphsU3S0uz/AJx11mO6q8BjWmuHVCA1mZxGt2sOURuS6FFx3EBUfUcDlD3E5ZJABMho6x17LbTTi2RzL7k5fiXfLnOVfC1mupuPs8zS9gjK5rTdsRa269EcC4zSxdIVaLszTqN2mLtI6rygXiQ1va/Uyu3/AIMU30GvpP0qeMDoW2NvKFpXRifZ1IFYJSSUyIlhKVgoASSbL0kAZBTdR11sbJpzkCH2uWrymCSnJlADgfKxKxlWwagBLLSsSkEDMrKRFkO8S5op0XFrjBS0MLbH4iAQNVpw6m7LLjdDWH5ibUMhW2H4sIWWdyUvZvrobj6JHFOX8PiI9rTa4gyCRcHzQJzxSbQq0xTa0Z7GyOW8SBOq5d+J2MJqsI2Ua5xlLCVkJRj2X9LlN2QVKRBm5b56qp4hhTRs4GxRbylxOaDJOwVtjsLTrNh4BB33VE665vY9MsTml2efeYH/AOo46hFGFqBtNjZFmidjcfNVfOvBHUcYGkRTe4Fruo/Qq1p4QPuH7QB9Por7JPIpFMEk3pecIbMOMReI+RV4/ENY3M52UCCSesiB5lUnDnANaBPdVnOuMBpupufltJH9xEZR1FxM9koLlLCMmktB/jvEauIr1mUnD2byZt4spa3c6Tb4Il4Th/ZMp0Q61OC93V5iw6RIA8yeiBeXsQPbEnQFuW2kQ3foEdYerlDmtdcukE7OcCJgdBPrCstmo4h0x5ayFzDjC8CmweFjA0EdXZZ/9Z+JQ67h73XAA7G28a7ok9iA0y0l14M9O3p8lT1OInMWWFzDnEZWtk3I+9VQ05vpGj5FArKtJwIYBL9r2FrEnayrMQ7RwMi14OpJgRtopuKxNsshweBJBu4G5BI0mBbt2Ve/ElstAzMJ03JbYHzhaa6VFa/Zkt8hzeL0NV8OAWyIsc3UzME/EJmlhQfJPQ57r/O56KxpYSB5KU5qJXCDkxvCYaCMog6zuumfhViT/Vhr3/lMZjcnoEBUzHon6VQggglpBkEGCCNwVlV35GiXj9HpopKo5X4kK+GpvE+6AZ1zAQVbSt6erTC1giFpC3lZTEM+zSTqSYEWu/QLQsWzmSU4GoENhicY1bQkkBlKFs1q2ASGaNYtgEsygY7itOkQHvDZ690AWBXO/wAQ+ElxFRrZI1jojerjmiCJPkoOLx7XCC256qmd9cPbLoUWS7SOQ8FxmSplPVGdOqIspzeUqLqntCy5M9vNP47Chr2UWAAmC7sNvUn9VhsStnsTo1WOuPGRBNX2bS51vrPRDfF2UcT77dO90Rc2YUCtTpTNhmuR4nRlnaLHvCHatDKXBoBhxbaSDldEt3/K4rHa5wm+H10bqowsgnP7HMBjG0hkbIDTGs6bKxoczNJLTMiLee6GXVZJ2/WNCn8HhnOJcN/s3VUfJcW2ydnjRaxBLxTB0MWyKl8t2mYIKAsE4MxD6QJgEwVfvAZdz8vqh3GYqgKhcyS8i5Gi2eP5PPVjOddRxa/Rf4HGgWG+/qhTnGuPavG4PqPCJAO6hf8AW8h1m/lKgcXx2Z5e3Q7TMba7roVRaemKxr0a8MdlFzEmfmI9YXSOX8SwNLiM1vCY1m0fIfNcywrtJO+2un7BEvDuOClhi0Sao0O0TayL63NLCVM1H2W3M/E2Upbnu4Axq5xP5QJ1mb9kJHEsaBN93D5+8NdY+Crnue9xL7knU/H78k7TwuaZOgnXaP8AhWV1qC6KrJuQsfF4sPDAEAfAeqj0SYcd9B6/Tf4rau3ve1uxVvwnhoqAH/glOc1BaxQhyeDHD8MJB3I+BKsfZ2P3KdPDyx2UjxDUWiYnWdgsVHg/X7+IXMtscmdSqlRRGfb1Tbn3t6pwNJsP+VFxboNyLD789UQWvCyeJdnUPwm5gDahoPdAf7k6Zht6rrZp9F5OwvGzTe11PVpkeexXpbkzj7cVhKVUODnFoDwNQ8DxAhdKrkljOPdxctRblZlPSCmnU+iuKTXMktJSQBhrVubJEwouLxrKQBqGAUCJAErdoQzj+ZwHAUhm+nxV1Qa94BJyyNlFywsjDkTQUy/EdLpp9GC3U9bqTA6KtzZaqor32V9TGEDNltErlvH6xxWPaGu8Je0X7ESAF1LjlQChUJsMu2q5Fywc3FmC5AdaQbZWk+V1CLePWT4pNYjtJpAZWnRoCp6lBtSsSAcg12kjopGPqlxblN5v5Db6J7D04b3WW6PyPH6NFb4LfsZ5j4wMJhKlYgeACAb7gAKj5VcHUziariR75zWABuPQT8kz+JFH2tKlTkkCo1zmg6tkAz1AmY7K14dhg6gGO8IJvAi0aX+C0Lc/pVFLtsGsViw41XOIJcZbUMEG0N9C0m37IffVJFrO8LRMCZ1fNstx/wCxCMuI8MPsASQ1rGlpItGVpggbyco62shvB4WcOKjolznQLE5acNJ8xa3r1XMurkn3/s6tVkc6KSq3NAbqYb5dSr7iJ/pabWxLjDWtGpJ0EDU3Uflam04irUfBbRZMk2LnuIH0EKmq4t2Lxk5iG0znB6ZXeHsLi0quvxXY4x/f/CV1/BNv6/6RMXhahz1KxLAA4wQCSQSC0NHkQTt80GV8XL4uBoi/8QeKnM0UyYIJc6QS7PJA8gS6yCqOHLiu3GEKo4jhztnY9ZGc0lYpHQd9ekojw/CrAlYxvBJEixVf/wBME8Y/gn7Kiu0se5rrWkHrOhnoVJwm0m38JjEYAj3iZFgfLQJ7AH+/a0ASSrk1JdEFsX2S8VQOQOBDXEgROxBmPgmsPRzuDG62t1Wtete3oTaOikcBpDPmJvtdE5ZEI9suf/iwDQ7MQ70IAVhwfh/s4bPX9VY4SsAMs3Gv7qQGzHncjp+y5c7ZS6ZurrUe0VGLwli9kXnzOkqkqtcWiR9n9EYY17ScoiBqREdLlDvFb031G6NJvPvO2AbqYET0UIwlNpRRqVsYR2RXYvFEOOmYm5EBrQfLQCUO1cQ4lwtrE66SLHonsZWNSAwENy+Mm2Z0+Im/uiwA7FM0mAfp5rp1UqC/pzLr3Y/4N0aP19VacM4tVw7iaNR9M/4uIB8xoVBFQ+fQ/wApylhHONgrjOdq5A/En+oLaGJhtQ2a8aOPQjYrqFKp1XmrlXg7xVY4atcDHkV6JY4kDyEpoi+ieaYWEwHlYUhahtz4BcdAg3mLigqRlGYA6fqiPmAu9k4MtZc8BaXOaHeIXITREk42s1mWwEkFHvD8SDSaQdguP8w4s5RB3v8A+KM+W+LNqUGQ6CbX0hU3S44aqFuoMnV+60OK+CG6vEA05Xekaead/wCpTpER6krLK1ejYqmW/EaftaT2A+80ifouWcsPfT4mKdRzi4F0A+7GU6LoNHHgyub8armnxWk92mciRvmFreqK56nn6KpxySOnsxIzETAB+amtrfJCdbigIOreh7jVWnDMWSQNjER19VXKxfRbx6elRzFjy7HU6LTAy5nHfUW7CHn4K+weI/0xefCIg+hH0QbRrudi6zyWvIa4j+5t/dPw+qYZxd7WvpkZg4DKBq02g237dfJFl3x2JP8ARZRT8lba/YecVOagWC8ttsRuJ7W+SHMVg8lAFrrlsmdJeXe1d5yQPIDstuAY1poik55uyPFpABaIO2oWeYcePYwwAHLm0JsfEAI7gE6WClZxnDl/AgpQnx/oJ0MS4NqU2a1qtgd2sBbmPazz6KDx40cLhalJsurVSQ698gMAu3AIE5f8z3WDUYyq4ZnGm2wIgHM9wBvvYH0KGeOVs1V0nQ5elmwBv5/BW+LDjHkZ/Ns2fFFfiajnljScwAA++vmrvheBtMaqDwzBlxCL8DhsoA8lR5d+dIPHq3tjdLDwNE7UoNNirE4bY6xPp1TVXDka9r9Fx5Se6dWMItFNi+HAiNVRYjB+yJJbmHSdD36q84xj/Z+EHM46AXNgTZC+Jxr6hOeIg2n4aarpeErv8vr+mPy1Sln2V2LxGbffdSOH4k6bBQnsnZEPLeJovAoVgGH8r9JM6OOy6rXJYcrWnpfcO4o0tANj1/lXLcS0MJGnTsh7iuAGFc0ZgWuEgnb+FS43jr3+CnZu56rDPxm3iNVd6S7L9nEWPqiiXilTvneegkwPOIlD3Gcc2oGtpNeMheM0+HK95MAaiyiMp2NpO8673PZOZgIAg6yB2FvSVsrrUFiKbbHN6x04nMIho20A0AiTrNlDLJJ7qVQwb3wSLfCfRWuHwYAgt9YUbLlEIUuRV0cKYmFLw7CJT1dsGBsm2PJlZZXSka40KKDr8McLTqYkB7oyjMB/cQuw1mxcLzjw7GOovD2m4MiF2flXm5mKYGu8L430dGsFavHkswx+RBp6EV1hMmoktBnNOK0i+jUGhgwuL4PD1Kb3EkSSSSfNdxZcX13QDzhytUzPfQbLXC7eh7BP0JABxmrmFyOlk7ynxDLmpE3BkfqoGJw1QCPZut/ieqqy5zXh0EEKu6CnHC6mzhLTp2Bq557aqQ2oChjhHFxFgQSrFmMN7EjsCuPZVNP0deF0ZfYS8PM76II/EilFZtUbAEn/AGusinAY4eRVTztRNWlYaT8FLxm1NaUeRjXRKo4gVGMeLhzQR6og5cdmfJGhEDogLk7HF1EUz71M5fTZHnCcXl6XF03Xxk0yDs5R0HOGu/7vGsIuM3qHPsbeo9E3UwFiZJMz01PXyBWeF1g7iFcGYfTeW9LVGn9yrfFsOXT72UfJX/p3+ka/EnleL9lBTpljnbGbidbzqdjKexGNc2lLoHvakGfBAAHQAn4N6KQ5od72nT9fn81T8dZ4T0FiT/lv5fso1prpfZfY0+2Un9W1lOSbmSBFwTlDSCdg2/WVR1G53gAanbuVIx2JaW2Mi/QAC0D5D4q05PweZxdYnYFdWxquGI4i2c9ZacM4VlaLXO//ADorrAYPMTI623AH6wU/icNZoAGsEnabfqrLhtVrWN8ImOsFxsNJ6B1+4XG1WWdnUiuMOiJi8Ple6BmIa0iTMy0mPIwTHRCHFca4ktpmXQC4nRs6aXj0RDzfxA0KRDiC+CXbwT4iB5S0DyJXPxUcc7MuWq8jMZJIbEhsbE5lpr8aEpa/SK7PIlGOL2yPi60OaGOzOElzjdskXi2ik8P4C54zRbcmw+Cv+D8qmxeO8fepV2+hkaQBA/m36/BSu8rOoFdXjuT2XYG1OBtbefgq7G8LEHKiXGNiR5+X3qqh7I3/AHuqK757rZrn40MzCjxOLfVcwVXe40MH+0affZbuxGSQII+7qdLGul7A9h95uhjsdiER4DkKjUy1W13OpEyBAmJ0ldaqzmtOPdU6pZ9ATiaknXXzmNQp/B6ImT/wj/j/AC1Tqt8ADHtAAPUDYoL/AKUsdkiCLGbKNzaQVZJl3TLSBljT4rWpUAmxKg4eoWNJkA9NVMpvzAXm31WFrWdCPSK7EQbgaqPTpRc6dArF9AbzHXbX+VHxOKpsAE6fevmmot+ibkkuyHUJHr9yrfgGIqMgjTUHoR0VHUxk6QB3uo1TGvJEOtMT9StddTXsw23RfSO/cP5mpuptLjDov5i36JIB4DwGtUoU3+0b4gTc/wCRSVuyMnR2WkbXs5OOM26haPbFQza0g/URussf0v8AfRXFZCbhwW2a0uEi4F1U4jg9EuBcxsnaBqr72cOI63HnuoGIohvieZOoPVAA1i8AxhIDGjyCncDLQYyj4KVj6EkO2KjYaiQ5R+yX0WFWnSBdmY246IVxeEDszdjMItxFDOFXPwV0OKY02jmtHl7F0KvtKdPMDbUXRRgHVy0h9JzDF9EXYajIynX8p6LY0Cb/AJhYj+7yUZVRl2NTaOPsxRoYllZ35XR08Js5dFB9qJaRlInz6Kt4zyTTq1M4cWNPvNAmP2UjhXCX4dmVtQvbPhzWt0CzeTRz7XtGrx7+LxmlXBb+tusaoM50xmRhYGyXCCRtfX6o6xWNLCQ9pBHae+oXP+YiKjnPAkEyB22t6Kjx6Xz/AC+jVfc+HX2CNEHKZ0B8O+mp+iMfw6IOa4lC72ki7Yi0dL3WOE8QdQqBzbQdOutlsthzi0YIS4s7CWTNvT6JouyA9CD+m3wUfhuOFRrTPvX+ITfFqngdeMs/T+Vx41uMsZ04WcogXzHxA1KxGrabZI2zH3R6Ekx2VpyDwM1ne3fpm+JshqpSLgaQu91STH9zot5DT0XWOAUPY0GMBywOk99PNb7mq4KJmr2ybkEDuHgthkDwEA9C02J+BCCazySXOIAMxbqYg9DAn1RNg8a/M4EiQc3S8mNDFwY9FpjsGyoTUAAIa1kaCBMW/XyWeyr5EnE11y+NtSOd4jCwDEkHQ69wq6vRPTRE1Wm5heJkgiGxIixJPQ62VJVMGfr0B+sLNjRsT1A/xGnN43+CteVeOnDvFN8mk43n8rj+YdlFxtYearKmJmwgx9FuolPrEYfIjW/bOuG9tzc2280G8+AtLKrWgtMtJG5Ghn70S5U5jmKNUwDAa86jo39kVcRwVOqwsfBp9YIkxqOhXR1SRx8cJHLH4wlt2m+6w3irhYCPNWXEeW6oMU/GzYTBHxTdHlbEOBOUCNiRJVfxQLvnn+yI3iYcPG4z0Fvqq12LHS/yVkeBVbzSdO9k9heXaziA2kZNr2+qmsXorbb9lEGl5kq+5a4K6vWZTA1+Q6on4d+GtZxmq5rG9jm8x0R9wnhNDCMii2SdXn3ifPYKWEdJfDeGMpUmUxcNET16rKWd2w+aSWCC7HUszZAkjZRQ4QDJ001jtIVk12/x8uqg4uhlIe0SN9iO4UiLMjxDyuExiMMHODtNiDp3B6eaebUDd5n1Py2TjPIE6OHX+UwwqhDpZFvy9PQpn2MKxqUW02uIHh10m/lsU1QbnbJiYsRof2SY0Zw42W1XCpNbBuptBwNjqkMq/YJ5rZibOsGn91ZPw4KjuowgRCqUJ7EC/R5lR3YS4tDjPhPugdlZ5bAaiZhaltnfC/yIKAKZ2GsBsdZt81TcS4JSqZnOb4jDRrMCYE6Wk6ovfRuBpA0Ok7qDVoWHSfT4IGch49ynWpkhjC8DQtvaN43Q7U5ervcIpunYQu8VMPdx0ERA8MqDXwhytB1GgjUeYRg9AblvCV2NaKlJ3h0tJt5KPzTjyXBjbECTO58uwRyWFjjH5ho1xblKGOK8vuqPzNPjBk5jaw/uVTpjyUiasaWAJwCvGLYXTEwPM2XXgRlAC56OUK85mloAObX3b7DdGdPOxrQ4giYFxmsJkgLL5VE5tSiavGujDpj2MZnA6z9EwzEOaC2TBF+vRbYmr4ZCrH17RmvoTsAbH5SssFJHR1SRpzDijSaDDcz7PMk5sptE95vugjiNZzDDze/hBk+EwZjS4PwV1xnGED2mY5p8HwjNHa0IXdgnObmMtl0aSXWklbK6Ob5SMl3k8FwiRK9Y1DbwtED77qww2AAaAWnxuEOkzGVpdcWmM1v8gpLqTPZh5aLAOtYEiIOXpr6neVIp1nPwhzeJwiBoZc6YBJvcj47QVsjFI58pN9soa0Wk30PQe7c9YOa/YJzDccr07Cq4jo4lzR0MFN4zwkNI8WUZ+ku8uxF1GAtAF5n9P1QIPOV+I+2Z4iM4MHuIs6EShllzblRn/csOgbJ+WnzhdOwzwUiIwKat+EYG8xfYHQ+qfwmDBhxFpVpUZkIjQG0xoeykkJs0a/KLi0eHUNaf3UI1XOJLojYbkeQ6p6sTUfJcQ2Zjr3hOUJkAtudDa9/kVIXoabH9jv8A8z80lOMCxsekn90kYR0IWuyf7bmSdP4UgHcabj9lGmxI8TTAA6DqP2WZLZLfFp6aAx+yQ0N18NBzMEjcaH0IWtOq1sAEknYwT3+CmscDOU3Fj0n9EzXw4dtDvvZAzFM7fm3tZ3n3TdegYcG2Me6THwI1WGu9ndwi+0kHvdJmIEAn8xFp0t3uNEAaUxDfFt1N++mqww7gyOoUp1om8276Trvoo9HDlkwS4Xtof5RgiTSxHVOyCq41IdldA6Hr/KfmEh6POpdE25mxWzaycFQFAxiLz2j77ph9Pw6SZ8pU0tGxWjmJAQalIT57kfcKK+he2o+PaytHMWhYmIpquFsbWOvWyhVcDcWG0DqiI0BfumamG+/JAwfbhYmGiTM208k1Xwlo/IDJIF7i6IXYa87rU4S5MaoDAWqYY+87U2B28OxHkqziuAexpgC7ZtexE2/ZGpwAiNk0/AiIVcqoy9otjbOCxM4xWp53BxO4jX0HZV+Mqw+ZkbAbDT+F1TinJtKoczczDc+HSTvlP6IYxnIhm9S0AWbBj4qz0ivloHN/1HtBM08sQNAQdD30WcTiD7oJyibWjWI+Tfgi08uU2NytaR3GvnKg1eXHGRNj289vVA9BPFMzkuJM2Hy/RLC4ZziABJ+/4RbR5NcSBNvKLeZRLgOVxTEFvlGhjUk6kIFoMcu8ELTIEvd8B2lHXD+GFgBeTmnYWtrqpFJgbAaBlGnhg/unWuLiQBGVu2p03O90JEWyVWrtFt7aDaBue61czM7xAiBtoPjqm6eBmQS0WmbmYghsk6lTGmwdaSLCJKkIzh2HQgEgSDJ0Im59U7VOzdtxpPaVoKcCXWWKTjUOVgtpPXyG6NDDTI3c/qknhhqe4M72n5rCjowjNMtIjS8t81qy7czbFxk+nVJJSEbEAl0eGCPVOGtrnFpER3WEkDHXNt1HdRnYYflt2Nx/CSSQMYxVZwc0EQ0Hz2j6rYVfEZuJ8Pa37pJJiNheQ68E2N/K61LWkEGfPWO4OqSSAMsYQL3HUW+RWpdBvp1H7JJIaAckgTss+0SSURmPaJZwkkgDGYLUkLKSAGyQsFwSSQM1Lgm3O7JJIBjLyoz6YckkmIjnAtM2vMLQYJokZY6EJJIEa1iBr4hYafdlBxGIaC0NsJAJjQH6pJJgSzTYfsj6arLGMD3OEgEDKNyYuT+3dJJSwRK/ppufC34ntOyb/qWg5WC53KSSj9Eh5uEu32xPiuMptAnbe/VSKDS7KwkAgkggXsNyPJJJAGWG12gpJJKIz//Z"/>
          <p:cNvSpPr>
            <a:spLocks noChangeAspect="1" noChangeArrowheads="1"/>
          </p:cNvSpPr>
          <p:nvPr/>
        </p:nvSpPr>
        <p:spPr bwMode="auto">
          <a:xfrm>
            <a:off x="-61913" y="-136525"/>
            <a:ext cx="304801"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dirty="0"/>
          </a:p>
        </p:txBody>
      </p:sp>
      <p:sp>
        <p:nvSpPr>
          <p:cNvPr id="6" name="AutoShape 4" descr="data:image/jpeg;base64,/9j/4AAQSkZJRgABAQAAAQABAAD/2wCEAAkGBxQTEhQUExQWFRQXFhgYFxgXGBgWFxgYFBQXGhYVHBQYHCggGBolHBQXITEhJSkrLi4uFx8zODMsNygtLisBCgoKDg0OGhAQGywkICQsLCwwLCwsLCwsLCwsLCwsLCwsLCwsLCwsLCwsLCwsLCwsLCwsLCwsLCwsLCwsLCwsLP/AABEIALcBEwMBIgACEQEDEQH/xAAcAAABBAMBAAAAAAAAAAAAAAAGAAMEBQECBwj/xAA8EAABAwIEBAMGBQMDBAMAAAABAAIRAyEEEjFBBQZRYSJxgRMykaGx8AdCwdHhFFJiI3LxFSSCohZDkv/EABkBAAIDAQAAAAAAAAAAAAAAAAABAgMEBf/EACYRAAIDAAICAgMAAwEBAAAAAAABAgMREiEEMRNBIlFhMnGxIxT/2gAMAwEAAhEDEQA/AOfgrYFahbNCqGbSsynaWEe7RpPoptHgVd2jCjB6VqyEQUOUa7toVjhuQ6p1PyRxYagTYE8wI8wvIH9xKusHyTTb+WU+DDkcxp0idAT6KbR4ZVdowrreG5apt/KFYUuEMGwT4C5HI6PLtY/lhTafKlXddYZgGjZU3NWObQpZWx7R5ytHnunwQt0D+D8IaA8kSWtvPUqJX4cMxtBVxw2KWGcyo4y95DnnqRb6Qqj+qc+o/cAW+91g8qTjPIs6PiwTh2iKzCCeqnUOHMMSHCfgnaVQMbIi4m+3VWWEqtbh6lY3I91vrcxss8fJt3EWz8av9ERnLdN+j/jZVfG+ACi0uLotN0RcM4k2q2Q2JCDvxC4jJqNzTDWyPMwAO/XyW3xrvmTeejFfT8TwgcAfTxFT2ebKT7p2J6XRRU5VLSGl4DjoDqVybDPeXsayS5zhlj3hlMyuoYvGuBZ7V+ao1ouYkEbWVltkalrIV1Ox5Efq8o1VAr8p1+iJeG8z1AACQ7zH6q7w3MGaM1IGdwVGPkVSCVNkTmVTlSv0UStyrXGsCdJ3XaH46llJLSLLm3OuNfnoSQHZw9pF4A0aB1JgK78forxgliuUcT/aqbGcsYlv/wBZ9F193OEZQ+mwGPE2bzvdX3COIYXE2ENd/a6L+XVRhbXJ4mTnTZFa0eaq3D6rPeY4eiaDV6lxXK9J+rR8EN8U/Dig/wDIAr8KDgATjV1LF/haJ8JIUJ34YP2cfglg9OeBbhHFX8Nqw0dPoq3FckYpn5ZRgaDSSnYnhFan71Nw9FELSNUhmFhZSQB03BcjF13T5BE/DeSKbY8IRpSoNGyktCliI6UOG5bpt/KFY0uEMGwViAtwEBpEZgWjZOtww6J+EkANiiOi2FNOBIpga5VmEpSlIDDzAXHvxI4+GuBbd4d8J0XW8fim0qb6jzDWgkrzp+IXEBUr+ERfMR06BRa1onCWJhJwri4xGErZgJY9thqdLiddSoWFqFzjlJBAlUHK2LLarjc5maDt/COuG4UewqOIIc9sAkAAAaXWDyK+dh0/Gnxq3+leXmN53+AKeZUc1sSchkEddLLT2oksEWOo3splOnmygAXAj6lYJx98TbGXXZJ4PTyUnzAEFxP35rm3NGOp1HB7M0m9QH+4gCB5ZT8Ua82VDToMbTs5x8RiRAidfuy5viMM4mm0QS5xHWSXR/C6Xgx41f7OX5b5T0J/w84cGtrYx/5RkpbHM6Q5w8h9VOYS8lx6xr17ohxXCsmHo0WFuRjYBG7o8d/SZ6kKMzhMskGC2wb/AHf5LP5SlOW/SLvHcYRz7ZGozPvRYCPlCvcJixTdcSdegCbwnA3uFMtiYzk+dr9DEKSMKGkuIIDTpEzsfqskKp80iyyyLiTzis9Mmw/bqgjEYU+3fiHvPswT7Fs28Ih7/q0DrKkt4rV/qhQ1bVPQzTa333SBsPqFW8bx4e7wjwAw0HZrfd9dz3W67lUs+2V+LWrJcvpELEVyNTcwZ12/la0ccQQRI6Gb/wAJh7s1td7T0n5Jmp12CyxN1iOncr8+ObDK/ibpm/MPPqui4LGU6zA+m4Oaen0XmxmIIPfVFHLfMr8K4PDvD+Zp0I/futtXkSj1L0cy7x4vuHs7e6kOi1OHHRROCcZp4qkKlIyNxuD0KsJXQT3tHPfQwcM3otH4Jp2UyFiEwKfE8Dpu1aEOcV5BoVJ8AnsjpalAHHqv4XCTDjCS6/lCygDQUluAlKxmQRN0lhqySgYklgrEoAeYVq5Nhy2zSgBLMpt5WA5IBrieFFak+m7Rw+e3zXnDmLCH2tUPBFUF2bYACF6VXPPxH5KOIDq2Hj2keNsxmAG3dBJHGeXa5bXbeNR8ka4viFT2QYXSIPz28kA4jDVKNQBzXNdOhEFFhzPp6bX6hYfJ3U0dHxWuLiydys7McvSSZ3V7RbkcALmTrtO4Q9y2Cxxk20RDTqZSXm+wusM3sujTvH2VXP8AiiwU2h0Ag5tNTuhzknhBr4mjUd7rHyRIm0uFuhT/ADnjA6tYaNEz7u8qXyrFAPcLueS0OGmW0RI6z8QulV+Fa0581ymG2LpNzjoC4xNpJM/VbDDDbQgiN+w+KgUKxMXEx8/00V5SFrDt5xqq32yW4b08c2iC5zoEam1gDeT5IJ4xzq+q6oxghmVxc4mBGgv3P6KbzpjstKoA0HKWwzufzFvYSb/2of5XojEeOpTAYXudU6ECPZsaD5EAb5ldGqK7ZXzbeFmMNUp4f2lSDXqMD6jpIDKIdlpsEb1HAE+Q6Ifx9i1p7k9g4Nt30+qNuNBoNSq53vNqGmwb5WAieonMB0y9r8+xFcuv/i0D/wABHzgrLcm5ts6XjtRgkjD3xESD9j6LV9CYBdbzWuuWTM2Pa1vlb0KdxLmMHfQfEqn/AB6Lm+WsxWhvTZSaGDLqFWu9wAphsU3S0uz/AJx11mO6q8BjWmuHVCA1mZxGt2sOURuS6FFx3EBUfUcDlD3E5ZJABMho6x17LbTTi2RzL7k5fiXfLnOVfC1mupuPs8zS9gjK5rTdsRa269EcC4zSxdIVaLszTqN2mLtI6rygXiQ1va/Uyu3/AIMU30GvpP0qeMDoW2NvKFpXRifZ1IFYJSSUyIlhKVgoASSbL0kAZBTdR11sbJpzkCH2uWrymCSnJlADgfKxKxlWwagBLLSsSkEDMrKRFkO8S5op0XFrjBS0MLbH4iAQNVpw6m7LLjdDWH5ibUMhW2H4sIWWdyUvZvrobj6JHFOX8PiI9rTa4gyCRcHzQJzxSbQq0xTa0Z7GyOW8SBOq5d+J2MJqsI2Ua5xlLCVkJRj2X9LlN2QVKRBm5b56qp4hhTRs4GxRbylxOaDJOwVtjsLTrNh4BB33VE665vY9MsTml2efeYH/AOo46hFGFqBtNjZFmidjcfNVfOvBHUcYGkRTe4Fruo/Qq1p4QPuH7QB9Por7JPIpFMEk3pecIbMOMReI+RV4/ENY3M52UCCSesiB5lUnDnANaBPdVnOuMBpupufltJH9xEZR1FxM9koLlLCMmktB/jvEauIr1mUnD2byZt4spa3c6Tb4Il4Th/ZMp0Q61OC93V5iw6RIA8yeiBeXsQPbEnQFuW2kQ3foEdYerlDmtdcukE7OcCJgdBPrCstmo4h0x5ayFzDjC8CmweFjA0EdXZZ/9Z+JQ67h73XAA7G28a7ok9iA0y0l14M9O3p8lT1OInMWWFzDnEZWtk3I+9VQ05vpGj5FArKtJwIYBL9r2FrEnayrMQ7RwMi14OpJgRtopuKxNsshweBJBu4G5BI0mBbt2Ve/ElstAzMJ03JbYHzhaa6VFa/Zkt8hzeL0NV8OAWyIsc3UzME/EJmlhQfJPQ57r/O56KxpYSB5KU5qJXCDkxvCYaCMog6zuumfhViT/Vhr3/lMZjcnoEBUzHon6VQggglpBkEGCCNwVlV35GiXj9HpopKo5X4kK+GpvE+6AZ1zAQVbSt6erTC1giFpC3lZTEM+zSTqSYEWu/QLQsWzmSU4GoENhicY1bQkkBlKFs1q2ASGaNYtgEsygY7itOkQHvDZ690AWBXO/wAQ+ElxFRrZI1jojerjmiCJPkoOLx7XCC256qmd9cPbLoUWS7SOQ8FxmSplPVGdOqIspzeUqLqntCy5M9vNP47Chr2UWAAmC7sNvUn9VhsStnsTo1WOuPGRBNX2bS51vrPRDfF2UcT77dO90Rc2YUCtTpTNhmuR4nRlnaLHvCHatDKXBoBhxbaSDldEt3/K4rHa5wm+H10bqowsgnP7HMBjG0hkbIDTGs6bKxoczNJLTMiLee6GXVZJ2/WNCn8HhnOJcN/s3VUfJcW2ydnjRaxBLxTB0MWyKl8t2mYIKAsE4MxD6QJgEwVfvAZdz8vqh3GYqgKhcyS8i5Gi2eP5PPVjOddRxa/Rf4HGgWG+/qhTnGuPavG4PqPCJAO6hf8AW8h1m/lKgcXx2Z5e3Q7TMba7roVRaemKxr0a8MdlFzEmfmI9YXSOX8SwNLiM1vCY1m0fIfNcywrtJO+2un7BEvDuOClhi0Sao0O0TayL63NLCVM1H2W3M/E2Upbnu4Axq5xP5QJ1mb9kJHEsaBN93D5+8NdY+Crnue9xL7knU/H78k7TwuaZOgnXaP8AhWV1qC6KrJuQsfF4sPDAEAfAeqj0SYcd9B6/Tf4rau3ve1uxVvwnhoqAH/glOc1BaxQhyeDHD8MJB3I+BKsfZ2P3KdPDyx2UjxDUWiYnWdgsVHg/X7+IXMtscmdSqlRRGfb1Tbn3t6pwNJsP+VFxboNyLD789UQWvCyeJdnUPwm5gDahoPdAf7k6Zht6rrZp9F5OwvGzTe11PVpkeexXpbkzj7cVhKVUODnFoDwNQ8DxAhdKrkljOPdxctRblZlPSCmnU+iuKTXMktJSQBhrVubJEwouLxrKQBqGAUCJAErdoQzj+ZwHAUhm+nxV1Qa94BJyyNlFywsjDkTQUy/EdLpp9GC3U9bqTA6KtzZaqor32V9TGEDNltErlvH6xxWPaGu8Je0X7ESAF1LjlQChUJsMu2q5Fywc3FmC5AdaQbZWk+V1CLePWT4pNYjtJpAZWnRoCp6lBtSsSAcg12kjopGPqlxblN5v5Db6J7D04b3WW6PyPH6NFb4LfsZ5j4wMJhKlYgeACAb7gAKj5VcHUziariR75zWABuPQT8kz+JFH2tKlTkkCo1zmg6tkAz1AmY7K14dhg6gGO8IJvAi0aX+C0Lc/pVFLtsGsViw41XOIJcZbUMEG0N9C0m37IffVJFrO8LRMCZ1fNstx/wCxCMuI8MPsASQ1rGlpItGVpggbyco62shvB4WcOKjolznQLE5acNJ8xa3r1XMurkn3/s6tVkc6KSq3NAbqYb5dSr7iJ/pabWxLjDWtGpJ0EDU3Uflam04irUfBbRZMk2LnuIH0EKmq4t2Lxk5iG0znB6ZXeHsLi0quvxXY4x/f/CV1/BNv6/6RMXhahz1KxLAA4wQCSQSC0NHkQTt80GV8XL4uBoi/8QeKnM0UyYIJc6QS7PJA8gS6yCqOHLiu3GEKo4jhztnY9ZGc0lYpHQd9ekojw/CrAlYxvBJEixVf/wBME8Y/gn7Kiu0se5rrWkHrOhnoVJwm0m38JjEYAj3iZFgfLQJ7AH+/a0ASSrk1JdEFsX2S8VQOQOBDXEgROxBmPgmsPRzuDG62t1Wtete3oTaOikcBpDPmJvtdE5ZEI9suf/iwDQ7MQ70IAVhwfh/s4bPX9VY4SsAMs3Gv7qQGzHncjp+y5c7ZS6ZurrUe0VGLwli9kXnzOkqkqtcWiR9n9EYY17ScoiBqREdLlDvFb031G6NJvPvO2AbqYET0UIwlNpRRqVsYR2RXYvFEOOmYm5EBrQfLQCUO1cQ4lwtrE66SLHonsZWNSAwENy+Mm2Z0+Im/uiwA7FM0mAfp5rp1UqC/pzLr3Y/4N0aP19VacM4tVw7iaNR9M/4uIB8xoVBFQ+fQ/wApylhHONgrjOdq5A/En+oLaGJhtQ2a8aOPQjYrqFKp1XmrlXg7xVY4atcDHkV6JY4kDyEpoi+ieaYWEwHlYUhahtz4BcdAg3mLigqRlGYA6fqiPmAu9k4MtZc8BaXOaHeIXITREk42s1mWwEkFHvD8SDSaQdguP8w4s5RB3v8A+KM+W+LNqUGQ6CbX0hU3S44aqFuoMnV+60OK+CG6vEA05Xekaead/wCpTpER6krLK1ejYqmW/EaftaT2A+80ifouWcsPfT4mKdRzi4F0A+7GU6LoNHHgyub8armnxWk92mciRvmFreqK56nn6KpxySOnsxIzETAB+amtrfJCdbigIOreh7jVWnDMWSQNjER19VXKxfRbx6elRzFjy7HU6LTAy5nHfUW7CHn4K+weI/0xefCIg+hH0QbRrudi6zyWvIa4j+5t/dPw+qYZxd7WvpkZg4DKBq02g237dfJFl3x2JP8ARZRT8lba/YecVOagWC8ttsRuJ7W+SHMVg8lAFrrlsmdJeXe1d5yQPIDstuAY1poik55uyPFpABaIO2oWeYcePYwwAHLm0JsfEAI7gE6WClZxnDl/AgpQnx/oJ0MS4NqU2a1qtgd2sBbmPazz6KDx40cLhalJsurVSQ698gMAu3AIE5f8z3WDUYyq4ZnGm2wIgHM9wBvvYH0KGeOVs1V0nQ5elmwBv5/BW+LDjHkZ/Ns2fFFfiajnljScwAA++vmrvheBtMaqDwzBlxCL8DhsoA8lR5d+dIPHq3tjdLDwNE7UoNNirE4bY6xPp1TVXDka9r9Fx5Se6dWMItFNi+HAiNVRYjB+yJJbmHSdD36q84xj/Z+EHM46AXNgTZC+Jxr6hOeIg2n4aarpeErv8vr+mPy1Sln2V2LxGbffdSOH4k6bBQnsnZEPLeJovAoVgGH8r9JM6OOy6rXJYcrWnpfcO4o0tANj1/lXLcS0MJGnTsh7iuAGFc0ZgWuEgnb+FS43jr3+CnZu56rDPxm3iNVd6S7L9nEWPqiiXilTvneegkwPOIlD3Gcc2oGtpNeMheM0+HK95MAaiyiMp2NpO8673PZOZgIAg6yB2FvSVsrrUFiKbbHN6x04nMIho20A0AiTrNlDLJJ7qVQwb3wSLfCfRWuHwYAgt9YUbLlEIUuRV0cKYmFLw7CJT1dsGBsm2PJlZZXSka40KKDr8McLTqYkB7oyjMB/cQuw1mxcLzjw7GOovD2m4MiF2flXm5mKYGu8L430dGsFavHkswx+RBp6EV1hMmoktBnNOK0i+jUGhgwuL4PD1Kb3EkSSSSfNdxZcX13QDzhytUzPfQbLXC7eh7BP0JABxmrmFyOlk7ynxDLmpE3BkfqoGJw1QCPZut/ieqqy5zXh0EEKu6CnHC6mzhLTp2Bq557aqQ2oChjhHFxFgQSrFmMN7EjsCuPZVNP0deF0ZfYS8PM76II/EilFZtUbAEn/AGusinAY4eRVTztRNWlYaT8FLxm1NaUeRjXRKo4gVGMeLhzQR6og5cdmfJGhEDogLk7HF1EUz71M5fTZHnCcXl6XF03Xxk0yDs5R0HOGu/7vGsIuM3qHPsbeo9E3UwFiZJMz01PXyBWeF1g7iFcGYfTeW9LVGn9yrfFsOXT72UfJX/p3+ka/EnleL9lBTpljnbGbidbzqdjKexGNc2lLoHvakGfBAAHQAn4N6KQ5od72nT9fn81T8dZ4T0FiT/lv5fso1prpfZfY0+2Un9W1lOSbmSBFwTlDSCdg2/WVR1G53gAanbuVIx2JaW2Mi/QAC0D5D4q05PweZxdYnYFdWxquGI4i2c9ZacM4VlaLXO//ADorrAYPMTI623AH6wU/icNZoAGsEnabfqrLhtVrWN8ImOsFxsNJ6B1+4XG1WWdnUiuMOiJi8Ple6BmIa0iTMy0mPIwTHRCHFca4ktpmXQC4nRs6aXj0RDzfxA0KRDiC+CXbwT4iB5S0DyJXPxUcc7MuWq8jMZJIbEhsbE5lpr8aEpa/SK7PIlGOL2yPi60OaGOzOElzjdskXi2ik8P4C54zRbcmw+Cv+D8qmxeO8fepV2+hkaQBA/m36/BSu8rOoFdXjuT2XYG1OBtbefgq7G8LEHKiXGNiR5+X3qqh7I3/AHuqK757rZrn40MzCjxOLfVcwVXe40MH+0affZbuxGSQII+7qdLGul7A9h95uhjsdiER4DkKjUy1W13OpEyBAmJ0ldaqzmtOPdU6pZ9ATiaknXXzmNQp/B6ImT/wj/j/AC1Tqt8ADHtAAPUDYoL/AKUsdkiCLGbKNzaQVZJl3TLSBljT4rWpUAmxKg4eoWNJkA9NVMpvzAXm31WFrWdCPSK7EQbgaqPTpRc6dArF9AbzHXbX+VHxOKpsAE6fevmmot+ibkkuyHUJHr9yrfgGIqMgjTUHoR0VHUxk6QB3uo1TGvJEOtMT9StddTXsw23RfSO/cP5mpuptLjDov5i36JIB4DwGtUoU3+0b4gTc/wCRSVuyMnR2WkbXs5OOM26haPbFQza0g/URussf0v8AfRXFZCbhwW2a0uEi4F1U4jg9EuBcxsnaBqr72cOI63HnuoGIohvieZOoPVAA1i8AxhIDGjyCncDLQYyj4KVj6EkO2KjYaiQ5R+yX0WFWnSBdmY246IVxeEDszdjMItxFDOFXPwV0OKY02jmtHl7F0KvtKdPMDbUXRRgHVy0h9JzDF9EXYajIynX8p6LY0Cb/AJhYj+7yUZVRl2NTaOPsxRoYllZ35XR08Js5dFB9qJaRlInz6Kt4zyTTq1M4cWNPvNAmP2UjhXCX4dmVtQvbPhzWt0CzeTRz7XtGrx7+LxmlXBb+tusaoM50xmRhYGyXCCRtfX6o6xWNLCQ9pBHae+oXP+YiKjnPAkEyB22t6Kjx6Xz/AC+jVfc+HX2CNEHKZ0B8O+mp+iMfw6IOa4lC72ki7Yi0dL3WOE8QdQqBzbQdOutlsthzi0YIS4s7CWTNvT6JouyA9CD+m3wUfhuOFRrTPvX+ITfFqngdeMs/T+Vx41uMsZ04WcogXzHxA1KxGrabZI2zH3R6Ekx2VpyDwM1ne3fpm+JshqpSLgaQu91STH9zot5DT0XWOAUPY0GMBywOk99PNb7mq4KJmr2ybkEDuHgthkDwEA9C02J+BCCazySXOIAMxbqYg9DAn1RNg8a/M4EiQc3S8mNDFwY9FpjsGyoTUAAIa1kaCBMW/XyWeyr5EnE11y+NtSOd4jCwDEkHQ69wq6vRPTRE1Wm5heJkgiGxIixJPQ62VJVMGfr0B+sLNjRsT1A/xGnN43+CteVeOnDvFN8mk43n8rj+YdlFxtYearKmJmwgx9FuolPrEYfIjW/bOuG9tzc2280G8+AtLKrWgtMtJG5Ghn70S5U5jmKNUwDAa86jo39kVcRwVOqwsfBp9YIkxqOhXR1SRx8cJHLH4wlt2m+6w3irhYCPNWXEeW6oMU/GzYTBHxTdHlbEOBOUCNiRJVfxQLvnn+yI3iYcPG4z0Fvqq12LHS/yVkeBVbzSdO9k9heXaziA2kZNr2+qmsXorbb9lEGl5kq+5a4K6vWZTA1+Q6on4d+GtZxmq5rG9jm8x0R9wnhNDCMii2SdXn3ifPYKWEdJfDeGMpUmUxcNET16rKWd2w+aSWCC7HUszZAkjZRQ4QDJ001jtIVk12/x8uqg4uhlIe0SN9iO4UiLMjxDyuExiMMHODtNiDp3B6eaebUDd5n1Py2TjPIE6OHX+UwwqhDpZFvy9PQpn2MKxqUW02uIHh10m/lsU1QbnbJiYsRof2SY0Zw42W1XCpNbBuptBwNjqkMq/YJ5rZibOsGn91ZPw4KjuowgRCqUJ7EC/R5lR3YS4tDjPhPugdlZ5bAaiZhaltnfC/yIKAKZ2GsBsdZt81TcS4JSqZnOb4jDRrMCYE6Wk6ovfRuBpA0Ok7qDVoWHSfT4IGch49ynWpkhjC8DQtvaN43Q7U5ervcIpunYQu8VMPdx0ERA8MqDXwhytB1GgjUeYRg9AblvCV2NaKlJ3h0tJt5KPzTjyXBjbECTO58uwRyWFjjH5ho1xblKGOK8vuqPzNPjBk5jaw/uVTpjyUiasaWAJwCvGLYXTEwPM2XXgRlAC56OUK85mloAObX3b7DdGdPOxrQ4giYFxmsJkgLL5VE5tSiavGujDpj2MZnA6z9EwzEOaC2TBF+vRbYmr4ZCrH17RmvoTsAbH5SssFJHR1SRpzDijSaDDcz7PMk5sptE95vugjiNZzDDze/hBk+EwZjS4PwV1xnGED2mY5p8HwjNHa0IXdgnObmMtl0aSXWklbK6Ob5SMl3k8FwiRK9Y1DbwtED77qww2AAaAWnxuEOkzGVpdcWmM1v8gpLqTPZh5aLAOtYEiIOXpr6neVIp1nPwhzeJwiBoZc6YBJvcj47QVsjFI58pN9soa0Wk30PQe7c9YOa/YJzDccr07Cq4jo4lzR0MFN4zwkNI8WUZ+ku8uxF1GAtAF5n9P1QIPOV+I+2Z4iM4MHuIs6EShllzblRn/csOgbJ+WnzhdOwzwUiIwKat+EYG8xfYHQ+qfwmDBhxFpVpUZkIjQG0xoeykkJs0a/KLi0eHUNaf3UI1XOJLojYbkeQ6p6sTUfJcQ2Zjr3hOUJkAtudDa9/kVIXoabH9jv8A8z80lOMCxsekn90kYR0IWuyf7bmSdP4UgHcabj9lGmxI8TTAA6DqP2WZLZLfFp6aAx+yQ0N18NBzMEjcaH0IWtOq1sAEknYwT3+CmscDOU3Fj0n9EzXw4dtDvvZAzFM7fm3tZ3n3TdegYcG2Me6THwI1WGu9ndwi+0kHvdJmIEAn8xFp0t3uNEAaUxDfFt1N++mqww7gyOoUp1om8276Trvoo9HDlkwS4Xtof5RgiTSxHVOyCq41IdldA6Hr/KfmEh6POpdE25mxWzaycFQFAxiLz2j77ph9Pw6SZ8pU0tGxWjmJAQalIT57kfcKK+he2o+PaytHMWhYmIpquFsbWOvWyhVcDcWG0DqiI0BfumamG+/JAwfbhYmGiTM208k1Xwlo/IDJIF7i6IXYa87rU4S5MaoDAWqYY+87U2B28OxHkqziuAexpgC7ZtexE2/ZGpwAiNk0/AiIVcqoy9otjbOCxM4xWp53BxO4jX0HZV+Mqw+ZkbAbDT+F1TinJtKoczczDc+HSTvlP6IYxnIhm9S0AWbBj4qz0ivloHN/1HtBM08sQNAQdD30WcTiD7oJyibWjWI+Tfgi08uU2NytaR3GvnKg1eXHGRNj289vVA9BPFMzkuJM2Hy/RLC4ZziABJ+/4RbR5NcSBNvKLeZRLgOVxTEFvlGhjUk6kIFoMcu8ELTIEvd8B2lHXD+GFgBeTmnYWtrqpFJgbAaBlGnhg/unWuLiQBGVu2p03O90JEWyVWrtFt7aDaBue61czM7xAiBtoPjqm6eBmQS0WmbmYghsk6lTGmwdaSLCJKkIzh2HQgEgSDJ0Im59U7VOzdtxpPaVoKcCXWWKTjUOVgtpPXyG6NDDTI3c/qknhhqe4M72n5rCjowjNMtIjS8t81qy7czbFxk+nVJJSEbEAl0eGCPVOGtrnFpER3WEkDHXNt1HdRnYYflt2Nx/CSSQMYxVZwc0EQ0Hz2j6rYVfEZuJ8Pa37pJJiNheQ68E2N/K61LWkEGfPWO4OqSSAMsYQL3HUW+RWpdBvp1H7JJIaAckgTss+0SSURmPaJZwkkgDGYLUkLKSAGyQsFwSSQM1Lgm3O7JJIBjLyoz6YckkmIjnAtM2vMLQYJokZY6EJJIEa1iBr4hYafdlBxGIaC0NsJAJjQH6pJJgSzTYfsj6arLGMD3OEgEDKNyYuT+3dJJSwRK/ppufC34ntOyb/qWg5WC53KSSj9Eh5uEu32xPiuMptAnbe/VSKDS7KwkAgkggXsNyPJJJAGWG12gpJJKIz//Z"/>
          <p:cNvSpPr>
            <a:spLocks noChangeAspect="1" noChangeArrowheads="1"/>
          </p:cNvSpPr>
          <p:nvPr/>
        </p:nvSpPr>
        <p:spPr bwMode="auto">
          <a:xfrm>
            <a:off x="90487" y="15875"/>
            <a:ext cx="304801"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dirty="0"/>
          </a:p>
        </p:txBody>
      </p:sp>
      <p:pic>
        <p:nvPicPr>
          <p:cNvPr id="1026" name="Picture 2" descr="https://encrypted-tbn1.gstatic.com/images?q=tbn:ANd9GcSoriBLlc74aCVJo3TC8hDdMTiKwudOwMQRIZGNPbV-J7nD_YO7_MKMAbe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1880" y="4005064"/>
            <a:ext cx="1962150" cy="2324101"/>
          </a:xfrm>
          <a:prstGeom prst="rect">
            <a:avLst/>
          </a:prstGeom>
          <a:noFill/>
          <a:ln>
            <a:solidFill>
              <a:srgbClr val="D8651E"/>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81508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משנה 2"/>
          <p:cNvSpPr>
            <a:spLocks noGrp="1"/>
          </p:cNvSpPr>
          <p:nvPr>
            <p:ph type="subTitle" idx="1"/>
          </p:nvPr>
        </p:nvSpPr>
        <p:spPr>
          <a:xfrm>
            <a:off x="683568" y="1556792"/>
            <a:ext cx="7854696" cy="4176464"/>
          </a:xfrm>
        </p:spPr>
        <p:txBody>
          <a:bodyPr>
            <a:normAutofit/>
          </a:bodyPr>
          <a:lstStyle/>
          <a:p>
            <a:endParaRPr lang="he-IL" sz="2000" b="1" dirty="0" smtClean="0">
              <a:solidFill>
                <a:schemeClr val="accent3">
                  <a:lumMod val="60000"/>
                  <a:lumOff val="40000"/>
                </a:schemeClr>
              </a:solidFill>
              <a:latin typeface="+mj-lt"/>
              <a:cs typeface="+mj-cs"/>
            </a:endParaRPr>
          </a:p>
          <a:p>
            <a:endParaRPr lang="he-IL" sz="2000" b="1" dirty="0">
              <a:solidFill>
                <a:schemeClr val="accent3">
                  <a:lumMod val="60000"/>
                  <a:lumOff val="40000"/>
                </a:schemeClr>
              </a:solidFill>
              <a:latin typeface="+mj-lt"/>
              <a:cs typeface="+mj-cs"/>
            </a:endParaRPr>
          </a:p>
          <a:p>
            <a:endParaRPr lang="he-IL" sz="2000" b="1" dirty="0" smtClean="0">
              <a:solidFill>
                <a:schemeClr val="accent3">
                  <a:lumMod val="60000"/>
                  <a:lumOff val="40000"/>
                </a:schemeClr>
              </a:solidFill>
              <a:latin typeface="+mj-lt"/>
              <a:cs typeface="+mj-cs"/>
            </a:endParaRPr>
          </a:p>
          <a:p>
            <a:endParaRPr lang="he-IL" sz="2000" b="1" dirty="0">
              <a:solidFill>
                <a:schemeClr val="accent3">
                  <a:lumMod val="60000"/>
                  <a:lumOff val="40000"/>
                </a:schemeClr>
              </a:solidFill>
              <a:latin typeface="+mj-lt"/>
              <a:cs typeface="+mj-cs"/>
            </a:endParaRPr>
          </a:p>
          <a:p>
            <a:endParaRPr lang="he-IL" sz="2200" b="1" dirty="0" smtClean="0">
              <a:solidFill>
                <a:schemeClr val="accent3">
                  <a:lumMod val="60000"/>
                  <a:lumOff val="40000"/>
                </a:schemeClr>
              </a:solidFill>
              <a:latin typeface="+mj-lt"/>
              <a:cs typeface="+mj-cs"/>
            </a:endParaRPr>
          </a:p>
          <a:p>
            <a:r>
              <a:rPr lang="he-IL" sz="2200" b="1" dirty="0" smtClean="0">
                <a:latin typeface="+mj-lt"/>
                <a:cs typeface="+mj-cs"/>
              </a:rPr>
              <a:t>                                          </a:t>
            </a:r>
            <a:r>
              <a:rPr lang="he-IL" sz="2200" b="1" dirty="0" smtClean="0">
                <a:solidFill>
                  <a:schemeClr val="bg1"/>
                </a:solidFill>
                <a:latin typeface="+mj-lt"/>
                <a:cs typeface="+mj-cs"/>
              </a:rPr>
              <a:t>מהי אסטרטגיה דומיננטית בעבור מכירה </a:t>
            </a:r>
          </a:p>
          <a:p>
            <a:r>
              <a:rPr lang="he-IL" sz="2200" b="1" dirty="0">
                <a:solidFill>
                  <a:schemeClr val="bg1"/>
                </a:solidFill>
                <a:latin typeface="+mj-lt"/>
                <a:cs typeface="+mj-cs"/>
              </a:rPr>
              <a:t> </a:t>
            </a:r>
            <a:r>
              <a:rPr lang="he-IL" sz="2200" b="1" dirty="0" smtClean="0">
                <a:solidFill>
                  <a:schemeClr val="bg1"/>
                </a:solidFill>
                <a:latin typeface="+mj-lt"/>
                <a:cs typeface="+mj-cs"/>
              </a:rPr>
              <a:t>                                            פומבית מסוג </a:t>
            </a:r>
            <a:r>
              <a:rPr lang="en-US" sz="2200" b="1" dirty="0" smtClean="0">
                <a:solidFill>
                  <a:schemeClr val="bg1"/>
                </a:solidFill>
                <a:effectLst>
                  <a:outerShdw blurRad="38100" dist="38100" dir="2700000" algn="tl">
                    <a:srgbClr val="000000">
                      <a:alpha val="43137"/>
                    </a:srgbClr>
                  </a:outerShdw>
                </a:effectLst>
                <a:cs typeface="+mj-cs"/>
              </a:rPr>
              <a:t>Ascending Auction</a:t>
            </a:r>
            <a:r>
              <a:rPr lang="he-IL" sz="2200" b="1" dirty="0">
                <a:solidFill>
                  <a:schemeClr val="bg1"/>
                </a:solidFill>
                <a:effectLst>
                  <a:outerShdw blurRad="38100" dist="38100" dir="2700000" algn="tl">
                    <a:srgbClr val="000000">
                      <a:alpha val="43137"/>
                    </a:srgbClr>
                  </a:outerShdw>
                </a:effectLst>
                <a:cs typeface="+mj-cs"/>
              </a:rPr>
              <a:t>?</a:t>
            </a:r>
          </a:p>
          <a:p>
            <a:r>
              <a:rPr lang="he-IL" sz="2000" b="1" dirty="0" smtClean="0">
                <a:solidFill>
                  <a:schemeClr val="accent3">
                    <a:lumMod val="60000"/>
                    <a:lumOff val="40000"/>
                  </a:schemeClr>
                </a:solidFill>
                <a:latin typeface="+mj-lt"/>
                <a:cs typeface="+mj-cs"/>
              </a:rPr>
              <a:t> </a:t>
            </a:r>
            <a:endParaRPr lang="he-IL" dirty="0" smtClean="0">
              <a:latin typeface="+mj-lt"/>
              <a:cs typeface="+mj-cs"/>
            </a:endParaRPr>
          </a:p>
          <a:p>
            <a:endParaRPr lang="he-IL" dirty="0" smtClean="0"/>
          </a:p>
        </p:txBody>
      </p:sp>
      <p:sp>
        <p:nvSpPr>
          <p:cNvPr id="5" name="AutoShape 2" descr="data:image/jpeg;base64,/9j/4AAQSkZJRgABAQAAAQABAAD/2wCEAAkGBxQTEhQUExQWFRQXFhgYFxgXGBgWFxgYFBQXGhYVHBQYHCggGBolHBQXITEhJSkrLi4uFx8zODMsNygtLisBCgoKDg0OGhAQGywkICQsLCwwLCwsLCwsLCwsLCwsLCwsLCwsLCwsLCwsLCwsLCwsLCwsLCwsLCwsLCwsLCwsLP/AABEIALcBEwMBIgACEQEDEQH/xAAcAAABBAMBAAAAAAAAAAAAAAAGAAMEBQECBwj/xAA8EAABAwIEBAMGBQMDBAMAAAABAAIRAyEEEjFBBQZRYSJxgRMykaGx8AdCwdHhFFJiI3LxFSSCohZDkv/EABkBAAIDAQAAAAAAAAAAAAAAAAABAgMEBf/EACYRAAIDAAICAgMAAwEBAAAAAAABAgMREiEEMRNBIlFhMnGxIxT/2gAMAwEAAhEDEQA/AOfgrYFahbNCqGbSsynaWEe7RpPoptHgVd2jCjB6VqyEQUOUa7toVjhuQ6p1PyRxYagTYE8wI8wvIH9xKusHyTTb+WU+DDkcxp0idAT6KbR4ZVdowrreG5apt/KFYUuEMGwT4C5HI6PLtY/lhTafKlXddYZgGjZU3NWObQpZWx7R5ytHnunwQt0D+D8IaA8kSWtvPUqJX4cMxtBVxw2KWGcyo4y95DnnqRb6Qqj+qc+o/cAW+91g8qTjPIs6PiwTh2iKzCCeqnUOHMMSHCfgnaVQMbIi4m+3VWWEqtbh6lY3I91vrcxss8fJt3EWz8av9ERnLdN+j/jZVfG+ACi0uLotN0RcM4k2q2Q2JCDvxC4jJqNzTDWyPMwAO/XyW3xrvmTeejFfT8TwgcAfTxFT2ebKT7p2J6XRRU5VLSGl4DjoDqVybDPeXsayS5zhlj3hlMyuoYvGuBZ7V+ao1ouYkEbWVltkalrIV1Ox5Efq8o1VAr8p1+iJeG8z1AACQ7zH6q7w3MGaM1IGdwVGPkVSCVNkTmVTlSv0UStyrXGsCdJ3XaH46llJLSLLm3OuNfnoSQHZw9pF4A0aB1JgK78forxgliuUcT/aqbGcsYlv/wBZ9F193OEZQ+mwGPE2bzvdX3COIYXE2ENd/a6L+XVRhbXJ4mTnTZFa0eaq3D6rPeY4eiaDV6lxXK9J+rR8EN8U/Dig/wDIAr8KDgATjV1LF/haJ8JIUJ34YP2cfglg9OeBbhHFX8Nqw0dPoq3FckYpn5ZRgaDSSnYnhFan71Nw9FELSNUhmFhZSQB03BcjF13T5BE/DeSKbY8IRpSoNGyktCliI6UOG5bpt/KFY0uEMGwViAtwEBpEZgWjZOtww6J+EkANiiOi2FNOBIpga5VmEpSlIDDzAXHvxI4+GuBbd4d8J0XW8fim0qb6jzDWgkrzp+IXEBUr+ERfMR06BRa1onCWJhJwri4xGErZgJY9thqdLiddSoWFqFzjlJBAlUHK2LLarjc5maDt/COuG4UewqOIIc9sAkAAAaXWDyK+dh0/Gnxq3+leXmN53+AKeZUc1sSchkEddLLT2oksEWOo3splOnmygAXAj6lYJx98TbGXXZJ4PTyUnzAEFxP35rm3NGOp1HB7M0m9QH+4gCB5ZT8Ua82VDToMbTs5x8RiRAidfuy5viMM4mm0QS5xHWSXR/C6Xgx41f7OX5b5T0J/w84cGtrYx/5RkpbHM6Q5w8h9VOYS8lx6xr17ohxXCsmHo0WFuRjYBG7o8d/SZ6kKMzhMskGC2wb/AHf5LP5SlOW/SLvHcYRz7ZGozPvRYCPlCvcJixTdcSdegCbwnA3uFMtiYzk+dr9DEKSMKGkuIIDTpEzsfqskKp80iyyyLiTzis9Mmw/bqgjEYU+3fiHvPswT7Fs28Ih7/q0DrKkt4rV/qhQ1bVPQzTa333SBsPqFW8bx4e7wjwAw0HZrfd9dz3W67lUs+2V+LWrJcvpELEVyNTcwZ12/la0ccQQRI6Gb/wAJh7s1td7T0n5Jmp12CyxN1iOncr8+ObDK/ibpm/MPPqui4LGU6zA+m4Oaen0XmxmIIPfVFHLfMr8K4PDvD+Zp0I/futtXkSj1L0cy7x4vuHs7e6kOi1OHHRROCcZp4qkKlIyNxuD0KsJXQT3tHPfQwcM3otH4Jp2UyFiEwKfE8Dpu1aEOcV5BoVJ8AnsjpalAHHqv4XCTDjCS6/lCygDQUluAlKxmQRN0lhqySgYklgrEoAeYVq5Nhy2zSgBLMpt5WA5IBrieFFak+m7Rw+e3zXnDmLCH2tUPBFUF2bYACF6VXPPxH5KOIDq2Hj2keNsxmAG3dBJHGeXa5bXbeNR8ka4viFT2QYXSIPz28kA4jDVKNQBzXNdOhEFFhzPp6bX6hYfJ3U0dHxWuLiydys7McvSSZ3V7RbkcALmTrtO4Q9y2Cxxk20RDTqZSXm+wusM3sujTvH2VXP8AiiwU2h0Ag5tNTuhzknhBr4mjUd7rHyRIm0uFuhT/ADnjA6tYaNEz7u8qXyrFAPcLueS0OGmW0RI6z8QulV+Fa0581ymG2LpNzjoC4xNpJM/VbDDDbQgiN+w+KgUKxMXEx8/00V5SFrDt5xqq32yW4b08c2iC5zoEam1gDeT5IJ4xzq+q6oxghmVxc4mBGgv3P6KbzpjstKoA0HKWwzufzFvYSb/2of5XojEeOpTAYXudU6ECPZsaD5EAb5ldGqK7ZXzbeFmMNUp4f2lSDXqMD6jpIDKIdlpsEb1HAE+Q6Ifx9i1p7k9g4Nt30+qNuNBoNSq53vNqGmwb5WAieonMB0y9r8+xFcuv/i0D/wABHzgrLcm5ts6XjtRgkjD3xESD9j6LV9CYBdbzWuuWTM2Pa1vlb0KdxLmMHfQfEqn/AB6Lm+WsxWhvTZSaGDLqFWu9wAphsU3S0uz/AJx11mO6q8BjWmuHVCA1mZxGt2sOURuS6FFx3EBUfUcDlD3E5ZJABMho6x17LbTTi2RzL7k5fiXfLnOVfC1mupuPs8zS9gjK5rTdsRa269EcC4zSxdIVaLszTqN2mLtI6rygXiQ1va/Uyu3/AIMU30GvpP0qeMDoW2NvKFpXRifZ1IFYJSSUyIlhKVgoASSbL0kAZBTdR11sbJpzkCH2uWrymCSnJlADgfKxKxlWwagBLLSsSkEDMrKRFkO8S5op0XFrjBS0MLbH4iAQNVpw6m7LLjdDWH5ibUMhW2H4sIWWdyUvZvrobj6JHFOX8PiI9rTa4gyCRcHzQJzxSbQq0xTa0Z7GyOW8SBOq5d+J2MJqsI2Ua5xlLCVkJRj2X9LlN2QVKRBm5b56qp4hhTRs4GxRbylxOaDJOwVtjsLTrNh4BB33VE665vY9MsTml2efeYH/AOo46hFGFqBtNjZFmidjcfNVfOvBHUcYGkRTe4Fruo/Qq1p4QPuH7QB9Por7JPIpFMEk3pecIbMOMReI+RV4/ENY3M52UCCSesiB5lUnDnANaBPdVnOuMBpupufltJH9xEZR1FxM9koLlLCMmktB/jvEauIr1mUnD2byZt4spa3c6Tb4Il4Th/ZMp0Q61OC93V5iw6RIA8yeiBeXsQPbEnQFuW2kQ3foEdYerlDmtdcukE7OcCJgdBPrCstmo4h0x5ayFzDjC8CmweFjA0EdXZZ/9Z+JQ67h73XAA7G28a7ok9iA0y0l14M9O3p8lT1OInMWWFzDnEZWtk3I+9VQ05vpGj5FArKtJwIYBL9r2FrEnayrMQ7RwMi14OpJgRtopuKxNsshweBJBu4G5BI0mBbt2Ve/ElstAzMJ03JbYHzhaa6VFa/Zkt8hzeL0NV8OAWyIsc3UzME/EJmlhQfJPQ57r/O56KxpYSB5KU5qJXCDkxvCYaCMog6zuumfhViT/Vhr3/lMZjcnoEBUzHon6VQggglpBkEGCCNwVlV35GiXj9HpopKo5X4kK+GpvE+6AZ1zAQVbSt6erTC1giFpC3lZTEM+zSTqSYEWu/QLQsWzmSU4GoENhicY1bQkkBlKFs1q2ASGaNYtgEsygY7itOkQHvDZ690AWBXO/wAQ+ElxFRrZI1jojerjmiCJPkoOLx7XCC256qmd9cPbLoUWS7SOQ8FxmSplPVGdOqIspzeUqLqntCy5M9vNP47Chr2UWAAmC7sNvUn9VhsStnsTo1WOuPGRBNX2bS51vrPRDfF2UcT77dO90Rc2YUCtTpTNhmuR4nRlnaLHvCHatDKXBoBhxbaSDldEt3/K4rHa5wm+H10bqowsgnP7HMBjG0hkbIDTGs6bKxoczNJLTMiLee6GXVZJ2/WNCn8HhnOJcN/s3VUfJcW2ydnjRaxBLxTB0MWyKl8t2mYIKAsE4MxD6QJgEwVfvAZdz8vqh3GYqgKhcyS8i5Gi2eP5PPVjOddRxa/Rf4HGgWG+/qhTnGuPavG4PqPCJAO6hf8AW8h1m/lKgcXx2Z5e3Q7TMba7roVRaemKxr0a8MdlFzEmfmI9YXSOX8SwNLiM1vCY1m0fIfNcywrtJO+2un7BEvDuOClhi0Sao0O0TayL63NLCVM1H2W3M/E2Upbnu4Axq5xP5QJ1mb9kJHEsaBN93D5+8NdY+Crnue9xL7knU/H78k7TwuaZOgnXaP8AhWV1qC6KrJuQsfF4sPDAEAfAeqj0SYcd9B6/Tf4rau3ve1uxVvwnhoqAH/glOc1BaxQhyeDHD8MJB3I+BKsfZ2P3KdPDyx2UjxDUWiYnWdgsVHg/X7+IXMtscmdSqlRRGfb1Tbn3t6pwNJsP+VFxboNyLD789UQWvCyeJdnUPwm5gDahoPdAf7k6Zht6rrZp9F5OwvGzTe11PVpkeexXpbkzj7cVhKVUODnFoDwNQ8DxAhdKrkljOPdxctRblZlPSCmnU+iuKTXMktJSQBhrVubJEwouLxrKQBqGAUCJAErdoQzj+ZwHAUhm+nxV1Qa94BJyyNlFywsjDkTQUy/EdLpp9GC3U9bqTA6KtzZaqor32V9TGEDNltErlvH6xxWPaGu8Je0X7ESAF1LjlQChUJsMu2q5Fywc3FmC5AdaQbZWk+V1CLePWT4pNYjtJpAZWnRoCp6lBtSsSAcg12kjopGPqlxblN5v5Db6J7D04b3WW6PyPH6NFb4LfsZ5j4wMJhKlYgeACAb7gAKj5VcHUziariR75zWABuPQT8kz+JFH2tKlTkkCo1zmg6tkAz1AmY7K14dhg6gGO8IJvAi0aX+C0Lc/pVFLtsGsViw41XOIJcZbUMEG0N9C0m37IffVJFrO8LRMCZ1fNstx/wCxCMuI8MPsASQ1rGlpItGVpggbyco62shvB4WcOKjolznQLE5acNJ8xa3r1XMurkn3/s6tVkc6KSq3NAbqYb5dSr7iJ/pabWxLjDWtGpJ0EDU3Uflam04irUfBbRZMk2LnuIH0EKmq4t2Lxk5iG0znB6ZXeHsLi0quvxXY4x/f/CV1/BNv6/6RMXhahz1KxLAA4wQCSQSC0NHkQTt80GV8XL4uBoi/8QeKnM0UyYIJc6QS7PJA8gS6yCqOHLiu3GEKo4jhztnY9ZGc0lYpHQd9ekojw/CrAlYxvBJEixVf/wBME8Y/gn7Kiu0se5rrWkHrOhnoVJwm0m38JjEYAj3iZFgfLQJ7AH+/a0ASSrk1JdEFsX2S8VQOQOBDXEgROxBmPgmsPRzuDG62t1Wtete3oTaOikcBpDPmJvtdE5ZEI9suf/iwDQ7MQ70IAVhwfh/s4bPX9VY4SsAMs3Gv7qQGzHncjp+y5c7ZS6ZurrUe0VGLwli9kXnzOkqkqtcWiR9n9EYY17ScoiBqREdLlDvFb031G6NJvPvO2AbqYET0UIwlNpRRqVsYR2RXYvFEOOmYm5EBrQfLQCUO1cQ4lwtrE66SLHonsZWNSAwENy+Mm2Z0+Im/uiwA7FM0mAfp5rp1UqC/pzLr3Y/4N0aP19VacM4tVw7iaNR9M/4uIB8xoVBFQ+fQ/wApylhHONgrjOdq5A/En+oLaGJhtQ2a8aOPQjYrqFKp1XmrlXg7xVY4atcDHkV6JY4kDyEpoi+ieaYWEwHlYUhahtz4BcdAg3mLigqRlGYA6fqiPmAu9k4MtZc8BaXOaHeIXITREk42s1mWwEkFHvD8SDSaQdguP8w4s5RB3v8A+KM+W+LNqUGQ6CbX0hU3S44aqFuoMnV+60OK+CG6vEA05Xekaead/wCpTpER6krLK1ejYqmW/EaftaT2A+80ifouWcsPfT4mKdRzi4F0A+7GU6LoNHHgyub8armnxWk92mciRvmFreqK56nn6KpxySOnsxIzETAB+amtrfJCdbigIOreh7jVWnDMWSQNjER19VXKxfRbx6elRzFjy7HU6LTAy5nHfUW7CHn4K+weI/0xefCIg+hH0QbRrudi6zyWvIa4j+5t/dPw+qYZxd7WvpkZg4DKBq02g237dfJFl3x2JP8ARZRT8lba/YecVOagWC8ttsRuJ7W+SHMVg8lAFrrlsmdJeXe1d5yQPIDstuAY1poik55uyPFpABaIO2oWeYcePYwwAHLm0JsfEAI7gE6WClZxnDl/AgpQnx/oJ0MS4NqU2a1qtgd2sBbmPazz6KDx40cLhalJsurVSQ698gMAu3AIE5f8z3WDUYyq4ZnGm2wIgHM9wBvvYH0KGeOVs1V0nQ5elmwBv5/BW+LDjHkZ/Ns2fFFfiajnljScwAA++vmrvheBtMaqDwzBlxCL8DhsoA8lR5d+dIPHq3tjdLDwNE7UoNNirE4bY6xPp1TVXDka9r9Fx5Se6dWMItFNi+HAiNVRYjB+yJJbmHSdD36q84xj/Z+EHM46AXNgTZC+Jxr6hOeIg2n4aarpeErv8vr+mPy1Sln2V2LxGbffdSOH4k6bBQnsnZEPLeJovAoVgGH8r9JM6OOy6rXJYcrWnpfcO4o0tANj1/lXLcS0MJGnTsh7iuAGFc0ZgWuEgnb+FS43jr3+CnZu56rDPxm3iNVd6S7L9nEWPqiiXilTvneegkwPOIlD3Gcc2oGtpNeMheM0+HK95MAaiyiMp2NpO8673PZOZgIAg6yB2FvSVsrrUFiKbbHN6x04nMIho20A0AiTrNlDLJJ7qVQwb3wSLfCfRWuHwYAgt9YUbLlEIUuRV0cKYmFLw7CJT1dsGBsm2PJlZZXSka40KKDr8McLTqYkB7oyjMB/cQuw1mxcLzjw7GOovD2m4MiF2flXm5mKYGu8L430dGsFavHkswx+RBp6EV1hMmoktBnNOK0i+jUGhgwuL4PD1Kb3EkSSSSfNdxZcX13QDzhytUzPfQbLXC7eh7BP0JABxmrmFyOlk7ynxDLmpE3BkfqoGJw1QCPZut/ieqqy5zXh0EEKu6CnHC6mzhLTp2Bq557aqQ2oChjhHFxFgQSrFmMN7EjsCuPZVNP0deF0ZfYS8PM76II/EilFZtUbAEn/AGusinAY4eRVTztRNWlYaT8FLxm1NaUeRjXRKo4gVGMeLhzQR6og5cdmfJGhEDogLk7HF1EUz71M5fTZHnCcXl6XF03Xxk0yDs5R0HOGu/7vGsIuM3qHPsbeo9E3UwFiZJMz01PXyBWeF1g7iFcGYfTeW9LVGn9yrfFsOXT72UfJX/p3+ka/EnleL9lBTpljnbGbidbzqdjKexGNc2lLoHvakGfBAAHQAn4N6KQ5od72nT9fn81T8dZ4T0FiT/lv5fso1prpfZfY0+2Un9W1lOSbmSBFwTlDSCdg2/WVR1G53gAanbuVIx2JaW2Mi/QAC0D5D4q05PweZxdYnYFdWxquGI4i2c9ZacM4VlaLXO//ADorrAYPMTI623AH6wU/icNZoAGsEnabfqrLhtVrWN8ImOsFxsNJ6B1+4XG1WWdnUiuMOiJi8Ple6BmIa0iTMy0mPIwTHRCHFca4ktpmXQC4nRs6aXj0RDzfxA0KRDiC+CXbwT4iB5S0DyJXPxUcc7MuWq8jMZJIbEhsbE5lpr8aEpa/SK7PIlGOL2yPi60OaGOzOElzjdskXi2ik8P4C54zRbcmw+Cv+D8qmxeO8fepV2+hkaQBA/m36/BSu8rOoFdXjuT2XYG1OBtbefgq7G8LEHKiXGNiR5+X3qqh7I3/AHuqK757rZrn40MzCjxOLfVcwVXe40MH+0affZbuxGSQII+7qdLGul7A9h95uhjsdiER4DkKjUy1W13OpEyBAmJ0ldaqzmtOPdU6pZ9ATiaknXXzmNQp/B6ImT/wj/j/AC1Tqt8ADHtAAPUDYoL/AKUsdkiCLGbKNzaQVZJl3TLSBljT4rWpUAmxKg4eoWNJkA9NVMpvzAXm31WFrWdCPSK7EQbgaqPTpRc6dArF9AbzHXbX+VHxOKpsAE6fevmmot+ibkkuyHUJHr9yrfgGIqMgjTUHoR0VHUxk6QB3uo1TGvJEOtMT9StddTXsw23RfSO/cP5mpuptLjDov5i36JIB4DwGtUoU3+0b4gTc/wCRSVuyMnR2WkbXs5OOM26haPbFQza0g/URussf0v8AfRXFZCbhwW2a0uEi4F1U4jg9EuBcxsnaBqr72cOI63HnuoGIohvieZOoPVAA1i8AxhIDGjyCncDLQYyj4KVj6EkO2KjYaiQ5R+yX0WFWnSBdmY246IVxeEDszdjMItxFDOFXPwV0OKY02jmtHl7F0KvtKdPMDbUXRRgHVy0h9JzDF9EXYajIynX8p6LY0Cb/AJhYj+7yUZVRl2NTaOPsxRoYllZ35XR08Js5dFB9qJaRlInz6Kt4zyTTq1M4cWNPvNAmP2UjhXCX4dmVtQvbPhzWt0CzeTRz7XtGrx7+LxmlXBb+tusaoM50xmRhYGyXCCRtfX6o6xWNLCQ9pBHae+oXP+YiKjnPAkEyB22t6Kjx6Xz/AC+jVfc+HX2CNEHKZ0B8O+mp+iMfw6IOa4lC72ki7Yi0dL3WOE8QdQqBzbQdOutlsthzi0YIS4s7CWTNvT6JouyA9CD+m3wUfhuOFRrTPvX+ITfFqngdeMs/T+Vx41uMsZ04WcogXzHxA1KxGrabZI2zH3R6Ekx2VpyDwM1ne3fpm+JshqpSLgaQu91STH9zot5DT0XWOAUPY0GMBywOk99PNb7mq4KJmr2ybkEDuHgthkDwEA9C02J+BCCazySXOIAMxbqYg9DAn1RNg8a/M4EiQc3S8mNDFwY9FpjsGyoTUAAIa1kaCBMW/XyWeyr5EnE11y+NtSOd4jCwDEkHQ69wq6vRPTRE1Wm5heJkgiGxIixJPQ62VJVMGfr0B+sLNjRsT1A/xGnN43+CteVeOnDvFN8mk43n8rj+YdlFxtYearKmJmwgx9FuolPrEYfIjW/bOuG9tzc2280G8+AtLKrWgtMtJG5Ghn70S5U5jmKNUwDAa86jo39kVcRwVOqwsfBp9YIkxqOhXR1SRx8cJHLH4wlt2m+6w3irhYCPNWXEeW6oMU/GzYTBHxTdHlbEOBOUCNiRJVfxQLvnn+yI3iYcPG4z0Fvqq12LHS/yVkeBVbzSdO9k9heXaziA2kZNr2+qmsXorbb9lEGl5kq+5a4K6vWZTA1+Q6on4d+GtZxmq5rG9jm8x0R9wnhNDCMii2SdXn3ifPYKWEdJfDeGMpUmUxcNET16rKWd2w+aSWCC7HUszZAkjZRQ4QDJ001jtIVk12/x8uqg4uhlIe0SN9iO4UiLMjxDyuExiMMHODtNiDp3B6eaebUDd5n1Py2TjPIE6OHX+UwwqhDpZFvy9PQpn2MKxqUW02uIHh10m/lsU1QbnbJiYsRof2SY0Zw42W1XCpNbBuptBwNjqkMq/YJ5rZibOsGn91ZPw4KjuowgRCqUJ7EC/R5lR3YS4tDjPhPugdlZ5bAaiZhaltnfC/yIKAKZ2GsBsdZt81TcS4JSqZnOb4jDRrMCYE6Wk6ovfRuBpA0Ok7qDVoWHSfT4IGch49ynWpkhjC8DQtvaN43Q7U5ervcIpunYQu8VMPdx0ERA8MqDXwhytB1GgjUeYRg9AblvCV2NaKlJ3h0tJt5KPzTjyXBjbECTO58uwRyWFjjH5ho1xblKGOK8vuqPzNPjBk5jaw/uVTpjyUiasaWAJwCvGLYXTEwPM2XXgRlAC56OUK85mloAObX3b7DdGdPOxrQ4giYFxmsJkgLL5VE5tSiavGujDpj2MZnA6z9EwzEOaC2TBF+vRbYmr4ZCrH17RmvoTsAbH5SssFJHR1SRpzDijSaDDcz7PMk5sptE95vugjiNZzDDze/hBk+EwZjS4PwV1xnGED2mY5p8HwjNHa0IXdgnObmMtl0aSXWklbK6Ob5SMl3k8FwiRK9Y1DbwtED77qww2AAaAWnxuEOkzGVpdcWmM1v8gpLqTPZh5aLAOtYEiIOXpr6neVIp1nPwhzeJwiBoZc6YBJvcj47QVsjFI58pN9soa0Wk30PQe7c9YOa/YJzDccr07Cq4jo4lzR0MFN4zwkNI8WUZ+ku8uxF1GAtAF5n9P1QIPOV+I+2Z4iM4MHuIs6EShllzblRn/csOgbJ+WnzhdOwzwUiIwKat+EYG8xfYHQ+qfwmDBhxFpVpUZkIjQG0xoeykkJs0a/KLi0eHUNaf3UI1XOJLojYbkeQ6p6sTUfJcQ2Zjr3hOUJkAtudDa9/kVIXoabH9jv8A8z80lOMCxsekn90kYR0IWuyf7bmSdP4UgHcabj9lGmxI8TTAA6DqP2WZLZLfFp6aAx+yQ0N18NBzMEjcaH0IWtOq1sAEknYwT3+CmscDOU3Fj0n9EzXw4dtDvvZAzFM7fm3tZ3n3TdegYcG2Me6THwI1WGu9ndwi+0kHvdJmIEAn8xFp0t3uNEAaUxDfFt1N++mqww7gyOoUp1om8276Trvoo9HDlkwS4Xtof5RgiTSxHVOyCq41IdldA6Hr/KfmEh6POpdE25mxWzaycFQFAxiLz2j77ph9Pw6SZ8pU0tGxWjmJAQalIT57kfcKK+he2o+PaytHMWhYmIpquFsbWOvWyhVcDcWG0DqiI0BfumamG+/JAwfbhYmGiTM208k1Xwlo/IDJIF7i6IXYa87rU4S5MaoDAWqYY+87U2B28OxHkqziuAexpgC7ZtexE2/ZGpwAiNk0/AiIVcqoy9otjbOCxM4xWp53BxO4jX0HZV+Mqw+ZkbAbDT+F1TinJtKoczczDc+HSTvlP6IYxnIhm9S0AWbBj4qz0ivloHN/1HtBM08sQNAQdD30WcTiD7oJyibWjWI+Tfgi08uU2NytaR3GvnKg1eXHGRNj289vVA9BPFMzkuJM2Hy/RLC4ZziABJ+/4RbR5NcSBNvKLeZRLgOVxTEFvlGhjUk6kIFoMcu8ELTIEvd8B2lHXD+GFgBeTmnYWtrqpFJgbAaBlGnhg/unWuLiQBGVu2p03O90JEWyVWrtFt7aDaBue61czM7xAiBtoPjqm6eBmQS0WmbmYghsk6lTGmwdaSLCJKkIzh2HQgEgSDJ0Im59U7VOzdtxpPaVoKcCXWWKTjUOVgtpPXyG6NDDTI3c/qknhhqe4M72n5rCjowjNMtIjS8t81qy7czbFxk+nVJJSEbEAl0eGCPVOGtrnFpER3WEkDHXNt1HdRnYYflt2Nx/CSSQMYxVZwc0EQ0Hz2j6rYVfEZuJ8Pa37pJJiNheQ68E2N/K61LWkEGfPWO4OqSSAMsYQL3HUW+RWpdBvp1H7JJIaAckgTss+0SSURmPaJZwkkgDGYLUkLKSAGyQsFwSSQM1Lgm3O7JJIBjLyoz6YckkmIjnAtM2vMLQYJokZY6EJJIEa1iBr4hYafdlBxGIaC0NsJAJjQH6pJJgSzTYfsj6arLGMD3OEgEDKNyYuT+3dJJSwRK/ppufC34ntOyb/qWg5WC53KSSj9Eh5uEu32xPiuMptAnbe/VSKDS7KwkAgkggXsNyPJJJAGWG12gpJJKIz//Z"/>
          <p:cNvSpPr>
            <a:spLocks noChangeAspect="1" noChangeArrowheads="1"/>
          </p:cNvSpPr>
          <p:nvPr/>
        </p:nvSpPr>
        <p:spPr bwMode="auto">
          <a:xfrm>
            <a:off x="-61913" y="-136525"/>
            <a:ext cx="304801"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dirty="0"/>
          </a:p>
        </p:txBody>
      </p:sp>
      <p:sp>
        <p:nvSpPr>
          <p:cNvPr id="6" name="AutoShape 4" descr="data:image/jpeg;base64,/9j/4AAQSkZJRgABAQAAAQABAAD/2wCEAAkGBxQTEhQUExQWFRQXFhgYFxgXGBgWFxgYFBQXGhYVHBQYHCggGBolHBQXITEhJSkrLi4uFx8zODMsNygtLisBCgoKDg0OGhAQGywkICQsLCwwLCwsLCwsLCwsLCwsLCwsLCwsLCwsLCwsLCwsLCwsLCwsLCwsLCwsLCwsLCwsLP/AABEIALcBEwMBIgACEQEDEQH/xAAcAAABBAMBAAAAAAAAAAAAAAAGAAMEBQECBwj/xAA8EAABAwIEBAMGBQMDBAMAAAABAAIRAyEEEjFBBQZRYSJxgRMykaGx8AdCwdHhFFJiI3LxFSSCohZDkv/EABkBAAIDAQAAAAAAAAAAAAAAAAABAgMEBf/EACYRAAIDAAICAgMAAwEBAAAAAAABAgMREiEEMRNBIlFhMnGxIxT/2gAMAwEAAhEDEQA/AOfgrYFahbNCqGbSsynaWEe7RpPoptHgVd2jCjB6VqyEQUOUa7toVjhuQ6p1PyRxYagTYE8wI8wvIH9xKusHyTTb+WU+DDkcxp0idAT6KbR4ZVdowrreG5apt/KFYUuEMGwT4C5HI6PLtY/lhTafKlXddYZgGjZU3NWObQpZWx7R5ytHnunwQt0D+D8IaA8kSWtvPUqJX4cMxtBVxw2KWGcyo4y95DnnqRb6Qqj+qc+o/cAW+91g8qTjPIs6PiwTh2iKzCCeqnUOHMMSHCfgnaVQMbIi4m+3VWWEqtbh6lY3I91vrcxss8fJt3EWz8av9ERnLdN+j/jZVfG+ACi0uLotN0RcM4k2q2Q2JCDvxC4jJqNzTDWyPMwAO/XyW3xrvmTeejFfT8TwgcAfTxFT2ebKT7p2J6XRRU5VLSGl4DjoDqVybDPeXsayS5zhlj3hlMyuoYvGuBZ7V+ao1ouYkEbWVltkalrIV1Ox5Efq8o1VAr8p1+iJeG8z1AACQ7zH6q7w3MGaM1IGdwVGPkVSCVNkTmVTlSv0UStyrXGsCdJ3XaH46llJLSLLm3OuNfnoSQHZw9pF4A0aB1JgK78forxgliuUcT/aqbGcsYlv/wBZ9F193OEZQ+mwGPE2bzvdX3COIYXE2ENd/a6L+XVRhbXJ4mTnTZFa0eaq3D6rPeY4eiaDV6lxXK9J+rR8EN8U/Dig/wDIAr8KDgATjV1LF/haJ8JIUJ34YP2cfglg9OeBbhHFX8Nqw0dPoq3FckYpn5ZRgaDSSnYnhFan71Nw9FELSNUhmFhZSQB03BcjF13T5BE/DeSKbY8IRpSoNGyktCliI6UOG5bpt/KFY0uEMGwViAtwEBpEZgWjZOtww6J+EkANiiOi2FNOBIpga5VmEpSlIDDzAXHvxI4+GuBbd4d8J0XW8fim0qb6jzDWgkrzp+IXEBUr+ERfMR06BRa1onCWJhJwri4xGErZgJY9thqdLiddSoWFqFzjlJBAlUHK2LLarjc5maDt/COuG4UewqOIIc9sAkAAAaXWDyK+dh0/Gnxq3+leXmN53+AKeZUc1sSchkEddLLT2oksEWOo3splOnmygAXAj6lYJx98TbGXXZJ4PTyUnzAEFxP35rm3NGOp1HB7M0m9QH+4gCB5ZT8Ua82VDToMbTs5x8RiRAidfuy5viMM4mm0QS5xHWSXR/C6Xgx41f7OX5b5T0J/w84cGtrYx/5RkpbHM6Q5w8h9VOYS8lx6xr17ohxXCsmHo0WFuRjYBG7o8d/SZ6kKMzhMskGC2wb/AHf5LP5SlOW/SLvHcYRz7ZGozPvRYCPlCvcJixTdcSdegCbwnA3uFMtiYzk+dr9DEKSMKGkuIIDTpEzsfqskKp80iyyyLiTzis9Mmw/bqgjEYU+3fiHvPswT7Fs28Ih7/q0DrKkt4rV/qhQ1bVPQzTa333SBsPqFW8bx4e7wjwAw0HZrfd9dz3W67lUs+2V+LWrJcvpELEVyNTcwZ12/la0ccQQRI6Gb/wAJh7s1td7T0n5Jmp12CyxN1iOncr8+ObDK/ibpm/MPPqui4LGU6zA+m4Oaen0XmxmIIPfVFHLfMr8K4PDvD+Zp0I/futtXkSj1L0cy7x4vuHs7e6kOi1OHHRROCcZp4qkKlIyNxuD0KsJXQT3tHPfQwcM3otH4Jp2UyFiEwKfE8Dpu1aEOcV5BoVJ8AnsjpalAHHqv4XCTDjCS6/lCygDQUluAlKxmQRN0lhqySgYklgrEoAeYVq5Nhy2zSgBLMpt5WA5IBrieFFak+m7Rw+e3zXnDmLCH2tUPBFUF2bYACF6VXPPxH5KOIDq2Hj2keNsxmAG3dBJHGeXa5bXbeNR8ka4viFT2QYXSIPz28kA4jDVKNQBzXNdOhEFFhzPp6bX6hYfJ3U0dHxWuLiydys7McvSSZ3V7RbkcALmTrtO4Q9y2Cxxk20RDTqZSXm+wusM3sujTvH2VXP8AiiwU2h0Ag5tNTuhzknhBr4mjUd7rHyRIm0uFuhT/ADnjA6tYaNEz7u8qXyrFAPcLueS0OGmW0RI6z8QulV+Fa0581ymG2LpNzjoC4xNpJM/VbDDDbQgiN+w+KgUKxMXEx8/00V5SFrDt5xqq32yW4b08c2iC5zoEam1gDeT5IJ4xzq+q6oxghmVxc4mBGgv3P6KbzpjstKoA0HKWwzufzFvYSb/2of5XojEeOpTAYXudU6ECPZsaD5EAb5ldGqK7ZXzbeFmMNUp4f2lSDXqMD6jpIDKIdlpsEb1HAE+Q6Ifx9i1p7k9g4Nt30+qNuNBoNSq53vNqGmwb5WAieonMB0y9r8+xFcuv/i0D/wABHzgrLcm5ts6XjtRgkjD3xESD9j6LV9CYBdbzWuuWTM2Pa1vlb0KdxLmMHfQfEqn/AB6Lm+WsxWhvTZSaGDLqFWu9wAphsU3S0uz/AJx11mO6q8BjWmuHVCA1mZxGt2sOURuS6FFx3EBUfUcDlD3E5ZJABMho6x17LbTTi2RzL7k5fiXfLnOVfC1mupuPs8zS9gjK5rTdsRa269EcC4zSxdIVaLszTqN2mLtI6rygXiQ1va/Uyu3/AIMU30GvpP0qeMDoW2NvKFpXRifZ1IFYJSSUyIlhKVgoASSbL0kAZBTdR11sbJpzkCH2uWrymCSnJlADgfKxKxlWwagBLLSsSkEDMrKRFkO8S5op0XFrjBS0MLbH4iAQNVpw6m7LLjdDWH5ibUMhW2H4sIWWdyUvZvrobj6JHFOX8PiI9rTa4gyCRcHzQJzxSbQq0xTa0Z7GyOW8SBOq5d+J2MJqsI2Ua5xlLCVkJRj2X9LlN2QVKRBm5b56qp4hhTRs4GxRbylxOaDJOwVtjsLTrNh4BB33VE665vY9MsTml2efeYH/AOo46hFGFqBtNjZFmidjcfNVfOvBHUcYGkRTe4Fruo/Qq1p4QPuH7QB9Por7JPIpFMEk3pecIbMOMReI+RV4/ENY3M52UCCSesiB5lUnDnANaBPdVnOuMBpupufltJH9xEZR1FxM9koLlLCMmktB/jvEauIr1mUnD2byZt4spa3c6Tb4Il4Th/ZMp0Q61OC93V5iw6RIA8yeiBeXsQPbEnQFuW2kQ3foEdYerlDmtdcukE7OcCJgdBPrCstmo4h0x5ayFzDjC8CmweFjA0EdXZZ/9Z+JQ67h73XAA7G28a7ok9iA0y0l14M9O3p8lT1OInMWWFzDnEZWtk3I+9VQ05vpGj5FArKtJwIYBL9r2FrEnayrMQ7RwMi14OpJgRtopuKxNsshweBJBu4G5BI0mBbt2Ve/ElstAzMJ03JbYHzhaa6VFa/Zkt8hzeL0NV8OAWyIsc3UzME/EJmlhQfJPQ57r/O56KxpYSB5KU5qJXCDkxvCYaCMog6zuumfhViT/Vhr3/lMZjcnoEBUzHon6VQggglpBkEGCCNwVlV35GiXj9HpopKo5X4kK+GpvE+6AZ1zAQVbSt6erTC1giFpC3lZTEM+zSTqSYEWu/QLQsWzmSU4GoENhicY1bQkkBlKFs1q2ASGaNYtgEsygY7itOkQHvDZ690AWBXO/wAQ+ElxFRrZI1jojerjmiCJPkoOLx7XCC256qmd9cPbLoUWS7SOQ8FxmSplPVGdOqIspzeUqLqntCy5M9vNP47Chr2UWAAmC7sNvUn9VhsStnsTo1WOuPGRBNX2bS51vrPRDfF2UcT77dO90Rc2YUCtTpTNhmuR4nRlnaLHvCHatDKXBoBhxbaSDldEt3/K4rHa5wm+H10bqowsgnP7HMBjG0hkbIDTGs6bKxoczNJLTMiLee6GXVZJ2/WNCn8HhnOJcN/s3VUfJcW2ydnjRaxBLxTB0MWyKl8t2mYIKAsE4MxD6QJgEwVfvAZdz8vqh3GYqgKhcyS8i5Gi2eP5PPVjOddRxa/Rf4HGgWG+/qhTnGuPavG4PqPCJAO6hf8AW8h1m/lKgcXx2Z5e3Q7TMba7roVRaemKxr0a8MdlFzEmfmI9YXSOX8SwNLiM1vCY1m0fIfNcywrtJO+2un7BEvDuOClhi0Sao0O0TayL63NLCVM1H2W3M/E2Upbnu4Axq5xP5QJ1mb9kJHEsaBN93D5+8NdY+Crnue9xL7knU/H78k7TwuaZOgnXaP8AhWV1qC6KrJuQsfF4sPDAEAfAeqj0SYcd9B6/Tf4rau3ve1uxVvwnhoqAH/glOc1BaxQhyeDHD8MJB3I+BKsfZ2P3KdPDyx2UjxDUWiYnWdgsVHg/X7+IXMtscmdSqlRRGfb1Tbn3t6pwNJsP+VFxboNyLD789UQWvCyeJdnUPwm5gDahoPdAf7k6Zht6rrZp9F5OwvGzTe11PVpkeexXpbkzj7cVhKVUODnFoDwNQ8DxAhdKrkljOPdxctRblZlPSCmnU+iuKTXMktJSQBhrVubJEwouLxrKQBqGAUCJAErdoQzj+ZwHAUhm+nxV1Qa94BJyyNlFywsjDkTQUy/EdLpp9GC3U9bqTA6KtzZaqor32V9TGEDNltErlvH6xxWPaGu8Je0X7ESAF1LjlQChUJsMu2q5Fywc3FmC5AdaQbZWk+V1CLePWT4pNYjtJpAZWnRoCp6lBtSsSAcg12kjopGPqlxblN5v5Db6J7D04b3WW6PyPH6NFb4LfsZ5j4wMJhKlYgeACAb7gAKj5VcHUziariR75zWABuPQT8kz+JFH2tKlTkkCo1zmg6tkAz1AmY7K14dhg6gGO8IJvAi0aX+C0Lc/pVFLtsGsViw41XOIJcZbUMEG0N9C0m37IffVJFrO8LRMCZ1fNstx/wCxCMuI8MPsASQ1rGlpItGVpggbyco62shvB4WcOKjolznQLE5acNJ8xa3r1XMurkn3/s6tVkc6KSq3NAbqYb5dSr7iJ/pabWxLjDWtGpJ0EDU3Uflam04irUfBbRZMk2LnuIH0EKmq4t2Lxk5iG0znB6ZXeHsLi0quvxXY4x/f/CV1/BNv6/6RMXhahz1KxLAA4wQCSQSC0NHkQTt80GV8XL4uBoi/8QeKnM0UyYIJc6QS7PJA8gS6yCqOHLiu3GEKo4jhztnY9ZGc0lYpHQd9ekojw/CrAlYxvBJEixVf/wBME8Y/gn7Kiu0se5rrWkHrOhnoVJwm0m38JjEYAj3iZFgfLQJ7AH+/a0ASSrk1JdEFsX2S8VQOQOBDXEgROxBmPgmsPRzuDG62t1Wtete3oTaOikcBpDPmJvtdE5ZEI9suf/iwDQ7MQ70IAVhwfh/s4bPX9VY4SsAMs3Gv7qQGzHncjp+y5c7ZS6ZurrUe0VGLwli9kXnzOkqkqtcWiR9n9EYY17ScoiBqREdLlDvFb031G6NJvPvO2AbqYET0UIwlNpRRqVsYR2RXYvFEOOmYm5EBrQfLQCUO1cQ4lwtrE66SLHonsZWNSAwENy+Mm2Z0+Im/uiwA7FM0mAfp5rp1UqC/pzLr3Y/4N0aP19VacM4tVw7iaNR9M/4uIB8xoVBFQ+fQ/wApylhHONgrjOdq5A/En+oLaGJhtQ2a8aOPQjYrqFKp1XmrlXg7xVY4atcDHkV6JY4kDyEpoi+ieaYWEwHlYUhahtz4BcdAg3mLigqRlGYA6fqiPmAu9k4MtZc8BaXOaHeIXITREk42s1mWwEkFHvD8SDSaQdguP8w4s5RB3v8A+KM+W+LNqUGQ6CbX0hU3S44aqFuoMnV+60OK+CG6vEA05Xekaead/wCpTpER6krLK1ejYqmW/EaftaT2A+80ifouWcsPfT4mKdRzi4F0A+7GU6LoNHHgyub8armnxWk92mciRvmFreqK56nn6KpxySOnsxIzETAB+amtrfJCdbigIOreh7jVWnDMWSQNjER19VXKxfRbx6elRzFjy7HU6LTAy5nHfUW7CHn4K+weI/0xefCIg+hH0QbRrudi6zyWvIa4j+5t/dPw+qYZxd7WvpkZg4DKBq02g237dfJFl3x2JP8ARZRT8lba/YecVOagWC8ttsRuJ7W+SHMVg8lAFrrlsmdJeXe1d5yQPIDstuAY1poik55uyPFpABaIO2oWeYcePYwwAHLm0JsfEAI7gE6WClZxnDl/AgpQnx/oJ0MS4NqU2a1qtgd2sBbmPazz6KDx40cLhalJsurVSQ698gMAu3AIE5f8z3WDUYyq4ZnGm2wIgHM9wBvvYH0KGeOVs1V0nQ5elmwBv5/BW+LDjHkZ/Ns2fFFfiajnljScwAA++vmrvheBtMaqDwzBlxCL8DhsoA8lR5d+dIPHq3tjdLDwNE7UoNNirE4bY6xPp1TVXDka9r9Fx5Se6dWMItFNi+HAiNVRYjB+yJJbmHSdD36q84xj/Z+EHM46AXNgTZC+Jxr6hOeIg2n4aarpeErv8vr+mPy1Sln2V2LxGbffdSOH4k6bBQnsnZEPLeJovAoVgGH8r9JM6OOy6rXJYcrWnpfcO4o0tANj1/lXLcS0MJGnTsh7iuAGFc0ZgWuEgnb+FS43jr3+CnZu56rDPxm3iNVd6S7L9nEWPqiiXilTvneegkwPOIlD3Gcc2oGtpNeMheM0+HK95MAaiyiMp2NpO8673PZOZgIAg6yB2FvSVsrrUFiKbbHN6x04nMIho20A0AiTrNlDLJJ7qVQwb3wSLfCfRWuHwYAgt9YUbLlEIUuRV0cKYmFLw7CJT1dsGBsm2PJlZZXSka40KKDr8McLTqYkB7oyjMB/cQuw1mxcLzjw7GOovD2m4MiF2flXm5mKYGu8L430dGsFavHkswx+RBp6EV1hMmoktBnNOK0i+jUGhgwuL4PD1Kb3EkSSSSfNdxZcX13QDzhytUzPfQbLXC7eh7BP0JABxmrmFyOlk7ynxDLmpE3BkfqoGJw1QCPZut/ieqqy5zXh0EEKu6CnHC6mzhLTp2Bq557aqQ2oChjhHFxFgQSrFmMN7EjsCuPZVNP0deF0ZfYS8PM76II/EilFZtUbAEn/AGusinAY4eRVTztRNWlYaT8FLxm1NaUeRjXRKo4gVGMeLhzQR6og5cdmfJGhEDogLk7HF1EUz71M5fTZHnCcXl6XF03Xxk0yDs5R0HOGu/7vGsIuM3qHPsbeo9E3UwFiZJMz01PXyBWeF1g7iFcGYfTeW9LVGn9yrfFsOXT72UfJX/p3+ka/EnleL9lBTpljnbGbidbzqdjKexGNc2lLoHvakGfBAAHQAn4N6KQ5od72nT9fn81T8dZ4T0FiT/lv5fso1prpfZfY0+2Un9W1lOSbmSBFwTlDSCdg2/WVR1G53gAanbuVIx2JaW2Mi/QAC0D5D4q05PweZxdYnYFdWxquGI4i2c9ZacM4VlaLXO//ADorrAYPMTI623AH6wU/icNZoAGsEnabfqrLhtVrWN8ImOsFxsNJ6B1+4XG1WWdnUiuMOiJi8Ple6BmIa0iTMy0mPIwTHRCHFca4ktpmXQC4nRs6aXj0RDzfxA0KRDiC+CXbwT4iB5S0DyJXPxUcc7MuWq8jMZJIbEhsbE5lpr8aEpa/SK7PIlGOL2yPi60OaGOzOElzjdskXi2ik8P4C54zRbcmw+Cv+D8qmxeO8fepV2+hkaQBA/m36/BSu8rOoFdXjuT2XYG1OBtbefgq7G8LEHKiXGNiR5+X3qqh7I3/AHuqK757rZrn40MzCjxOLfVcwVXe40MH+0affZbuxGSQII+7qdLGul7A9h95uhjsdiER4DkKjUy1W13OpEyBAmJ0ldaqzmtOPdU6pZ9ATiaknXXzmNQp/B6ImT/wj/j/AC1Tqt8ADHtAAPUDYoL/AKUsdkiCLGbKNzaQVZJl3TLSBljT4rWpUAmxKg4eoWNJkA9NVMpvzAXm31WFrWdCPSK7EQbgaqPTpRc6dArF9AbzHXbX+VHxOKpsAE6fevmmot+ibkkuyHUJHr9yrfgGIqMgjTUHoR0VHUxk6QB3uo1TGvJEOtMT9StddTXsw23RfSO/cP5mpuptLjDov5i36JIB4DwGtUoU3+0b4gTc/wCRSVuyMnR2WkbXs5OOM26haPbFQza0g/URussf0v8AfRXFZCbhwW2a0uEi4F1U4jg9EuBcxsnaBqr72cOI63HnuoGIohvieZOoPVAA1i8AxhIDGjyCncDLQYyj4KVj6EkO2KjYaiQ5R+yX0WFWnSBdmY246IVxeEDszdjMItxFDOFXPwV0OKY02jmtHl7F0KvtKdPMDbUXRRgHVy0h9JzDF9EXYajIynX8p6LY0Cb/AJhYj+7yUZVRl2NTaOPsxRoYllZ35XR08Js5dFB9qJaRlInz6Kt4zyTTq1M4cWNPvNAmP2UjhXCX4dmVtQvbPhzWt0CzeTRz7XtGrx7+LxmlXBb+tusaoM50xmRhYGyXCCRtfX6o6xWNLCQ9pBHae+oXP+YiKjnPAkEyB22t6Kjx6Xz/AC+jVfc+HX2CNEHKZ0B8O+mp+iMfw6IOa4lC72ki7Yi0dL3WOE8QdQqBzbQdOutlsthzi0YIS4s7CWTNvT6JouyA9CD+m3wUfhuOFRrTPvX+ITfFqngdeMs/T+Vx41uMsZ04WcogXzHxA1KxGrabZI2zH3R6Ekx2VpyDwM1ne3fpm+JshqpSLgaQu91STH9zot5DT0XWOAUPY0GMBywOk99PNb7mq4KJmr2ybkEDuHgthkDwEA9C02J+BCCazySXOIAMxbqYg9DAn1RNg8a/M4EiQc3S8mNDFwY9FpjsGyoTUAAIa1kaCBMW/XyWeyr5EnE11y+NtSOd4jCwDEkHQ69wq6vRPTRE1Wm5heJkgiGxIixJPQ62VJVMGfr0B+sLNjRsT1A/xGnN43+CteVeOnDvFN8mk43n8rj+YdlFxtYearKmJmwgx9FuolPrEYfIjW/bOuG9tzc2280G8+AtLKrWgtMtJG5Ghn70S5U5jmKNUwDAa86jo39kVcRwVOqwsfBp9YIkxqOhXR1SRx8cJHLH4wlt2m+6w3irhYCPNWXEeW6oMU/GzYTBHxTdHlbEOBOUCNiRJVfxQLvnn+yI3iYcPG4z0Fvqq12LHS/yVkeBVbzSdO9k9heXaziA2kZNr2+qmsXorbb9lEGl5kq+5a4K6vWZTA1+Q6on4d+GtZxmq5rG9jm8x0R9wnhNDCMii2SdXn3ifPYKWEdJfDeGMpUmUxcNET16rKWd2w+aSWCC7HUszZAkjZRQ4QDJ001jtIVk12/x8uqg4uhlIe0SN9iO4UiLMjxDyuExiMMHODtNiDp3B6eaebUDd5n1Py2TjPIE6OHX+UwwqhDpZFvy9PQpn2MKxqUW02uIHh10m/lsU1QbnbJiYsRof2SY0Zw42W1XCpNbBuptBwNjqkMq/YJ5rZibOsGn91ZPw4KjuowgRCqUJ7EC/R5lR3YS4tDjPhPugdlZ5bAaiZhaltnfC/yIKAKZ2GsBsdZt81TcS4JSqZnOb4jDRrMCYE6Wk6ovfRuBpA0Ok7qDVoWHSfT4IGch49ynWpkhjC8DQtvaN43Q7U5ervcIpunYQu8VMPdx0ERA8MqDXwhytB1GgjUeYRg9AblvCV2NaKlJ3h0tJt5KPzTjyXBjbECTO58uwRyWFjjH5ho1xblKGOK8vuqPzNPjBk5jaw/uVTpjyUiasaWAJwCvGLYXTEwPM2XXgRlAC56OUK85mloAObX3b7DdGdPOxrQ4giYFxmsJkgLL5VE5tSiavGujDpj2MZnA6z9EwzEOaC2TBF+vRbYmr4ZCrH17RmvoTsAbH5SssFJHR1SRpzDijSaDDcz7PMk5sptE95vugjiNZzDDze/hBk+EwZjS4PwV1xnGED2mY5p8HwjNHa0IXdgnObmMtl0aSXWklbK6Ob5SMl3k8FwiRK9Y1DbwtED77qww2AAaAWnxuEOkzGVpdcWmM1v8gpLqTPZh5aLAOtYEiIOXpr6neVIp1nPwhzeJwiBoZc6YBJvcj47QVsjFI58pN9soa0Wk30PQe7c9YOa/YJzDccr07Cq4jo4lzR0MFN4zwkNI8WUZ+ku8uxF1GAtAF5n9P1QIPOV+I+2Z4iM4MHuIs6EShllzblRn/csOgbJ+WnzhdOwzwUiIwKat+EYG8xfYHQ+qfwmDBhxFpVpUZkIjQG0xoeykkJs0a/KLi0eHUNaf3UI1XOJLojYbkeQ6p6sTUfJcQ2Zjr3hOUJkAtudDa9/kVIXoabH9jv8A8z80lOMCxsekn90kYR0IWuyf7bmSdP4UgHcabj9lGmxI8TTAA6DqP2WZLZLfFp6aAx+yQ0N18NBzMEjcaH0IWtOq1sAEknYwT3+CmscDOU3Fj0n9EzXw4dtDvvZAzFM7fm3tZ3n3TdegYcG2Me6THwI1WGu9ndwi+0kHvdJmIEAn8xFp0t3uNEAaUxDfFt1N++mqww7gyOoUp1om8276Trvoo9HDlkwS4Xtof5RgiTSxHVOyCq41IdldA6Hr/KfmEh6POpdE25mxWzaycFQFAxiLz2j77ph9Pw6SZ8pU0tGxWjmJAQalIT57kfcKK+he2o+PaytHMWhYmIpquFsbWOvWyhVcDcWG0DqiI0BfumamG+/JAwfbhYmGiTM208k1Xwlo/IDJIF7i6IXYa87rU4S5MaoDAWqYY+87U2B28OxHkqziuAexpgC7ZtexE2/ZGpwAiNk0/AiIVcqoy9otjbOCxM4xWp53BxO4jX0HZV+Mqw+ZkbAbDT+F1TinJtKoczczDc+HSTvlP6IYxnIhm9S0AWbBj4qz0ivloHN/1HtBM08sQNAQdD30WcTiD7oJyibWjWI+Tfgi08uU2NytaR3GvnKg1eXHGRNj289vVA9BPFMzkuJM2Hy/RLC4ZziABJ+/4RbR5NcSBNvKLeZRLgOVxTEFvlGhjUk6kIFoMcu8ELTIEvd8B2lHXD+GFgBeTmnYWtrqpFJgbAaBlGnhg/unWuLiQBGVu2p03O90JEWyVWrtFt7aDaBue61czM7xAiBtoPjqm6eBmQS0WmbmYghsk6lTGmwdaSLCJKkIzh2HQgEgSDJ0Im59U7VOzdtxpPaVoKcCXWWKTjUOVgtpPXyG6NDDTI3c/qknhhqe4M72n5rCjowjNMtIjS8t81qy7czbFxk+nVJJSEbEAl0eGCPVOGtrnFpER3WEkDHXNt1HdRnYYflt2Nx/CSSQMYxVZwc0EQ0Hz2j6rYVfEZuJ8Pa37pJJiNheQ68E2N/K61LWkEGfPWO4OqSSAMsYQL3HUW+RWpdBvp1H7JJIaAckgTss+0SSURmPaJZwkkgDGYLUkLKSAGyQsFwSSQM1Lgm3O7JJIBjLyoz6YckkmIjnAtM2vMLQYJokZY6EJJIEa1iBr4hYafdlBxGIaC0NsJAJjQH6pJJgSzTYfsj6arLGMD3OEgEDKNyYuT+3dJJSwRK/ppufC34ntOyb/qWg5WC53KSSj9Eh5uEu32xPiuMptAnbe/VSKDS7KwkAgkggXsNyPJJJAGWG12gpJJKIz//Z"/>
          <p:cNvSpPr>
            <a:spLocks noChangeAspect="1" noChangeArrowheads="1"/>
          </p:cNvSpPr>
          <p:nvPr/>
        </p:nvSpPr>
        <p:spPr bwMode="auto">
          <a:xfrm>
            <a:off x="90487" y="15875"/>
            <a:ext cx="304801"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dirty="0"/>
          </a:p>
        </p:txBody>
      </p:sp>
      <p:sp>
        <p:nvSpPr>
          <p:cNvPr id="2" name="AutoShape 2" descr="data:image/jpeg;base64,/9j/4AAQSkZJRgABAQAAAQABAAD/2wCEAAkGBhAQDQ8QDxAQDQ8PDw8QEA4PEA4ODg8PFhAVFBQQFBIXGyYfFxkjGRQSHy8gJycpLCwsFh8xNTAqNiYrLSkBCQoKDgwOGg8PGi8kHyQwLCwtLykvLCwsLC4sLTQsLSwqLywsNSwpLC4sKSksKS0sLSwpLywpNSkpLCwpLCksKf/AABEIAOAA4QMBIgACEQEDEQH/xAAcAAEAAQUBAQAAAAAAAAAAAAAAAgEDBAUGBwj/xABBEAABAwIDBQUFBQcCBwEAAAABAAIDBBEFEiEGMUFRYQcTInGBFDJSkaEjQrHB0RUzQ1NicqIksjRUc4KSwvAI/8QAGwEBAAIDAQEAAAAAAAAAAAAAAAQFAgMGAQf/xAAxEQACAgECBQEHAwQDAAAAAAAAAQIDEQQFEiExQVGhYXGRscHR8CIyQiOB4fEGExT/2gAMAwEAAhEDEQA/APcUREAREQBERAEREARFRzgASSABvJ0AQFUXMYr2k4bT3BnEzhfwU470kjhmHhv5laKTtqpb+GmqHDme6aflmK1O6tdWWFe26uxZjW/l8z0RF53H21Un3qepaP6e5d/7BbrD+03DJrDv+5J4TtdHbpm936orq30Ys2zV1rMq3/bn8jqkVqmqmSMD43skY4XD2OD2kcwQrq2kBpp4YREQ8CIiAIiIAiIgCIiAIiIAiIgCIiAIiIAiIgCItBtjtbFh1OXus+Z9xDDfV7uZ5NHE/qsZSUVlm2qqd01XBZbK7WbY0+HRZpTnlcPsoGnxvPM/C3qfqvFtpNtauuce9kLItctPGS2IDr8Z6nruWrxLEpamZ807zJI83c4/RoHADksZVN18rHjsd/t+1VaSKk+c/Pj3ePmERFHLcIiIDMwzGKimfnp5pIHf0OIaf7m7neoXpWy3a+HFsWINDCbAVMYOS/8AWz7vmNOgXlKLbXbKvoyFqtBRqliyPPz3+P4j6hila9ocxwe1wBa5pBa4HcQVNeE7Cbevw+QRSkyUb3eJm8wk75GdObfzXuNNUskjbJG4PY9oc17TdrmncQVa1XKxcupwe4bfZop4fOL6P87l1ERbitCIiAIiIAiIgCIiAIiIAiIgCIiAIiIDAxzGoqOmfPKfCwaNHvPefdY3qSvnzaTHZa2qfPKdT4WtHuxsBNmN6C5+p4rqe1DaU1FY6FjvsaUlgsdHTW8bj5e6PI81waqdTbxy4V0R3+zbetNSrZL9cvRdl9X8OwREUYuwrM9axnvHXkNStjSbM4hWN/0VLJMNxl8EUQ3iwkeQ0nTgdFcqOxbGg3N7PHIfhbUQZv8AJwH1UmrTuSyyk1u7Qol/1wxnvnsaH9tx8nfILJp61khs03PLcfktbjWytbRECrppacHc5zbxk8hILtJ6XWBHGbra9PEhV7vbnLw0dOixaKdxFn+Ijc47/I8/NZShzg4PDOg0+ojfHij8Cq9H7Jtru7kFBMfs5STTk/ck1Lo/J28dfNebqrJC1wc0lrmkOa4Gxa4G4IPAr2ubhLiR5q9NDVVOqXf0fZn1Ii1OyuNitoYKjc57LPHKRpyvHzBW2V2mmso+Y2QlXJwl1XIIiL0wCIiAIiIAiIgCIiAIiIAiIgC120OKilo56g2HdRuIvxfuYPVxaPVbFaTbHZ04hQy0rZjTGQsPeBue2VwcBluL6gcVjLOHjqbaeBWR4/25Wfd3PmyuxsB+U3kNyXvvcl286ned6Q4hG7c6x5O8JW8x7sXxSmuY421sY+9TuGcDrG6x+V1w9RTvje5kjHRPbo5j2lj2nkWnUKC9PFLB1kN3slJyTTXjx9TpLrPwHCXVdXDTsuDK8AuH3Wb3u9GglcbFVPZ7riByvcfJe79juxtRCDX1jRE+SPLBEQRI1jiCZHg+6SAAByJ5rXHTNyXgkXbzCNUnjEscveel0VGyGKOKMZY4mNYxo4NAsFfRFaHDttvLLc9OyRjmSNbIxwIcx4DmuHIg714r2k9lTKUOrKFpFPe89OLnubn94z+jmOG/du9uUJoWva5jwHNcC1zSLhzSLEEeSxlHKNtNrqllHysCGBSglzX81e2twk0eIVNLe7YZSGE3/dEZmXPPKR8l1mxPZXUVLBNUuNJA6xaLXnkbb3g0+6Op16KBZBz/AErqddptRXp/6k5Yi0cii9ypOy7C42gOifMR9+SWS59GkD6K1XdlGGSNIYyWnd8Ucrnf4vuFh/5J+w3L/kGlzjEvfhfc1vYniN4KqnJJ7uRkrege2xA9WfUr0tefbC7GVGHYlMC4TUstO7LKBlOdsjMrXt4Gzn872XoKnUJqCUuxzG6SrnqZWVvKlh+gREW4rAiIgCIiAIiIAiIgCIiAIiIAiIgCwcUwSmqmZKmCKobykY11vInULORB0OJw7sewqnrGVUcT7x3LIHyOlhbJfSSzrkkcLkjjvAt2yIvEsGUpOXVhERemIRFbqKhsbHSPcGMY0ue9xs1rQLkk8rIEsnmWIbNMq9p6iaUB0NLHTOc0i7XzGLwNPQWvboOa7zv1yWzOKCdlRVAW9qqppBvByNIjjuOeRjVufalhBLGV3JWqlLj4JfxSXw6+ptO/Tv1qvak9pWZFNs2pWwhlzNv8/Nc2KlbXBZ82ccrFAbNERAEREAREQBERAEREAREQBERAEREAREQBERAERaTafa+mw+LNO673X7uFusjz5cB1Oi8bUVlmyuudslCCy2bWqq2RRukle2ONgu57iA1o5krxbb7tJdW3p6bNHSg+Jxu189jvI4M42+fJaPazbapxGT7Q93C0+CnafA3q74ndT6WXPquu1Dnyj0Ow27aI0Yst5y9F93+Lyei7A4iDSOjv4opHXF9bO8QP4/Irpfal5Ts/jHs02Y37t4yyAa2HB3p+q70VYIBBuDqCNxClaealDHgo9400qtQ59pc19fU3PtSqKla6gxCEOImaXg2t4i0D5LcuwqOVuankyH4H6j57x9VIKctCpXQ7MaiR3C7W+oFz+IWoGzTsv73xcsun4rpsHp2xwNY03LfeO67jvNkBmoiIAiIgCIiAIiIAiIgCIiAIiIAiIgCIiAIi021u0TaCjknNnP8AciZ8cp90eXE9AV42kss2V1ytmoQWW+Rq9udumUDO7jyyVb23aw+5E3+ZJ05DivDMTxKSoldJLI6V7jdz3m5cfyHIDQBTxOvfK98kjjJLK4ue87yT+A4W5LAVTba7H7DvtHoa9HDhXOT6v6L2FUuqItRNyVW4wDEKjvGQRMdUZ3ANhaLvHVvIeenko7NbLVOITd3Tt0bbvJXaRxNPFx4nTQDVe6bI7FU+GxWjHeTOH2lQ8DO/oPhb0HrdSaK5N8S5FNumtorg6prib7ePa/HzOArsFnieWSNyuFr6gjUX0I3qWHVkkYIze7qB04hdtWTMfK5xsbmw8hoFgVGBQy6+47mP0VmcSW8L2hzWBK6rCmglz9bkNG/S2p3LmcO2d7l97Nc34hz6hb6eUxBr2/dIzDgWn/4IDcorVPUB7Q5u4/TorqAIiIAiIgCIiAIiIAiIgCIiAIiIAiIgC8Z7Xcc72ubTNPgpWeIcDM8Bx87Nyj1K9lJtqdAF8zYviRqKmec3+2lfIAbXDSfCNOQsPRRNXLEUvJ0OwUqV0rH/ABXq/wDGTXzOu5QQnVUVedY3zKrodi9jpcSqcjSY4I7Onmt7reDG83nhy39Dzt19Ddm2DNpsJpwBZ87BUSHiXSAEX8m5R6LfRWpy5lZuesempzHq+S+5vMIwiGkgZBTsEcbBoBvJ4uceJPNZMwJY4DeWkDzsporTocM25PLPNH4lYkHQhXI8XHNZON4Oz2mUZb5nZhpr4tbfUrWybPf9vS+qHhsG44Rudb1Uxj2hDjcEG61DMEAOpJ9StxQ0kcbSMoOYWdcZiRyJPBAbPA8TykcWnePzXUA3FxxXJsxNjdAAPIBdFhUhdAxx43I8rmyAy0REAREQBERAEREAREQBERAEREAREQGu2jq+6oKuXf3dPM75MK+ZnSBrbuIAtx0X01j+Fe10k9NnMXfMLDIAHFoJF9OOmnqvHMX/APz9WG7oa6GY38LZmSQ2Hm3N+CjXVOxrwXm26+vSVyT/AHNnBNlB3EHyIUltK7sYxiHUU7Z+sEsbvWziCtC/ZnE43hhoq5ribNb7NUHMf6fDZ3oo707LSG7wfVepn0lP3kscf8yRjNN/icG/mvqaGMNa1o3NaGjyAsvGdguyGubPDU18jIGxSRytp22kme5rg7K8jwtGg3EnyXtKkUVuGclPumshqXHg7Z9QiK1VEiN+XfkdbzsbKSU5y2L1X2z38Cct+g0v9Fhmcc1cLQ9uvFYEuDtJ95w6BxsgLz6ho4qhqs2jBfm7gFjjDGDfd39xJSWoDfCNEB0uEbOU74mSyNdI83vd7slw4j3Rpw4romiwsNANABuAWu2d/wCEjvxzH/MrZIAiIgCIiAIiIAiIgCIiAIiIAiIgCIiALFxDE4aeMyTyshYN7nuDR5Dmei5PtB2+9hAgpw11U9uYucLsgZfRxHFx1sPU8j4tjWMzVMmaeV8zvieb26AbmjoFFs1Ci+Fc2Xmi2ed8FbY+GL6eX9l7fQ9bru22iY8tihnnaP4gDI2u6gON7eYCzcE7XcPqZBG/vKR7tGmcNERPLO0kD1tvXgyLQtRPJay2fTOOEmn5z+I+rwVVeX9jO1j5WvoJnFxhZ3lO4kk91cB0d+TSW26G24L1BToTU45Ry2p08tPY65f7CIizI5x80eR72jc17gPIE2Vh7llV5+2l/vd+KwpCgMOsnytJPALVQFz3XPHgr+LSXLW8zc+QU6KK5A5kBAekYbFkgibyjb87arJVGiwCqgCIiAIiIAiIgCIiAIqJdAVRRul0BJUuqXVLoCV1VQzJmQHzbtbiLpsSrHu3mplaOjWOLGj0a0LSkrpu03BjR4pMSCIqlzqiJ3A5jeRvmHE6ciFyscwcbXAdwG7N0HVVc62mzu6NVGUIrthYJqiKhK1Ew7Xshv8AtqK38qfN5ZP1svfF5v2R7GvpY31lQ0xzTtDIo3aPjhuCS4cC4gacABzsvRsysqIuMOZxe6XRt1Dcei5E7pdQzKEswa0uO4C63lYctXH7aX/qP/3FYExWTVyXe53xOc75m6wJ5ggNRO7NMemi2mFMvLEOb2f7gtXH7xW8wFl6mED4wfQa/kgO/RQzJmQE0UbpdASRRuiAkioqoAiIgIkqBchKtuKAnnUc6tkqBcgL/eKneLGLlF0iAyu9VO+WEZirb6g9UBa2k2fpsQpzBUszNvdj2nLJE/g9juB+h4ryDFewqsa//TVNPMy5sZu8geBwBDQ4E/JeuSVrhuafksZ+JPH3HFYuKZthdOCxFnnOCdiFRcGsrmxtG+OmaZXEcLSPsB/4lehYFsPh9G4PigD5Ra00zjK8HXVubRp1O4BP2pJ/LcpNxGT+W5eKEVzwZy1NslwuTx4zyOh79PaFo21j/hKutqHcrLMjm479a7GqvwBo4m58goCYrBxAOdqNbBAaasnV3CKAujmnf7rI3hg+J+U3Pp+J6KwaOSR1mscdbF2U5RrvJXQ1hZDSmNu7IWNHMnefrdAcZEPEum2XZ9vfkx35D81oI6Y5lv8AB5RC4udc3ZYAam9wfyQHW51XOtVBigdvFvW6zWSggEagoDIDlXMrIkVcyAvBykCrIcphyAugqoUAVIICSKiIC2VAhTIVLIC2Qolqu5VTKgLJYo5FkZVTKgMcxqJjWSWqmRAYpj6KJiCy+7VDGgMIwqJjWcYlTuUBgZFFyzzAqezBAamokGUgnL15LWHaCNhyuc0nmDcH9F0zqIHgsabA4X+9G13mAUBphtG22jgsHE8RMrPBZ8jToLgXHFb47I0h/gM9Mw/Aq7Bs1Ts9yJrfK6A4uOWpH8Bx8nM/VX21dR/y8nplP5rthhbBuCmKAckBxsdZUcKeX1ygfiuloJnCNocDcDXzvdbAUYUhSoCyJVNsiuinUhAgINerjSgiUxGgJNKuAqAapgICSKlkQFLJZSsiAjZUspogIWTKp2SyAgQqZVOyWQEMqZVOyWQFvKmVXLJZAWsirkVyyWQFrImRXbJZAWsiZFdsqWQEMqZVOyWQEMqrlU7JZAQyquVSsqoCGVVyqVkQFLKqrZEBRFVEB//Z"/>
          <p:cNvSpPr>
            <a:spLocks noChangeAspect="1" noChangeArrowheads="1"/>
          </p:cNvSpPr>
          <p:nvPr/>
        </p:nvSpPr>
        <p:spPr bwMode="auto">
          <a:xfrm>
            <a:off x="8923338"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128" y="2852936"/>
            <a:ext cx="2143125" cy="2133600"/>
          </a:xfrm>
          <a:prstGeom prst="rect">
            <a:avLst/>
          </a:prstGeom>
          <a:noFill/>
          <a:ln w="9525">
            <a:solidFill>
              <a:srgbClr val="FF0000"/>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905854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משנה 2"/>
          <p:cNvSpPr>
            <a:spLocks noGrp="1"/>
          </p:cNvSpPr>
          <p:nvPr>
            <p:ph type="subTitle" idx="1"/>
          </p:nvPr>
        </p:nvSpPr>
        <p:spPr>
          <a:xfrm>
            <a:off x="539552" y="1916832"/>
            <a:ext cx="7854696" cy="4392488"/>
          </a:xfrm>
        </p:spPr>
        <p:txBody>
          <a:bodyPr>
            <a:normAutofit/>
          </a:bodyPr>
          <a:lstStyle/>
          <a:p>
            <a:r>
              <a:rPr lang="he-IL" sz="2800" b="1" dirty="0" smtClean="0">
                <a:solidFill>
                  <a:srgbClr val="00B0F0"/>
                </a:solidFill>
                <a:latin typeface="+mj-lt"/>
                <a:cs typeface="+mj-cs"/>
              </a:rPr>
              <a:t>2. </a:t>
            </a:r>
            <a:r>
              <a:rPr lang="en-US" sz="2800" b="1" u="sng" dirty="0" smtClean="0">
                <a:solidFill>
                  <a:srgbClr val="00B0F0"/>
                </a:solidFill>
                <a:latin typeface="+mj-lt"/>
                <a:cs typeface="+mj-cs"/>
              </a:rPr>
              <a:t>Sealed-Bid First-Price Auction</a:t>
            </a:r>
            <a:endParaRPr lang="he-IL" sz="2800" b="1" u="sng" dirty="0" smtClean="0">
              <a:solidFill>
                <a:srgbClr val="00B0F0"/>
              </a:solidFill>
              <a:latin typeface="+mj-lt"/>
              <a:cs typeface="+mj-cs"/>
            </a:endParaRPr>
          </a:p>
          <a:p>
            <a:endParaRPr lang="he-IL" sz="1800" b="1" dirty="0">
              <a:solidFill>
                <a:schemeClr val="bg1"/>
              </a:solidFill>
              <a:latin typeface="+mj-lt"/>
              <a:cs typeface="+mj-cs"/>
            </a:endParaRPr>
          </a:p>
          <a:p>
            <a:r>
              <a:rPr lang="he-IL" sz="2200" b="1" dirty="0" smtClean="0">
                <a:solidFill>
                  <a:schemeClr val="bg1"/>
                </a:solidFill>
                <a:latin typeface="+mj-lt"/>
                <a:cs typeface="+mj-cs"/>
              </a:rPr>
              <a:t>במכירה פומבית מסוג זה, שוב מועמד למכירה פריט יחיד.</a:t>
            </a:r>
          </a:p>
          <a:p>
            <a:endParaRPr lang="he-IL" sz="2200" b="1" dirty="0" smtClean="0">
              <a:solidFill>
                <a:schemeClr val="bg1"/>
              </a:solidFill>
              <a:latin typeface="+mj-lt"/>
              <a:cs typeface="+mj-cs"/>
            </a:endParaRPr>
          </a:p>
          <a:p>
            <a:r>
              <a:rPr lang="he-IL" sz="2200" b="1" dirty="0" smtClean="0">
                <a:solidFill>
                  <a:schemeClr val="bg1"/>
                </a:solidFill>
                <a:latin typeface="+mj-lt"/>
                <a:cs typeface="+mj-cs"/>
              </a:rPr>
              <a:t>המשתתפים נותנים למנהל המכירה במעטפות סגורות את הסכום אותו הם מעוניינים לשלם על הפריט.</a:t>
            </a:r>
          </a:p>
          <a:p>
            <a:endParaRPr lang="he-IL" sz="2200" b="1" dirty="0">
              <a:solidFill>
                <a:schemeClr val="bg1"/>
              </a:solidFill>
              <a:latin typeface="+mj-lt"/>
              <a:cs typeface="+mj-cs"/>
            </a:endParaRPr>
          </a:p>
          <a:p>
            <a:r>
              <a:rPr lang="he-IL" sz="2200" b="1" dirty="0" smtClean="0">
                <a:solidFill>
                  <a:schemeClr val="bg1"/>
                </a:solidFill>
                <a:latin typeface="+mj-lt"/>
                <a:cs typeface="+mj-cs"/>
              </a:rPr>
              <a:t>מנהל המכירה מעניק את הפריט לסוכן ששם  הכי הרבה כסף, והוא משלם את הסכום ששם.</a:t>
            </a:r>
          </a:p>
          <a:p>
            <a:r>
              <a:rPr lang="he-IL" sz="2000" b="1" dirty="0" smtClean="0">
                <a:latin typeface="+mj-lt"/>
                <a:cs typeface="+mj-cs"/>
              </a:rPr>
              <a:t> </a:t>
            </a:r>
            <a:endParaRPr lang="he-IL" sz="2000" b="1" dirty="0">
              <a:solidFill>
                <a:schemeClr val="accent3">
                  <a:lumMod val="60000"/>
                  <a:lumOff val="40000"/>
                </a:schemeClr>
              </a:solidFill>
              <a:latin typeface="+mj-lt"/>
              <a:cs typeface="+mj-cs"/>
            </a:endParaRPr>
          </a:p>
          <a:p>
            <a:r>
              <a:rPr lang="he-IL" b="1" dirty="0" smtClean="0">
                <a:solidFill>
                  <a:schemeClr val="accent3">
                    <a:lumMod val="60000"/>
                    <a:lumOff val="40000"/>
                  </a:schemeClr>
                </a:solidFill>
                <a:latin typeface="+mj-lt"/>
                <a:cs typeface="+mj-cs"/>
              </a:rPr>
              <a:t> </a:t>
            </a:r>
            <a:endParaRPr lang="he-IL" sz="2000" dirty="0">
              <a:solidFill>
                <a:schemeClr val="accent3">
                  <a:lumMod val="60000"/>
                  <a:lumOff val="40000"/>
                </a:schemeClr>
              </a:solidFill>
              <a:latin typeface="+mj-lt"/>
              <a:cs typeface="+mj-cs"/>
            </a:endParaRPr>
          </a:p>
          <a:p>
            <a:endParaRPr lang="he-IL" b="1" dirty="0" smtClean="0">
              <a:latin typeface="+mj-lt"/>
              <a:cs typeface="+mj-cs"/>
            </a:endParaRPr>
          </a:p>
          <a:p>
            <a:endParaRPr lang="he-IL" b="1" dirty="0" smtClean="0">
              <a:latin typeface="+mj-lt"/>
              <a:cs typeface="+mj-cs"/>
            </a:endParaRPr>
          </a:p>
          <a:p>
            <a:endParaRPr lang="he-IL" dirty="0">
              <a:latin typeface="+mj-lt"/>
              <a:cs typeface="+mj-cs"/>
            </a:endParaRPr>
          </a:p>
          <a:p>
            <a:endParaRPr lang="he-IL" dirty="0" smtClean="0">
              <a:latin typeface="+mj-lt"/>
              <a:cs typeface="+mj-cs"/>
            </a:endParaRPr>
          </a:p>
          <a:p>
            <a:endParaRPr lang="he-IL" dirty="0" smtClean="0"/>
          </a:p>
        </p:txBody>
      </p:sp>
      <p:sp>
        <p:nvSpPr>
          <p:cNvPr id="5" name="AutoShape 2" descr="data:image/jpeg;base64,/9j/4AAQSkZJRgABAQAAAQABAAD/2wCEAAkGBxQTEhQUExQWFRQXFhgYFxgXGBgWFxgYFBQXGhYVHBQYHCggGBolHBQXITEhJSkrLi4uFx8zODMsNygtLisBCgoKDg0OGhAQGywkICQsLCwwLCwsLCwsLCwsLCwsLCwsLCwsLCwsLCwsLCwsLCwsLCwsLCwsLCwsLCwsLCwsLP/AABEIALcBEwMBIgACEQEDEQH/xAAcAAABBAMBAAAAAAAAAAAAAAAGAAMEBQECBwj/xAA8EAABAwIEBAMGBQMDBAMAAAABAAIRAyEEEjFBBQZRYSJxgRMykaGx8AdCwdHhFFJiI3LxFSSCohZDkv/EABkBAAIDAQAAAAAAAAAAAAAAAAABAgMEBf/EACYRAAIDAAICAgMAAwEBAAAAAAABAgMREiEEMRNBIlFhMnGxIxT/2gAMAwEAAhEDEQA/AOfgrYFahbNCqGbSsynaWEe7RpPoptHgVd2jCjB6VqyEQUOUa7toVjhuQ6p1PyRxYagTYE8wI8wvIH9xKusHyTTb+WU+DDkcxp0idAT6KbR4ZVdowrreG5apt/KFYUuEMGwT4C5HI6PLtY/lhTafKlXddYZgGjZU3NWObQpZWx7R5ytHnunwQt0D+D8IaA8kSWtvPUqJX4cMxtBVxw2KWGcyo4y95DnnqRb6Qqj+qc+o/cAW+91g8qTjPIs6PiwTh2iKzCCeqnUOHMMSHCfgnaVQMbIi4m+3VWWEqtbh6lY3I91vrcxss8fJt3EWz8av9ERnLdN+j/jZVfG+ACi0uLotN0RcM4k2q2Q2JCDvxC4jJqNzTDWyPMwAO/XyW3xrvmTeejFfT8TwgcAfTxFT2ebKT7p2J6XRRU5VLSGl4DjoDqVybDPeXsayS5zhlj3hlMyuoYvGuBZ7V+ao1ouYkEbWVltkalrIV1Ox5Efq8o1VAr8p1+iJeG8z1AACQ7zH6q7w3MGaM1IGdwVGPkVSCVNkTmVTlSv0UStyrXGsCdJ3XaH46llJLSLLm3OuNfnoSQHZw9pF4A0aB1JgK78forxgliuUcT/aqbGcsYlv/wBZ9F193OEZQ+mwGPE2bzvdX3COIYXE2ENd/a6L+XVRhbXJ4mTnTZFa0eaq3D6rPeY4eiaDV6lxXK9J+rR8EN8U/Dig/wDIAr8KDgATjV1LF/haJ8JIUJ34YP2cfglg9OeBbhHFX8Nqw0dPoq3FckYpn5ZRgaDSSnYnhFan71Nw9FELSNUhmFhZSQB03BcjF13T5BE/DeSKbY8IRpSoNGyktCliI6UOG5bpt/KFY0uEMGwViAtwEBpEZgWjZOtww6J+EkANiiOi2FNOBIpga5VmEpSlIDDzAXHvxI4+GuBbd4d8J0XW8fim0qb6jzDWgkrzp+IXEBUr+ERfMR06BRa1onCWJhJwri4xGErZgJY9thqdLiddSoWFqFzjlJBAlUHK2LLarjc5maDt/COuG4UewqOIIc9sAkAAAaXWDyK+dh0/Gnxq3+leXmN53+AKeZUc1sSchkEddLLT2oksEWOo3splOnmygAXAj6lYJx98TbGXXZJ4PTyUnzAEFxP35rm3NGOp1HB7M0m9QH+4gCB5ZT8Ua82VDToMbTs5x8RiRAidfuy5viMM4mm0QS5xHWSXR/C6Xgx41f7OX5b5T0J/w84cGtrYx/5RkpbHM6Q5w8h9VOYS8lx6xr17ohxXCsmHo0WFuRjYBG7o8d/SZ6kKMzhMskGC2wb/AHf5LP5SlOW/SLvHcYRz7ZGozPvRYCPlCvcJixTdcSdegCbwnA3uFMtiYzk+dr9DEKSMKGkuIIDTpEzsfqskKp80iyyyLiTzis9Mmw/bqgjEYU+3fiHvPswT7Fs28Ih7/q0DrKkt4rV/qhQ1bVPQzTa333SBsPqFW8bx4e7wjwAw0HZrfd9dz3W67lUs+2V+LWrJcvpELEVyNTcwZ12/la0ccQQRI6Gb/wAJh7s1td7T0n5Jmp12CyxN1iOncr8+ObDK/ibpm/MPPqui4LGU6zA+m4Oaen0XmxmIIPfVFHLfMr8K4PDvD+Zp0I/futtXkSj1L0cy7x4vuHs7e6kOi1OHHRROCcZp4qkKlIyNxuD0KsJXQT3tHPfQwcM3otH4Jp2UyFiEwKfE8Dpu1aEOcV5BoVJ8AnsjpalAHHqv4XCTDjCS6/lCygDQUluAlKxmQRN0lhqySgYklgrEoAeYVq5Nhy2zSgBLMpt5WA5IBrieFFak+m7Rw+e3zXnDmLCH2tUPBFUF2bYACF6VXPPxH5KOIDq2Hj2keNsxmAG3dBJHGeXa5bXbeNR8ka4viFT2QYXSIPz28kA4jDVKNQBzXNdOhEFFhzPp6bX6hYfJ3U0dHxWuLiydys7McvSSZ3V7RbkcALmTrtO4Q9y2Cxxk20RDTqZSXm+wusM3sujTvH2VXP8AiiwU2h0Ag5tNTuhzknhBr4mjUd7rHyRIm0uFuhT/ADnjA6tYaNEz7u8qXyrFAPcLueS0OGmW0RI6z8QulV+Fa0581ymG2LpNzjoC4xNpJM/VbDDDbQgiN+w+KgUKxMXEx8/00V5SFrDt5xqq32yW4b08c2iC5zoEam1gDeT5IJ4xzq+q6oxghmVxc4mBGgv3P6KbzpjstKoA0HKWwzufzFvYSb/2of5XojEeOpTAYXudU6ECPZsaD5EAb5ldGqK7ZXzbeFmMNUp4f2lSDXqMD6jpIDKIdlpsEb1HAE+Q6Ifx9i1p7k9g4Nt30+qNuNBoNSq53vNqGmwb5WAieonMB0y9r8+xFcuv/i0D/wABHzgrLcm5ts6XjtRgkjD3xESD9j6LV9CYBdbzWuuWTM2Pa1vlb0KdxLmMHfQfEqn/AB6Lm+WsxWhvTZSaGDLqFWu9wAphsU3S0uz/AJx11mO6q8BjWmuHVCA1mZxGt2sOURuS6FFx3EBUfUcDlD3E5ZJABMho6x17LbTTi2RzL7k5fiXfLnOVfC1mupuPs8zS9gjK5rTdsRa269EcC4zSxdIVaLszTqN2mLtI6rygXiQ1va/Uyu3/AIMU30GvpP0qeMDoW2NvKFpXRifZ1IFYJSSUyIlhKVgoASSbL0kAZBTdR11sbJpzkCH2uWrymCSnJlADgfKxKxlWwagBLLSsSkEDMrKRFkO8S5op0XFrjBS0MLbH4iAQNVpw6m7LLjdDWH5ibUMhW2H4sIWWdyUvZvrobj6JHFOX8PiI9rTa4gyCRcHzQJzxSbQq0xTa0Z7GyOW8SBOq5d+J2MJqsI2Ua5xlLCVkJRj2X9LlN2QVKRBm5b56qp4hhTRs4GxRbylxOaDJOwVtjsLTrNh4BB33VE665vY9MsTml2efeYH/AOo46hFGFqBtNjZFmidjcfNVfOvBHUcYGkRTe4Fruo/Qq1p4QPuH7QB9Por7JPIpFMEk3pecIbMOMReI+RV4/ENY3M52UCCSesiB5lUnDnANaBPdVnOuMBpupufltJH9xEZR1FxM9koLlLCMmktB/jvEauIr1mUnD2byZt4spa3c6Tb4Il4Th/ZMp0Q61OC93V5iw6RIA8yeiBeXsQPbEnQFuW2kQ3foEdYerlDmtdcukE7OcCJgdBPrCstmo4h0x5ayFzDjC8CmweFjA0EdXZZ/9Z+JQ67h73XAA7G28a7ok9iA0y0l14M9O3p8lT1OInMWWFzDnEZWtk3I+9VQ05vpGj5FArKtJwIYBL9r2FrEnayrMQ7RwMi14OpJgRtopuKxNsshweBJBu4G5BI0mBbt2Ve/ElstAzMJ03JbYHzhaa6VFa/Zkt8hzeL0NV8OAWyIsc3UzME/EJmlhQfJPQ57r/O56KxpYSB5KU5qJXCDkxvCYaCMog6zuumfhViT/Vhr3/lMZjcnoEBUzHon6VQggglpBkEGCCNwVlV35GiXj9HpopKo5X4kK+GpvE+6AZ1zAQVbSt6erTC1giFpC3lZTEM+zSTqSYEWu/QLQsWzmSU4GoENhicY1bQkkBlKFs1q2ASGaNYtgEsygY7itOkQHvDZ690AWBXO/wAQ+ElxFRrZI1jojerjmiCJPkoOLx7XCC256qmd9cPbLoUWS7SOQ8FxmSplPVGdOqIspzeUqLqntCy5M9vNP47Chr2UWAAmC7sNvUn9VhsStnsTo1WOuPGRBNX2bS51vrPRDfF2UcT77dO90Rc2YUCtTpTNhmuR4nRlnaLHvCHatDKXBoBhxbaSDldEt3/K4rHa5wm+H10bqowsgnP7HMBjG0hkbIDTGs6bKxoczNJLTMiLee6GXVZJ2/WNCn8HhnOJcN/s3VUfJcW2ydnjRaxBLxTB0MWyKl8t2mYIKAsE4MxD6QJgEwVfvAZdz8vqh3GYqgKhcyS8i5Gi2eP5PPVjOddRxa/Rf4HGgWG+/qhTnGuPavG4PqPCJAO6hf8AW8h1m/lKgcXx2Z5e3Q7TMba7roVRaemKxr0a8MdlFzEmfmI9YXSOX8SwNLiM1vCY1m0fIfNcywrtJO+2un7BEvDuOClhi0Sao0O0TayL63NLCVM1H2W3M/E2Upbnu4Axq5xP5QJ1mb9kJHEsaBN93D5+8NdY+Crnue9xL7knU/H78k7TwuaZOgnXaP8AhWV1qC6KrJuQsfF4sPDAEAfAeqj0SYcd9B6/Tf4rau3ve1uxVvwnhoqAH/glOc1BaxQhyeDHD8MJB3I+BKsfZ2P3KdPDyx2UjxDUWiYnWdgsVHg/X7+IXMtscmdSqlRRGfb1Tbn3t6pwNJsP+VFxboNyLD789UQWvCyeJdnUPwm5gDahoPdAf7k6Zht6rrZp9F5OwvGzTe11PVpkeexXpbkzj7cVhKVUODnFoDwNQ8DxAhdKrkljOPdxctRblZlPSCmnU+iuKTXMktJSQBhrVubJEwouLxrKQBqGAUCJAErdoQzj+ZwHAUhm+nxV1Qa94BJyyNlFywsjDkTQUy/EdLpp9GC3U9bqTA6KtzZaqor32V9TGEDNltErlvH6xxWPaGu8Je0X7ESAF1LjlQChUJsMu2q5Fywc3FmC5AdaQbZWk+V1CLePWT4pNYjtJpAZWnRoCp6lBtSsSAcg12kjopGPqlxblN5v5Db6J7D04b3WW6PyPH6NFb4LfsZ5j4wMJhKlYgeACAb7gAKj5VcHUziariR75zWABuPQT8kz+JFH2tKlTkkCo1zmg6tkAz1AmY7K14dhg6gGO8IJvAi0aX+C0Lc/pVFLtsGsViw41XOIJcZbUMEG0N9C0m37IffVJFrO8LRMCZ1fNstx/wCxCMuI8MPsASQ1rGlpItGVpggbyco62shvB4WcOKjolznQLE5acNJ8xa3r1XMurkn3/s6tVkc6KSq3NAbqYb5dSr7iJ/pabWxLjDWtGpJ0EDU3Uflam04irUfBbRZMk2LnuIH0EKmq4t2Lxk5iG0znB6ZXeHsLi0quvxXY4x/f/CV1/BNv6/6RMXhahz1KxLAA4wQCSQSC0NHkQTt80GV8XL4uBoi/8QeKnM0UyYIJc6QS7PJA8gS6yCqOHLiu3GEKo4jhztnY9ZGc0lYpHQd9ekojw/CrAlYxvBJEixVf/wBME8Y/gn7Kiu0se5rrWkHrOhnoVJwm0m38JjEYAj3iZFgfLQJ7AH+/a0ASSrk1JdEFsX2S8VQOQOBDXEgROxBmPgmsPRzuDG62t1Wtete3oTaOikcBpDPmJvtdE5ZEI9suf/iwDQ7MQ70IAVhwfh/s4bPX9VY4SsAMs3Gv7qQGzHncjp+y5c7ZS6ZurrUe0VGLwli9kXnzOkqkqtcWiR9n9EYY17ScoiBqREdLlDvFb031G6NJvPvO2AbqYET0UIwlNpRRqVsYR2RXYvFEOOmYm5EBrQfLQCUO1cQ4lwtrE66SLHonsZWNSAwENy+Mm2Z0+Im/uiwA7FM0mAfp5rp1UqC/pzLr3Y/4N0aP19VacM4tVw7iaNR9M/4uIB8xoVBFQ+fQ/wApylhHONgrjOdq5A/En+oLaGJhtQ2a8aOPQjYrqFKp1XmrlXg7xVY4atcDHkV6JY4kDyEpoi+ieaYWEwHlYUhahtz4BcdAg3mLigqRlGYA6fqiPmAu9k4MtZc8BaXOaHeIXITREk42s1mWwEkFHvD8SDSaQdguP8w4s5RB3v8A+KM+W+LNqUGQ6CbX0hU3S44aqFuoMnV+60OK+CG6vEA05Xekaead/wCpTpER6krLK1ejYqmW/EaftaT2A+80ifouWcsPfT4mKdRzi4F0A+7GU6LoNHHgyub8armnxWk92mciRvmFreqK56nn6KpxySOnsxIzETAB+amtrfJCdbigIOreh7jVWnDMWSQNjER19VXKxfRbx6elRzFjy7HU6LTAy5nHfUW7CHn4K+weI/0xefCIg+hH0QbRrudi6zyWvIa4j+5t/dPw+qYZxd7WvpkZg4DKBq02g237dfJFl3x2JP8ARZRT8lba/YecVOagWC8ttsRuJ7W+SHMVg8lAFrrlsmdJeXe1d5yQPIDstuAY1poik55uyPFpABaIO2oWeYcePYwwAHLm0JsfEAI7gE6WClZxnDl/AgpQnx/oJ0MS4NqU2a1qtgd2sBbmPazz6KDx40cLhalJsurVSQ698gMAu3AIE5f8z3WDUYyq4ZnGm2wIgHM9wBvvYH0KGeOVs1V0nQ5elmwBv5/BW+LDjHkZ/Ns2fFFfiajnljScwAA++vmrvheBtMaqDwzBlxCL8DhsoA8lR5d+dIPHq3tjdLDwNE7UoNNirE4bY6xPp1TVXDka9r9Fx5Se6dWMItFNi+HAiNVRYjB+yJJbmHSdD36q84xj/Z+EHM46AXNgTZC+Jxr6hOeIg2n4aarpeErv8vr+mPy1Sln2V2LxGbffdSOH4k6bBQnsnZEPLeJovAoVgGH8r9JM6OOy6rXJYcrWnpfcO4o0tANj1/lXLcS0MJGnTsh7iuAGFc0ZgWuEgnb+FS43jr3+CnZu56rDPxm3iNVd6S7L9nEWPqiiXilTvneegkwPOIlD3Gcc2oGtpNeMheM0+HK95MAaiyiMp2NpO8673PZOZgIAg6yB2FvSVsrrUFiKbbHN6x04nMIho20A0AiTrNlDLJJ7qVQwb3wSLfCfRWuHwYAgt9YUbLlEIUuRV0cKYmFLw7CJT1dsGBsm2PJlZZXSka40KKDr8McLTqYkB7oyjMB/cQuw1mxcLzjw7GOovD2m4MiF2flXm5mKYGu8L430dGsFavHkswx+RBp6EV1hMmoktBnNOK0i+jUGhgwuL4PD1Kb3EkSSSSfNdxZcX13QDzhytUzPfQbLXC7eh7BP0JABxmrmFyOlk7ynxDLmpE3BkfqoGJw1QCPZut/ieqqy5zXh0EEKu6CnHC6mzhLTp2Bq557aqQ2oChjhHFxFgQSrFmMN7EjsCuPZVNP0deF0ZfYS8PM76II/EilFZtUbAEn/AGusinAY4eRVTztRNWlYaT8FLxm1NaUeRjXRKo4gVGMeLhzQR6og5cdmfJGhEDogLk7HF1EUz71M5fTZHnCcXl6XF03Xxk0yDs5R0HOGu/7vGsIuM3qHPsbeo9E3UwFiZJMz01PXyBWeF1g7iFcGYfTeW9LVGn9yrfFsOXT72UfJX/p3+ka/EnleL9lBTpljnbGbidbzqdjKexGNc2lLoHvakGfBAAHQAn4N6KQ5od72nT9fn81T8dZ4T0FiT/lv5fso1prpfZfY0+2Un9W1lOSbmSBFwTlDSCdg2/WVR1G53gAanbuVIx2JaW2Mi/QAC0D5D4q05PweZxdYnYFdWxquGI4i2c9ZacM4VlaLXO//ADorrAYPMTI623AH6wU/icNZoAGsEnabfqrLhtVrWN8ImOsFxsNJ6B1+4XG1WWdnUiuMOiJi8Ple6BmIa0iTMy0mPIwTHRCHFca4ktpmXQC4nRs6aXj0RDzfxA0KRDiC+CXbwT4iB5S0DyJXPxUcc7MuWq8jMZJIbEhsbE5lpr8aEpa/SK7PIlGOL2yPi60OaGOzOElzjdskXi2ik8P4C54zRbcmw+Cv+D8qmxeO8fepV2+hkaQBA/m36/BSu8rOoFdXjuT2XYG1OBtbefgq7G8LEHKiXGNiR5+X3qqh7I3/AHuqK757rZrn40MzCjxOLfVcwVXe40MH+0affZbuxGSQII+7qdLGul7A9h95uhjsdiER4DkKjUy1W13OpEyBAmJ0ldaqzmtOPdU6pZ9ATiaknXXzmNQp/B6ImT/wj/j/AC1Tqt8ADHtAAPUDYoL/AKUsdkiCLGbKNzaQVZJl3TLSBljT4rWpUAmxKg4eoWNJkA9NVMpvzAXm31WFrWdCPSK7EQbgaqPTpRc6dArF9AbzHXbX+VHxOKpsAE6fevmmot+ibkkuyHUJHr9yrfgGIqMgjTUHoR0VHUxk6QB3uo1TGvJEOtMT9StddTXsw23RfSO/cP5mpuptLjDov5i36JIB4DwGtUoU3+0b4gTc/wCRSVuyMnR2WkbXs5OOM26haPbFQza0g/URussf0v8AfRXFZCbhwW2a0uEi4F1U4jg9EuBcxsnaBqr72cOI63HnuoGIohvieZOoPVAA1i8AxhIDGjyCncDLQYyj4KVj6EkO2KjYaiQ5R+yX0WFWnSBdmY246IVxeEDszdjMItxFDOFXPwV0OKY02jmtHl7F0KvtKdPMDbUXRRgHVy0h9JzDF9EXYajIynX8p6LY0Cb/AJhYj+7yUZVRl2NTaOPsxRoYllZ35XR08Js5dFB9qJaRlInz6Kt4zyTTq1M4cWNPvNAmP2UjhXCX4dmVtQvbPhzWt0CzeTRz7XtGrx7+LxmlXBb+tusaoM50xmRhYGyXCCRtfX6o6xWNLCQ9pBHae+oXP+YiKjnPAkEyB22t6Kjx6Xz/AC+jVfc+HX2CNEHKZ0B8O+mp+iMfw6IOa4lC72ki7Yi0dL3WOE8QdQqBzbQdOutlsthzi0YIS4s7CWTNvT6JouyA9CD+m3wUfhuOFRrTPvX+ITfFqngdeMs/T+Vx41uMsZ04WcogXzHxA1KxGrabZI2zH3R6Ekx2VpyDwM1ne3fpm+JshqpSLgaQu91STH9zot5DT0XWOAUPY0GMBywOk99PNb7mq4KJmr2ybkEDuHgthkDwEA9C02J+BCCazySXOIAMxbqYg9DAn1RNg8a/M4EiQc3S8mNDFwY9FpjsGyoTUAAIa1kaCBMW/XyWeyr5EnE11y+NtSOd4jCwDEkHQ69wq6vRPTRE1Wm5heJkgiGxIixJPQ62VJVMGfr0B+sLNjRsT1A/xGnN43+CteVeOnDvFN8mk43n8rj+YdlFxtYearKmJmwgx9FuolPrEYfIjW/bOuG9tzc2280G8+AtLKrWgtMtJG5Ghn70S5U5jmKNUwDAa86jo39kVcRwVOqwsfBp9YIkxqOhXR1SRx8cJHLH4wlt2m+6w3irhYCPNWXEeW6oMU/GzYTBHxTdHlbEOBOUCNiRJVfxQLvnn+yI3iYcPG4z0Fvqq12LHS/yVkeBVbzSdO9k9heXaziA2kZNr2+qmsXorbb9lEGl5kq+5a4K6vWZTA1+Q6on4d+GtZxmq5rG9jm8x0R9wnhNDCMii2SdXn3ifPYKWEdJfDeGMpUmUxcNET16rKWd2w+aSWCC7HUszZAkjZRQ4QDJ001jtIVk12/x8uqg4uhlIe0SN9iO4UiLMjxDyuExiMMHODtNiDp3B6eaebUDd5n1Py2TjPIE6OHX+UwwqhDpZFvy9PQpn2MKxqUW02uIHh10m/lsU1QbnbJiYsRof2SY0Zw42W1XCpNbBuptBwNjqkMq/YJ5rZibOsGn91ZPw4KjuowgRCqUJ7EC/R5lR3YS4tDjPhPugdlZ5bAaiZhaltnfC/yIKAKZ2GsBsdZt81TcS4JSqZnOb4jDRrMCYE6Wk6ovfRuBpA0Ok7qDVoWHSfT4IGch49ynWpkhjC8DQtvaN43Q7U5ervcIpunYQu8VMPdx0ERA8MqDXwhytB1GgjUeYRg9AblvCV2NaKlJ3h0tJt5KPzTjyXBjbECTO58uwRyWFjjH5ho1xblKGOK8vuqPzNPjBk5jaw/uVTpjyUiasaWAJwCvGLYXTEwPM2XXgRlAC56OUK85mloAObX3b7DdGdPOxrQ4giYFxmsJkgLL5VE5tSiavGujDpj2MZnA6z9EwzEOaC2TBF+vRbYmr4ZCrH17RmvoTsAbH5SssFJHR1SRpzDijSaDDcz7PMk5sptE95vugjiNZzDDze/hBk+EwZjS4PwV1xnGED2mY5p8HwjNHa0IXdgnObmMtl0aSXWklbK6Ob5SMl3k8FwiRK9Y1DbwtED77qww2AAaAWnxuEOkzGVpdcWmM1v8gpLqTPZh5aLAOtYEiIOXpr6neVIp1nPwhzeJwiBoZc6YBJvcj47QVsjFI58pN9soa0Wk30PQe7c9YOa/YJzDccr07Cq4jo4lzR0MFN4zwkNI8WUZ+ku8uxF1GAtAF5n9P1QIPOV+I+2Z4iM4MHuIs6EShllzblRn/csOgbJ+WnzhdOwzwUiIwKat+EYG8xfYHQ+qfwmDBhxFpVpUZkIjQG0xoeykkJs0a/KLi0eHUNaf3UI1XOJLojYbkeQ6p6sTUfJcQ2Zjr3hOUJkAtudDa9/kVIXoabH9jv8A8z80lOMCxsekn90kYR0IWuyf7bmSdP4UgHcabj9lGmxI8TTAA6DqP2WZLZLfFp6aAx+yQ0N18NBzMEjcaH0IWtOq1sAEknYwT3+CmscDOU3Fj0n9EzXw4dtDvvZAzFM7fm3tZ3n3TdegYcG2Me6THwI1WGu9ndwi+0kHvdJmIEAn8xFp0t3uNEAaUxDfFt1N++mqww7gyOoUp1om8276Trvoo9HDlkwS4Xtof5RgiTSxHVOyCq41IdldA6Hr/KfmEh6POpdE25mxWzaycFQFAxiLz2j77ph9Pw6SZ8pU0tGxWjmJAQalIT57kfcKK+he2o+PaytHMWhYmIpquFsbWOvWyhVcDcWG0DqiI0BfumamG+/JAwfbhYmGiTM208k1Xwlo/IDJIF7i6IXYa87rU4S5MaoDAWqYY+87U2B28OxHkqziuAexpgC7ZtexE2/ZGpwAiNk0/AiIVcqoy9otjbOCxM4xWp53BxO4jX0HZV+Mqw+ZkbAbDT+F1TinJtKoczczDc+HSTvlP6IYxnIhm9S0AWbBj4qz0ivloHN/1HtBM08sQNAQdD30WcTiD7oJyibWjWI+Tfgi08uU2NytaR3GvnKg1eXHGRNj289vVA9BPFMzkuJM2Hy/RLC4ZziABJ+/4RbR5NcSBNvKLeZRLgOVxTEFvlGhjUk6kIFoMcu8ELTIEvd8B2lHXD+GFgBeTmnYWtrqpFJgbAaBlGnhg/unWuLiQBGVu2p03O90JEWyVWrtFt7aDaBue61czM7xAiBtoPjqm6eBmQS0WmbmYghsk6lTGmwdaSLCJKkIzh2HQgEgSDJ0Im59U7VOzdtxpPaVoKcCXWWKTjUOVgtpPXyG6NDDTI3c/qknhhqe4M72n5rCjowjNMtIjS8t81qy7czbFxk+nVJJSEbEAl0eGCPVOGtrnFpER3WEkDHXNt1HdRnYYflt2Nx/CSSQMYxVZwc0EQ0Hz2j6rYVfEZuJ8Pa37pJJiNheQ68E2N/K61LWkEGfPWO4OqSSAMsYQL3HUW+RWpdBvp1H7JJIaAckgTss+0SSURmPaJZwkkgDGYLUkLKSAGyQsFwSSQM1Lgm3O7JJIBjLyoz6YckkmIjnAtM2vMLQYJokZY6EJJIEa1iBr4hYafdlBxGIaC0NsJAJjQH6pJJgSzTYfsj6arLGMD3OEgEDKNyYuT+3dJJSwRK/ppufC34ntOyb/qWg5WC53KSSj9Eh5uEu32xPiuMptAnbe/VSKDS7KwkAgkggXsNyPJJJAGWG12gpJJKIz//Z"/>
          <p:cNvSpPr>
            <a:spLocks noChangeAspect="1" noChangeArrowheads="1"/>
          </p:cNvSpPr>
          <p:nvPr/>
        </p:nvSpPr>
        <p:spPr bwMode="auto">
          <a:xfrm>
            <a:off x="-61913" y="-136525"/>
            <a:ext cx="304801"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dirty="0"/>
          </a:p>
        </p:txBody>
      </p:sp>
      <p:sp>
        <p:nvSpPr>
          <p:cNvPr id="6" name="AutoShape 4" descr="data:image/jpeg;base64,/9j/4AAQSkZJRgABAQAAAQABAAD/2wCEAAkGBxQTEhQUExQWFRQXFhgYFxgXGBgWFxgYFBQXGhYVHBQYHCggGBolHBQXITEhJSkrLi4uFx8zODMsNygtLisBCgoKDg0OGhAQGywkICQsLCwwLCwsLCwsLCwsLCwsLCwsLCwsLCwsLCwsLCwsLCwsLCwsLCwsLCwsLCwsLCwsLP/AABEIALcBEwMBIgACEQEDEQH/xAAcAAABBAMBAAAAAAAAAAAAAAAGAAMEBQECBwj/xAA8EAABAwIEBAMGBQMDBAMAAAABAAIRAyEEEjFBBQZRYSJxgRMykaGx8AdCwdHhFFJiI3LxFSSCohZDkv/EABkBAAIDAQAAAAAAAAAAAAAAAAABAgMEBf/EACYRAAIDAAICAgMAAwEBAAAAAAABAgMREiEEMRNBIlFhMnGxIxT/2gAMAwEAAhEDEQA/AOfgrYFahbNCqGbSsynaWEe7RpPoptHgVd2jCjB6VqyEQUOUa7toVjhuQ6p1PyRxYagTYE8wI8wvIH9xKusHyTTb+WU+DDkcxp0idAT6KbR4ZVdowrreG5apt/KFYUuEMGwT4C5HI6PLtY/lhTafKlXddYZgGjZU3NWObQpZWx7R5ytHnunwQt0D+D8IaA8kSWtvPUqJX4cMxtBVxw2KWGcyo4y95DnnqRb6Qqj+qc+o/cAW+91g8qTjPIs6PiwTh2iKzCCeqnUOHMMSHCfgnaVQMbIi4m+3VWWEqtbh6lY3I91vrcxss8fJt3EWz8av9ERnLdN+j/jZVfG+ACi0uLotN0RcM4k2q2Q2JCDvxC4jJqNzTDWyPMwAO/XyW3xrvmTeejFfT8TwgcAfTxFT2ebKT7p2J6XRRU5VLSGl4DjoDqVybDPeXsayS5zhlj3hlMyuoYvGuBZ7V+ao1ouYkEbWVltkalrIV1Ox5Efq8o1VAr8p1+iJeG8z1AACQ7zH6q7w3MGaM1IGdwVGPkVSCVNkTmVTlSv0UStyrXGsCdJ3XaH46llJLSLLm3OuNfnoSQHZw9pF4A0aB1JgK78forxgliuUcT/aqbGcsYlv/wBZ9F193OEZQ+mwGPE2bzvdX3COIYXE2ENd/a6L+XVRhbXJ4mTnTZFa0eaq3D6rPeY4eiaDV6lxXK9J+rR8EN8U/Dig/wDIAr8KDgATjV1LF/haJ8JIUJ34YP2cfglg9OeBbhHFX8Nqw0dPoq3FckYpn5ZRgaDSSnYnhFan71Nw9FELSNUhmFhZSQB03BcjF13T5BE/DeSKbY8IRpSoNGyktCliI6UOG5bpt/KFY0uEMGwViAtwEBpEZgWjZOtww6J+EkANiiOi2FNOBIpga5VmEpSlIDDzAXHvxI4+GuBbd4d8J0XW8fim0qb6jzDWgkrzp+IXEBUr+ERfMR06BRa1onCWJhJwri4xGErZgJY9thqdLiddSoWFqFzjlJBAlUHK2LLarjc5maDt/COuG4UewqOIIc9sAkAAAaXWDyK+dh0/Gnxq3+leXmN53+AKeZUc1sSchkEddLLT2oksEWOo3splOnmygAXAj6lYJx98TbGXXZJ4PTyUnzAEFxP35rm3NGOp1HB7M0m9QH+4gCB5ZT8Ua82VDToMbTs5x8RiRAidfuy5viMM4mm0QS5xHWSXR/C6Xgx41f7OX5b5T0J/w84cGtrYx/5RkpbHM6Q5w8h9VOYS8lx6xr17ohxXCsmHo0WFuRjYBG7o8d/SZ6kKMzhMskGC2wb/AHf5LP5SlOW/SLvHcYRz7ZGozPvRYCPlCvcJixTdcSdegCbwnA3uFMtiYzk+dr9DEKSMKGkuIIDTpEzsfqskKp80iyyyLiTzis9Mmw/bqgjEYU+3fiHvPswT7Fs28Ih7/q0DrKkt4rV/qhQ1bVPQzTa333SBsPqFW8bx4e7wjwAw0HZrfd9dz3W67lUs+2V+LWrJcvpELEVyNTcwZ12/la0ccQQRI6Gb/wAJh7s1td7T0n5Jmp12CyxN1iOncr8+ObDK/ibpm/MPPqui4LGU6zA+m4Oaen0XmxmIIPfVFHLfMr8K4PDvD+Zp0I/futtXkSj1L0cy7x4vuHs7e6kOi1OHHRROCcZp4qkKlIyNxuD0KsJXQT3tHPfQwcM3otH4Jp2UyFiEwKfE8Dpu1aEOcV5BoVJ8AnsjpalAHHqv4XCTDjCS6/lCygDQUluAlKxmQRN0lhqySgYklgrEoAeYVq5Nhy2zSgBLMpt5WA5IBrieFFak+m7Rw+e3zXnDmLCH2tUPBFUF2bYACF6VXPPxH5KOIDq2Hj2keNsxmAG3dBJHGeXa5bXbeNR8ka4viFT2QYXSIPz28kA4jDVKNQBzXNdOhEFFhzPp6bX6hYfJ3U0dHxWuLiydys7McvSSZ3V7RbkcALmTrtO4Q9y2Cxxk20RDTqZSXm+wusM3sujTvH2VXP8AiiwU2h0Ag5tNTuhzknhBr4mjUd7rHyRIm0uFuhT/ADnjA6tYaNEz7u8qXyrFAPcLueS0OGmW0RI6z8QulV+Fa0581ymG2LpNzjoC4xNpJM/VbDDDbQgiN+w+KgUKxMXEx8/00V5SFrDt5xqq32yW4b08c2iC5zoEam1gDeT5IJ4xzq+q6oxghmVxc4mBGgv3P6KbzpjstKoA0HKWwzufzFvYSb/2of5XojEeOpTAYXudU6ECPZsaD5EAb5ldGqK7ZXzbeFmMNUp4f2lSDXqMD6jpIDKIdlpsEb1HAE+Q6Ifx9i1p7k9g4Nt30+qNuNBoNSq53vNqGmwb5WAieonMB0y9r8+xFcuv/i0D/wABHzgrLcm5ts6XjtRgkjD3xESD9j6LV9CYBdbzWuuWTM2Pa1vlb0KdxLmMHfQfEqn/AB6Lm+WsxWhvTZSaGDLqFWu9wAphsU3S0uz/AJx11mO6q8BjWmuHVCA1mZxGt2sOURuS6FFx3EBUfUcDlD3E5ZJABMho6x17LbTTi2RzL7k5fiXfLnOVfC1mupuPs8zS9gjK5rTdsRa269EcC4zSxdIVaLszTqN2mLtI6rygXiQ1va/Uyu3/AIMU30GvpP0qeMDoW2NvKFpXRifZ1IFYJSSUyIlhKVgoASSbL0kAZBTdR11sbJpzkCH2uWrymCSnJlADgfKxKxlWwagBLLSsSkEDMrKRFkO8S5op0XFrjBS0MLbH4iAQNVpw6m7LLjdDWH5ibUMhW2H4sIWWdyUvZvrobj6JHFOX8PiI9rTa4gyCRcHzQJzxSbQq0xTa0Z7GyOW8SBOq5d+J2MJqsI2Ua5xlLCVkJRj2X9LlN2QVKRBm5b56qp4hhTRs4GxRbylxOaDJOwVtjsLTrNh4BB33VE665vY9MsTml2efeYH/AOo46hFGFqBtNjZFmidjcfNVfOvBHUcYGkRTe4Fruo/Qq1p4QPuH7QB9Por7JPIpFMEk3pecIbMOMReI+RV4/ENY3M52UCCSesiB5lUnDnANaBPdVnOuMBpupufltJH9xEZR1FxM9koLlLCMmktB/jvEauIr1mUnD2byZt4spa3c6Tb4Il4Th/ZMp0Q61OC93V5iw6RIA8yeiBeXsQPbEnQFuW2kQ3foEdYerlDmtdcukE7OcCJgdBPrCstmo4h0x5ayFzDjC8CmweFjA0EdXZZ/9Z+JQ67h73XAA7G28a7ok9iA0y0l14M9O3p8lT1OInMWWFzDnEZWtk3I+9VQ05vpGj5FArKtJwIYBL9r2FrEnayrMQ7RwMi14OpJgRtopuKxNsshweBJBu4G5BI0mBbt2Ve/ElstAzMJ03JbYHzhaa6VFa/Zkt8hzeL0NV8OAWyIsc3UzME/EJmlhQfJPQ57r/O56KxpYSB5KU5qJXCDkxvCYaCMog6zuumfhViT/Vhr3/lMZjcnoEBUzHon6VQggglpBkEGCCNwVlV35GiXj9HpopKo5X4kK+GpvE+6AZ1zAQVbSt6erTC1giFpC3lZTEM+zSTqSYEWu/QLQsWzmSU4GoENhicY1bQkkBlKFs1q2ASGaNYtgEsygY7itOkQHvDZ690AWBXO/wAQ+ElxFRrZI1jojerjmiCJPkoOLx7XCC256qmd9cPbLoUWS7SOQ8FxmSplPVGdOqIspzeUqLqntCy5M9vNP47Chr2UWAAmC7sNvUn9VhsStnsTo1WOuPGRBNX2bS51vrPRDfF2UcT77dO90Rc2YUCtTpTNhmuR4nRlnaLHvCHatDKXBoBhxbaSDldEt3/K4rHa5wm+H10bqowsgnP7HMBjG0hkbIDTGs6bKxoczNJLTMiLee6GXVZJ2/WNCn8HhnOJcN/s3VUfJcW2ydnjRaxBLxTB0MWyKl8t2mYIKAsE4MxD6QJgEwVfvAZdz8vqh3GYqgKhcyS8i5Gi2eP5PPVjOddRxa/Rf4HGgWG+/qhTnGuPavG4PqPCJAO6hf8AW8h1m/lKgcXx2Z5e3Q7TMba7roVRaemKxr0a8MdlFzEmfmI9YXSOX8SwNLiM1vCY1m0fIfNcywrtJO+2un7BEvDuOClhi0Sao0O0TayL63NLCVM1H2W3M/E2Upbnu4Axq5xP5QJ1mb9kJHEsaBN93D5+8NdY+Crnue9xL7knU/H78k7TwuaZOgnXaP8AhWV1qC6KrJuQsfF4sPDAEAfAeqj0SYcd9B6/Tf4rau3ve1uxVvwnhoqAH/glOc1BaxQhyeDHD8MJB3I+BKsfZ2P3KdPDyx2UjxDUWiYnWdgsVHg/X7+IXMtscmdSqlRRGfb1Tbn3t6pwNJsP+VFxboNyLD789UQWvCyeJdnUPwm5gDahoPdAf7k6Zht6rrZp9F5OwvGzTe11PVpkeexXpbkzj7cVhKVUODnFoDwNQ8DxAhdKrkljOPdxctRblZlPSCmnU+iuKTXMktJSQBhrVubJEwouLxrKQBqGAUCJAErdoQzj+ZwHAUhm+nxV1Qa94BJyyNlFywsjDkTQUy/EdLpp9GC3U9bqTA6KtzZaqor32V9TGEDNltErlvH6xxWPaGu8Je0X7ESAF1LjlQChUJsMu2q5Fywc3FmC5AdaQbZWk+V1CLePWT4pNYjtJpAZWnRoCp6lBtSsSAcg12kjopGPqlxblN5v5Db6J7D04b3WW6PyPH6NFb4LfsZ5j4wMJhKlYgeACAb7gAKj5VcHUziariR75zWABuPQT8kz+JFH2tKlTkkCo1zmg6tkAz1AmY7K14dhg6gGO8IJvAi0aX+C0Lc/pVFLtsGsViw41XOIJcZbUMEG0N9C0m37IffVJFrO8LRMCZ1fNstx/wCxCMuI8MPsASQ1rGlpItGVpggbyco62shvB4WcOKjolznQLE5acNJ8xa3r1XMurkn3/s6tVkc6KSq3NAbqYb5dSr7iJ/pabWxLjDWtGpJ0EDU3Uflam04irUfBbRZMk2LnuIH0EKmq4t2Lxk5iG0znB6ZXeHsLi0quvxXY4x/f/CV1/BNv6/6RMXhahz1KxLAA4wQCSQSC0NHkQTt80GV8XL4uBoi/8QeKnM0UyYIJc6QS7PJA8gS6yCqOHLiu3GEKo4jhztnY9ZGc0lYpHQd9ekojw/CrAlYxvBJEixVf/wBME8Y/gn7Kiu0se5rrWkHrOhnoVJwm0m38JjEYAj3iZFgfLQJ7AH+/a0ASSrk1JdEFsX2S8VQOQOBDXEgROxBmPgmsPRzuDG62t1Wtete3oTaOikcBpDPmJvtdE5ZEI9suf/iwDQ7MQ70IAVhwfh/s4bPX9VY4SsAMs3Gv7qQGzHncjp+y5c7ZS6ZurrUe0VGLwli9kXnzOkqkqtcWiR9n9EYY17ScoiBqREdLlDvFb031G6NJvPvO2AbqYET0UIwlNpRRqVsYR2RXYvFEOOmYm5EBrQfLQCUO1cQ4lwtrE66SLHonsZWNSAwENy+Mm2Z0+Im/uiwA7FM0mAfp5rp1UqC/pzLr3Y/4N0aP19VacM4tVw7iaNR9M/4uIB8xoVBFQ+fQ/wApylhHONgrjOdq5A/En+oLaGJhtQ2a8aOPQjYrqFKp1XmrlXg7xVY4atcDHkV6JY4kDyEpoi+ieaYWEwHlYUhahtz4BcdAg3mLigqRlGYA6fqiPmAu9k4MtZc8BaXOaHeIXITREk42s1mWwEkFHvD8SDSaQdguP8w4s5RB3v8A+KM+W+LNqUGQ6CbX0hU3S44aqFuoMnV+60OK+CG6vEA05Xekaead/wCpTpER6krLK1ejYqmW/EaftaT2A+80ifouWcsPfT4mKdRzi4F0A+7GU6LoNHHgyub8armnxWk92mciRvmFreqK56nn6KpxySOnsxIzETAB+amtrfJCdbigIOreh7jVWnDMWSQNjER19VXKxfRbx6elRzFjy7HU6LTAy5nHfUW7CHn4K+weI/0xefCIg+hH0QbRrudi6zyWvIa4j+5t/dPw+qYZxd7WvpkZg4DKBq02g237dfJFl3x2JP8ARZRT8lba/YecVOagWC8ttsRuJ7W+SHMVg8lAFrrlsmdJeXe1d5yQPIDstuAY1poik55uyPFpABaIO2oWeYcePYwwAHLm0JsfEAI7gE6WClZxnDl/AgpQnx/oJ0MS4NqU2a1qtgd2sBbmPazz6KDx40cLhalJsurVSQ698gMAu3AIE5f8z3WDUYyq4ZnGm2wIgHM9wBvvYH0KGeOVs1V0nQ5elmwBv5/BW+LDjHkZ/Ns2fFFfiajnljScwAA++vmrvheBtMaqDwzBlxCL8DhsoA8lR5d+dIPHq3tjdLDwNE7UoNNirE4bY6xPp1TVXDka9r9Fx5Se6dWMItFNi+HAiNVRYjB+yJJbmHSdD36q84xj/Z+EHM46AXNgTZC+Jxr6hOeIg2n4aarpeErv8vr+mPy1Sln2V2LxGbffdSOH4k6bBQnsnZEPLeJovAoVgGH8r9JM6OOy6rXJYcrWnpfcO4o0tANj1/lXLcS0MJGnTsh7iuAGFc0ZgWuEgnb+FS43jr3+CnZu56rDPxm3iNVd6S7L9nEWPqiiXilTvneegkwPOIlD3Gcc2oGtpNeMheM0+HK95MAaiyiMp2NpO8673PZOZgIAg6yB2FvSVsrrUFiKbbHN6x04nMIho20A0AiTrNlDLJJ7qVQwb3wSLfCfRWuHwYAgt9YUbLlEIUuRV0cKYmFLw7CJT1dsGBsm2PJlZZXSka40KKDr8McLTqYkB7oyjMB/cQuw1mxcLzjw7GOovD2m4MiF2flXm5mKYGu8L430dGsFavHkswx+RBp6EV1hMmoktBnNOK0i+jUGhgwuL4PD1Kb3EkSSSSfNdxZcX13QDzhytUzPfQbLXC7eh7BP0JABxmrmFyOlk7ynxDLmpE3BkfqoGJw1QCPZut/ieqqy5zXh0EEKu6CnHC6mzhLTp2Bq557aqQ2oChjhHFxFgQSrFmMN7EjsCuPZVNP0deF0ZfYS8PM76II/EilFZtUbAEn/AGusinAY4eRVTztRNWlYaT8FLxm1NaUeRjXRKo4gVGMeLhzQR6og5cdmfJGhEDogLk7HF1EUz71M5fTZHnCcXl6XF03Xxk0yDs5R0HOGu/7vGsIuM3qHPsbeo9E3UwFiZJMz01PXyBWeF1g7iFcGYfTeW9LVGn9yrfFsOXT72UfJX/p3+ka/EnleL9lBTpljnbGbidbzqdjKexGNc2lLoHvakGfBAAHQAn4N6KQ5od72nT9fn81T8dZ4T0FiT/lv5fso1prpfZfY0+2Un9W1lOSbmSBFwTlDSCdg2/WVR1G53gAanbuVIx2JaW2Mi/QAC0D5D4q05PweZxdYnYFdWxquGI4i2c9ZacM4VlaLXO//ADorrAYPMTI623AH6wU/icNZoAGsEnabfqrLhtVrWN8ImOsFxsNJ6B1+4XG1WWdnUiuMOiJi8Ple6BmIa0iTMy0mPIwTHRCHFca4ktpmXQC4nRs6aXj0RDzfxA0KRDiC+CXbwT4iB5S0DyJXPxUcc7MuWq8jMZJIbEhsbE5lpr8aEpa/SK7PIlGOL2yPi60OaGOzOElzjdskXi2ik8P4C54zRbcmw+Cv+D8qmxeO8fepV2+hkaQBA/m36/BSu8rOoFdXjuT2XYG1OBtbefgq7G8LEHKiXGNiR5+X3qqh7I3/AHuqK757rZrn40MzCjxOLfVcwVXe40MH+0affZbuxGSQII+7qdLGul7A9h95uhjsdiER4DkKjUy1W13OpEyBAmJ0ldaqzmtOPdU6pZ9ATiaknXXzmNQp/B6ImT/wj/j/AC1Tqt8ADHtAAPUDYoL/AKUsdkiCLGbKNzaQVZJl3TLSBljT4rWpUAmxKg4eoWNJkA9NVMpvzAXm31WFrWdCPSK7EQbgaqPTpRc6dArF9AbzHXbX+VHxOKpsAE6fevmmot+ibkkuyHUJHr9yrfgGIqMgjTUHoR0VHUxk6QB3uo1TGvJEOtMT9StddTXsw23RfSO/cP5mpuptLjDov5i36JIB4DwGtUoU3+0b4gTc/wCRSVuyMnR2WkbXs5OOM26haPbFQza0g/URussf0v8AfRXFZCbhwW2a0uEi4F1U4jg9EuBcxsnaBqr72cOI63HnuoGIohvieZOoPVAA1i8AxhIDGjyCncDLQYyj4KVj6EkO2KjYaiQ5R+yX0WFWnSBdmY246IVxeEDszdjMItxFDOFXPwV0OKY02jmtHl7F0KvtKdPMDbUXRRgHVy0h9JzDF9EXYajIynX8p6LY0Cb/AJhYj+7yUZVRl2NTaOPsxRoYllZ35XR08Js5dFB9qJaRlInz6Kt4zyTTq1M4cWNPvNAmP2UjhXCX4dmVtQvbPhzWt0CzeTRz7XtGrx7+LxmlXBb+tusaoM50xmRhYGyXCCRtfX6o6xWNLCQ9pBHae+oXP+YiKjnPAkEyB22t6Kjx6Xz/AC+jVfc+HX2CNEHKZ0B8O+mp+iMfw6IOa4lC72ki7Yi0dL3WOE8QdQqBzbQdOutlsthzi0YIS4s7CWTNvT6JouyA9CD+m3wUfhuOFRrTPvX+ITfFqngdeMs/T+Vx41uMsZ04WcogXzHxA1KxGrabZI2zH3R6Ekx2VpyDwM1ne3fpm+JshqpSLgaQu91STH9zot5DT0XWOAUPY0GMBywOk99PNb7mq4KJmr2ybkEDuHgthkDwEA9C02J+BCCazySXOIAMxbqYg9DAn1RNg8a/M4EiQc3S8mNDFwY9FpjsGyoTUAAIa1kaCBMW/XyWeyr5EnE11y+NtSOd4jCwDEkHQ69wq6vRPTRE1Wm5heJkgiGxIixJPQ62VJVMGfr0B+sLNjRsT1A/xGnN43+CteVeOnDvFN8mk43n8rj+YdlFxtYearKmJmwgx9FuolPrEYfIjW/bOuG9tzc2280G8+AtLKrWgtMtJG5Ghn70S5U5jmKNUwDAa86jo39kVcRwVOqwsfBp9YIkxqOhXR1SRx8cJHLH4wlt2m+6w3irhYCPNWXEeW6oMU/GzYTBHxTdHlbEOBOUCNiRJVfxQLvnn+yI3iYcPG4z0Fvqq12LHS/yVkeBVbzSdO9k9heXaziA2kZNr2+qmsXorbb9lEGl5kq+5a4K6vWZTA1+Q6on4d+GtZxmq5rG9jm8x0R9wnhNDCMii2SdXn3ifPYKWEdJfDeGMpUmUxcNET16rKWd2w+aSWCC7HUszZAkjZRQ4QDJ001jtIVk12/x8uqg4uhlIe0SN9iO4UiLMjxDyuExiMMHODtNiDp3B6eaebUDd5n1Py2TjPIE6OHX+UwwqhDpZFvy9PQpn2MKxqUW02uIHh10m/lsU1QbnbJiYsRof2SY0Zw42W1XCpNbBuptBwNjqkMq/YJ5rZibOsGn91ZPw4KjuowgRCqUJ7EC/R5lR3YS4tDjPhPugdlZ5bAaiZhaltnfC/yIKAKZ2GsBsdZt81TcS4JSqZnOb4jDRrMCYE6Wk6ovfRuBpA0Ok7qDVoWHSfT4IGch49ynWpkhjC8DQtvaN43Q7U5ervcIpunYQu8VMPdx0ERA8MqDXwhytB1GgjUeYRg9AblvCV2NaKlJ3h0tJt5KPzTjyXBjbECTO58uwRyWFjjH5ho1xblKGOK8vuqPzNPjBk5jaw/uVTpjyUiasaWAJwCvGLYXTEwPM2XXgRlAC56OUK85mloAObX3b7DdGdPOxrQ4giYFxmsJkgLL5VE5tSiavGujDpj2MZnA6z9EwzEOaC2TBF+vRbYmr4ZCrH17RmvoTsAbH5SssFJHR1SRpzDijSaDDcz7PMk5sptE95vugjiNZzDDze/hBk+EwZjS4PwV1xnGED2mY5p8HwjNHa0IXdgnObmMtl0aSXWklbK6Ob5SMl3k8FwiRK9Y1DbwtED77qww2AAaAWnxuEOkzGVpdcWmM1v8gpLqTPZh5aLAOtYEiIOXpr6neVIp1nPwhzeJwiBoZc6YBJvcj47QVsjFI58pN9soa0Wk30PQe7c9YOa/YJzDccr07Cq4jo4lzR0MFN4zwkNI8WUZ+ku8uxF1GAtAF5n9P1QIPOV+I+2Z4iM4MHuIs6EShllzblRn/csOgbJ+WnzhdOwzwUiIwKat+EYG8xfYHQ+qfwmDBhxFpVpUZkIjQG0xoeykkJs0a/KLi0eHUNaf3UI1XOJLojYbkeQ6p6sTUfJcQ2Zjr3hOUJkAtudDa9/kVIXoabH9jv8A8z80lOMCxsekn90kYR0IWuyf7bmSdP4UgHcabj9lGmxI8TTAA6DqP2WZLZLfFp6aAx+yQ0N18NBzMEjcaH0IWtOq1sAEknYwT3+CmscDOU3Fj0n9EzXw4dtDvvZAzFM7fm3tZ3n3TdegYcG2Me6THwI1WGu9ndwi+0kHvdJmIEAn8xFp0t3uNEAaUxDfFt1N++mqww7gyOoUp1om8276Trvoo9HDlkwS4Xtof5RgiTSxHVOyCq41IdldA6Hr/KfmEh6POpdE25mxWzaycFQFAxiLz2j77ph9Pw6SZ8pU0tGxWjmJAQalIT57kfcKK+he2o+PaytHMWhYmIpquFsbWOvWyhVcDcWG0DqiI0BfumamG+/JAwfbhYmGiTM208k1Xwlo/IDJIF7i6IXYa87rU4S5MaoDAWqYY+87U2B28OxHkqziuAexpgC7ZtexE2/ZGpwAiNk0/AiIVcqoy9otjbOCxM4xWp53BxO4jX0HZV+Mqw+ZkbAbDT+F1TinJtKoczczDc+HSTvlP6IYxnIhm9S0AWbBj4qz0ivloHN/1HtBM08sQNAQdD30WcTiD7oJyibWjWI+Tfgi08uU2NytaR3GvnKg1eXHGRNj289vVA9BPFMzkuJM2Hy/RLC4ZziABJ+/4RbR5NcSBNvKLeZRLgOVxTEFvlGhjUk6kIFoMcu8ELTIEvd8B2lHXD+GFgBeTmnYWtrqpFJgbAaBlGnhg/unWuLiQBGVu2p03O90JEWyVWrtFt7aDaBue61czM7xAiBtoPjqm6eBmQS0WmbmYghsk6lTGmwdaSLCJKkIzh2HQgEgSDJ0Im59U7VOzdtxpPaVoKcCXWWKTjUOVgtpPXyG6NDDTI3c/qknhhqe4M72n5rCjowjNMtIjS8t81qy7czbFxk+nVJJSEbEAl0eGCPVOGtrnFpER3WEkDHXNt1HdRnYYflt2Nx/CSSQMYxVZwc0EQ0Hz2j6rYVfEZuJ8Pa37pJJiNheQ68E2N/K61LWkEGfPWO4OqSSAMsYQL3HUW+RWpdBvp1H7JJIaAckgTss+0SSURmPaJZwkkgDGYLUkLKSAGyQsFwSSQM1Lgm3O7JJIBjLyoz6YckkmIjnAtM2vMLQYJokZY6EJJIEa1iBr4hYafdlBxGIaC0NsJAJjQH6pJJgSzTYfsj6arLGMD3OEgEDKNyYuT+3dJJSwRK/ppufC34ntOyb/qWg5WC53KSSj9Eh5uEu32xPiuMptAnbe/VSKDS7KwkAgkggXsNyPJJJAGWG12gpJJKIz//Z"/>
          <p:cNvSpPr>
            <a:spLocks noChangeAspect="1" noChangeArrowheads="1"/>
          </p:cNvSpPr>
          <p:nvPr/>
        </p:nvSpPr>
        <p:spPr bwMode="auto">
          <a:xfrm>
            <a:off x="90487" y="15875"/>
            <a:ext cx="304801"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dirty="0"/>
          </a:p>
        </p:txBody>
      </p:sp>
      <p:sp>
        <p:nvSpPr>
          <p:cNvPr id="7" name="TextBox 6"/>
          <p:cNvSpPr txBox="1"/>
          <p:nvPr/>
        </p:nvSpPr>
        <p:spPr>
          <a:xfrm>
            <a:off x="1045433" y="836712"/>
            <a:ext cx="6840760" cy="923330"/>
          </a:xfrm>
          <a:prstGeom prst="rect">
            <a:avLst/>
          </a:prstGeom>
          <a:noFill/>
        </p:spPr>
        <p:txBody>
          <a:bodyPr wrap="square" rtlCol="1">
            <a:spAutoFit/>
          </a:bodyPr>
          <a:lstStyle/>
          <a:p>
            <a:pPr algn="ctr" rtl="0"/>
            <a:r>
              <a:rPr lang="he-IL" sz="5400" b="1" dirty="0" smtClean="0">
                <a:solidFill>
                  <a:schemeClr val="accent4">
                    <a:lumMod val="75000"/>
                  </a:schemeClr>
                </a:solidFill>
                <a:effectLst>
                  <a:outerShdw blurRad="38100" dist="38100" dir="2700000" algn="tl">
                    <a:srgbClr val="000000">
                      <a:alpha val="43137"/>
                    </a:srgbClr>
                  </a:outerShdw>
                </a:effectLst>
                <a:latin typeface="Algerian" panose="04020705040A02060702" pitchFamily="82" charset="0"/>
              </a:rPr>
              <a:t>סוגי מכירות פומביות</a:t>
            </a:r>
            <a:endParaRPr lang="he-IL" sz="5400" b="1" dirty="0">
              <a:solidFill>
                <a:schemeClr val="accent4">
                  <a:lumMod val="75000"/>
                </a:schemeClr>
              </a:solidFill>
              <a:effectLst>
                <a:outerShdw blurRad="38100" dist="38100" dir="2700000" algn="tl">
                  <a:srgbClr val="000000">
                    <a:alpha val="43137"/>
                  </a:srgbClr>
                </a:outerShdw>
              </a:effectLst>
              <a:latin typeface="Algerian" panose="04020705040A02060702" pitchFamily="82" charset="0"/>
            </a:endParaRPr>
          </a:p>
        </p:txBody>
      </p:sp>
    </p:spTree>
    <p:extLst>
      <p:ext uri="{BB962C8B-B14F-4D97-AF65-F5344CB8AC3E}">
        <p14:creationId xmlns:p14="http://schemas.microsoft.com/office/powerpoint/2010/main" val="12470016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משנה 2"/>
          <p:cNvSpPr>
            <a:spLocks noGrp="1"/>
          </p:cNvSpPr>
          <p:nvPr>
            <p:ph type="subTitle" idx="1"/>
          </p:nvPr>
        </p:nvSpPr>
        <p:spPr>
          <a:xfrm>
            <a:off x="683568" y="1556792"/>
            <a:ext cx="7854696" cy="4176464"/>
          </a:xfrm>
        </p:spPr>
        <p:txBody>
          <a:bodyPr>
            <a:normAutofit/>
          </a:bodyPr>
          <a:lstStyle/>
          <a:p>
            <a:endParaRPr lang="he-IL" sz="2000" b="1" dirty="0" smtClean="0">
              <a:solidFill>
                <a:schemeClr val="accent3">
                  <a:lumMod val="60000"/>
                  <a:lumOff val="40000"/>
                </a:schemeClr>
              </a:solidFill>
              <a:latin typeface="+mj-lt"/>
              <a:cs typeface="+mj-cs"/>
            </a:endParaRPr>
          </a:p>
          <a:p>
            <a:endParaRPr lang="he-IL" sz="2000" b="1" dirty="0">
              <a:solidFill>
                <a:schemeClr val="accent3">
                  <a:lumMod val="60000"/>
                  <a:lumOff val="40000"/>
                </a:schemeClr>
              </a:solidFill>
              <a:latin typeface="+mj-lt"/>
              <a:cs typeface="+mj-cs"/>
            </a:endParaRPr>
          </a:p>
          <a:p>
            <a:endParaRPr lang="he-IL" sz="2000" b="1" dirty="0" smtClean="0">
              <a:solidFill>
                <a:schemeClr val="accent3">
                  <a:lumMod val="60000"/>
                  <a:lumOff val="40000"/>
                </a:schemeClr>
              </a:solidFill>
              <a:latin typeface="+mj-lt"/>
              <a:cs typeface="+mj-cs"/>
            </a:endParaRPr>
          </a:p>
          <a:p>
            <a:endParaRPr lang="he-IL" sz="2000" b="1" dirty="0">
              <a:solidFill>
                <a:schemeClr val="accent3">
                  <a:lumMod val="60000"/>
                  <a:lumOff val="40000"/>
                </a:schemeClr>
              </a:solidFill>
              <a:latin typeface="+mj-lt"/>
              <a:cs typeface="+mj-cs"/>
            </a:endParaRPr>
          </a:p>
          <a:p>
            <a:endParaRPr lang="he-IL" sz="2200" b="1" dirty="0" smtClean="0">
              <a:solidFill>
                <a:schemeClr val="accent3">
                  <a:lumMod val="60000"/>
                  <a:lumOff val="40000"/>
                </a:schemeClr>
              </a:solidFill>
              <a:latin typeface="+mj-lt"/>
              <a:cs typeface="+mj-cs"/>
            </a:endParaRPr>
          </a:p>
          <a:p>
            <a:r>
              <a:rPr lang="he-IL" sz="2200" b="1" dirty="0" smtClean="0">
                <a:latin typeface="+mj-lt"/>
                <a:cs typeface="+mj-cs"/>
              </a:rPr>
              <a:t>                                          </a:t>
            </a:r>
            <a:r>
              <a:rPr lang="he-IL" sz="2200" b="1" dirty="0" smtClean="0">
                <a:solidFill>
                  <a:schemeClr val="bg1"/>
                </a:solidFill>
                <a:latin typeface="+mj-lt"/>
                <a:cs typeface="+mj-cs"/>
              </a:rPr>
              <a:t>מהי אסטרטגיה דומיננטית בעבור מכירה </a:t>
            </a:r>
          </a:p>
          <a:p>
            <a:r>
              <a:rPr lang="he-IL" sz="2200" b="1" dirty="0">
                <a:solidFill>
                  <a:schemeClr val="bg1"/>
                </a:solidFill>
                <a:latin typeface="+mj-lt"/>
                <a:cs typeface="+mj-cs"/>
              </a:rPr>
              <a:t> </a:t>
            </a:r>
            <a:r>
              <a:rPr lang="he-IL" sz="2200" b="1" dirty="0" smtClean="0">
                <a:solidFill>
                  <a:schemeClr val="bg1"/>
                </a:solidFill>
                <a:latin typeface="+mj-lt"/>
                <a:cs typeface="+mj-cs"/>
              </a:rPr>
              <a:t>                                            פומבית מסוג </a:t>
            </a:r>
            <a:r>
              <a:rPr lang="en-US" sz="2200" b="1" dirty="0" smtClean="0">
                <a:solidFill>
                  <a:schemeClr val="bg1"/>
                </a:solidFill>
                <a:cs typeface="+mj-cs"/>
              </a:rPr>
              <a:t>First-Price Auction</a:t>
            </a:r>
            <a:r>
              <a:rPr lang="he-IL" sz="2200" b="1" dirty="0" smtClean="0">
                <a:solidFill>
                  <a:schemeClr val="bg1"/>
                </a:solidFill>
                <a:cs typeface="+mj-cs"/>
              </a:rPr>
              <a:t> ?</a:t>
            </a:r>
            <a:endParaRPr lang="he-IL" sz="2200" dirty="0" smtClean="0">
              <a:solidFill>
                <a:schemeClr val="bg1"/>
              </a:solidFill>
              <a:latin typeface="+mj-lt"/>
              <a:cs typeface="+mj-cs"/>
            </a:endParaRPr>
          </a:p>
          <a:p>
            <a:endParaRPr lang="he-IL" dirty="0" smtClean="0"/>
          </a:p>
        </p:txBody>
      </p:sp>
      <p:sp>
        <p:nvSpPr>
          <p:cNvPr id="5" name="AutoShape 2" descr="data:image/jpeg;base64,/9j/4AAQSkZJRgABAQAAAQABAAD/2wCEAAkGBxQTEhQUExQWFRQXFhgYFxgXGBgWFxgYFBQXGhYVHBQYHCggGBolHBQXITEhJSkrLi4uFx8zODMsNygtLisBCgoKDg0OGhAQGywkICQsLCwwLCwsLCwsLCwsLCwsLCwsLCwsLCwsLCwsLCwsLCwsLCwsLCwsLCwsLCwsLCwsLP/AABEIALcBEwMBIgACEQEDEQH/xAAcAAABBAMBAAAAAAAAAAAAAAAGAAMEBQECBwj/xAA8EAABAwIEBAMGBQMDBAMAAAABAAIRAyEEEjFBBQZRYSJxgRMykaGx8AdCwdHhFFJiI3LxFSSCohZDkv/EABkBAAIDAQAAAAAAAAAAAAAAAAABAgMEBf/EACYRAAIDAAICAgMAAwEBAAAAAAABAgMREiEEMRNBIlFhMnGxIxT/2gAMAwEAAhEDEQA/AOfgrYFahbNCqGbSsynaWEe7RpPoptHgVd2jCjB6VqyEQUOUa7toVjhuQ6p1PyRxYagTYE8wI8wvIH9xKusHyTTb+WU+DDkcxp0idAT6KbR4ZVdowrreG5apt/KFYUuEMGwT4C5HI6PLtY/lhTafKlXddYZgGjZU3NWObQpZWx7R5ytHnunwQt0D+D8IaA8kSWtvPUqJX4cMxtBVxw2KWGcyo4y95DnnqRb6Qqj+qc+o/cAW+91g8qTjPIs6PiwTh2iKzCCeqnUOHMMSHCfgnaVQMbIi4m+3VWWEqtbh6lY3I91vrcxss8fJt3EWz8av9ERnLdN+j/jZVfG+ACi0uLotN0RcM4k2q2Q2JCDvxC4jJqNzTDWyPMwAO/XyW3xrvmTeejFfT8TwgcAfTxFT2ebKT7p2J6XRRU5VLSGl4DjoDqVybDPeXsayS5zhlj3hlMyuoYvGuBZ7V+ao1ouYkEbWVltkalrIV1Ox5Efq8o1VAr8p1+iJeG8z1AACQ7zH6q7w3MGaM1IGdwVGPkVSCVNkTmVTlSv0UStyrXGsCdJ3XaH46llJLSLLm3OuNfnoSQHZw9pF4A0aB1JgK78forxgliuUcT/aqbGcsYlv/wBZ9F193OEZQ+mwGPE2bzvdX3COIYXE2ENd/a6L+XVRhbXJ4mTnTZFa0eaq3D6rPeY4eiaDV6lxXK9J+rR8EN8U/Dig/wDIAr8KDgATjV1LF/haJ8JIUJ34YP2cfglg9OeBbhHFX8Nqw0dPoq3FckYpn5ZRgaDSSnYnhFan71Nw9FELSNUhmFhZSQB03BcjF13T5BE/DeSKbY8IRpSoNGyktCliI6UOG5bpt/KFY0uEMGwViAtwEBpEZgWjZOtww6J+EkANiiOi2FNOBIpga5VmEpSlIDDzAXHvxI4+GuBbd4d8J0XW8fim0qb6jzDWgkrzp+IXEBUr+ERfMR06BRa1onCWJhJwri4xGErZgJY9thqdLiddSoWFqFzjlJBAlUHK2LLarjc5maDt/COuG4UewqOIIc9sAkAAAaXWDyK+dh0/Gnxq3+leXmN53+AKeZUc1sSchkEddLLT2oksEWOo3splOnmygAXAj6lYJx98TbGXXZJ4PTyUnzAEFxP35rm3NGOp1HB7M0m9QH+4gCB5ZT8Ua82VDToMbTs5x8RiRAidfuy5viMM4mm0QS5xHWSXR/C6Xgx41f7OX5b5T0J/w84cGtrYx/5RkpbHM6Q5w8h9VOYS8lx6xr17ohxXCsmHo0WFuRjYBG7o8d/SZ6kKMzhMskGC2wb/AHf5LP5SlOW/SLvHcYRz7ZGozPvRYCPlCvcJixTdcSdegCbwnA3uFMtiYzk+dr9DEKSMKGkuIIDTpEzsfqskKp80iyyyLiTzis9Mmw/bqgjEYU+3fiHvPswT7Fs28Ih7/q0DrKkt4rV/qhQ1bVPQzTa333SBsPqFW8bx4e7wjwAw0HZrfd9dz3W67lUs+2V+LWrJcvpELEVyNTcwZ12/la0ccQQRI6Gb/wAJh7s1td7T0n5Jmp12CyxN1iOncr8+ObDK/ibpm/MPPqui4LGU6zA+m4Oaen0XmxmIIPfVFHLfMr8K4PDvD+Zp0I/futtXkSj1L0cy7x4vuHs7e6kOi1OHHRROCcZp4qkKlIyNxuD0KsJXQT3tHPfQwcM3otH4Jp2UyFiEwKfE8Dpu1aEOcV5BoVJ8AnsjpalAHHqv4XCTDjCS6/lCygDQUluAlKxmQRN0lhqySgYklgrEoAeYVq5Nhy2zSgBLMpt5WA5IBrieFFak+m7Rw+e3zXnDmLCH2tUPBFUF2bYACF6VXPPxH5KOIDq2Hj2keNsxmAG3dBJHGeXa5bXbeNR8ka4viFT2QYXSIPz28kA4jDVKNQBzXNdOhEFFhzPp6bX6hYfJ3U0dHxWuLiydys7McvSSZ3V7RbkcALmTrtO4Q9y2Cxxk20RDTqZSXm+wusM3sujTvH2VXP8AiiwU2h0Ag5tNTuhzknhBr4mjUd7rHyRIm0uFuhT/ADnjA6tYaNEz7u8qXyrFAPcLueS0OGmW0RI6z8QulV+Fa0581ymG2LpNzjoC4xNpJM/VbDDDbQgiN+w+KgUKxMXEx8/00V5SFrDt5xqq32yW4b08c2iC5zoEam1gDeT5IJ4xzq+q6oxghmVxc4mBGgv3P6KbzpjstKoA0HKWwzufzFvYSb/2of5XojEeOpTAYXudU6ECPZsaD5EAb5ldGqK7ZXzbeFmMNUp4f2lSDXqMD6jpIDKIdlpsEb1HAE+Q6Ifx9i1p7k9g4Nt30+qNuNBoNSq53vNqGmwb5WAieonMB0y9r8+xFcuv/i0D/wABHzgrLcm5ts6XjtRgkjD3xESD9j6LV9CYBdbzWuuWTM2Pa1vlb0KdxLmMHfQfEqn/AB6Lm+WsxWhvTZSaGDLqFWu9wAphsU3S0uz/AJx11mO6q8BjWmuHVCA1mZxGt2sOURuS6FFx3EBUfUcDlD3E5ZJABMho6x17LbTTi2RzL7k5fiXfLnOVfC1mupuPs8zS9gjK5rTdsRa269EcC4zSxdIVaLszTqN2mLtI6rygXiQ1va/Uyu3/AIMU30GvpP0qeMDoW2NvKFpXRifZ1IFYJSSUyIlhKVgoASSbL0kAZBTdR11sbJpzkCH2uWrymCSnJlADgfKxKxlWwagBLLSsSkEDMrKRFkO8S5op0XFrjBS0MLbH4iAQNVpw6m7LLjdDWH5ibUMhW2H4sIWWdyUvZvrobj6JHFOX8PiI9rTa4gyCRcHzQJzxSbQq0xTa0Z7GyOW8SBOq5d+J2MJqsI2Ua5xlLCVkJRj2X9LlN2QVKRBm5b56qp4hhTRs4GxRbylxOaDJOwVtjsLTrNh4BB33VE665vY9MsTml2efeYH/AOo46hFGFqBtNjZFmidjcfNVfOvBHUcYGkRTe4Fruo/Qq1p4QPuH7QB9Por7JPIpFMEk3pecIbMOMReI+RV4/ENY3M52UCCSesiB5lUnDnANaBPdVnOuMBpupufltJH9xEZR1FxM9koLlLCMmktB/jvEauIr1mUnD2byZt4spa3c6Tb4Il4Th/ZMp0Q61OC93V5iw6RIA8yeiBeXsQPbEnQFuW2kQ3foEdYerlDmtdcukE7OcCJgdBPrCstmo4h0x5ayFzDjC8CmweFjA0EdXZZ/9Z+JQ67h73XAA7G28a7ok9iA0y0l14M9O3p8lT1OInMWWFzDnEZWtk3I+9VQ05vpGj5FArKtJwIYBL9r2FrEnayrMQ7RwMi14OpJgRtopuKxNsshweBJBu4G5BI0mBbt2Ve/ElstAzMJ03JbYHzhaa6VFa/Zkt8hzeL0NV8OAWyIsc3UzME/EJmlhQfJPQ57r/O56KxpYSB5KU5qJXCDkxvCYaCMog6zuumfhViT/Vhr3/lMZjcnoEBUzHon6VQggglpBkEGCCNwVlV35GiXj9HpopKo5X4kK+GpvE+6AZ1zAQVbSt6erTC1giFpC3lZTEM+zSTqSYEWu/QLQsWzmSU4GoENhicY1bQkkBlKFs1q2ASGaNYtgEsygY7itOkQHvDZ690AWBXO/wAQ+ElxFRrZI1jojerjmiCJPkoOLx7XCC256qmd9cPbLoUWS7SOQ8FxmSplPVGdOqIspzeUqLqntCy5M9vNP47Chr2UWAAmC7sNvUn9VhsStnsTo1WOuPGRBNX2bS51vrPRDfF2UcT77dO90Rc2YUCtTpTNhmuR4nRlnaLHvCHatDKXBoBhxbaSDldEt3/K4rHa5wm+H10bqowsgnP7HMBjG0hkbIDTGs6bKxoczNJLTMiLee6GXVZJ2/WNCn8HhnOJcN/s3VUfJcW2ydnjRaxBLxTB0MWyKl8t2mYIKAsE4MxD6QJgEwVfvAZdz8vqh3GYqgKhcyS8i5Gi2eP5PPVjOddRxa/Rf4HGgWG+/qhTnGuPavG4PqPCJAO6hf8AW8h1m/lKgcXx2Z5e3Q7TMba7roVRaemKxr0a8MdlFzEmfmI9YXSOX8SwNLiM1vCY1m0fIfNcywrtJO+2un7BEvDuOClhi0Sao0O0TayL63NLCVM1H2W3M/E2Upbnu4Axq5xP5QJ1mb9kJHEsaBN93D5+8NdY+Crnue9xL7knU/H78k7TwuaZOgnXaP8AhWV1qC6KrJuQsfF4sPDAEAfAeqj0SYcd9B6/Tf4rau3ve1uxVvwnhoqAH/glOc1BaxQhyeDHD8MJB3I+BKsfZ2P3KdPDyx2UjxDUWiYnWdgsVHg/X7+IXMtscmdSqlRRGfb1Tbn3t6pwNJsP+VFxboNyLD789UQWvCyeJdnUPwm5gDahoPdAf7k6Zht6rrZp9F5OwvGzTe11PVpkeexXpbkzj7cVhKVUODnFoDwNQ8DxAhdKrkljOPdxctRblZlPSCmnU+iuKTXMktJSQBhrVubJEwouLxrKQBqGAUCJAErdoQzj+ZwHAUhm+nxV1Qa94BJyyNlFywsjDkTQUy/EdLpp9GC3U9bqTA6KtzZaqor32V9TGEDNltErlvH6xxWPaGu8Je0X7ESAF1LjlQChUJsMu2q5Fywc3FmC5AdaQbZWk+V1CLePWT4pNYjtJpAZWnRoCp6lBtSsSAcg12kjopGPqlxblN5v5Db6J7D04b3WW6PyPH6NFb4LfsZ5j4wMJhKlYgeACAb7gAKj5VcHUziariR75zWABuPQT8kz+JFH2tKlTkkCo1zmg6tkAz1AmY7K14dhg6gGO8IJvAi0aX+C0Lc/pVFLtsGsViw41XOIJcZbUMEG0N9C0m37IffVJFrO8LRMCZ1fNstx/wCxCMuI8MPsASQ1rGlpItGVpggbyco62shvB4WcOKjolznQLE5acNJ8xa3r1XMurkn3/s6tVkc6KSq3NAbqYb5dSr7iJ/pabWxLjDWtGpJ0EDU3Uflam04irUfBbRZMk2LnuIH0EKmq4t2Lxk5iG0znB6ZXeHsLi0quvxXY4x/f/CV1/BNv6/6RMXhahz1KxLAA4wQCSQSC0NHkQTt80GV8XL4uBoi/8QeKnM0UyYIJc6QS7PJA8gS6yCqOHLiu3GEKo4jhztnY9ZGc0lYpHQd9ekojw/CrAlYxvBJEixVf/wBME8Y/gn7Kiu0se5rrWkHrOhnoVJwm0m38JjEYAj3iZFgfLQJ7AH+/a0ASSrk1JdEFsX2S8VQOQOBDXEgROxBmPgmsPRzuDG62t1Wtete3oTaOikcBpDPmJvtdE5ZEI9suf/iwDQ7MQ70IAVhwfh/s4bPX9VY4SsAMs3Gv7qQGzHncjp+y5c7ZS6ZurrUe0VGLwli9kXnzOkqkqtcWiR9n9EYY17ScoiBqREdLlDvFb031G6NJvPvO2AbqYET0UIwlNpRRqVsYR2RXYvFEOOmYm5EBrQfLQCUO1cQ4lwtrE66SLHonsZWNSAwENy+Mm2Z0+Im/uiwA7FM0mAfp5rp1UqC/pzLr3Y/4N0aP19VacM4tVw7iaNR9M/4uIB8xoVBFQ+fQ/wApylhHONgrjOdq5A/En+oLaGJhtQ2a8aOPQjYrqFKp1XmrlXg7xVY4atcDHkV6JY4kDyEpoi+ieaYWEwHlYUhahtz4BcdAg3mLigqRlGYA6fqiPmAu9k4MtZc8BaXOaHeIXITREk42s1mWwEkFHvD8SDSaQdguP8w4s5RB3v8A+KM+W+LNqUGQ6CbX0hU3S44aqFuoMnV+60OK+CG6vEA05Xekaead/wCpTpER6krLK1ejYqmW/EaftaT2A+80ifouWcsPfT4mKdRzi4F0A+7GU6LoNHHgyub8armnxWk92mciRvmFreqK56nn6KpxySOnsxIzETAB+amtrfJCdbigIOreh7jVWnDMWSQNjER19VXKxfRbx6elRzFjy7HU6LTAy5nHfUW7CHn4K+weI/0xefCIg+hH0QbRrudi6zyWvIa4j+5t/dPw+qYZxd7WvpkZg4DKBq02g237dfJFl3x2JP8ARZRT8lba/YecVOagWC8ttsRuJ7W+SHMVg8lAFrrlsmdJeXe1d5yQPIDstuAY1poik55uyPFpABaIO2oWeYcePYwwAHLm0JsfEAI7gE6WClZxnDl/AgpQnx/oJ0MS4NqU2a1qtgd2sBbmPazz6KDx40cLhalJsurVSQ698gMAu3AIE5f8z3WDUYyq4ZnGm2wIgHM9wBvvYH0KGeOVs1V0nQ5elmwBv5/BW+LDjHkZ/Ns2fFFfiajnljScwAA++vmrvheBtMaqDwzBlxCL8DhsoA8lR5d+dIPHq3tjdLDwNE7UoNNirE4bY6xPp1TVXDka9r9Fx5Se6dWMItFNi+HAiNVRYjB+yJJbmHSdD36q84xj/Z+EHM46AXNgTZC+Jxr6hOeIg2n4aarpeErv8vr+mPy1Sln2V2LxGbffdSOH4k6bBQnsnZEPLeJovAoVgGH8r9JM6OOy6rXJYcrWnpfcO4o0tANj1/lXLcS0MJGnTsh7iuAGFc0ZgWuEgnb+FS43jr3+CnZu56rDPxm3iNVd6S7L9nEWPqiiXilTvneegkwPOIlD3Gcc2oGtpNeMheM0+HK95MAaiyiMp2NpO8673PZOZgIAg6yB2FvSVsrrUFiKbbHN6x04nMIho20A0AiTrNlDLJJ7qVQwb3wSLfCfRWuHwYAgt9YUbLlEIUuRV0cKYmFLw7CJT1dsGBsm2PJlZZXSka40KKDr8McLTqYkB7oyjMB/cQuw1mxcLzjw7GOovD2m4MiF2flXm5mKYGu8L430dGsFavHkswx+RBp6EV1hMmoktBnNOK0i+jUGhgwuL4PD1Kb3EkSSSSfNdxZcX13QDzhytUzPfQbLXC7eh7BP0JABxmrmFyOlk7ynxDLmpE3BkfqoGJw1QCPZut/ieqqy5zXh0EEKu6CnHC6mzhLTp2Bq557aqQ2oChjhHFxFgQSrFmMN7EjsCuPZVNP0deF0ZfYS8PM76II/EilFZtUbAEn/AGusinAY4eRVTztRNWlYaT8FLxm1NaUeRjXRKo4gVGMeLhzQR6og5cdmfJGhEDogLk7HF1EUz71M5fTZHnCcXl6XF03Xxk0yDs5R0HOGu/7vGsIuM3qHPsbeo9E3UwFiZJMz01PXyBWeF1g7iFcGYfTeW9LVGn9yrfFsOXT72UfJX/p3+ka/EnleL9lBTpljnbGbidbzqdjKexGNc2lLoHvakGfBAAHQAn4N6KQ5od72nT9fn81T8dZ4T0FiT/lv5fso1prpfZfY0+2Un9W1lOSbmSBFwTlDSCdg2/WVR1G53gAanbuVIx2JaW2Mi/QAC0D5D4q05PweZxdYnYFdWxquGI4i2c9ZacM4VlaLXO//ADorrAYPMTI623AH6wU/icNZoAGsEnabfqrLhtVrWN8ImOsFxsNJ6B1+4XG1WWdnUiuMOiJi8Ple6BmIa0iTMy0mPIwTHRCHFca4ktpmXQC4nRs6aXj0RDzfxA0KRDiC+CXbwT4iB5S0DyJXPxUcc7MuWq8jMZJIbEhsbE5lpr8aEpa/SK7PIlGOL2yPi60OaGOzOElzjdskXi2ik8P4C54zRbcmw+Cv+D8qmxeO8fepV2+hkaQBA/m36/BSu8rOoFdXjuT2XYG1OBtbefgq7G8LEHKiXGNiR5+X3qqh7I3/AHuqK757rZrn40MzCjxOLfVcwVXe40MH+0affZbuxGSQII+7qdLGul7A9h95uhjsdiER4DkKjUy1W13OpEyBAmJ0ldaqzmtOPdU6pZ9ATiaknXXzmNQp/B6ImT/wj/j/AC1Tqt8ADHtAAPUDYoL/AKUsdkiCLGbKNzaQVZJl3TLSBljT4rWpUAmxKg4eoWNJkA9NVMpvzAXm31WFrWdCPSK7EQbgaqPTpRc6dArF9AbzHXbX+VHxOKpsAE6fevmmot+ibkkuyHUJHr9yrfgGIqMgjTUHoR0VHUxk6QB3uo1TGvJEOtMT9StddTXsw23RfSO/cP5mpuptLjDov5i36JIB4DwGtUoU3+0b4gTc/wCRSVuyMnR2WkbXs5OOM26haPbFQza0g/URussf0v8AfRXFZCbhwW2a0uEi4F1U4jg9EuBcxsnaBqr72cOI63HnuoGIohvieZOoPVAA1i8AxhIDGjyCncDLQYyj4KVj6EkO2KjYaiQ5R+yX0WFWnSBdmY246IVxeEDszdjMItxFDOFXPwV0OKY02jmtHl7F0KvtKdPMDbUXRRgHVy0h9JzDF9EXYajIynX8p6LY0Cb/AJhYj+7yUZVRl2NTaOPsxRoYllZ35XR08Js5dFB9qJaRlInz6Kt4zyTTq1M4cWNPvNAmP2UjhXCX4dmVtQvbPhzWt0CzeTRz7XtGrx7+LxmlXBb+tusaoM50xmRhYGyXCCRtfX6o6xWNLCQ9pBHae+oXP+YiKjnPAkEyB22t6Kjx6Xz/AC+jVfc+HX2CNEHKZ0B8O+mp+iMfw6IOa4lC72ki7Yi0dL3WOE8QdQqBzbQdOutlsthzi0YIS4s7CWTNvT6JouyA9CD+m3wUfhuOFRrTPvX+ITfFqngdeMs/T+Vx41uMsZ04WcogXzHxA1KxGrabZI2zH3R6Ekx2VpyDwM1ne3fpm+JshqpSLgaQu91STH9zot5DT0XWOAUPY0GMBywOk99PNb7mq4KJmr2ybkEDuHgthkDwEA9C02J+BCCazySXOIAMxbqYg9DAn1RNg8a/M4EiQc3S8mNDFwY9FpjsGyoTUAAIa1kaCBMW/XyWeyr5EnE11y+NtSOd4jCwDEkHQ69wq6vRPTRE1Wm5heJkgiGxIixJPQ62VJVMGfr0B+sLNjRsT1A/xGnN43+CteVeOnDvFN8mk43n8rj+YdlFxtYearKmJmwgx9FuolPrEYfIjW/bOuG9tzc2280G8+AtLKrWgtMtJG5Ghn70S5U5jmKNUwDAa86jo39kVcRwVOqwsfBp9YIkxqOhXR1SRx8cJHLH4wlt2m+6w3irhYCPNWXEeW6oMU/GzYTBHxTdHlbEOBOUCNiRJVfxQLvnn+yI3iYcPG4z0Fvqq12LHS/yVkeBVbzSdO9k9heXaziA2kZNr2+qmsXorbb9lEGl5kq+5a4K6vWZTA1+Q6on4d+GtZxmq5rG9jm8x0R9wnhNDCMii2SdXn3ifPYKWEdJfDeGMpUmUxcNET16rKWd2w+aSWCC7HUszZAkjZRQ4QDJ001jtIVk12/x8uqg4uhlIe0SN9iO4UiLMjxDyuExiMMHODtNiDp3B6eaebUDd5n1Py2TjPIE6OHX+UwwqhDpZFvy9PQpn2MKxqUW02uIHh10m/lsU1QbnbJiYsRof2SY0Zw42W1XCpNbBuptBwNjqkMq/YJ5rZibOsGn91ZPw4KjuowgRCqUJ7EC/R5lR3YS4tDjPhPugdlZ5bAaiZhaltnfC/yIKAKZ2GsBsdZt81TcS4JSqZnOb4jDRrMCYE6Wk6ovfRuBpA0Ok7qDVoWHSfT4IGch49ynWpkhjC8DQtvaN43Q7U5ervcIpunYQu8VMPdx0ERA8MqDXwhytB1GgjUeYRg9AblvCV2NaKlJ3h0tJt5KPzTjyXBjbECTO58uwRyWFjjH5ho1xblKGOK8vuqPzNPjBk5jaw/uVTpjyUiasaWAJwCvGLYXTEwPM2XXgRlAC56OUK85mloAObX3b7DdGdPOxrQ4giYFxmsJkgLL5VE5tSiavGujDpj2MZnA6z9EwzEOaC2TBF+vRbYmr4ZCrH17RmvoTsAbH5SssFJHR1SRpzDijSaDDcz7PMk5sptE95vugjiNZzDDze/hBk+EwZjS4PwV1xnGED2mY5p8HwjNHa0IXdgnObmMtl0aSXWklbK6Ob5SMl3k8FwiRK9Y1DbwtED77qww2AAaAWnxuEOkzGVpdcWmM1v8gpLqTPZh5aLAOtYEiIOXpr6neVIp1nPwhzeJwiBoZc6YBJvcj47QVsjFI58pN9soa0Wk30PQe7c9YOa/YJzDccr07Cq4jo4lzR0MFN4zwkNI8WUZ+ku8uxF1GAtAF5n9P1QIPOV+I+2Z4iM4MHuIs6EShllzblRn/csOgbJ+WnzhdOwzwUiIwKat+EYG8xfYHQ+qfwmDBhxFpVpUZkIjQG0xoeykkJs0a/KLi0eHUNaf3UI1XOJLojYbkeQ6p6sTUfJcQ2Zjr3hOUJkAtudDa9/kVIXoabH9jv8A8z80lOMCxsekn90kYR0IWuyf7bmSdP4UgHcabj9lGmxI8TTAA6DqP2WZLZLfFp6aAx+yQ0N18NBzMEjcaH0IWtOq1sAEknYwT3+CmscDOU3Fj0n9EzXw4dtDvvZAzFM7fm3tZ3n3TdegYcG2Me6THwI1WGu9ndwi+0kHvdJmIEAn8xFp0t3uNEAaUxDfFt1N++mqww7gyOoUp1om8276Trvoo9HDlkwS4Xtof5RgiTSxHVOyCq41IdldA6Hr/KfmEh6POpdE25mxWzaycFQFAxiLz2j77ph9Pw6SZ8pU0tGxWjmJAQalIT57kfcKK+he2o+PaytHMWhYmIpquFsbWOvWyhVcDcWG0DqiI0BfumamG+/JAwfbhYmGiTM208k1Xwlo/IDJIF7i6IXYa87rU4S5MaoDAWqYY+87U2B28OxHkqziuAexpgC7ZtexE2/ZGpwAiNk0/AiIVcqoy9otjbOCxM4xWp53BxO4jX0HZV+Mqw+ZkbAbDT+F1TinJtKoczczDc+HSTvlP6IYxnIhm9S0AWbBj4qz0ivloHN/1HtBM08sQNAQdD30WcTiD7oJyibWjWI+Tfgi08uU2NytaR3GvnKg1eXHGRNj289vVA9BPFMzkuJM2Hy/RLC4ZziABJ+/4RbR5NcSBNvKLeZRLgOVxTEFvlGhjUk6kIFoMcu8ELTIEvd8B2lHXD+GFgBeTmnYWtrqpFJgbAaBlGnhg/unWuLiQBGVu2p03O90JEWyVWrtFt7aDaBue61czM7xAiBtoPjqm6eBmQS0WmbmYghsk6lTGmwdaSLCJKkIzh2HQgEgSDJ0Im59U7VOzdtxpPaVoKcCXWWKTjUOVgtpPXyG6NDDTI3c/qknhhqe4M72n5rCjowjNMtIjS8t81qy7czbFxk+nVJJSEbEAl0eGCPVOGtrnFpER3WEkDHXNt1HdRnYYflt2Nx/CSSQMYxVZwc0EQ0Hz2j6rYVfEZuJ8Pa37pJJiNheQ68E2N/K61LWkEGfPWO4OqSSAMsYQL3HUW+RWpdBvp1H7JJIaAckgTss+0SSURmPaJZwkkgDGYLUkLKSAGyQsFwSSQM1Lgm3O7JJIBjLyoz6YckkmIjnAtM2vMLQYJokZY6EJJIEa1iBr4hYafdlBxGIaC0NsJAJjQH6pJJgSzTYfsj6arLGMD3OEgEDKNyYuT+3dJJSwRK/ppufC34ntOyb/qWg5WC53KSSj9Eh5uEu32xPiuMptAnbe/VSKDS7KwkAgkggXsNyPJJJAGWG12gpJJKIz//Z"/>
          <p:cNvSpPr>
            <a:spLocks noChangeAspect="1" noChangeArrowheads="1"/>
          </p:cNvSpPr>
          <p:nvPr/>
        </p:nvSpPr>
        <p:spPr bwMode="auto">
          <a:xfrm>
            <a:off x="-61913" y="-136525"/>
            <a:ext cx="304801"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dirty="0"/>
          </a:p>
        </p:txBody>
      </p:sp>
      <p:sp>
        <p:nvSpPr>
          <p:cNvPr id="6" name="AutoShape 4" descr="data:image/jpeg;base64,/9j/4AAQSkZJRgABAQAAAQABAAD/2wCEAAkGBxQTEhQUExQWFRQXFhgYFxgXGBgWFxgYFBQXGhYVHBQYHCggGBolHBQXITEhJSkrLi4uFx8zODMsNygtLisBCgoKDg0OGhAQGywkICQsLCwwLCwsLCwsLCwsLCwsLCwsLCwsLCwsLCwsLCwsLCwsLCwsLCwsLCwsLCwsLCwsLP/AABEIALcBEwMBIgACEQEDEQH/xAAcAAABBAMBAAAAAAAAAAAAAAAGAAMEBQECBwj/xAA8EAABAwIEBAMGBQMDBAMAAAABAAIRAyEEEjFBBQZRYSJxgRMykaGx8AdCwdHhFFJiI3LxFSSCohZDkv/EABkBAAIDAQAAAAAAAAAAAAAAAAABAgMEBf/EACYRAAIDAAICAgMAAwEBAAAAAAABAgMREiEEMRNBIlFhMnGxIxT/2gAMAwEAAhEDEQA/AOfgrYFahbNCqGbSsynaWEe7RpPoptHgVd2jCjB6VqyEQUOUa7toVjhuQ6p1PyRxYagTYE8wI8wvIH9xKusHyTTb+WU+DDkcxp0idAT6KbR4ZVdowrreG5apt/KFYUuEMGwT4C5HI6PLtY/lhTafKlXddYZgGjZU3NWObQpZWx7R5ytHnunwQt0D+D8IaA8kSWtvPUqJX4cMxtBVxw2KWGcyo4y95DnnqRb6Qqj+qc+o/cAW+91g8qTjPIs6PiwTh2iKzCCeqnUOHMMSHCfgnaVQMbIi4m+3VWWEqtbh6lY3I91vrcxss8fJt3EWz8av9ERnLdN+j/jZVfG+ACi0uLotN0RcM4k2q2Q2JCDvxC4jJqNzTDWyPMwAO/XyW3xrvmTeejFfT8TwgcAfTxFT2ebKT7p2J6XRRU5VLSGl4DjoDqVybDPeXsayS5zhlj3hlMyuoYvGuBZ7V+ao1ouYkEbWVltkalrIV1Ox5Efq8o1VAr8p1+iJeG8z1AACQ7zH6q7w3MGaM1IGdwVGPkVSCVNkTmVTlSv0UStyrXGsCdJ3XaH46llJLSLLm3OuNfnoSQHZw9pF4A0aB1JgK78forxgliuUcT/aqbGcsYlv/wBZ9F193OEZQ+mwGPE2bzvdX3COIYXE2ENd/a6L+XVRhbXJ4mTnTZFa0eaq3D6rPeY4eiaDV6lxXK9J+rR8EN8U/Dig/wDIAr8KDgATjV1LF/haJ8JIUJ34YP2cfglg9OeBbhHFX8Nqw0dPoq3FckYpn5ZRgaDSSnYnhFan71Nw9FELSNUhmFhZSQB03BcjF13T5BE/DeSKbY8IRpSoNGyktCliI6UOG5bpt/KFY0uEMGwViAtwEBpEZgWjZOtww6J+EkANiiOi2FNOBIpga5VmEpSlIDDzAXHvxI4+GuBbd4d8J0XW8fim0qb6jzDWgkrzp+IXEBUr+ERfMR06BRa1onCWJhJwri4xGErZgJY9thqdLiddSoWFqFzjlJBAlUHK2LLarjc5maDt/COuG4UewqOIIc9sAkAAAaXWDyK+dh0/Gnxq3+leXmN53+AKeZUc1sSchkEddLLT2oksEWOo3splOnmygAXAj6lYJx98TbGXXZJ4PTyUnzAEFxP35rm3NGOp1HB7M0m9QH+4gCB5ZT8Ua82VDToMbTs5x8RiRAidfuy5viMM4mm0QS5xHWSXR/C6Xgx41f7OX5b5T0J/w84cGtrYx/5RkpbHM6Q5w8h9VOYS8lx6xr17ohxXCsmHo0WFuRjYBG7o8d/SZ6kKMzhMskGC2wb/AHf5LP5SlOW/SLvHcYRz7ZGozPvRYCPlCvcJixTdcSdegCbwnA3uFMtiYzk+dr9DEKSMKGkuIIDTpEzsfqskKp80iyyyLiTzis9Mmw/bqgjEYU+3fiHvPswT7Fs28Ih7/q0DrKkt4rV/qhQ1bVPQzTa333SBsPqFW8bx4e7wjwAw0HZrfd9dz3W67lUs+2V+LWrJcvpELEVyNTcwZ12/la0ccQQRI6Gb/wAJh7s1td7T0n5Jmp12CyxN1iOncr8+ObDK/ibpm/MPPqui4LGU6zA+m4Oaen0XmxmIIPfVFHLfMr8K4PDvD+Zp0I/futtXkSj1L0cy7x4vuHs7e6kOi1OHHRROCcZp4qkKlIyNxuD0KsJXQT3tHPfQwcM3otH4Jp2UyFiEwKfE8Dpu1aEOcV5BoVJ8AnsjpalAHHqv4XCTDjCS6/lCygDQUluAlKxmQRN0lhqySgYklgrEoAeYVq5Nhy2zSgBLMpt5WA5IBrieFFak+m7Rw+e3zXnDmLCH2tUPBFUF2bYACF6VXPPxH5KOIDq2Hj2keNsxmAG3dBJHGeXa5bXbeNR8ka4viFT2QYXSIPz28kA4jDVKNQBzXNdOhEFFhzPp6bX6hYfJ3U0dHxWuLiydys7McvSSZ3V7RbkcALmTrtO4Q9y2Cxxk20RDTqZSXm+wusM3sujTvH2VXP8AiiwU2h0Ag5tNTuhzknhBr4mjUd7rHyRIm0uFuhT/ADnjA6tYaNEz7u8qXyrFAPcLueS0OGmW0RI6z8QulV+Fa0581ymG2LpNzjoC4xNpJM/VbDDDbQgiN+w+KgUKxMXEx8/00V5SFrDt5xqq32yW4b08c2iC5zoEam1gDeT5IJ4xzq+q6oxghmVxc4mBGgv3P6KbzpjstKoA0HKWwzufzFvYSb/2of5XojEeOpTAYXudU6ECPZsaD5EAb5ldGqK7ZXzbeFmMNUp4f2lSDXqMD6jpIDKIdlpsEb1HAE+Q6Ifx9i1p7k9g4Nt30+qNuNBoNSq53vNqGmwb5WAieonMB0y9r8+xFcuv/i0D/wABHzgrLcm5ts6XjtRgkjD3xESD9j6LV9CYBdbzWuuWTM2Pa1vlb0KdxLmMHfQfEqn/AB6Lm+WsxWhvTZSaGDLqFWu9wAphsU3S0uz/AJx11mO6q8BjWmuHVCA1mZxGt2sOURuS6FFx3EBUfUcDlD3E5ZJABMho6x17LbTTi2RzL7k5fiXfLnOVfC1mupuPs8zS9gjK5rTdsRa269EcC4zSxdIVaLszTqN2mLtI6rygXiQ1va/Uyu3/AIMU30GvpP0qeMDoW2NvKFpXRifZ1IFYJSSUyIlhKVgoASSbL0kAZBTdR11sbJpzkCH2uWrymCSnJlADgfKxKxlWwagBLLSsSkEDMrKRFkO8S5op0XFrjBS0MLbH4iAQNVpw6m7LLjdDWH5ibUMhW2H4sIWWdyUvZvrobj6JHFOX8PiI9rTa4gyCRcHzQJzxSbQq0xTa0Z7GyOW8SBOq5d+J2MJqsI2Ua5xlLCVkJRj2X9LlN2QVKRBm5b56qp4hhTRs4GxRbylxOaDJOwVtjsLTrNh4BB33VE665vY9MsTml2efeYH/AOo46hFGFqBtNjZFmidjcfNVfOvBHUcYGkRTe4Fruo/Qq1p4QPuH7QB9Por7JPIpFMEk3pecIbMOMReI+RV4/ENY3M52UCCSesiB5lUnDnANaBPdVnOuMBpupufltJH9xEZR1FxM9koLlLCMmktB/jvEauIr1mUnD2byZt4spa3c6Tb4Il4Th/ZMp0Q61OC93V5iw6RIA8yeiBeXsQPbEnQFuW2kQ3foEdYerlDmtdcukE7OcCJgdBPrCstmo4h0x5ayFzDjC8CmweFjA0EdXZZ/9Z+JQ67h73XAA7G28a7ok9iA0y0l14M9O3p8lT1OInMWWFzDnEZWtk3I+9VQ05vpGj5FArKtJwIYBL9r2FrEnayrMQ7RwMi14OpJgRtopuKxNsshweBJBu4G5BI0mBbt2Ve/ElstAzMJ03JbYHzhaa6VFa/Zkt8hzeL0NV8OAWyIsc3UzME/EJmlhQfJPQ57r/O56KxpYSB5KU5qJXCDkxvCYaCMog6zuumfhViT/Vhr3/lMZjcnoEBUzHon6VQggglpBkEGCCNwVlV35GiXj9HpopKo5X4kK+GpvE+6AZ1zAQVbSt6erTC1giFpC3lZTEM+zSTqSYEWu/QLQsWzmSU4GoENhicY1bQkkBlKFs1q2ASGaNYtgEsygY7itOkQHvDZ690AWBXO/wAQ+ElxFRrZI1jojerjmiCJPkoOLx7XCC256qmd9cPbLoUWS7SOQ8FxmSplPVGdOqIspzeUqLqntCy5M9vNP47Chr2UWAAmC7sNvUn9VhsStnsTo1WOuPGRBNX2bS51vrPRDfF2UcT77dO90Rc2YUCtTpTNhmuR4nRlnaLHvCHatDKXBoBhxbaSDldEt3/K4rHa5wm+H10bqowsgnP7HMBjG0hkbIDTGs6bKxoczNJLTMiLee6GXVZJ2/WNCn8HhnOJcN/s3VUfJcW2ydnjRaxBLxTB0MWyKl8t2mYIKAsE4MxD6QJgEwVfvAZdz8vqh3GYqgKhcyS8i5Gi2eP5PPVjOddRxa/Rf4HGgWG+/qhTnGuPavG4PqPCJAO6hf8AW8h1m/lKgcXx2Z5e3Q7TMba7roVRaemKxr0a8MdlFzEmfmI9YXSOX8SwNLiM1vCY1m0fIfNcywrtJO+2un7BEvDuOClhi0Sao0O0TayL63NLCVM1H2W3M/E2Upbnu4Axq5xP5QJ1mb9kJHEsaBN93D5+8NdY+Crnue9xL7knU/H78k7TwuaZOgnXaP8AhWV1qC6KrJuQsfF4sPDAEAfAeqj0SYcd9B6/Tf4rau3ve1uxVvwnhoqAH/glOc1BaxQhyeDHD8MJB3I+BKsfZ2P3KdPDyx2UjxDUWiYnWdgsVHg/X7+IXMtscmdSqlRRGfb1Tbn3t6pwNJsP+VFxboNyLD789UQWvCyeJdnUPwm5gDahoPdAf7k6Zht6rrZp9F5OwvGzTe11PVpkeexXpbkzj7cVhKVUODnFoDwNQ8DxAhdKrkljOPdxctRblZlPSCmnU+iuKTXMktJSQBhrVubJEwouLxrKQBqGAUCJAErdoQzj+ZwHAUhm+nxV1Qa94BJyyNlFywsjDkTQUy/EdLpp9GC3U9bqTA6KtzZaqor32V9TGEDNltErlvH6xxWPaGu8Je0X7ESAF1LjlQChUJsMu2q5Fywc3FmC5AdaQbZWk+V1CLePWT4pNYjtJpAZWnRoCp6lBtSsSAcg12kjopGPqlxblN5v5Db6J7D04b3WW6PyPH6NFb4LfsZ5j4wMJhKlYgeACAb7gAKj5VcHUziariR75zWABuPQT8kz+JFH2tKlTkkCo1zmg6tkAz1AmY7K14dhg6gGO8IJvAi0aX+C0Lc/pVFLtsGsViw41XOIJcZbUMEG0N9C0m37IffVJFrO8LRMCZ1fNstx/wCxCMuI8MPsASQ1rGlpItGVpggbyco62shvB4WcOKjolznQLE5acNJ8xa3r1XMurkn3/s6tVkc6KSq3NAbqYb5dSr7iJ/pabWxLjDWtGpJ0EDU3Uflam04irUfBbRZMk2LnuIH0EKmq4t2Lxk5iG0znB6ZXeHsLi0quvxXY4x/f/CV1/BNv6/6RMXhahz1KxLAA4wQCSQSC0NHkQTt80GV8XL4uBoi/8QeKnM0UyYIJc6QS7PJA8gS6yCqOHLiu3GEKo4jhztnY9ZGc0lYpHQd9ekojw/CrAlYxvBJEixVf/wBME8Y/gn7Kiu0se5rrWkHrOhnoVJwm0m38JjEYAj3iZFgfLQJ7AH+/a0ASSrk1JdEFsX2S8VQOQOBDXEgROxBmPgmsPRzuDG62t1Wtete3oTaOikcBpDPmJvtdE5ZEI9suf/iwDQ7MQ70IAVhwfh/s4bPX9VY4SsAMs3Gv7qQGzHncjp+y5c7ZS6ZurrUe0VGLwli9kXnzOkqkqtcWiR9n9EYY17ScoiBqREdLlDvFb031G6NJvPvO2AbqYET0UIwlNpRRqVsYR2RXYvFEOOmYm5EBrQfLQCUO1cQ4lwtrE66SLHonsZWNSAwENy+Mm2Z0+Im/uiwA7FM0mAfp5rp1UqC/pzLr3Y/4N0aP19VacM4tVw7iaNR9M/4uIB8xoVBFQ+fQ/wApylhHONgrjOdq5A/En+oLaGJhtQ2a8aOPQjYrqFKp1XmrlXg7xVY4atcDHkV6JY4kDyEpoi+ieaYWEwHlYUhahtz4BcdAg3mLigqRlGYA6fqiPmAu9k4MtZc8BaXOaHeIXITREk42s1mWwEkFHvD8SDSaQdguP8w4s5RB3v8A+KM+W+LNqUGQ6CbX0hU3S44aqFuoMnV+60OK+CG6vEA05Xekaead/wCpTpER6krLK1ejYqmW/EaftaT2A+80ifouWcsPfT4mKdRzi4F0A+7GU6LoNHHgyub8armnxWk92mciRvmFreqK56nn6KpxySOnsxIzETAB+amtrfJCdbigIOreh7jVWnDMWSQNjER19VXKxfRbx6elRzFjy7HU6LTAy5nHfUW7CHn4K+weI/0xefCIg+hH0QbRrudi6zyWvIa4j+5t/dPw+qYZxd7WvpkZg4DKBq02g237dfJFl3x2JP8ARZRT8lba/YecVOagWC8ttsRuJ7W+SHMVg8lAFrrlsmdJeXe1d5yQPIDstuAY1poik55uyPFpABaIO2oWeYcePYwwAHLm0JsfEAI7gE6WClZxnDl/AgpQnx/oJ0MS4NqU2a1qtgd2sBbmPazz6KDx40cLhalJsurVSQ698gMAu3AIE5f8z3WDUYyq4ZnGm2wIgHM9wBvvYH0KGeOVs1V0nQ5elmwBv5/BW+LDjHkZ/Ns2fFFfiajnljScwAA++vmrvheBtMaqDwzBlxCL8DhsoA8lR5d+dIPHq3tjdLDwNE7UoNNirE4bY6xPp1TVXDka9r9Fx5Se6dWMItFNi+HAiNVRYjB+yJJbmHSdD36q84xj/Z+EHM46AXNgTZC+Jxr6hOeIg2n4aarpeErv8vr+mPy1Sln2V2LxGbffdSOH4k6bBQnsnZEPLeJovAoVgGH8r9JM6OOy6rXJYcrWnpfcO4o0tANj1/lXLcS0MJGnTsh7iuAGFc0ZgWuEgnb+FS43jr3+CnZu56rDPxm3iNVd6S7L9nEWPqiiXilTvneegkwPOIlD3Gcc2oGtpNeMheM0+HK95MAaiyiMp2NpO8673PZOZgIAg6yB2FvSVsrrUFiKbbHN6x04nMIho20A0AiTrNlDLJJ7qVQwb3wSLfCfRWuHwYAgt9YUbLlEIUuRV0cKYmFLw7CJT1dsGBsm2PJlZZXSka40KKDr8McLTqYkB7oyjMB/cQuw1mxcLzjw7GOovD2m4MiF2flXm5mKYGu8L430dGsFavHkswx+RBp6EV1hMmoktBnNOK0i+jUGhgwuL4PD1Kb3EkSSSSfNdxZcX13QDzhytUzPfQbLXC7eh7BP0JABxmrmFyOlk7ynxDLmpE3BkfqoGJw1QCPZut/ieqqy5zXh0EEKu6CnHC6mzhLTp2Bq557aqQ2oChjhHFxFgQSrFmMN7EjsCuPZVNP0deF0ZfYS8PM76II/EilFZtUbAEn/AGusinAY4eRVTztRNWlYaT8FLxm1NaUeRjXRKo4gVGMeLhzQR6og5cdmfJGhEDogLk7HF1EUz71M5fTZHnCcXl6XF03Xxk0yDs5R0HOGu/7vGsIuM3qHPsbeo9E3UwFiZJMz01PXyBWeF1g7iFcGYfTeW9LVGn9yrfFsOXT72UfJX/p3+ka/EnleL9lBTpljnbGbidbzqdjKexGNc2lLoHvakGfBAAHQAn4N6KQ5od72nT9fn81T8dZ4T0FiT/lv5fso1prpfZfY0+2Un9W1lOSbmSBFwTlDSCdg2/WVR1G53gAanbuVIx2JaW2Mi/QAC0D5D4q05PweZxdYnYFdWxquGI4i2c9ZacM4VlaLXO//ADorrAYPMTI623AH6wU/icNZoAGsEnabfqrLhtVrWN8ImOsFxsNJ6B1+4XG1WWdnUiuMOiJi8Ple6BmIa0iTMy0mPIwTHRCHFca4ktpmXQC4nRs6aXj0RDzfxA0KRDiC+CXbwT4iB5S0DyJXPxUcc7MuWq8jMZJIbEhsbE5lpr8aEpa/SK7PIlGOL2yPi60OaGOzOElzjdskXi2ik8P4C54zRbcmw+Cv+D8qmxeO8fepV2+hkaQBA/m36/BSu8rOoFdXjuT2XYG1OBtbefgq7G8LEHKiXGNiR5+X3qqh7I3/AHuqK757rZrn40MzCjxOLfVcwVXe40MH+0affZbuxGSQII+7qdLGul7A9h95uhjsdiER4DkKjUy1W13OpEyBAmJ0ldaqzmtOPdU6pZ9ATiaknXXzmNQp/B6ImT/wj/j/AC1Tqt8ADHtAAPUDYoL/AKUsdkiCLGbKNzaQVZJl3TLSBljT4rWpUAmxKg4eoWNJkA9NVMpvzAXm31WFrWdCPSK7EQbgaqPTpRc6dArF9AbzHXbX+VHxOKpsAE6fevmmot+ibkkuyHUJHr9yrfgGIqMgjTUHoR0VHUxk6QB3uo1TGvJEOtMT9StddTXsw23RfSO/cP5mpuptLjDov5i36JIB4DwGtUoU3+0b4gTc/wCRSVuyMnR2WkbXs5OOM26haPbFQza0g/URussf0v8AfRXFZCbhwW2a0uEi4F1U4jg9EuBcxsnaBqr72cOI63HnuoGIohvieZOoPVAA1i8AxhIDGjyCncDLQYyj4KVj6EkO2KjYaiQ5R+yX0WFWnSBdmY246IVxeEDszdjMItxFDOFXPwV0OKY02jmtHl7F0KvtKdPMDbUXRRgHVy0h9JzDF9EXYajIynX8p6LY0Cb/AJhYj+7yUZVRl2NTaOPsxRoYllZ35XR08Js5dFB9qJaRlInz6Kt4zyTTq1M4cWNPvNAmP2UjhXCX4dmVtQvbPhzWt0CzeTRz7XtGrx7+LxmlXBb+tusaoM50xmRhYGyXCCRtfX6o6xWNLCQ9pBHae+oXP+YiKjnPAkEyB22t6Kjx6Xz/AC+jVfc+HX2CNEHKZ0B8O+mp+iMfw6IOa4lC72ki7Yi0dL3WOE8QdQqBzbQdOutlsthzi0YIS4s7CWTNvT6JouyA9CD+m3wUfhuOFRrTPvX+ITfFqngdeMs/T+Vx41uMsZ04WcogXzHxA1KxGrabZI2zH3R6Ekx2VpyDwM1ne3fpm+JshqpSLgaQu91STH9zot5DT0XWOAUPY0GMBywOk99PNb7mq4KJmr2ybkEDuHgthkDwEA9C02J+BCCazySXOIAMxbqYg9DAn1RNg8a/M4EiQc3S8mNDFwY9FpjsGyoTUAAIa1kaCBMW/XyWeyr5EnE11y+NtSOd4jCwDEkHQ69wq6vRPTRE1Wm5heJkgiGxIixJPQ62VJVMGfr0B+sLNjRsT1A/xGnN43+CteVeOnDvFN8mk43n8rj+YdlFxtYearKmJmwgx9FuolPrEYfIjW/bOuG9tzc2280G8+AtLKrWgtMtJG5Ghn70S5U5jmKNUwDAa86jo39kVcRwVOqwsfBp9YIkxqOhXR1SRx8cJHLH4wlt2m+6w3irhYCPNWXEeW6oMU/GzYTBHxTdHlbEOBOUCNiRJVfxQLvnn+yI3iYcPG4z0Fvqq12LHS/yVkeBVbzSdO9k9heXaziA2kZNr2+qmsXorbb9lEGl5kq+5a4K6vWZTA1+Q6on4d+GtZxmq5rG9jm8x0R9wnhNDCMii2SdXn3ifPYKWEdJfDeGMpUmUxcNET16rKWd2w+aSWCC7HUszZAkjZRQ4QDJ001jtIVk12/x8uqg4uhlIe0SN9iO4UiLMjxDyuExiMMHODtNiDp3B6eaebUDd5n1Py2TjPIE6OHX+UwwqhDpZFvy9PQpn2MKxqUW02uIHh10m/lsU1QbnbJiYsRof2SY0Zw42W1XCpNbBuptBwNjqkMq/YJ5rZibOsGn91ZPw4KjuowgRCqUJ7EC/R5lR3YS4tDjPhPugdlZ5bAaiZhaltnfC/yIKAKZ2GsBsdZt81TcS4JSqZnOb4jDRrMCYE6Wk6ovfRuBpA0Ok7qDVoWHSfT4IGch49ynWpkhjC8DQtvaN43Q7U5ervcIpunYQu8VMPdx0ERA8MqDXwhytB1GgjUeYRg9AblvCV2NaKlJ3h0tJt5KPzTjyXBjbECTO58uwRyWFjjH5ho1xblKGOK8vuqPzNPjBk5jaw/uVTpjyUiasaWAJwCvGLYXTEwPM2XXgRlAC56OUK85mloAObX3b7DdGdPOxrQ4giYFxmsJkgLL5VE5tSiavGujDpj2MZnA6z9EwzEOaC2TBF+vRbYmr4ZCrH17RmvoTsAbH5SssFJHR1SRpzDijSaDDcz7PMk5sptE95vugjiNZzDDze/hBk+EwZjS4PwV1xnGED2mY5p8HwjNHa0IXdgnObmMtl0aSXWklbK6Ob5SMl3k8FwiRK9Y1DbwtED77qww2AAaAWnxuEOkzGVpdcWmM1v8gpLqTPZh5aLAOtYEiIOXpr6neVIp1nPwhzeJwiBoZc6YBJvcj47QVsjFI58pN9soa0Wk30PQe7c9YOa/YJzDccr07Cq4jo4lzR0MFN4zwkNI8WUZ+ku8uxF1GAtAF5n9P1QIPOV+I+2Z4iM4MHuIs6EShllzblRn/csOgbJ+WnzhdOwzwUiIwKat+EYG8xfYHQ+qfwmDBhxFpVpUZkIjQG0xoeykkJs0a/KLi0eHUNaf3UI1XOJLojYbkeQ6p6sTUfJcQ2Zjr3hOUJkAtudDa9/kVIXoabH9jv8A8z80lOMCxsekn90kYR0IWuyf7bmSdP4UgHcabj9lGmxI8TTAA6DqP2WZLZLfFp6aAx+yQ0N18NBzMEjcaH0IWtOq1sAEknYwT3+CmscDOU3Fj0n9EzXw4dtDvvZAzFM7fm3tZ3n3TdegYcG2Me6THwI1WGu9ndwi+0kHvdJmIEAn8xFp0t3uNEAaUxDfFt1N++mqww7gyOoUp1om8276Trvoo9HDlkwS4Xtof5RgiTSxHVOyCq41IdldA6Hr/KfmEh6POpdE25mxWzaycFQFAxiLz2j77ph9Pw6SZ8pU0tGxWjmJAQalIT57kfcKK+he2o+PaytHMWhYmIpquFsbWOvWyhVcDcWG0DqiI0BfumamG+/JAwfbhYmGiTM208k1Xwlo/IDJIF7i6IXYa87rU4S5MaoDAWqYY+87U2B28OxHkqziuAexpgC7ZtexE2/ZGpwAiNk0/AiIVcqoy9otjbOCxM4xWp53BxO4jX0HZV+Mqw+ZkbAbDT+F1TinJtKoczczDc+HSTvlP6IYxnIhm9S0AWbBj4qz0ivloHN/1HtBM08sQNAQdD30WcTiD7oJyibWjWI+Tfgi08uU2NytaR3GvnKg1eXHGRNj289vVA9BPFMzkuJM2Hy/RLC4ZziABJ+/4RbR5NcSBNvKLeZRLgOVxTEFvlGhjUk6kIFoMcu8ELTIEvd8B2lHXD+GFgBeTmnYWtrqpFJgbAaBlGnhg/unWuLiQBGVu2p03O90JEWyVWrtFt7aDaBue61czM7xAiBtoPjqm6eBmQS0WmbmYghsk6lTGmwdaSLCJKkIzh2HQgEgSDJ0Im59U7VOzdtxpPaVoKcCXWWKTjUOVgtpPXyG6NDDTI3c/qknhhqe4M72n5rCjowjNMtIjS8t81qy7czbFxk+nVJJSEbEAl0eGCPVOGtrnFpER3WEkDHXNt1HdRnYYflt2Nx/CSSQMYxVZwc0EQ0Hz2j6rYVfEZuJ8Pa37pJJiNheQ68E2N/K61LWkEGfPWO4OqSSAMsYQL3HUW+RWpdBvp1H7JJIaAckgTss+0SSURmPaJZwkkgDGYLUkLKSAGyQsFwSSQM1Lgm3O7JJIBjLyoz6YckkmIjnAtM2vMLQYJokZY6EJJIEa1iBr4hYafdlBxGIaC0NsJAJjQH6pJJgSzTYfsj6arLGMD3OEgEDKNyYuT+3dJJSwRK/ppufC34ntOyb/qWg5WC53KSSj9Eh5uEu32xPiuMptAnbe/VSKDS7KwkAgkggXsNyPJJJAGWG12gpJJKIz//Z"/>
          <p:cNvSpPr>
            <a:spLocks noChangeAspect="1" noChangeArrowheads="1"/>
          </p:cNvSpPr>
          <p:nvPr/>
        </p:nvSpPr>
        <p:spPr bwMode="auto">
          <a:xfrm>
            <a:off x="90487" y="15875"/>
            <a:ext cx="304801"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dirty="0"/>
          </a:p>
        </p:txBody>
      </p:sp>
      <p:sp>
        <p:nvSpPr>
          <p:cNvPr id="2" name="AutoShape 2" descr="data:image/jpeg;base64,/9j/4AAQSkZJRgABAQAAAQABAAD/2wCEAAkGBhAQDQ8QDxAQDQ8PDw8QEA4PEA4ODg8PFhAVFBQQFBIXGyYfFxkjGRQSHy8gJycpLCwsFh8xNTAqNiYrLSkBCQoKDgwOGg8PGi8kHyQwLCwtLykvLCwsLC4sLTQsLSwqLywsNSwpLC4sKSksKS0sLSwpLywpNSkpLCwpLCksKf/AABEIAOAA4QMBIgACEQEDEQH/xAAcAAEAAQUBAQAAAAAAAAAAAAAAAgEDBAUGBwj/xABBEAABAwIDBQUFBQcCBwEAAAABAAIDBBEFEiEGMUFRYQcTInGBFDJSkaEjQrHB0RUzQ1NicqIksjRUc4KSwvAI/8QAGwEBAAIDAQEAAAAAAAAAAAAAAAQFAgMGAQf/xAAxEQACAgECBQEHAwQDAAAAAAAAAQIDEQQFEiExQVGhYXGRscHR8CIyQiOB4fEGExT/2gAMAwEAAhEDEQA/APcUREAREQBERAEREARFRzgASSABvJ0AQFUXMYr2k4bT3BnEzhfwU470kjhmHhv5laKTtqpb+GmqHDme6aflmK1O6tdWWFe26uxZjW/l8z0RF53H21Un3qepaP6e5d/7BbrD+03DJrDv+5J4TtdHbpm936orq30Ys2zV1rMq3/bn8jqkVqmqmSMD43skY4XD2OD2kcwQrq2kBpp4YREQ8CIiAIiIAiIgCIiAIiIAiIgCIiAIiIAiIgCItBtjtbFh1OXus+Z9xDDfV7uZ5NHE/qsZSUVlm2qqd01XBZbK7WbY0+HRZpTnlcPsoGnxvPM/C3qfqvFtpNtauuce9kLItctPGS2IDr8Z6nruWrxLEpamZ807zJI83c4/RoHADksZVN18rHjsd/t+1VaSKk+c/Pj3ePmERFHLcIiIDMwzGKimfnp5pIHf0OIaf7m7neoXpWy3a+HFsWINDCbAVMYOS/8AWz7vmNOgXlKLbXbKvoyFqtBRqliyPPz3+P4j6hila9ocxwe1wBa5pBa4HcQVNeE7Cbevw+QRSkyUb3eJm8wk75GdObfzXuNNUskjbJG4PY9oc17TdrmncQVa1XKxcupwe4bfZop4fOL6P87l1ERbitCIiAIiIAiIgCIiAIiIAiIgCIiAIiIDAxzGoqOmfPKfCwaNHvPefdY3qSvnzaTHZa2qfPKdT4WtHuxsBNmN6C5+p4rqe1DaU1FY6FjvsaUlgsdHTW8bj5e6PI81waqdTbxy4V0R3+zbetNSrZL9cvRdl9X8OwREUYuwrM9axnvHXkNStjSbM4hWN/0VLJMNxl8EUQ3iwkeQ0nTgdFcqOxbGg3N7PHIfhbUQZv8AJwH1UmrTuSyyk1u7Qol/1wxnvnsaH9tx8nfILJp61khs03PLcfktbjWytbRECrppacHc5zbxk8hILtJ6XWBHGbra9PEhV7vbnLw0dOixaKdxFn+Ijc47/I8/NZShzg4PDOg0+ojfHij8Cq9H7Jtru7kFBMfs5STTk/ck1Lo/J28dfNebqrJC1wc0lrmkOa4Gxa4G4IPAr2ubhLiR5q9NDVVOqXf0fZn1Ii1OyuNitoYKjc57LPHKRpyvHzBW2V2mmso+Y2QlXJwl1XIIiL0wCIiAIiIAiIgCIiAIiIAiIgC120OKilo56g2HdRuIvxfuYPVxaPVbFaTbHZ04hQy0rZjTGQsPeBue2VwcBluL6gcVjLOHjqbaeBWR4/25Wfd3PmyuxsB+U3kNyXvvcl286ned6Q4hG7c6x5O8JW8x7sXxSmuY421sY+9TuGcDrG6x+V1w9RTvje5kjHRPbo5j2lj2nkWnUKC9PFLB1kN3slJyTTXjx9TpLrPwHCXVdXDTsuDK8AuH3Wb3u9GglcbFVPZ7riByvcfJe79juxtRCDX1jRE+SPLBEQRI1jiCZHg+6SAAByJ5rXHTNyXgkXbzCNUnjEscveel0VGyGKOKMZY4mNYxo4NAsFfRFaHDttvLLc9OyRjmSNbIxwIcx4DmuHIg714r2k9lTKUOrKFpFPe89OLnubn94z+jmOG/du9uUJoWva5jwHNcC1zSLhzSLEEeSxlHKNtNrqllHysCGBSglzX81e2twk0eIVNLe7YZSGE3/dEZmXPPKR8l1mxPZXUVLBNUuNJA6xaLXnkbb3g0+6Op16KBZBz/AErqddptRXp/6k5Yi0cii9ypOy7C42gOifMR9+SWS59GkD6K1XdlGGSNIYyWnd8Ucrnf4vuFh/5J+w3L/kGlzjEvfhfc1vYniN4KqnJJ7uRkrege2xA9WfUr0tefbC7GVGHYlMC4TUstO7LKBlOdsjMrXt4Gzn872XoKnUJqCUuxzG6SrnqZWVvKlh+gREW4rAiIgCIiAIiIAiIgCIiAIiIAiIgCwcUwSmqmZKmCKobykY11vInULORB0OJw7sewqnrGVUcT7x3LIHyOlhbJfSSzrkkcLkjjvAt2yIvEsGUpOXVhERemIRFbqKhsbHSPcGMY0ue9xs1rQLkk8rIEsnmWIbNMq9p6iaUB0NLHTOc0i7XzGLwNPQWvboOa7zv1yWzOKCdlRVAW9qqppBvByNIjjuOeRjVufalhBLGV3JWqlLj4JfxSXw6+ptO/Tv1qvak9pWZFNs2pWwhlzNv8/Nc2KlbXBZ82ccrFAbNERAEREAREQBERAEREAREQBERAEREAREQBERAERaTafa+mw+LNO673X7uFusjz5cB1Oi8bUVlmyuudslCCy2bWqq2RRukle2ONgu57iA1o5krxbb7tJdW3p6bNHSg+Jxu189jvI4M42+fJaPazbapxGT7Q93C0+CnafA3q74ndT6WXPquu1Dnyj0Ow27aI0Yst5y9F93+Lyei7A4iDSOjv4opHXF9bO8QP4/Irpfal5Ts/jHs02Y37t4yyAa2HB3p+q70VYIBBuDqCNxClaealDHgo9400qtQ59pc19fU3PtSqKla6gxCEOImaXg2t4i0D5LcuwqOVuankyH4H6j57x9VIKctCpXQ7MaiR3C7W+oFz+IWoGzTsv73xcsun4rpsHp2xwNY03LfeO67jvNkBmoiIAiIgCIiAIiIAiIgCIiAIiIAiIgCIiAIi021u0TaCjknNnP8AciZ8cp90eXE9AV42kss2V1ytmoQWW+Rq9udumUDO7jyyVb23aw+5E3+ZJ05DivDMTxKSoldJLI6V7jdz3m5cfyHIDQBTxOvfK98kjjJLK4ue87yT+A4W5LAVTba7H7DvtHoa9HDhXOT6v6L2FUuqItRNyVW4wDEKjvGQRMdUZ3ANhaLvHVvIeenko7NbLVOITd3Tt0bbvJXaRxNPFx4nTQDVe6bI7FU+GxWjHeTOH2lQ8DO/oPhb0HrdSaK5N8S5FNumtorg6prib7ePa/HzOArsFnieWSNyuFr6gjUX0I3qWHVkkYIze7qB04hdtWTMfK5xsbmw8hoFgVGBQy6+47mP0VmcSW8L2hzWBK6rCmglz9bkNG/S2p3LmcO2d7l97Nc34hz6hb6eUxBr2/dIzDgWn/4IDcorVPUB7Q5u4/TorqAIiIAiIgCIiAIiIAiIgCIiAIiIAiIgC8Z7Xcc72ubTNPgpWeIcDM8Bx87Nyj1K9lJtqdAF8zYviRqKmec3+2lfIAbXDSfCNOQsPRRNXLEUvJ0OwUqV0rH/ABXq/wDGTXzOu5QQnVUVedY3zKrodi9jpcSqcjSY4I7Onmt7reDG83nhy39Dzt19Ddm2DNpsJpwBZ87BUSHiXSAEX8m5R6LfRWpy5lZuesempzHq+S+5vMIwiGkgZBTsEcbBoBvJ4uceJPNZMwJY4DeWkDzsporTocM25PLPNH4lYkHQhXI8XHNZON4Oz2mUZb5nZhpr4tbfUrWybPf9vS+qHhsG44Rudb1Uxj2hDjcEG61DMEAOpJ9StxQ0kcbSMoOYWdcZiRyJPBAbPA8TykcWnePzXUA3FxxXJsxNjdAAPIBdFhUhdAxx43I8rmyAy0REAREQBERAEREAREQBERAEREAREQGu2jq+6oKuXf3dPM75MK+ZnSBrbuIAtx0X01j+Fe10k9NnMXfMLDIAHFoJF9OOmnqvHMX/APz9WG7oa6GY38LZmSQ2Hm3N+CjXVOxrwXm26+vSVyT/AHNnBNlB3EHyIUltK7sYxiHUU7Z+sEsbvWziCtC/ZnE43hhoq5ribNb7NUHMf6fDZ3oo707LSG7wfVepn0lP3kscf8yRjNN/icG/mvqaGMNa1o3NaGjyAsvGdguyGubPDU18jIGxSRytp22kme5rg7K8jwtGg3EnyXtKkUVuGclPumshqXHg7Z9QiK1VEiN+XfkdbzsbKSU5y2L1X2z38Cct+g0v9Fhmcc1cLQ9uvFYEuDtJ95w6BxsgLz6ho4qhqs2jBfm7gFjjDGDfd39xJSWoDfCNEB0uEbOU74mSyNdI83vd7slw4j3Rpw4romiwsNANABuAWu2d/wCEjvxzH/MrZIAiIgCIiAIiIAiIgCIiAIiIAiIgCIiALFxDE4aeMyTyshYN7nuDR5Dmei5PtB2+9hAgpw11U9uYucLsgZfRxHFx1sPU8j4tjWMzVMmaeV8zvieb26AbmjoFFs1Ci+Fc2Xmi2ed8FbY+GL6eX9l7fQ9bru22iY8tihnnaP4gDI2u6gON7eYCzcE7XcPqZBG/vKR7tGmcNERPLO0kD1tvXgyLQtRPJay2fTOOEmn5z+I+rwVVeX9jO1j5WvoJnFxhZ3lO4kk91cB0d+TSW26G24L1BToTU45Ry2p08tPY65f7CIizI5x80eR72jc17gPIE2Vh7llV5+2l/vd+KwpCgMOsnytJPALVQFz3XPHgr+LSXLW8zc+QU6KK5A5kBAekYbFkgibyjb87arJVGiwCqgCIiAIiIAiIgCIiAIqJdAVRRul0BJUuqXVLoCV1VQzJmQHzbtbiLpsSrHu3mplaOjWOLGj0a0LSkrpu03BjR4pMSCIqlzqiJ3A5jeRvmHE6ciFyscwcbXAdwG7N0HVVc62mzu6NVGUIrthYJqiKhK1Ew7Xshv8AtqK38qfN5ZP1svfF5v2R7GvpY31lQ0xzTtDIo3aPjhuCS4cC4gacABzsvRsysqIuMOZxe6XRt1Dcei5E7pdQzKEswa0uO4C63lYctXH7aX/qP/3FYExWTVyXe53xOc75m6wJ5ggNRO7NMemi2mFMvLEOb2f7gtXH7xW8wFl6mED4wfQa/kgO/RQzJmQE0UbpdASRRuiAkioqoAiIgIkqBchKtuKAnnUc6tkqBcgL/eKneLGLlF0iAyu9VO+WEZirb6g9UBa2k2fpsQpzBUszNvdj2nLJE/g9juB+h4ryDFewqsa//TVNPMy5sZu8geBwBDQ4E/JeuSVrhuafksZ+JPH3HFYuKZthdOCxFnnOCdiFRcGsrmxtG+OmaZXEcLSPsB/4lehYFsPh9G4PigD5Ra00zjK8HXVubRp1O4BP2pJ/LcpNxGT+W5eKEVzwZy1NslwuTx4zyOh79PaFo21j/hKutqHcrLMjm479a7GqvwBo4m58goCYrBxAOdqNbBAaasnV3CKAujmnf7rI3hg+J+U3Pp+J6KwaOSR1mscdbF2U5RrvJXQ1hZDSmNu7IWNHMnefrdAcZEPEum2XZ9vfkx35D81oI6Y5lv8AB5RC4udc3ZYAam9wfyQHW51XOtVBigdvFvW6zWSggEagoDIDlXMrIkVcyAvBykCrIcphyAugqoUAVIICSKiIC2VAhTIVLIC2Qolqu5VTKgLJYo5FkZVTKgMcxqJjWSWqmRAYpj6KJiCy+7VDGgMIwqJjWcYlTuUBgZFFyzzAqezBAamokGUgnL15LWHaCNhyuc0nmDcH9F0zqIHgsabA4X+9G13mAUBphtG22jgsHE8RMrPBZ8jToLgXHFb47I0h/gM9Mw/Aq7Bs1Ts9yJrfK6A4uOWpH8Bx8nM/VX21dR/y8nplP5rthhbBuCmKAckBxsdZUcKeX1ygfiuloJnCNocDcDXzvdbAUYUhSoCyJVNsiuinUhAgINerjSgiUxGgJNKuAqAapgICSKlkQFLJZSsiAjZUspogIWTKp2SyAgQqZVOyWQEMqZVOyWQFvKmVXLJZAWsirkVyyWQFrImRXbJZAWsiZFdsqWQEMqZVOyWQEMqrlU7JZAQyquVSsqoCGVVyqVkQFLKqrZEBRFVEB//Z"/>
          <p:cNvSpPr>
            <a:spLocks noChangeAspect="1" noChangeArrowheads="1"/>
          </p:cNvSpPr>
          <p:nvPr/>
        </p:nvSpPr>
        <p:spPr bwMode="auto">
          <a:xfrm>
            <a:off x="8923338"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dirty="0"/>
          </a:p>
        </p:txBody>
      </p:sp>
      <p:sp>
        <p:nvSpPr>
          <p:cNvPr id="4" name="AutoShape 2" descr="data:image/jpeg;base64,/9j/4AAQSkZJRgABAQAAAQABAAD/2wCEAAkGBhQSEBQUEBMUFBQWFBUUFhcQFBQUFhUWFhQVFRUUFRYXGyceFxkjGRQUHy8gIycpLCwsFR4xNTAqNSYrLCkBCQoKDgwOGg8PGi8jHCQsLC8yLCwsLCwsLSkqLCwsMDEsLCwsLCwtLikpLCksLCwsLCwsLCwsLCwsLCwsLCwsLP/AABEIAOEA4QMBIgACEQEDEQH/xAAcAAEAAQUBAQAAAAAAAAAAAAAABQECAwQGBwj/xABIEAABAwEFBAYGBgULBQAAAAABAAIDEQQFEiExBkFRYQcTInGBkTJCobHB0TNSYnLh8BQjVIKyFRc0U2NzkqLS4vEWNZOjwv/EABsBAQACAwEBAAAAAAAAAAAAAAAFBgIDBAcB/8QAMhEAAQMCBAMFCQADAQAAAAAAAQACAwQRBRIhMRNBUQYyYXGxFCKBkaHB0eHwQnLxUv/aAAwDAQACEQMRAD8A9xREREREREREREREREREREVCqqA2w2pbYbOZHCrz2Y2/WfSorwaBmTyXxxAFytkUbpXhjBclb97X5BZmY7RK2Nu7FqeTWjN3guMvHplszDSGKSXmaRt8K1PsXk96XrLaJTJO8vec6nQDg0eqOQWnVRr6xx7uiu1L2bha0GcknoNB+V6qem4Vyshw7/1wr/BRTN1dLdjlNJMcB/tBib/ibX2heIqtVrFXIF1ydn6NzbNBHiCfuvp6yW1krQ+J7XtOhYQ4HxCzL5w2d2lmscofC7KvaYScDxwcOPPUL3vZvaCO2Wds0Whyc06scNWn5713wziXzVSxLCZKI3vdh5/lSyIi6FDoiIiIiIiIiIiIiIiIiIiIiIiIiIiIiIiIiKhKIlVVRE20LGvw0JGhIUpFIHAEaHMLItI3WtkjXkhpV68V6YrxL7a2LdFEP8UhxH2Bvkval4dt3cVqnvG0PZZpnNLg1pEZoQ1jW1BGoy1XHV3yWCsfZ/IKrO8gWB367Lil1exOwn8oNkcJuq6tzW+hjrUVr6Qoov8A6Rtn7LP/AONy9M6IbrmgjtAnifGXPYR1jS2tGmtKrhgiLngOGitOK14ipi6B4zabEHmFG/zIH9r/APT/AL1w21uzv6FajAX9ZRrXYsOH0qmlKngvo5eF9Ln/AHN391F7iuiphYxl2hQ+C4lU1NTw5X3FjyC4xd/0PXo5lsfDqyWMupwcyhDvIkeS4Bdp0SMJvJtN0UpPIUA95C5IDaQKw4s0Oo5M3Re5oi1rdbREzE7wHFTgF15aSALlbKKOu6+WymlMJ4HOqkUII0K+NeHi7UREXxZIiIiIiIiIiIiIiIiIiIiIiIiIqFVVERc9Ps44vOFwwk1z1C3m3lHERFU5ACu7xUmtKW6Y3PxkZ+w94W3Pm0eubg5NY91upRY4ZCa1bShIGeo4rKtS6AbrHNKGtLnZAAknkMyudHSJd/7VH5P/ANKm71H6iX+7f/CV8xg+5ctROYrWCn8IwuOuDy9xFrbeK+gv5xLB+1M8n/6V5N0j3rFaLe6SB4kYY4xibWlQDXULllWi4Zal0jbEK1UOCxUcvFY4k2trZUovR+ha7ybRPLTJsYZXm91aDwZ7lwFisT5pGxxNL3uNGtbv+Q5r3/YrZkWGytjyLycchGheQBlyAAA7llSRlz83ILR2gq2RU5iB953opyaYMaXO0AqVFTyNtTC1ho5pr2lISDESxzewW6115UVtiu5kVcA13nVTLSG6815w8Oebf481oXTcro34nkZVAA581NK0FVqvjnFxuVlHG2NuVuyqiIsVsRERERERERERERERERERERERERQd93q9jw1hplUmgPHipxaVtutktC6tRvbkVmwgH3lpma5zbMOq1LvvV74nuIq5vtVblvF8mIPGlMwKeC3rJYmxtwtGXE6nvWYCnJfXObrYLFkbxlu7ZWWd7iO03Ca6Vr4rMoe8Np4IiQXYnfVj7Rr7lES7T2h/0UTYxxkNT5KLqMSpoO+7XoFJRUcrxe1h1Oi6S9foJf7t/wDCV8xhe+3ZPI/rG2maoewsADaUJqCRlmc1AjoWs/7RN5M+S52zNrmB8Pj5qwYTVw4cXtmO9tgT1XkIXsFj6HrIWsc6Sc1aCRiYBmAfq1Vj+hizgVNom8mH4KdveaSrP0aagazCRuJGVTlrSnksJJIqNpdP4aXF10V+K+0ljaR5G9za3RSVxbJWayf0eINdSheaueRzcfcFMgLiotprVH9IxsgG9uR9nyUtYNsoH5PJjd9vSv3h8aLop8SpZRZrreen6VdnpKkkvd73je/7U0XuxgYezTM10PCiip72kFowBvZqBSmvOqmGvBzBqOSrgGtFKtcFFPY47Gyg76vZ7H4WGlBUmgOvet65reZWEu1BpkrrddTJSC6oI3jLzWeyWRsbcLBQfnNZktLAANVrYyQSEk6LOiItS6UREREREREREREREREREREREREVEJUFf20PU0jiAfM7QfVHF3yWmaZkLC95sFsiidK7Kzdb16XxHAKyOzOjRm53cFzFrvCe0ekTFHuY30iPtOWKCyEuL5XY5DqTnTk3ktvIamnfkqLiONyTksi0b9SpmKnjh21d1/CwWawNZ6Lac9/mtgRrIxqyBirbnknVZukJOqyvtLLJZpLTKK4WkgbzuDRzJoPFePXzt/bLRIXGZ8banCyBxYGjvbQu7yvTukKAvuiTDWrcDjSujXitabqZ+C8PXocAEVPGyPYgHzJUvgVNFK180gu69tdbBdfcHSda4HNEjzPECMTZKF1NDhfrXvqvVTJHaIGWmDNrxXhloajcQcivnte5dHkZbdEWIUr1hHMOkdQpUNE9PIyXYAnyssccpIYA2aIWJNjbY7rM6Jalquxj9RnxGR81LGNRN531HEcJq528Npl3ncvPoi9zrM3UXC57nWZutWB89lNYXYmb2nMeXxC6m5dpo7Rl6En1Tv5tO9c/Ybyjm9A0O8OyPfz8Fr3jdde2zsvGeWVT8DzVgocXmpXZJNR0KymhZMcsos7r+V6ACrlyOzu1ZLhFacnaB5yqeDufNdbiV6pqllQzOwqDnp3wOyv/AOqqIi6FoRERERERERERERERERERERUKqtW8La2KN0j9GivfwA5lYucGgk7L6AXGwUbtFfvUtwR5yv8ARGtPtFc9Y7Hhq5xxPdm5x3neqWUOke6aX036D6rdwHgt5rV5zi2JOqpLDuhWCOMQMyDfmft5BYLZahFGXHdpzO4LlJpZbQ/RzjuDQSB4KWvcOnnbCzQCrjuHM9w966Cw2BsTcLBQb+JPElcLZG07ASLuPouxsradocRdx+gXJXdeT7M/C9rsO9rhQ97a712MVrY5mMOGHjw7+CpabNHKMMmE9+o5g7lEx7HtDwesdgxB2GmtNATX2rS+SGbV/un1XPLLFN7zvdd8wV1FneKFjwC11QQRUUORB5FcLffQ6HvxWOVrGn1JauDfuuGdOR812gVQ4jRd9Bjhp4xDK3M0ba2IXHBPNTuL4XWvvzB+C4K6+hl4kBtMzOrGZEQdV32ammEc9V3d5WhsMGGFowRNya3IUaMgPBXueTqSrSFtrceE0fCiZlad9bk+C+z1M1S8Onde3LYLmrdtVjGCzNcXuyrTMdw3nnotax7IPcKzPwE50Had4mq6eGxRx1LGNbXUgAe1ZBKOI81Ee18MZYRbx5roFVwxaAW8dyuGt90y2VweDUVyc3SvBw3fFdLYbQJYmvG8ZjgRkR5qTmgD2lrhUHIgrnrnjMM8kDtHdthO/wDI9rVsM3tEeveb6La6f2iP3u836j9K69LrxircnD28ipLZPaMkiCY9oZMJ1NPVPPgskkagb4sRB61mRGtOWh8F3YZiD6eQa6LEBtQzhP8AgehXo4VVEbOXwLRCCfTbk8c+PcVLr0mKRsjQ9uxVdkjdG8sduEREWxYIiIiIiIiIiIiIiIiKhK47aW2ddOIR6EdHP5u3Dwy8yuovG2CKJ7z6rSfHcPNcTdTCWl7s3SHET5/j5quY/WcGHht3PopTD4t5Ty0HmfwFvMCve4NaXHQAk+AqjQrbXDjYWfWIB+7WrvYCvPxqdV2XF9Vr3JZcLDI/05DjceAObQsltvFrRVxoNw3lZrVMGjgAKnwWvcV0dceulFa/RsOgAPpH8/BSVDRPr5tNvsvrnNAMsm39oo83u6lRC7DxNaedKLeu+9g/0TmNWldY2wmmo7ty56/9nSf1kQwyDPs5B/8Au96n6rs6BHeM3K1R1kMpyObl8b3+a3opQ4VH/CvUJdF4YxU66OHxU2qPLGY3WKwljMbrFVWKeYNHPcshNFCXpb8LS49zR7kijzmyRRl7rK6124DN7qcvkFqMvmMmlSO8LbujZzrKSWgF7nZhhyAG7Fz5aZqZmuCMtoYWU5AAjupmrjB2de+PM42K2vqqeI5NT4i1vgo6z2ulM6tPj5FY78s3ZZM30oiH5b2euPKpWlarIbK8UJdA40z1YeB+fx1l7K4FpaeFPA6qv1VM+ims4bfUL66wtLGbj+3WR4qKjTVak0a3IosLGt1o0CvcAFilauBrrHRa43arnrrthslq+wcnV+qTke8L0drqrzu/rNVocN2R7j+K6zZK39bZm1NXM7B8NPZRX/AKvO0xH4fdfcSjzxtnG+xU0iIrSoNERERERERERERERERc1tvOeqZGDnI8DwH4kLQiZQADcAPJX7SSYrbG3cyMupzNc/cjQvOsfmz1JbyGin4W5IGDrr8/0FkaFmAWNiytVcKxcVFXoMZbGNZHhvc0ZkrsbFAGMAApkAOQGg8lydjZitsQOgbIfHRTG119GzWerPTe7AzkSCSfAAr0Xs1TjgZhuSuLEpQxrQdgL/3yW/bL7gicGyysY47nOFfEblninbIzExzXNOhaQQe4heS4YWyxxzyYrRO4BrSXF7i40rQVJFa9o5ZHgpqyTSXbaKONYXEdYNaV0eOY9tCOBVvdTttZrveVdZWuJu5tm9VvXpZeoteWTZR4Yh/yD+8VMWZ9WjyWDbaKsMcjfVkaajg4a+YHmrrvdVp7/gvKu0NOIqgkDfVW3NxKdjzvt8v0slrfRvfkoWxWb9ItYb6kXaPDFuB/O5Sl4OoB4lNjYw2CSZ5pic5xJ3Nbx/zL52fpRNUC+w1TPwYHP57fP9XXSMYGhX1Xmd53lLbnPdVzLOypAGXZHrP99TkPataxW6azUlglMkepbixNcNDoSPEaL1UUptvr0VTNe0OtbTqvRL4u0SxuaRqPbud3grmrjmOFodq0lju8ZfBdbYrW2aJr2GrXtBHiNDzC5SJmG1TM/tGuH7wFfbVUrtNTgwiTmDZWOhfmY5vLdTJWvKFsLDKvPGrazdR1rhxNc07wQsGwlsLZnxn1hX95pz9hPkt2UKEu9/VW9lMgZAPB+XxVhwabhztPiPwu8N4kEkfhf5L0cK5WgK5emKsoiIiIiIiIiIiIiIiLiLe7Fb5q+qGtHdQFZmrXtP8ATrR+7/CFsNXlmKG9U/zVjtZrf9R6LMxZWrExZWqJK0OWpdZpb2A74ngedfgsfSE/tWUerjceVRhoPf7Vba5OqtMMu4Poe54ofipfbO6jNZXYRV8Z6xtNatGYHMivjRem9l5hwAOh9VGYwwvjBHNvoV837a3nNBfD5muLXxPjdEdaBrWlmWh7uZXW7IbV2i8G22S1ODiOpIo0Na2gcKNaMgOyFN37dLLys8cT5HMDHl5DAypcRQ4sQqRrTPf5Y7DckdjgFms1XOkcMRNC57jQCtNNwA71bI4XNlzHZV2SpY+AMG+i7yeTFczCf6uMZ56ODfgs92+ifD3Kt/QCG7mxDcI4xzNRU+wlXWCOjfzuyXmnatwMwt0+6tlLpSAHr9gta+jRhP2HLDbperuUUOb2Nb3435+yq2b5ZWM/dcPYrP0Xr7owtFXNYSN5xRuJy76e1beyTgJTf+1CxrgTRHL1+xXAXt0lfySRCIWzCWzl2bsOF9XBpdkatPaqNea47olvJ5nlgJrG6Nz8J0aQQKtG6oeQVP7VbI/yjFE+JzWzRtwdutHt1DSRodSDzK3dk9nhYLKeuZAZ8TiJYweswuA/VOeaYhUVy0ovRTG/jXVWE0Xs2Xn08V6V0ePP6GQTkJXgchkfeT5rWnzt81OMf8K39hbE6OxMxavLpKcA6mHzAB8VH2J/WWqeQadZQc8Iw1VR7VSAQEdXKw4UCIyT/wCfuFLFYZFmJWB5XmDV3NWtKudvM4LQ1w+y7yP4LopFzl9/St+6P4ipWhNpApOk73wK9PCqrW6BXL1gbKqoiIvqIiIiIiIiIiIiLhrcKW6cHeGkd2Fq2Gq3aNmG3NP146d5FfkqheYYuzJVPHirE05o2HwH00WZqyhYWlZWlQxWpy1r3snWROA1pUeGindn7zE8DXesBheODhr8/FRwUY5z7JN10YLonfSMG7mO5WDAcRFLKWP7pWD4+Mzh8xqPx8VJXrsFBM8vBdGTm7q8NCeNCMj3LLcmxkNmfjBc9+4vp2e4AAV5rYO08ZaDG17yRWgaRTvqrXX88tNIHVplUild1d6vUmNU7PcdKFDjD9c2SxUftTaOsmihbnhPWuHsaPetyNtAAoy6rK7G+SbOV5qcjQch4fBSq81xet9qqC4bclLPAa1sY5eqx2iPE0hYdjJsLZYTqx+IV+q7Q+a2lFWvFDO2aHN2j2D1mHWnct2B1opqgF2xQDiMdH128wrL62FcZDJY3hmI9pjiQAd5aQD5U+SturYB2MPtcmOhqGNqQeTid3IBdH/1BF6xcPvMePgs7L2iLS4SMwjMkmlO+q9QjxNkgsyQH46qBOHNDsxYVivq8hBA9+8CjRxcRkB+dyhbkshjhbi9I9o95zWrJaDbZw6hEEZ7IPru4keXd4lTBK867Q4gKiURsOjVONZwY+H/AJHU+HQKjisDysjisLyq00LNoWGQrnr2GKdrRr2R5kqfkKhbIzrLewbhI3/Ln8FLYezNKApGnOXM48gV6Q3RXK0K5eqhVVERF9RERERERERERERcvtvFRkUoHoPz7j+LR5rTY6oqN+a6e97F1sMjPrNy79R7QFxd0zEswn0mHCQeX5p4Kj9o6ciQSjYqco3Z4Lc2n6H9qTasjSsDSsoKqJC2ELMCqPZiyPo7+fLuVoKyArDZaSLKkr8IoAPALCy0uqtk0OqNiA3IHC2qAgDULK05KqtBVarSVqVUKoq1QL4Vpz2g1p71rPsjJRRzQDxCkJIgVRkIGi3tksNN1va8NGmhVtkbhbgwhuEUy0I4hZCVQlWucsCbm6w3N1RxWF5VzisTys2hbWhYLRJRpJ3Ala2xFmL7Q6Qj0Wk+Lj8qrBfloozDvcfYM/kum2LsPV2YOIzkJd4aN9gr4q1YDT55g7pr/fFb6h3CpXHm7RTwVURX5VtERERERERERERERERUIXF39ZOotXWaRy5Hk/8AOfmu0WlfF2tnidG7foeB3FR+IUgqoCznyXVSTcKS52Oh/vBc0CsjSo+xyOBMUuUjMjXeNx/PELeBXl8sZjcWu3CmnNsVmBV4csIKvBWghaiFlBVwcsQcrqrCy1EJabW2NuJ5oPfyA3rh9o+k+OzkjGGn6jRjk8Ro3xWj0iXzaA9sdmYXSPcY2up2Y8gS47gc9TpRYNkujVgHWSgSSE1dJKMWe/q2nn6xz9ysNLRU8MQnqTe+wC6Wx5RtrzJ2Hl1Kx2Dpmjc/tPe2v9awYfNhyXody7QMtDQQRUiowmrXDi07woC+Oj6GVhGBj/vNa137r2gEFeexmW6LQAS82R78ia4oXfPfwIHELeaWjr2EU3uv6Hn6L44Bwu6xHUCxHmOnivdKqhctG67w62MO36GnH8QQfFbRKrD2Fri07rnLC02KuLljc5C5WOKALMBHOWF7lc5yib4ttBgbqdabgd3eV0xRl7gAuiOPM6wWKyWY2u1Bo9EangwHM+J969IiZQUAoAKBQmyly9RFV4/WPoXfZG5qnV6VhVJ7PDruVF4hUCWTK3ut0H3VURFLKORERERERERERERERERUKqiIue2luIyUlhylYP8AGOB5/wDChLFbQ8cCMnA6grvCuY2g2cJd11mykHpNGj/x96rWMYTxxxYh73qpWkqgRwpD5Hp4HwWqCrgVo2O246gjC8atOVPwW0HKhvYWmxXe5pBsVmBV2JYg5XVWohayFr2i6o3uxOBrlWhoD3rcbkABkBlkrKpVfXOc4WJR13WBOyy4lDX9s8y0jtBprTEHirXUNRXmOKlKpVZRSOidmYbFGEsNwsF3WMRR4QamtSdM+7hktkuVhKoXL44lxuV9NyblXErGXKhctG8LzEeQzduHDmVkyMuNgs2MLjYKt4XgIxxcdB8TyW1sps+Xu/SJ6nOrAd5+ueXBWbObNOld11pBpq1p9bmR9Xku2a2miu+EYSGASyjyC56yqETTDEdeZ+wVQqoitag0REREREREREREREREREREREREVKKqIihr62bZP2h2JBo9uv73Fc1O6WznDaGGm6Rgq09670q2SMOFCAQdQcwVEV2Ew1euzuq7oK10Yyu1b6eRXFxTtcKtII5FZQVIW7YyNxxQkxO+zm3y3eCiZbmtke5so+yc/gqjU4FUxd0XHgpJk0MnddY9Dp+lmDlXEo+S3PZ9LDIzwPxVn8ux8T5KIfTSsNi1dAhcdhfy1UnjTEos37HxPl+Ko29HPyiie7uBPuRlNI42DV94DxuLealKrDPaWsFXEBYorptkvqiMfaIHzKk7BsM0HFaHmQ8BUDxOp9ilqfBKiU6iwWl0kMfff8BqfwoIWySc4bOwnn+cm+K6G49j2xkPno9+tNWtP/0eZU/ZrI2NuGNoa0bmiizK10WDw0+rtT9FHT4g54yRjK36n4oAqoim1GoiIiIiIiIiIiIiIiIiIiIiIiIiIiIiIiIiIiIrURF8KxSeiuck1PeURR9V3l3UmyouhsXoIiwpe8VlU7BbDVciKTXAiIiIiIiIiIiIiIiIiIiIiIiIv//Z"/>
          <p:cNvSpPr>
            <a:spLocks noChangeAspect="1" noChangeArrowheads="1"/>
          </p:cNvSpPr>
          <p:nvPr/>
        </p:nvSpPr>
        <p:spPr bwMode="auto">
          <a:xfrm>
            <a:off x="9075738"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dirty="0"/>
          </a:p>
        </p:txBody>
      </p:sp>
      <p:sp>
        <p:nvSpPr>
          <p:cNvPr id="7" name="AutoShape 4" descr="data:image/jpeg;base64,/9j/4AAQSkZJRgABAQAAAQABAAD/2wCEAAkGBhQSEBQUEBMUFBQWFBUUFhcQFBQUFhUWFhQVFRUUFRYXGyceFxkjGRQUHy8gIycpLCwsFR4xNTAqNSYrLCkBCQoKDgwOGg8PGi8jHCQsLC8yLCwsLCwsLSkqLCwsMDEsLCwsLCwtLikpLCksLCwsLCwsLCwsLCwsLCwsLCwsLP/AABEIAOEA4QMBIgACEQEDEQH/xAAcAAEAAQUBAQAAAAAAAAAAAAAABQECAwQGBwj/xABIEAABAwEFBAYGBgULBQAAAAABAAIDEQQFEiExBkFRYQcTInGBkTJCobHB0TNSYnLh8BQjVIKyFRc0U2NzkqLS4vEWNZOjwv/EABsBAQACAwEBAAAAAAAAAAAAAAAFBgIDBAcB/8QAMhEAAQMCBAMFCQADAQAAAAAAAQACAwQRBRIhMRNBUQYyYXGxFCKBkaHB0eHwQnLxUv/aAAwDAQACEQMRAD8A9xREREREREREREREREREREVCqqA2w2pbYbOZHCrz2Y2/WfSorwaBmTyXxxAFytkUbpXhjBclb97X5BZmY7RK2Nu7FqeTWjN3guMvHplszDSGKSXmaRt8K1PsXk96XrLaJTJO8vec6nQDg0eqOQWnVRr6xx7uiu1L2bha0GcknoNB+V6qem4Vyshw7/1wr/BRTN1dLdjlNJMcB/tBib/ibX2heIqtVrFXIF1ydn6NzbNBHiCfuvp6yW1krQ+J7XtOhYQ4HxCzL5w2d2lmscofC7KvaYScDxwcOPPUL3vZvaCO2Wds0Whyc06scNWn5713wziXzVSxLCZKI3vdh5/lSyIi6FDoiIiIiIiIiIiIiIiIiIiIiIiIiIiIiIiIiKhKIlVVRE20LGvw0JGhIUpFIHAEaHMLItI3WtkjXkhpV68V6YrxL7a2LdFEP8UhxH2Bvkval4dt3cVqnvG0PZZpnNLg1pEZoQ1jW1BGoy1XHV3yWCsfZ/IKrO8gWB367Lil1exOwn8oNkcJuq6tzW+hjrUVr6Qoov8A6Rtn7LP/AONy9M6IbrmgjtAnifGXPYR1jS2tGmtKrhgiLngOGitOK14ipi6B4zabEHmFG/zIH9r/APT/AL1w21uzv6FajAX9ZRrXYsOH0qmlKngvo5eF9Ln/AHN391F7iuiphYxl2hQ+C4lU1NTw5X3FjyC4xd/0PXo5lsfDqyWMupwcyhDvIkeS4Bdp0SMJvJtN0UpPIUA95C5IDaQKw4s0Oo5M3Re5oi1rdbREzE7wHFTgF15aSALlbKKOu6+WymlMJ4HOqkUII0K+NeHi7UREXxZIiIiIiIiIiIiIiIiIiIiIiIiIqFVVERc9Ps44vOFwwk1z1C3m3lHERFU5ACu7xUmtKW6Y3PxkZ+w94W3Pm0eubg5NY91upRY4ZCa1bShIGeo4rKtS6AbrHNKGtLnZAAknkMyudHSJd/7VH5P/ANKm71H6iX+7f/CV8xg+5ctROYrWCn8IwuOuDy9xFrbeK+gv5xLB+1M8n/6V5N0j3rFaLe6SB4kYY4xibWlQDXULllWi4Zal0jbEK1UOCxUcvFY4k2trZUovR+ha7ybRPLTJsYZXm91aDwZ7lwFisT5pGxxNL3uNGtbv+Q5r3/YrZkWGytjyLycchGheQBlyAAA7llSRlz83ILR2gq2RU5iB953opyaYMaXO0AqVFTyNtTC1ho5pr2lISDESxzewW6115UVtiu5kVcA13nVTLSG6815w8Oebf481oXTcro34nkZVAA581NK0FVqvjnFxuVlHG2NuVuyqiIsVsRERERERERERERERERERERERERQd93q9jw1hplUmgPHipxaVtutktC6tRvbkVmwgH3lpma5zbMOq1LvvV74nuIq5vtVblvF8mIPGlMwKeC3rJYmxtwtGXE6nvWYCnJfXObrYLFkbxlu7ZWWd7iO03Ca6Vr4rMoe8Np4IiQXYnfVj7Rr7lES7T2h/0UTYxxkNT5KLqMSpoO+7XoFJRUcrxe1h1Oi6S9foJf7t/wDCV8xhe+3ZPI/rG2maoewsADaUJqCRlmc1AjoWs/7RN5M+S52zNrmB8Pj5qwYTVw4cXtmO9tgT1XkIXsFj6HrIWsc6Sc1aCRiYBmAfq1Vj+hizgVNom8mH4KdveaSrP0aagazCRuJGVTlrSnksJJIqNpdP4aXF10V+K+0ljaR5G9za3RSVxbJWayf0eINdSheaueRzcfcFMgLiotprVH9IxsgG9uR9nyUtYNsoH5PJjd9vSv3h8aLop8SpZRZrreen6VdnpKkkvd73je/7U0XuxgYezTM10PCiip72kFowBvZqBSmvOqmGvBzBqOSrgGtFKtcFFPY47Gyg76vZ7H4WGlBUmgOvet65reZWEu1BpkrrddTJSC6oI3jLzWeyWRsbcLBQfnNZktLAANVrYyQSEk6LOiItS6UREREREREREREREREREREREREVEJUFf20PU0jiAfM7QfVHF3yWmaZkLC95sFsiidK7Kzdb16XxHAKyOzOjRm53cFzFrvCe0ekTFHuY30iPtOWKCyEuL5XY5DqTnTk3ktvIamnfkqLiONyTksi0b9SpmKnjh21d1/CwWawNZ6Lac9/mtgRrIxqyBirbnknVZukJOqyvtLLJZpLTKK4WkgbzuDRzJoPFePXzt/bLRIXGZ8banCyBxYGjvbQu7yvTukKAvuiTDWrcDjSujXitabqZ+C8PXocAEVPGyPYgHzJUvgVNFK180gu69tdbBdfcHSda4HNEjzPECMTZKF1NDhfrXvqvVTJHaIGWmDNrxXhloajcQcivnte5dHkZbdEWIUr1hHMOkdQpUNE9PIyXYAnyssccpIYA2aIWJNjbY7rM6Jalquxj9RnxGR81LGNRN531HEcJq528Npl3ncvPoi9zrM3UXC57nWZutWB89lNYXYmb2nMeXxC6m5dpo7Rl6En1Tv5tO9c/Ybyjm9A0O8OyPfz8Fr3jdde2zsvGeWVT8DzVgocXmpXZJNR0KymhZMcsos7r+V6ACrlyOzu1ZLhFacnaB5yqeDufNdbiV6pqllQzOwqDnp3wOyv/AOqqIi6FoRERERERERERERERERERERUKqtW8La2KN0j9GivfwA5lYucGgk7L6AXGwUbtFfvUtwR5yv8ARGtPtFc9Y7Hhq5xxPdm5x3neqWUOke6aX036D6rdwHgt5rV5zi2JOqpLDuhWCOMQMyDfmft5BYLZahFGXHdpzO4LlJpZbQ/RzjuDQSB4KWvcOnnbCzQCrjuHM9w966Cw2BsTcLBQb+JPElcLZG07ASLuPouxsradocRdx+gXJXdeT7M/C9rsO9rhQ97a712MVrY5mMOGHjw7+CpabNHKMMmE9+o5g7lEx7HtDwesdgxB2GmtNATX2rS+SGbV/un1XPLLFN7zvdd8wV1FneKFjwC11QQRUUORB5FcLffQ6HvxWOVrGn1JauDfuuGdOR812gVQ4jRd9Bjhp4xDK3M0ba2IXHBPNTuL4XWvvzB+C4K6+hl4kBtMzOrGZEQdV32ammEc9V3d5WhsMGGFowRNya3IUaMgPBXueTqSrSFtrceE0fCiZlad9bk+C+z1M1S8Onde3LYLmrdtVjGCzNcXuyrTMdw3nnotax7IPcKzPwE50Had4mq6eGxRx1LGNbXUgAe1ZBKOI81Ee18MZYRbx5roFVwxaAW8dyuGt90y2VweDUVyc3SvBw3fFdLYbQJYmvG8ZjgRkR5qTmgD2lrhUHIgrnrnjMM8kDtHdthO/wDI9rVsM3tEeveb6La6f2iP3u836j9K69LrxircnD28ipLZPaMkiCY9oZMJ1NPVPPgskkagb4sRB61mRGtOWh8F3YZiD6eQa6LEBtQzhP8AgehXo4VVEbOXwLRCCfTbk8c+PcVLr0mKRsjQ9uxVdkjdG8sduEREWxYIiIiIiIiIiIiIiIiKhK47aW2ddOIR6EdHP5u3Dwy8yuovG2CKJ7z6rSfHcPNcTdTCWl7s3SHET5/j5quY/WcGHht3PopTD4t5Ty0HmfwFvMCve4NaXHQAk+AqjQrbXDjYWfWIB+7WrvYCvPxqdV2XF9Vr3JZcLDI/05DjceAObQsltvFrRVxoNw3lZrVMGjgAKnwWvcV0dceulFa/RsOgAPpH8/BSVDRPr5tNvsvrnNAMsm39oo83u6lRC7DxNaedKLeu+9g/0TmNWldY2wmmo7ty56/9nSf1kQwyDPs5B/8Au96n6rs6BHeM3K1R1kMpyObl8b3+a3opQ4VH/CvUJdF4YxU66OHxU2qPLGY3WKwljMbrFVWKeYNHPcshNFCXpb8LS49zR7kijzmyRRl7rK6124DN7qcvkFqMvmMmlSO8LbujZzrKSWgF7nZhhyAG7Fz5aZqZmuCMtoYWU5AAjupmrjB2de+PM42K2vqqeI5NT4i1vgo6z2ulM6tPj5FY78s3ZZM30oiH5b2euPKpWlarIbK8UJdA40z1YeB+fx1l7K4FpaeFPA6qv1VM+ims4bfUL66wtLGbj+3WR4qKjTVak0a3IosLGt1o0CvcAFilauBrrHRa43arnrrthslq+wcnV+qTke8L0drqrzu/rNVocN2R7j+K6zZK39bZm1NXM7B8NPZRX/AKvO0xH4fdfcSjzxtnG+xU0iIrSoNERERERERERERERERc1tvOeqZGDnI8DwH4kLQiZQADcAPJX7SSYrbG3cyMupzNc/cjQvOsfmz1JbyGin4W5IGDrr8/0FkaFmAWNiytVcKxcVFXoMZbGNZHhvc0ZkrsbFAGMAApkAOQGg8lydjZitsQOgbIfHRTG119GzWerPTe7AzkSCSfAAr0Xs1TjgZhuSuLEpQxrQdgL/3yW/bL7gicGyysY47nOFfEblninbIzExzXNOhaQQe4heS4YWyxxzyYrRO4BrSXF7i40rQVJFa9o5ZHgpqyTSXbaKONYXEdYNaV0eOY9tCOBVvdTttZrveVdZWuJu5tm9VvXpZeoteWTZR4Yh/yD+8VMWZ9WjyWDbaKsMcjfVkaajg4a+YHmrrvdVp7/gvKu0NOIqgkDfVW3NxKdjzvt8v0slrfRvfkoWxWb9ItYb6kXaPDFuB/O5Sl4OoB4lNjYw2CSZ5pic5xJ3Nbx/zL52fpRNUC+w1TPwYHP57fP9XXSMYGhX1Xmd53lLbnPdVzLOypAGXZHrP99TkPataxW6azUlglMkepbixNcNDoSPEaL1UUptvr0VTNe0OtbTqvRL4u0SxuaRqPbud3grmrjmOFodq0lju8ZfBdbYrW2aJr2GrXtBHiNDzC5SJmG1TM/tGuH7wFfbVUrtNTgwiTmDZWOhfmY5vLdTJWvKFsLDKvPGrazdR1rhxNc07wQsGwlsLZnxn1hX95pz9hPkt2UKEu9/VW9lMgZAPB+XxVhwabhztPiPwu8N4kEkfhf5L0cK5WgK5emKsoiIiIiIiIiIiIiIiLiLe7Fb5q+qGtHdQFZmrXtP8ATrR+7/CFsNXlmKG9U/zVjtZrf9R6LMxZWrExZWqJK0OWpdZpb2A74ngedfgsfSE/tWUerjceVRhoPf7Vba5OqtMMu4Poe54ofipfbO6jNZXYRV8Z6xtNatGYHMivjRem9l5hwAOh9VGYwwvjBHNvoV837a3nNBfD5muLXxPjdEdaBrWlmWh7uZXW7IbV2i8G22S1ODiOpIo0Na2gcKNaMgOyFN37dLLys8cT5HMDHl5DAypcRQ4sQqRrTPf5Y7DckdjgFms1XOkcMRNC57jQCtNNwA71bI4XNlzHZV2SpY+AMG+i7yeTFczCf6uMZ56ODfgs92+ifD3Kt/QCG7mxDcI4xzNRU+wlXWCOjfzuyXmnatwMwt0+6tlLpSAHr9gta+jRhP2HLDbperuUUOb2Nb3435+yq2b5ZWM/dcPYrP0Xr7owtFXNYSN5xRuJy76e1beyTgJTf+1CxrgTRHL1+xXAXt0lfySRCIWzCWzl2bsOF9XBpdkatPaqNea47olvJ5nlgJrG6Nz8J0aQQKtG6oeQVP7VbI/yjFE+JzWzRtwdutHt1DSRodSDzK3dk9nhYLKeuZAZ8TiJYweswuA/VOeaYhUVy0ovRTG/jXVWE0Xs2Xn08V6V0ePP6GQTkJXgchkfeT5rWnzt81OMf8K39hbE6OxMxavLpKcA6mHzAB8VH2J/WWqeQadZQc8Iw1VR7VSAQEdXKw4UCIyT/wCfuFLFYZFmJWB5XmDV3NWtKudvM4LQ1w+y7yP4LopFzl9/St+6P4ipWhNpApOk73wK9PCqrW6BXL1gbKqoiIvqIiIiIiIiIiIiLhrcKW6cHeGkd2Fq2Gq3aNmG3NP146d5FfkqheYYuzJVPHirE05o2HwH00WZqyhYWlZWlQxWpy1r3snWROA1pUeGindn7zE8DXesBheODhr8/FRwUY5z7JN10YLonfSMG7mO5WDAcRFLKWP7pWD4+Mzh8xqPx8VJXrsFBM8vBdGTm7q8NCeNCMj3LLcmxkNmfjBc9+4vp2e4AAV5rYO08ZaDG17yRWgaRTvqrXX88tNIHVplUild1d6vUmNU7PcdKFDjD9c2SxUftTaOsmihbnhPWuHsaPetyNtAAoy6rK7G+SbOV5qcjQch4fBSq81xet9qqC4bclLPAa1sY5eqx2iPE0hYdjJsLZYTqx+IV+q7Q+a2lFWvFDO2aHN2j2D1mHWnct2B1opqgF2xQDiMdH128wrL62FcZDJY3hmI9pjiQAd5aQD5U+SturYB2MPtcmOhqGNqQeTid3IBdH/1BF6xcPvMePgs7L2iLS4SMwjMkmlO+q9QjxNkgsyQH46qBOHNDsxYVivq8hBA9+8CjRxcRkB+dyhbkshjhbi9I9o95zWrJaDbZw6hEEZ7IPru4keXd4lTBK867Q4gKiURsOjVONZwY+H/AJHU+HQKjisDysjisLyq00LNoWGQrnr2GKdrRr2R5kqfkKhbIzrLewbhI3/Ln8FLYezNKApGnOXM48gV6Q3RXK0K5eqhVVERF9RERERERERERERcvtvFRkUoHoPz7j+LR5rTY6oqN+a6e97F1sMjPrNy79R7QFxd0zEswn0mHCQeX5p4Kj9o6ciQSjYqco3Z4Lc2n6H9qTasjSsDSsoKqJC2ELMCqPZiyPo7+fLuVoKyArDZaSLKkr8IoAPALCy0uqtk0OqNiA3IHC2qAgDULK05KqtBVarSVqVUKoq1QL4Vpz2g1p71rPsjJRRzQDxCkJIgVRkIGi3tksNN1va8NGmhVtkbhbgwhuEUy0I4hZCVQlWucsCbm6w3N1RxWF5VzisTys2hbWhYLRJRpJ3Ala2xFmL7Q6Qj0Wk+Lj8qrBfloozDvcfYM/kum2LsPV2YOIzkJd4aN9gr4q1YDT55g7pr/fFb6h3CpXHm7RTwVURX5VtERERERERERERERERUIXF39ZOotXWaRy5Hk/8AOfmu0WlfF2tnidG7foeB3FR+IUgqoCznyXVSTcKS52Oh/vBc0CsjSo+xyOBMUuUjMjXeNx/PELeBXl8sZjcWu3CmnNsVmBV4csIKvBWghaiFlBVwcsQcrqrCy1EJabW2NuJ5oPfyA3rh9o+k+OzkjGGn6jRjk8Ro3xWj0iXzaA9sdmYXSPcY2up2Y8gS47gc9TpRYNkujVgHWSgSSE1dJKMWe/q2nn6xz9ysNLRU8MQnqTe+wC6Wx5RtrzJ2Hl1Kx2Dpmjc/tPe2v9awYfNhyXody7QMtDQQRUiowmrXDi07woC+Oj6GVhGBj/vNa137r2gEFeexmW6LQAS82R78ia4oXfPfwIHELeaWjr2EU3uv6Hn6L44Bwu6xHUCxHmOnivdKqhctG67w62MO36GnH8QQfFbRKrD2Fri07rnLC02KuLljc5C5WOKALMBHOWF7lc5yib4ttBgbqdabgd3eV0xRl7gAuiOPM6wWKyWY2u1Bo9EangwHM+J969IiZQUAoAKBQmyly9RFV4/WPoXfZG5qnV6VhVJ7PDruVF4hUCWTK3ut0H3VURFLKORERERERERERERERERUKqiIue2luIyUlhylYP8AGOB5/wDChLFbQ8cCMnA6grvCuY2g2cJd11mykHpNGj/x96rWMYTxxxYh73qpWkqgRwpD5Hp4HwWqCrgVo2O246gjC8atOVPwW0HKhvYWmxXe5pBsVmBV2JYg5XVWohayFr2i6o3uxOBrlWhoD3rcbkABkBlkrKpVfXOc4WJR13WBOyy4lDX9s8y0jtBprTEHirXUNRXmOKlKpVZRSOidmYbFGEsNwsF3WMRR4QamtSdM+7hktkuVhKoXL44lxuV9NyblXErGXKhctG8LzEeQzduHDmVkyMuNgs2MLjYKt4XgIxxcdB8TyW1sps+Xu/SJ6nOrAd5+ueXBWbObNOld11pBpq1p9bmR9Xku2a2miu+EYSGASyjyC56yqETTDEdeZ+wVQqoitag0REREREREREREREREREREREREVKKqIihr62bZP2h2JBo9uv73Fc1O6WznDaGGm6Rgq09670q2SMOFCAQdQcwVEV2Ew1euzuq7oK10Yyu1b6eRXFxTtcKtII5FZQVIW7YyNxxQkxO+zm3y3eCiZbmtke5so+yc/gqjU4FUxd0XHgpJk0MnddY9Dp+lmDlXEo+S3PZ9LDIzwPxVn8ux8T5KIfTSsNi1dAhcdhfy1UnjTEos37HxPl+Ko29HPyiie7uBPuRlNI42DV94DxuLealKrDPaWsFXEBYorptkvqiMfaIHzKk7BsM0HFaHmQ8BUDxOp9ilqfBKiU6iwWl0kMfff8BqfwoIWySc4bOwnn+cm+K6G49j2xkPno9+tNWtP/0eZU/ZrI2NuGNoa0bmiizK10WDw0+rtT9FHT4g54yRjK36n4oAqoim1GoiIiIiIiIiIiIiIiIiIiIiIiIiIiIiIiIiIiIrURF8KxSeiuck1PeURR9V3l3UmyouhsXoIiwpe8VlU7BbDVciKTXAiIiIiIiIiIiIiIiIiIiIiIiIv//Z"/>
          <p:cNvSpPr>
            <a:spLocks noChangeAspect="1" noChangeArrowheads="1"/>
          </p:cNvSpPr>
          <p:nvPr/>
        </p:nvSpPr>
        <p:spPr bwMode="auto">
          <a:xfrm>
            <a:off x="9228138"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dirty="0"/>
          </a:p>
        </p:txBody>
      </p:sp>
      <p:pic>
        <p:nvPicPr>
          <p:cNvPr id="307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112" y="2636912"/>
            <a:ext cx="2143125" cy="2143125"/>
          </a:xfrm>
          <a:prstGeom prst="rect">
            <a:avLst/>
          </a:prstGeom>
          <a:noFill/>
          <a:ln w="9525">
            <a:solidFill>
              <a:srgbClr val="FF0000"/>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8443126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משנה 2"/>
          <p:cNvSpPr>
            <a:spLocks noGrp="1"/>
          </p:cNvSpPr>
          <p:nvPr>
            <p:ph type="subTitle" idx="1"/>
          </p:nvPr>
        </p:nvSpPr>
        <p:spPr>
          <a:xfrm>
            <a:off x="539552" y="1916832"/>
            <a:ext cx="7854696" cy="4176464"/>
          </a:xfrm>
        </p:spPr>
        <p:txBody>
          <a:bodyPr>
            <a:normAutofit fontScale="92500" lnSpcReduction="20000"/>
          </a:bodyPr>
          <a:lstStyle/>
          <a:p>
            <a:r>
              <a:rPr lang="en-US" sz="3000" b="1" dirty="0" smtClean="0">
                <a:solidFill>
                  <a:srgbClr val="00B0F0"/>
                </a:solidFill>
                <a:latin typeface="+mj-lt"/>
                <a:cs typeface="+mj-cs"/>
              </a:rPr>
              <a:t>3</a:t>
            </a:r>
            <a:r>
              <a:rPr lang="he-IL" sz="3000" b="1" dirty="0" smtClean="0">
                <a:solidFill>
                  <a:srgbClr val="00B0F0"/>
                </a:solidFill>
                <a:latin typeface="+mj-lt"/>
                <a:cs typeface="+mj-cs"/>
              </a:rPr>
              <a:t>. </a:t>
            </a:r>
            <a:r>
              <a:rPr lang="en-US" sz="3000" b="1" u="sng" dirty="0" smtClean="0">
                <a:solidFill>
                  <a:srgbClr val="00B0F0"/>
                </a:solidFill>
                <a:latin typeface="+mj-lt"/>
                <a:cs typeface="+mj-cs"/>
              </a:rPr>
              <a:t>Sealed-Bid Second-Price Auction</a:t>
            </a:r>
            <a:endParaRPr lang="he-IL" sz="1800" b="1" u="sng" dirty="0" smtClean="0">
              <a:latin typeface="+mj-lt"/>
              <a:cs typeface="+mj-cs"/>
            </a:endParaRPr>
          </a:p>
          <a:p>
            <a:endParaRPr lang="he-IL" sz="1800" b="1" dirty="0" smtClean="0">
              <a:latin typeface="+mj-lt"/>
              <a:cs typeface="+mj-cs"/>
            </a:endParaRPr>
          </a:p>
          <a:p>
            <a:endParaRPr lang="he-IL" sz="1800" b="1" dirty="0" smtClean="0">
              <a:latin typeface="+mj-lt"/>
              <a:cs typeface="+mj-cs"/>
            </a:endParaRPr>
          </a:p>
          <a:p>
            <a:pPr>
              <a:lnSpc>
                <a:spcPct val="110000"/>
              </a:lnSpc>
            </a:pPr>
            <a:r>
              <a:rPr lang="he-IL" sz="2400" b="1" dirty="0" smtClean="0">
                <a:solidFill>
                  <a:schemeClr val="bg1"/>
                </a:solidFill>
                <a:latin typeface="+mj-lt"/>
                <a:cs typeface="+mj-cs"/>
              </a:rPr>
              <a:t>מכרז מסוג זה מוכר גם ג-</a:t>
            </a:r>
            <a:r>
              <a:rPr lang="en-US" sz="2400" b="1" dirty="0" smtClean="0">
                <a:solidFill>
                  <a:schemeClr val="bg1"/>
                </a:solidFill>
                <a:latin typeface="+mj-lt"/>
                <a:cs typeface="+mj-cs"/>
              </a:rPr>
              <a:t>“Vickrey Auction” </a:t>
            </a:r>
            <a:r>
              <a:rPr lang="he-IL" sz="2400" b="1" dirty="0" smtClean="0">
                <a:solidFill>
                  <a:schemeClr val="bg1"/>
                </a:solidFill>
                <a:latin typeface="+mj-lt"/>
                <a:cs typeface="+mj-cs"/>
              </a:rPr>
              <a:t> .</a:t>
            </a:r>
          </a:p>
          <a:p>
            <a:pPr>
              <a:lnSpc>
                <a:spcPct val="110000"/>
              </a:lnSpc>
            </a:pPr>
            <a:endParaRPr lang="he-IL" sz="2400" b="1" dirty="0">
              <a:solidFill>
                <a:schemeClr val="bg1"/>
              </a:solidFill>
              <a:latin typeface="+mj-lt"/>
              <a:cs typeface="+mj-cs"/>
            </a:endParaRPr>
          </a:p>
          <a:p>
            <a:pPr>
              <a:lnSpc>
                <a:spcPct val="110000"/>
              </a:lnSpc>
            </a:pPr>
            <a:r>
              <a:rPr lang="he-IL" sz="2400" b="1" dirty="0" smtClean="0">
                <a:solidFill>
                  <a:schemeClr val="bg1"/>
                </a:solidFill>
                <a:latin typeface="+mj-lt"/>
                <a:cs typeface="+mj-cs"/>
              </a:rPr>
              <a:t>המכרז מנוהל בדיוק כמו ב- </a:t>
            </a:r>
            <a:r>
              <a:rPr lang="en-US" sz="2400" b="1" dirty="0" smtClean="0">
                <a:solidFill>
                  <a:schemeClr val="bg1"/>
                </a:solidFill>
                <a:cs typeface="+mj-cs"/>
              </a:rPr>
              <a:t> First-Price Auction</a:t>
            </a:r>
            <a:r>
              <a:rPr lang="he-IL" sz="2400" b="1" dirty="0" smtClean="0">
                <a:solidFill>
                  <a:schemeClr val="bg1"/>
                </a:solidFill>
                <a:cs typeface="+mj-cs"/>
              </a:rPr>
              <a:t>, כלומר שוב יש מעטפות סגורות </a:t>
            </a:r>
            <a:r>
              <a:rPr lang="he-IL" sz="2400" b="1" dirty="0" smtClean="0">
                <a:solidFill>
                  <a:schemeClr val="bg1"/>
                </a:solidFill>
                <a:latin typeface="+mj-lt"/>
                <a:cs typeface="+mj-cs"/>
              </a:rPr>
              <a:t>והפריט הולך לזה שהסכים לשלם הכי הרבה, אמנם כעת הוא ישלם את ההצעה השנייה הגבוהה ביותר.</a:t>
            </a:r>
          </a:p>
          <a:p>
            <a:endParaRPr lang="he-IL" sz="1800" b="1" dirty="0">
              <a:latin typeface="+mj-lt"/>
              <a:cs typeface="+mj-cs"/>
            </a:endParaRPr>
          </a:p>
          <a:p>
            <a:endParaRPr lang="he-IL" sz="2000" b="1" dirty="0" smtClean="0">
              <a:latin typeface="+mj-lt"/>
              <a:cs typeface="+mj-cs"/>
            </a:endParaRPr>
          </a:p>
          <a:p>
            <a:r>
              <a:rPr lang="he-IL" sz="2000" b="1" dirty="0" smtClean="0">
                <a:latin typeface="+mj-lt"/>
                <a:cs typeface="+mj-cs"/>
              </a:rPr>
              <a:t> </a:t>
            </a:r>
            <a:endParaRPr lang="he-IL" sz="2000" b="1" dirty="0">
              <a:solidFill>
                <a:schemeClr val="accent3">
                  <a:lumMod val="60000"/>
                  <a:lumOff val="40000"/>
                </a:schemeClr>
              </a:solidFill>
              <a:latin typeface="+mj-lt"/>
              <a:cs typeface="+mj-cs"/>
            </a:endParaRPr>
          </a:p>
          <a:p>
            <a:r>
              <a:rPr lang="he-IL" b="1" dirty="0" smtClean="0">
                <a:solidFill>
                  <a:schemeClr val="accent3">
                    <a:lumMod val="60000"/>
                    <a:lumOff val="40000"/>
                  </a:schemeClr>
                </a:solidFill>
                <a:latin typeface="+mj-lt"/>
                <a:cs typeface="+mj-cs"/>
              </a:rPr>
              <a:t> </a:t>
            </a:r>
            <a:endParaRPr lang="he-IL" sz="2000" dirty="0">
              <a:solidFill>
                <a:schemeClr val="accent3">
                  <a:lumMod val="60000"/>
                  <a:lumOff val="40000"/>
                </a:schemeClr>
              </a:solidFill>
              <a:latin typeface="+mj-lt"/>
              <a:cs typeface="+mj-cs"/>
            </a:endParaRPr>
          </a:p>
          <a:p>
            <a:endParaRPr lang="he-IL" b="1" dirty="0" smtClean="0">
              <a:latin typeface="+mj-lt"/>
              <a:cs typeface="+mj-cs"/>
            </a:endParaRPr>
          </a:p>
          <a:p>
            <a:endParaRPr lang="he-IL" b="1" dirty="0" smtClean="0">
              <a:latin typeface="+mj-lt"/>
              <a:cs typeface="+mj-cs"/>
            </a:endParaRPr>
          </a:p>
          <a:p>
            <a:endParaRPr lang="he-IL" dirty="0">
              <a:latin typeface="+mj-lt"/>
              <a:cs typeface="+mj-cs"/>
            </a:endParaRPr>
          </a:p>
          <a:p>
            <a:endParaRPr lang="he-IL" dirty="0" smtClean="0">
              <a:latin typeface="+mj-lt"/>
              <a:cs typeface="+mj-cs"/>
            </a:endParaRPr>
          </a:p>
          <a:p>
            <a:endParaRPr lang="he-IL" dirty="0" smtClean="0"/>
          </a:p>
        </p:txBody>
      </p:sp>
      <p:sp>
        <p:nvSpPr>
          <p:cNvPr id="5" name="AutoShape 2" descr="data:image/jpeg;base64,/9j/4AAQSkZJRgABAQAAAQABAAD/2wCEAAkGBxQTEhQUExQWFRQXFhgYFxgXGBgWFxgYFBQXGhYVHBQYHCggGBolHBQXITEhJSkrLi4uFx8zODMsNygtLisBCgoKDg0OGhAQGywkICQsLCwwLCwsLCwsLCwsLCwsLCwsLCwsLCwsLCwsLCwsLCwsLCwsLCwsLCwsLCwsLCwsLP/AABEIALcBEwMBIgACEQEDEQH/xAAcAAABBAMBAAAAAAAAAAAAAAAGAAMEBQECBwj/xAA8EAABAwIEBAMGBQMDBAMAAAABAAIRAyEEEjFBBQZRYSJxgRMykaGx8AdCwdHhFFJiI3LxFSSCohZDkv/EABkBAAIDAQAAAAAAAAAAAAAAAAABAgMEBf/EACYRAAIDAAICAgMAAwEBAAAAAAABAgMREiEEMRNBIlFhMnGxIxT/2gAMAwEAAhEDEQA/AOfgrYFahbNCqGbSsynaWEe7RpPoptHgVd2jCjB6VqyEQUOUa7toVjhuQ6p1PyRxYagTYE8wI8wvIH9xKusHyTTb+WU+DDkcxp0idAT6KbR4ZVdowrreG5apt/KFYUuEMGwT4C5HI6PLtY/lhTafKlXddYZgGjZU3NWObQpZWx7R5ytHnunwQt0D+D8IaA8kSWtvPUqJX4cMxtBVxw2KWGcyo4y95DnnqRb6Qqj+qc+o/cAW+91g8qTjPIs6PiwTh2iKzCCeqnUOHMMSHCfgnaVQMbIi4m+3VWWEqtbh6lY3I91vrcxss8fJt3EWz8av9ERnLdN+j/jZVfG+ACi0uLotN0RcM4k2q2Q2JCDvxC4jJqNzTDWyPMwAO/XyW3xrvmTeejFfT8TwgcAfTxFT2ebKT7p2J6XRRU5VLSGl4DjoDqVybDPeXsayS5zhlj3hlMyuoYvGuBZ7V+ao1ouYkEbWVltkalrIV1Ox5Efq8o1VAr8p1+iJeG8z1AACQ7zH6q7w3MGaM1IGdwVGPkVSCVNkTmVTlSv0UStyrXGsCdJ3XaH46llJLSLLm3OuNfnoSQHZw9pF4A0aB1JgK78forxgliuUcT/aqbGcsYlv/wBZ9F193OEZQ+mwGPE2bzvdX3COIYXE2ENd/a6L+XVRhbXJ4mTnTZFa0eaq3D6rPeY4eiaDV6lxXK9J+rR8EN8U/Dig/wDIAr8KDgATjV1LF/haJ8JIUJ34YP2cfglg9OeBbhHFX8Nqw0dPoq3FckYpn5ZRgaDSSnYnhFan71Nw9FELSNUhmFhZSQB03BcjF13T5BE/DeSKbY8IRpSoNGyktCliI6UOG5bpt/KFY0uEMGwViAtwEBpEZgWjZOtww6J+EkANiiOi2FNOBIpga5VmEpSlIDDzAXHvxI4+GuBbd4d8J0XW8fim0qb6jzDWgkrzp+IXEBUr+ERfMR06BRa1onCWJhJwri4xGErZgJY9thqdLiddSoWFqFzjlJBAlUHK2LLarjc5maDt/COuG4UewqOIIc9sAkAAAaXWDyK+dh0/Gnxq3+leXmN53+AKeZUc1sSchkEddLLT2oksEWOo3splOnmygAXAj6lYJx98TbGXXZJ4PTyUnzAEFxP35rm3NGOp1HB7M0m9QH+4gCB5ZT8Ua82VDToMbTs5x8RiRAidfuy5viMM4mm0QS5xHWSXR/C6Xgx41f7OX5b5T0J/w84cGtrYx/5RkpbHM6Q5w8h9VOYS8lx6xr17ohxXCsmHo0WFuRjYBG7o8d/SZ6kKMzhMskGC2wb/AHf5LP5SlOW/SLvHcYRz7ZGozPvRYCPlCvcJixTdcSdegCbwnA3uFMtiYzk+dr9DEKSMKGkuIIDTpEzsfqskKp80iyyyLiTzis9Mmw/bqgjEYU+3fiHvPswT7Fs28Ih7/q0DrKkt4rV/qhQ1bVPQzTa333SBsPqFW8bx4e7wjwAw0HZrfd9dz3W67lUs+2V+LWrJcvpELEVyNTcwZ12/la0ccQQRI6Gb/wAJh7s1td7T0n5Jmp12CyxN1iOncr8+ObDK/ibpm/MPPqui4LGU6zA+m4Oaen0XmxmIIPfVFHLfMr8K4PDvD+Zp0I/futtXkSj1L0cy7x4vuHs7e6kOi1OHHRROCcZp4qkKlIyNxuD0KsJXQT3tHPfQwcM3otH4Jp2UyFiEwKfE8Dpu1aEOcV5BoVJ8AnsjpalAHHqv4XCTDjCS6/lCygDQUluAlKxmQRN0lhqySgYklgrEoAeYVq5Nhy2zSgBLMpt5WA5IBrieFFak+m7Rw+e3zXnDmLCH2tUPBFUF2bYACF6VXPPxH5KOIDq2Hj2keNsxmAG3dBJHGeXa5bXbeNR8ka4viFT2QYXSIPz28kA4jDVKNQBzXNdOhEFFhzPp6bX6hYfJ3U0dHxWuLiydys7McvSSZ3V7RbkcALmTrtO4Q9y2Cxxk20RDTqZSXm+wusM3sujTvH2VXP8AiiwU2h0Ag5tNTuhzknhBr4mjUd7rHyRIm0uFuhT/ADnjA6tYaNEz7u8qXyrFAPcLueS0OGmW0RI6z8QulV+Fa0581ymG2LpNzjoC4xNpJM/VbDDDbQgiN+w+KgUKxMXEx8/00V5SFrDt5xqq32yW4b08c2iC5zoEam1gDeT5IJ4xzq+q6oxghmVxc4mBGgv3P6KbzpjstKoA0HKWwzufzFvYSb/2of5XojEeOpTAYXudU6ECPZsaD5EAb5ldGqK7ZXzbeFmMNUp4f2lSDXqMD6jpIDKIdlpsEb1HAE+Q6Ifx9i1p7k9g4Nt30+qNuNBoNSq53vNqGmwb5WAieonMB0y9r8+xFcuv/i0D/wABHzgrLcm5ts6XjtRgkjD3xESD9j6LV9CYBdbzWuuWTM2Pa1vlb0KdxLmMHfQfEqn/AB6Lm+WsxWhvTZSaGDLqFWu9wAphsU3S0uz/AJx11mO6q8BjWmuHVCA1mZxGt2sOURuS6FFx3EBUfUcDlD3E5ZJABMho6x17LbTTi2RzL7k5fiXfLnOVfC1mupuPs8zS9gjK5rTdsRa269EcC4zSxdIVaLszTqN2mLtI6rygXiQ1va/Uyu3/AIMU30GvpP0qeMDoW2NvKFpXRifZ1IFYJSSUyIlhKVgoASSbL0kAZBTdR11sbJpzkCH2uWrymCSnJlADgfKxKxlWwagBLLSsSkEDMrKRFkO8S5op0XFrjBS0MLbH4iAQNVpw6m7LLjdDWH5ibUMhW2H4sIWWdyUvZvrobj6JHFOX8PiI9rTa4gyCRcHzQJzxSbQq0xTa0Z7GyOW8SBOq5d+J2MJqsI2Ua5xlLCVkJRj2X9LlN2QVKRBm5b56qp4hhTRs4GxRbylxOaDJOwVtjsLTrNh4BB33VE665vY9MsTml2efeYH/AOo46hFGFqBtNjZFmidjcfNVfOvBHUcYGkRTe4Fruo/Qq1p4QPuH7QB9Por7JPIpFMEk3pecIbMOMReI+RV4/ENY3M52UCCSesiB5lUnDnANaBPdVnOuMBpupufltJH9xEZR1FxM9koLlLCMmktB/jvEauIr1mUnD2byZt4spa3c6Tb4Il4Th/ZMp0Q61OC93V5iw6RIA8yeiBeXsQPbEnQFuW2kQ3foEdYerlDmtdcukE7OcCJgdBPrCstmo4h0x5ayFzDjC8CmweFjA0EdXZZ/9Z+JQ67h73XAA7G28a7ok9iA0y0l14M9O3p8lT1OInMWWFzDnEZWtk3I+9VQ05vpGj5FArKtJwIYBL9r2FrEnayrMQ7RwMi14OpJgRtopuKxNsshweBJBu4G5BI0mBbt2Ve/ElstAzMJ03JbYHzhaa6VFa/Zkt8hzeL0NV8OAWyIsc3UzME/EJmlhQfJPQ57r/O56KxpYSB5KU5qJXCDkxvCYaCMog6zuumfhViT/Vhr3/lMZjcnoEBUzHon6VQggglpBkEGCCNwVlV35GiXj9HpopKo5X4kK+GpvE+6AZ1zAQVbSt6erTC1giFpC3lZTEM+zSTqSYEWu/QLQsWzmSU4GoENhicY1bQkkBlKFs1q2ASGaNYtgEsygY7itOkQHvDZ690AWBXO/wAQ+ElxFRrZI1jojerjmiCJPkoOLx7XCC256qmd9cPbLoUWS7SOQ8FxmSplPVGdOqIspzeUqLqntCy5M9vNP47Chr2UWAAmC7sNvUn9VhsStnsTo1WOuPGRBNX2bS51vrPRDfF2UcT77dO90Rc2YUCtTpTNhmuR4nRlnaLHvCHatDKXBoBhxbaSDldEt3/K4rHa5wm+H10bqowsgnP7HMBjG0hkbIDTGs6bKxoczNJLTMiLee6GXVZJ2/WNCn8HhnOJcN/s3VUfJcW2ydnjRaxBLxTB0MWyKl8t2mYIKAsE4MxD6QJgEwVfvAZdz8vqh3GYqgKhcyS8i5Gi2eP5PPVjOddRxa/Rf4HGgWG+/qhTnGuPavG4PqPCJAO6hf8AW8h1m/lKgcXx2Z5e3Q7TMba7roVRaemKxr0a8MdlFzEmfmI9YXSOX8SwNLiM1vCY1m0fIfNcywrtJO+2un7BEvDuOClhi0Sao0O0TayL63NLCVM1H2W3M/E2Upbnu4Axq5xP5QJ1mb9kJHEsaBN93D5+8NdY+Crnue9xL7knU/H78k7TwuaZOgnXaP8AhWV1qC6KrJuQsfF4sPDAEAfAeqj0SYcd9B6/Tf4rau3ve1uxVvwnhoqAH/glOc1BaxQhyeDHD8MJB3I+BKsfZ2P3KdPDyx2UjxDUWiYnWdgsVHg/X7+IXMtscmdSqlRRGfb1Tbn3t6pwNJsP+VFxboNyLD789UQWvCyeJdnUPwm5gDahoPdAf7k6Zht6rrZp9F5OwvGzTe11PVpkeexXpbkzj7cVhKVUODnFoDwNQ8DxAhdKrkljOPdxctRblZlPSCmnU+iuKTXMktJSQBhrVubJEwouLxrKQBqGAUCJAErdoQzj+ZwHAUhm+nxV1Qa94BJyyNlFywsjDkTQUy/EdLpp9GC3U9bqTA6KtzZaqor32V9TGEDNltErlvH6xxWPaGu8Je0X7ESAF1LjlQChUJsMu2q5Fywc3FmC5AdaQbZWk+V1CLePWT4pNYjtJpAZWnRoCp6lBtSsSAcg12kjopGPqlxblN5v5Db6J7D04b3WW6PyPH6NFb4LfsZ5j4wMJhKlYgeACAb7gAKj5VcHUziariR75zWABuPQT8kz+JFH2tKlTkkCo1zmg6tkAz1AmY7K14dhg6gGO8IJvAi0aX+C0Lc/pVFLtsGsViw41XOIJcZbUMEG0N9C0m37IffVJFrO8LRMCZ1fNstx/wCxCMuI8MPsASQ1rGlpItGVpggbyco62shvB4WcOKjolznQLE5acNJ8xa3r1XMurkn3/s6tVkc6KSq3NAbqYb5dSr7iJ/pabWxLjDWtGpJ0EDU3Uflam04irUfBbRZMk2LnuIH0EKmq4t2Lxk5iG0znB6ZXeHsLi0quvxXY4x/f/CV1/BNv6/6RMXhahz1KxLAA4wQCSQSC0NHkQTt80GV8XL4uBoi/8QeKnM0UyYIJc6QS7PJA8gS6yCqOHLiu3GEKo4jhztnY9ZGc0lYpHQd9ekojw/CrAlYxvBJEixVf/wBME8Y/gn7Kiu0se5rrWkHrOhnoVJwm0m38JjEYAj3iZFgfLQJ7AH+/a0ASSrk1JdEFsX2S8VQOQOBDXEgROxBmPgmsPRzuDG62t1Wtete3oTaOikcBpDPmJvtdE5ZEI9suf/iwDQ7MQ70IAVhwfh/s4bPX9VY4SsAMs3Gv7qQGzHncjp+y5c7ZS6ZurrUe0VGLwli9kXnzOkqkqtcWiR9n9EYY17ScoiBqREdLlDvFb031G6NJvPvO2AbqYET0UIwlNpRRqVsYR2RXYvFEOOmYm5EBrQfLQCUO1cQ4lwtrE66SLHonsZWNSAwENy+Mm2Z0+Im/uiwA7FM0mAfp5rp1UqC/pzLr3Y/4N0aP19VacM4tVw7iaNR9M/4uIB8xoVBFQ+fQ/wApylhHONgrjOdq5A/En+oLaGJhtQ2a8aOPQjYrqFKp1XmrlXg7xVY4atcDHkV6JY4kDyEpoi+ieaYWEwHlYUhahtz4BcdAg3mLigqRlGYA6fqiPmAu9k4MtZc8BaXOaHeIXITREk42s1mWwEkFHvD8SDSaQdguP8w4s5RB3v8A+KM+W+LNqUGQ6CbX0hU3S44aqFuoMnV+60OK+CG6vEA05Xekaead/wCpTpER6krLK1ejYqmW/EaftaT2A+80ifouWcsPfT4mKdRzi4F0A+7GU6LoNHHgyub8armnxWk92mciRvmFreqK56nn6KpxySOnsxIzETAB+amtrfJCdbigIOreh7jVWnDMWSQNjER19VXKxfRbx6elRzFjy7HU6LTAy5nHfUW7CHn4K+weI/0xefCIg+hH0QbRrudi6zyWvIa4j+5t/dPw+qYZxd7WvpkZg4DKBq02g237dfJFl3x2JP8ARZRT8lba/YecVOagWC8ttsRuJ7W+SHMVg8lAFrrlsmdJeXe1d5yQPIDstuAY1poik55uyPFpABaIO2oWeYcePYwwAHLm0JsfEAI7gE6WClZxnDl/AgpQnx/oJ0MS4NqU2a1qtgd2sBbmPazz6KDx40cLhalJsurVSQ698gMAu3AIE5f8z3WDUYyq4ZnGm2wIgHM9wBvvYH0KGeOVs1V0nQ5elmwBv5/BW+LDjHkZ/Ns2fFFfiajnljScwAA++vmrvheBtMaqDwzBlxCL8DhsoA8lR5d+dIPHq3tjdLDwNE7UoNNirE4bY6xPp1TVXDka9r9Fx5Se6dWMItFNi+HAiNVRYjB+yJJbmHSdD36q84xj/Z+EHM46AXNgTZC+Jxr6hOeIg2n4aarpeErv8vr+mPy1Sln2V2LxGbffdSOH4k6bBQnsnZEPLeJovAoVgGH8r9JM6OOy6rXJYcrWnpfcO4o0tANj1/lXLcS0MJGnTsh7iuAGFc0ZgWuEgnb+FS43jr3+CnZu56rDPxm3iNVd6S7L9nEWPqiiXilTvneegkwPOIlD3Gcc2oGtpNeMheM0+HK95MAaiyiMp2NpO8673PZOZgIAg6yB2FvSVsrrUFiKbbHN6x04nMIho20A0AiTrNlDLJJ7qVQwb3wSLfCfRWuHwYAgt9YUbLlEIUuRV0cKYmFLw7CJT1dsGBsm2PJlZZXSka40KKDr8McLTqYkB7oyjMB/cQuw1mxcLzjw7GOovD2m4MiF2flXm5mKYGu8L430dGsFavHkswx+RBp6EV1hMmoktBnNOK0i+jUGhgwuL4PD1Kb3EkSSSSfNdxZcX13QDzhytUzPfQbLXC7eh7BP0JABxmrmFyOlk7ynxDLmpE3BkfqoGJw1QCPZut/ieqqy5zXh0EEKu6CnHC6mzhLTp2Bq557aqQ2oChjhHFxFgQSrFmMN7EjsCuPZVNP0deF0ZfYS8PM76II/EilFZtUbAEn/AGusinAY4eRVTztRNWlYaT8FLxm1NaUeRjXRKo4gVGMeLhzQR6og5cdmfJGhEDogLk7HF1EUz71M5fTZHnCcXl6XF03Xxk0yDs5R0HOGu/7vGsIuM3qHPsbeo9E3UwFiZJMz01PXyBWeF1g7iFcGYfTeW9LVGn9yrfFsOXT72UfJX/p3+ka/EnleL9lBTpljnbGbidbzqdjKexGNc2lLoHvakGfBAAHQAn4N6KQ5od72nT9fn81T8dZ4T0FiT/lv5fso1prpfZfY0+2Un9W1lOSbmSBFwTlDSCdg2/WVR1G53gAanbuVIx2JaW2Mi/QAC0D5D4q05PweZxdYnYFdWxquGI4i2c9ZacM4VlaLXO//ADorrAYPMTI623AH6wU/icNZoAGsEnabfqrLhtVrWN8ImOsFxsNJ6B1+4XG1WWdnUiuMOiJi8Ple6BmIa0iTMy0mPIwTHRCHFca4ktpmXQC4nRs6aXj0RDzfxA0KRDiC+CXbwT4iB5S0DyJXPxUcc7MuWq8jMZJIbEhsbE5lpr8aEpa/SK7PIlGOL2yPi60OaGOzOElzjdskXi2ik8P4C54zRbcmw+Cv+D8qmxeO8fepV2+hkaQBA/m36/BSu8rOoFdXjuT2XYG1OBtbefgq7G8LEHKiXGNiR5+X3qqh7I3/AHuqK757rZrn40MzCjxOLfVcwVXe40MH+0affZbuxGSQII+7qdLGul7A9h95uhjsdiER4DkKjUy1W13OpEyBAmJ0ldaqzmtOPdU6pZ9ATiaknXXzmNQp/B6ImT/wj/j/AC1Tqt8ADHtAAPUDYoL/AKUsdkiCLGbKNzaQVZJl3TLSBljT4rWpUAmxKg4eoWNJkA9NVMpvzAXm31WFrWdCPSK7EQbgaqPTpRc6dArF9AbzHXbX+VHxOKpsAE6fevmmot+ibkkuyHUJHr9yrfgGIqMgjTUHoR0VHUxk6QB3uo1TGvJEOtMT9StddTXsw23RfSO/cP5mpuptLjDov5i36JIB4DwGtUoU3+0b4gTc/wCRSVuyMnR2WkbXs5OOM26haPbFQza0g/URussf0v8AfRXFZCbhwW2a0uEi4F1U4jg9EuBcxsnaBqr72cOI63HnuoGIohvieZOoPVAA1i8AxhIDGjyCncDLQYyj4KVj6EkO2KjYaiQ5R+yX0WFWnSBdmY246IVxeEDszdjMItxFDOFXPwV0OKY02jmtHl7F0KvtKdPMDbUXRRgHVy0h9JzDF9EXYajIynX8p6LY0Cb/AJhYj+7yUZVRl2NTaOPsxRoYllZ35XR08Js5dFB9qJaRlInz6Kt4zyTTq1M4cWNPvNAmP2UjhXCX4dmVtQvbPhzWt0CzeTRz7XtGrx7+LxmlXBb+tusaoM50xmRhYGyXCCRtfX6o6xWNLCQ9pBHae+oXP+YiKjnPAkEyB22t6Kjx6Xz/AC+jVfc+HX2CNEHKZ0B8O+mp+iMfw6IOa4lC72ki7Yi0dL3WOE8QdQqBzbQdOutlsthzi0YIS4s7CWTNvT6JouyA9CD+m3wUfhuOFRrTPvX+ITfFqngdeMs/T+Vx41uMsZ04WcogXzHxA1KxGrabZI2zH3R6Ekx2VpyDwM1ne3fpm+JshqpSLgaQu91STH9zot5DT0XWOAUPY0GMBywOk99PNb7mq4KJmr2ybkEDuHgthkDwEA9C02J+BCCazySXOIAMxbqYg9DAn1RNg8a/M4EiQc3S8mNDFwY9FpjsGyoTUAAIa1kaCBMW/XyWeyr5EnE11y+NtSOd4jCwDEkHQ69wq6vRPTRE1Wm5heJkgiGxIixJPQ62VJVMGfr0B+sLNjRsT1A/xGnN43+CteVeOnDvFN8mk43n8rj+YdlFxtYearKmJmwgx9FuolPrEYfIjW/bOuG9tzc2280G8+AtLKrWgtMtJG5Ghn70S5U5jmKNUwDAa86jo39kVcRwVOqwsfBp9YIkxqOhXR1SRx8cJHLH4wlt2m+6w3irhYCPNWXEeW6oMU/GzYTBHxTdHlbEOBOUCNiRJVfxQLvnn+yI3iYcPG4z0Fvqq12LHS/yVkeBVbzSdO9k9heXaziA2kZNr2+qmsXorbb9lEGl5kq+5a4K6vWZTA1+Q6on4d+GtZxmq5rG9jm8x0R9wnhNDCMii2SdXn3ifPYKWEdJfDeGMpUmUxcNET16rKWd2w+aSWCC7HUszZAkjZRQ4QDJ001jtIVk12/x8uqg4uhlIe0SN9iO4UiLMjxDyuExiMMHODtNiDp3B6eaebUDd5n1Py2TjPIE6OHX+UwwqhDpZFvy9PQpn2MKxqUW02uIHh10m/lsU1QbnbJiYsRof2SY0Zw42W1XCpNbBuptBwNjqkMq/YJ5rZibOsGn91ZPw4KjuowgRCqUJ7EC/R5lR3YS4tDjPhPugdlZ5bAaiZhaltnfC/yIKAKZ2GsBsdZt81TcS4JSqZnOb4jDRrMCYE6Wk6ovfRuBpA0Ok7qDVoWHSfT4IGch49ynWpkhjC8DQtvaN43Q7U5ervcIpunYQu8VMPdx0ERA8MqDXwhytB1GgjUeYRg9AblvCV2NaKlJ3h0tJt5KPzTjyXBjbECTO58uwRyWFjjH5ho1xblKGOK8vuqPzNPjBk5jaw/uVTpjyUiasaWAJwCvGLYXTEwPM2XXgRlAC56OUK85mloAObX3b7DdGdPOxrQ4giYFxmsJkgLL5VE5tSiavGujDpj2MZnA6z9EwzEOaC2TBF+vRbYmr4ZCrH17RmvoTsAbH5SssFJHR1SRpzDijSaDDcz7PMk5sptE95vugjiNZzDDze/hBk+EwZjS4PwV1xnGED2mY5p8HwjNHa0IXdgnObmMtl0aSXWklbK6Ob5SMl3k8FwiRK9Y1DbwtED77qww2AAaAWnxuEOkzGVpdcWmM1v8gpLqTPZh5aLAOtYEiIOXpr6neVIp1nPwhzeJwiBoZc6YBJvcj47QVsjFI58pN9soa0Wk30PQe7c9YOa/YJzDccr07Cq4jo4lzR0MFN4zwkNI8WUZ+ku8uxF1GAtAF5n9P1QIPOV+I+2Z4iM4MHuIs6EShllzblRn/csOgbJ+WnzhdOwzwUiIwKat+EYG8xfYHQ+qfwmDBhxFpVpUZkIjQG0xoeykkJs0a/KLi0eHUNaf3UI1XOJLojYbkeQ6p6sTUfJcQ2Zjr3hOUJkAtudDa9/kVIXoabH9jv8A8z80lOMCxsekn90kYR0IWuyf7bmSdP4UgHcabj9lGmxI8TTAA6DqP2WZLZLfFp6aAx+yQ0N18NBzMEjcaH0IWtOq1sAEknYwT3+CmscDOU3Fj0n9EzXw4dtDvvZAzFM7fm3tZ3n3TdegYcG2Me6THwI1WGu9ndwi+0kHvdJmIEAn8xFp0t3uNEAaUxDfFt1N++mqww7gyOoUp1om8276Trvoo9HDlkwS4Xtof5RgiTSxHVOyCq41IdldA6Hr/KfmEh6POpdE25mxWzaycFQFAxiLz2j77ph9Pw6SZ8pU0tGxWjmJAQalIT57kfcKK+he2o+PaytHMWhYmIpquFsbWOvWyhVcDcWG0DqiI0BfumamG+/JAwfbhYmGiTM208k1Xwlo/IDJIF7i6IXYa87rU4S5MaoDAWqYY+87U2B28OxHkqziuAexpgC7ZtexE2/ZGpwAiNk0/AiIVcqoy9otjbOCxM4xWp53BxO4jX0HZV+Mqw+ZkbAbDT+F1TinJtKoczczDc+HSTvlP6IYxnIhm9S0AWbBj4qz0ivloHN/1HtBM08sQNAQdD30WcTiD7oJyibWjWI+Tfgi08uU2NytaR3GvnKg1eXHGRNj289vVA9BPFMzkuJM2Hy/RLC4ZziABJ+/4RbR5NcSBNvKLeZRLgOVxTEFvlGhjUk6kIFoMcu8ELTIEvd8B2lHXD+GFgBeTmnYWtrqpFJgbAaBlGnhg/unWuLiQBGVu2p03O90JEWyVWrtFt7aDaBue61czM7xAiBtoPjqm6eBmQS0WmbmYghsk6lTGmwdaSLCJKkIzh2HQgEgSDJ0Im59U7VOzdtxpPaVoKcCXWWKTjUOVgtpPXyG6NDDTI3c/qknhhqe4M72n5rCjowjNMtIjS8t81qy7czbFxk+nVJJSEbEAl0eGCPVOGtrnFpER3WEkDHXNt1HdRnYYflt2Nx/CSSQMYxVZwc0EQ0Hz2j6rYVfEZuJ8Pa37pJJiNheQ68E2N/K61LWkEGfPWO4OqSSAMsYQL3HUW+RWpdBvp1H7JJIaAckgTss+0SSURmPaJZwkkgDGYLUkLKSAGyQsFwSSQM1Lgm3O7JJIBjLyoz6YckkmIjnAtM2vMLQYJokZY6EJJIEa1iBr4hYafdlBxGIaC0NsJAJjQH6pJJgSzTYfsj6arLGMD3OEgEDKNyYuT+3dJJSwRK/ppufC34ntOyb/qWg5WC53KSSj9Eh5uEu32xPiuMptAnbe/VSKDS7KwkAgkggXsNyPJJJAGWG12gpJJKIz//Z"/>
          <p:cNvSpPr>
            <a:spLocks noChangeAspect="1" noChangeArrowheads="1"/>
          </p:cNvSpPr>
          <p:nvPr/>
        </p:nvSpPr>
        <p:spPr bwMode="auto">
          <a:xfrm>
            <a:off x="-61913" y="-136525"/>
            <a:ext cx="304801"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dirty="0"/>
          </a:p>
        </p:txBody>
      </p:sp>
      <p:sp>
        <p:nvSpPr>
          <p:cNvPr id="6" name="AutoShape 4" descr="data:image/jpeg;base64,/9j/4AAQSkZJRgABAQAAAQABAAD/2wCEAAkGBxQTEhQUExQWFRQXFhgYFxgXGBgWFxgYFBQXGhYVHBQYHCggGBolHBQXITEhJSkrLi4uFx8zODMsNygtLisBCgoKDg0OGhAQGywkICQsLCwwLCwsLCwsLCwsLCwsLCwsLCwsLCwsLCwsLCwsLCwsLCwsLCwsLCwsLCwsLCwsLP/AABEIALcBEwMBIgACEQEDEQH/xAAcAAABBAMBAAAAAAAAAAAAAAAGAAMEBQECBwj/xAA8EAABAwIEBAMGBQMDBAMAAAABAAIRAyEEEjFBBQZRYSJxgRMykaGx8AdCwdHhFFJiI3LxFSSCohZDkv/EABkBAAIDAQAAAAAAAAAAAAAAAAABAgMEBf/EACYRAAIDAAICAgMAAwEBAAAAAAABAgMREiEEMRNBIlFhMnGxIxT/2gAMAwEAAhEDEQA/AOfgrYFahbNCqGbSsynaWEe7RpPoptHgVd2jCjB6VqyEQUOUa7toVjhuQ6p1PyRxYagTYE8wI8wvIH9xKusHyTTb+WU+DDkcxp0idAT6KbR4ZVdowrreG5apt/KFYUuEMGwT4C5HI6PLtY/lhTafKlXddYZgGjZU3NWObQpZWx7R5ytHnunwQt0D+D8IaA8kSWtvPUqJX4cMxtBVxw2KWGcyo4y95DnnqRb6Qqj+qc+o/cAW+91g8qTjPIs6PiwTh2iKzCCeqnUOHMMSHCfgnaVQMbIi4m+3VWWEqtbh6lY3I91vrcxss8fJt3EWz8av9ERnLdN+j/jZVfG+ACi0uLotN0RcM4k2q2Q2JCDvxC4jJqNzTDWyPMwAO/XyW3xrvmTeejFfT8TwgcAfTxFT2ebKT7p2J6XRRU5VLSGl4DjoDqVybDPeXsayS5zhlj3hlMyuoYvGuBZ7V+ao1ouYkEbWVltkalrIV1Ox5Efq8o1VAr8p1+iJeG8z1AACQ7zH6q7w3MGaM1IGdwVGPkVSCVNkTmVTlSv0UStyrXGsCdJ3XaH46llJLSLLm3OuNfnoSQHZw9pF4A0aB1JgK78forxgliuUcT/aqbGcsYlv/wBZ9F193OEZQ+mwGPE2bzvdX3COIYXE2ENd/a6L+XVRhbXJ4mTnTZFa0eaq3D6rPeY4eiaDV6lxXK9J+rR8EN8U/Dig/wDIAr8KDgATjV1LF/haJ8JIUJ34YP2cfglg9OeBbhHFX8Nqw0dPoq3FckYpn5ZRgaDSSnYnhFan71Nw9FELSNUhmFhZSQB03BcjF13T5BE/DeSKbY8IRpSoNGyktCliI6UOG5bpt/KFY0uEMGwViAtwEBpEZgWjZOtww6J+EkANiiOi2FNOBIpga5VmEpSlIDDzAXHvxI4+GuBbd4d8J0XW8fim0qb6jzDWgkrzp+IXEBUr+ERfMR06BRa1onCWJhJwri4xGErZgJY9thqdLiddSoWFqFzjlJBAlUHK2LLarjc5maDt/COuG4UewqOIIc9sAkAAAaXWDyK+dh0/Gnxq3+leXmN53+AKeZUc1sSchkEddLLT2oksEWOo3splOnmygAXAj6lYJx98TbGXXZJ4PTyUnzAEFxP35rm3NGOp1HB7M0m9QH+4gCB5ZT8Ua82VDToMbTs5x8RiRAidfuy5viMM4mm0QS5xHWSXR/C6Xgx41f7OX5b5T0J/w84cGtrYx/5RkpbHM6Q5w8h9VOYS8lx6xr17ohxXCsmHo0WFuRjYBG7o8d/SZ6kKMzhMskGC2wb/AHf5LP5SlOW/SLvHcYRz7ZGozPvRYCPlCvcJixTdcSdegCbwnA3uFMtiYzk+dr9DEKSMKGkuIIDTpEzsfqskKp80iyyyLiTzis9Mmw/bqgjEYU+3fiHvPswT7Fs28Ih7/q0DrKkt4rV/qhQ1bVPQzTa333SBsPqFW8bx4e7wjwAw0HZrfd9dz3W67lUs+2V+LWrJcvpELEVyNTcwZ12/la0ccQQRI6Gb/wAJh7s1td7T0n5Jmp12CyxN1iOncr8+ObDK/ibpm/MPPqui4LGU6zA+m4Oaen0XmxmIIPfVFHLfMr8K4PDvD+Zp0I/futtXkSj1L0cy7x4vuHs7e6kOi1OHHRROCcZp4qkKlIyNxuD0KsJXQT3tHPfQwcM3otH4Jp2UyFiEwKfE8Dpu1aEOcV5BoVJ8AnsjpalAHHqv4XCTDjCS6/lCygDQUluAlKxmQRN0lhqySgYklgrEoAeYVq5Nhy2zSgBLMpt5WA5IBrieFFak+m7Rw+e3zXnDmLCH2tUPBFUF2bYACF6VXPPxH5KOIDq2Hj2keNsxmAG3dBJHGeXa5bXbeNR8ka4viFT2QYXSIPz28kA4jDVKNQBzXNdOhEFFhzPp6bX6hYfJ3U0dHxWuLiydys7McvSSZ3V7RbkcALmTrtO4Q9y2Cxxk20RDTqZSXm+wusM3sujTvH2VXP8AiiwU2h0Ag5tNTuhzknhBr4mjUd7rHyRIm0uFuhT/ADnjA6tYaNEz7u8qXyrFAPcLueS0OGmW0RI6z8QulV+Fa0581ymG2LpNzjoC4xNpJM/VbDDDbQgiN+w+KgUKxMXEx8/00V5SFrDt5xqq32yW4b08c2iC5zoEam1gDeT5IJ4xzq+q6oxghmVxc4mBGgv3P6KbzpjstKoA0HKWwzufzFvYSb/2of5XojEeOpTAYXudU6ECPZsaD5EAb5ldGqK7ZXzbeFmMNUp4f2lSDXqMD6jpIDKIdlpsEb1HAE+Q6Ifx9i1p7k9g4Nt30+qNuNBoNSq53vNqGmwb5WAieonMB0y9r8+xFcuv/i0D/wABHzgrLcm5ts6XjtRgkjD3xESD9j6LV9CYBdbzWuuWTM2Pa1vlb0KdxLmMHfQfEqn/AB6Lm+WsxWhvTZSaGDLqFWu9wAphsU3S0uz/AJx11mO6q8BjWmuHVCA1mZxGt2sOURuS6FFx3EBUfUcDlD3E5ZJABMho6x17LbTTi2RzL7k5fiXfLnOVfC1mupuPs8zS9gjK5rTdsRa269EcC4zSxdIVaLszTqN2mLtI6rygXiQ1va/Uyu3/AIMU30GvpP0qeMDoW2NvKFpXRifZ1IFYJSSUyIlhKVgoASSbL0kAZBTdR11sbJpzkCH2uWrymCSnJlADgfKxKxlWwagBLLSsSkEDMrKRFkO8S5op0XFrjBS0MLbH4iAQNVpw6m7LLjdDWH5ibUMhW2H4sIWWdyUvZvrobj6JHFOX8PiI9rTa4gyCRcHzQJzxSbQq0xTa0Z7GyOW8SBOq5d+J2MJqsI2Ua5xlLCVkJRj2X9LlN2QVKRBm5b56qp4hhTRs4GxRbylxOaDJOwVtjsLTrNh4BB33VE665vY9MsTml2efeYH/AOo46hFGFqBtNjZFmidjcfNVfOvBHUcYGkRTe4Fruo/Qq1p4QPuH7QB9Por7JPIpFMEk3pecIbMOMReI+RV4/ENY3M52UCCSesiB5lUnDnANaBPdVnOuMBpupufltJH9xEZR1FxM9koLlLCMmktB/jvEauIr1mUnD2byZt4spa3c6Tb4Il4Th/ZMp0Q61OC93V5iw6RIA8yeiBeXsQPbEnQFuW2kQ3foEdYerlDmtdcukE7OcCJgdBPrCstmo4h0x5ayFzDjC8CmweFjA0EdXZZ/9Z+JQ67h73XAA7G28a7ok9iA0y0l14M9O3p8lT1OInMWWFzDnEZWtk3I+9VQ05vpGj5FArKtJwIYBL9r2FrEnayrMQ7RwMi14OpJgRtopuKxNsshweBJBu4G5BI0mBbt2Ve/ElstAzMJ03JbYHzhaa6VFa/Zkt8hzeL0NV8OAWyIsc3UzME/EJmlhQfJPQ57r/O56KxpYSB5KU5qJXCDkxvCYaCMog6zuumfhViT/Vhr3/lMZjcnoEBUzHon6VQggglpBkEGCCNwVlV35GiXj9HpopKo5X4kK+GpvE+6AZ1zAQVbSt6erTC1giFpC3lZTEM+zSTqSYEWu/QLQsWzmSU4GoENhicY1bQkkBlKFs1q2ASGaNYtgEsygY7itOkQHvDZ690AWBXO/wAQ+ElxFRrZI1jojerjmiCJPkoOLx7XCC256qmd9cPbLoUWS7SOQ8FxmSplPVGdOqIspzeUqLqntCy5M9vNP47Chr2UWAAmC7sNvUn9VhsStnsTo1WOuPGRBNX2bS51vrPRDfF2UcT77dO90Rc2YUCtTpTNhmuR4nRlnaLHvCHatDKXBoBhxbaSDldEt3/K4rHa5wm+H10bqowsgnP7HMBjG0hkbIDTGs6bKxoczNJLTMiLee6GXVZJ2/WNCn8HhnOJcN/s3VUfJcW2ydnjRaxBLxTB0MWyKl8t2mYIKAsE4MxD6QJgEwVfvAZdz8vqh3GYqgKhcyS8i5Gi2eP5PPVjOddRxa/Rf4HGgWG+/qhTnGuPavG4PqPCJAO6hf8AW8h1m/lKgcXx2Z5e3Q7TMba7roVRaemKxr0a8MdlFzEmfmI9YXSOX8SwNLiM1vCY1m0fIfNcywrtJO+2un7BEvDuOClhi0Sao0O0TayL63NLCVM1H2W3M/E2Upbnu4Axq5xP5QJ1mb9kJHEsaBN93D5+8NdY+Crnue9xL7knU/H78k7TwuaZOgnXaP8AhWV1qC6KrJuQsfF4sPDAEAfAeqj0SYcd9B6/Tf4rau3ve1uxVvwnhoqAH/glOc1BaxQhyeDHD8MJB3I+BKsfZ2P3KdPDyx2UjxDUWiYnWdgsVHg/X7+IXMtscmdSqlRRGfb1Tbn3t6pwNJsP+VFxboNyLD789UQWvCyeJdnUPwm5gDahoPdAf7k6Zht6rrZp9F5OwvGzTe11PVpkeexXpbkzj7cVhKVUODnFoDwNQ8DxAhdKrkljOPdxctRblZlPSCmnU+iuKTXMktJSQBhrVubJEwouLxrKQBqGAUCJAErdoQzj+ZwHAUhm+nxV1Qa94BJyyNlFywsjDkTQUy/EdLpp9GC3U9bqTA6KtzZaqor32V9TGEDNltErlvH6xxWPaGu8Je0X7ESAF1LjlQChUJsMu2q5Fywc3FmC5AdaQbZWk+V1CLePWT4pNYjtJpAZWnRoCp6lBtSsSAcg12kjopGPqlxblN5v5Db6J7D04b3WW6PyPH6NFb4LfsZ5j4wMJhKlYgeACAb7gAKj5VcHUziariR75zWABuPQT8kz+JFH2tKlTkkCo1zmg6tkAz1AmY7K14dhg6gGO8IJvAi0aX+C0Lc/pVFLtsGsViw41XOIJcZbUMEG0N9C0m37IffVJFrO8LRMCZ1fNstx/wCxCMuI8MPsASQ1rGlpItGVpggbyco62shvB4WcOKjolznQLE5acNJ8xa3r1XMurkn3/s6tVkc6KSq3NAbqYb5dSr7iJ/pabWxLjDWtGpJ0EDU3Uflam04irUfBbRZMk2LnuIH0EKmq4t2Lxk5iG0znB6ZXeHsLi0quvxXY4x/f/CV1/BNv6/6RMXhahz1KxLAA4wQCSQSC0NHkQTt80GV8XL4uBoi/8QeKnM0UyYIJc6QS7PJA8gS6yCqOHLiu3GEKo4jhztnY9ZGc0lYpHQd9ekojw/CrAlYxvBJEixVf/wBME8Y/gn7Kiu0se5rrWkHrOhnoVJwm0m38JjEYAj3iZFgfLQJ7AH+/a0ASSrk1JdEFsX2S8VQOQOBDXEgROxBmPgmsPRzuDG62t1Wtete3oTaOikcBpDPmJvtdE5ZEI9suf/iwDQ7MQ70IAVhwfh/s4bPX9VY4SsAMs3Gv7qQGzHncjp+y5c7ZS6ZurrUe0VGLwli9kXnzOkqkqtcWiR9n9EYY17ScoiBqREdLlDvFb031G6NJvPvO2AbqYET0UIwlNpRRqVsYR2RXYvFEOOmYm5EBrQfLQCUO1cQ4lwtrE66SLHonsZWNSAwENy+Mm2Z0+Im/uiwA7FM0mAfp5rp1UqC/pzLr3Y/4N0aP19VacM4tVw7iaNR9M/4uIB8xoVBFQ+fQ/wApylhHONgrjOdq5A/En+oLaGJhtQ2a8aOPQjYrqFKp1XmrlXg7xVY4atcDHkV6JY4kDyEpoi+ieaYWEwHlYUhahtz4BcdAg3mLigqRlGYA6fqiPmAu9k4MtZc8BaXOaHeIXITREk42s1mWwEkFHvD8SDSaQdguP8w4s5RB3v8A+KM+W+LNqUGQ6CbX0hU3S44aqFuoMnV+60OK+CG6vEA05Xekaead/wCpTpER6krLK1ejYqmW/EaftaT2A+80ifouWcsPfT4mKdRzi4F0A+7GU6LoNHHgyub8armnxWk92mciRvmFreqK56nn6KpxySOnsxIzETAB+amtrfJCdbigIOreh7jVWnDMWSQNjER19VXKxfRbx6elRzFjy7HU6LTAy5nHfUW7CHn4K+weI/0xefCIg+hH0QbRrudi6zyWvIa4j+5t/dPw+qYZxd7WvpkZg4DKBq02g237dfJFl3x2JP8ARZRT8lba/YecVOagWC8ttsRuJ7W+SHMVg8lAFrrlsmdJeXe1d5yQPIDstuAY1poik55uyPFpABaIO2oWeYcePYwwAHLm0JsfEAI7gE6WClZxnDl/AgpQnx/oJ0MS4NqU2a1qtgd2sBbmPazz6KDx40cLhalJsurVSQ698gMAu3AIE5f8z3WDUYyq4ZnGm2wIgHM9wBvvYH0KGeOVs1V0nQ5elmwBv5/BW+LDjHkZ/Ns2fFFfiajnljScwAA++vmrvheBtMaqDwzBlxCL8DhsoA8lR5d+dIPHq3tjdLDwNE7UoNNirE4bY6xPp1TVXDka9r9Fx5Se6dWMItFNi+HAiNVRYjB+yJJbmHSdD36q84xj/Z+EHM46AXNgTZC+Jxr6hOeIg2n4aarpeErv8vr+mPy1Sln2V2LxGbffdSOH4k6bBQnsnZEPLeJovAoVgGH8r9JM6OOy6rXJYcrWnpfcO4o0tANj1/lXLcS0MJGnTsh7iuAGFc0ZgWuEgnb+FS43jr3+CnZu56rDPxm3iNVd6S7L9nEWPqiiXilTvneegkwPOIlD3Gcc2oGtpNeMheM0+HK95MAaiyiMp2NpO8673PZOZgIAg6yB2FvSVsrrUFiKbbHN6x04nMIho20A0AiTrNlDLJJ7qVQwb3wSLfCfRWuHwYAgt9YUbLlEIUuRV0cKYmFLw7CJT1dsGBsm2PJlZZXSka40KKDr8McLTqYkB7oyjMB/cQuw1mxcLzjw7GOovD2m4MiF2flXm5mKYGu8L430dGsFavHkswx+RBp6EV1hMmoktBnNOK0i+jUGhgwuL4PD1Kb3EkSSSSfNdxZcX13QDzhytUzPfQbLXC7eh7BP0JABxmrmFyOlk7ynxDLmpE3BkfqoGJw1QCPZut/ieqqy5zXh0EEKu6CnHC6mzhLTp2Bq557aqQ2oChjhHFxFgQSrFmMN7EjsCuPZVNP0deF0ZfYS8PM76II/EilFZtUbAEn/AGusinAY4eRVTztRNWlYaT8FLxm1NaUeRjXRKo4gVGMeLhzQR6og5cdmfJGhEDogLk7HF1EUz71M5fTZHnCcXl6XF03Xxk0yDs5R0HOGu/7vGsIuM3qHPsbeo9E3UwFiZJMz01PXyBWeF1g7iFcGYfTeW9LVGn9yrfFsOXT72UfJX/p3+ka/EnleL9lBTpljnbGbidbzqdjKexGNc2lLoHvakGfBAAHQAn4N6KQ5od72nT9fn81T8dZ4T0FiT/lv5fso1prpfZfY0+2Un9W1lOSbmSBFwTlDSCdg2/WVR1G53gAanbuVIx2JaW2Mi/QAC0D5D4q05PweZxdYnYFdWxquGI4i2c9ZacM4VlaLXO//ADorrAYPMTI623AH6wU/icNZoAGsEnabfqrLhtVrWN8ImOsFxsNJ6B1+4XG1WWdnUiuMOiJi8Ple6BmIa0iTMy0mPIwTHRCHFca4ktpmXQC4nRs6aXj0RDzfxA0KRDiC+CXbwT4iB5S0DyJXPxUcc7MuWq8jMZJIbEhsbE5lpr8aEpa/SK7PIlGOL2yPi60OaGOzOElzjdskXi2ik8P4C54zRbcmw+Cv+D8qmxeO8fepV2+hkaQBA/m36/BSu8rOoFdXjuT2XYG1OBtbefgq7G8LEHKiXGNiR5+X3qqh7I3/AHuqK757rZrn40MzCjxOLfVcwVXe40MH+0affZbuxGSQII+7qdLGul7A9h95uhjsdiER4DkKjUy1W13OpEyBAmJ0ldaqzmtOPdU6pZ9ATiaknXXzmNQp/B6ImT/wj/j/AC1Tqt8ADHtAAPUDYoL/AKUsdkiCLGbKNzaQVZJl3TLSBljT4rWpUAmxKg4eoWNJkA9NVMpvzAXm31WFrWdCPSK7EQbgaqPTpRc6dArF9AbzHXbX+VHxOKpsAE6fevmmot+ibkkuyHUJHr9yrfgGIqMgjTUHoR0VHUxk6QB3uo1TGvJEOtMT9StddTXsw23RfSO/cP5mpuptLjDov5i36JIB4DwGtUoU3+0b4gTc/wCRSVuyMnR2WkbXs5OOM26haPbFQza0g/URussf0v8AfRXFZCbhwW2a0uEi4F1U4jg9EuBcxsnaBqr72cOI63HnuoGIohvieZOoPVAA1i8AxhIDGjyCncDLQYyj4KVj6EkO2KjYaiQ5R+yX0WFWnSBdmY246IVxeEDszdjMItxFDOFXPwV0OKY02jmtHl7F0KvtKdPMDbUXRRgHVy0h9JzDF9EXYajIynX8p6LY0Cb/AJhYj+7yUZVRl2NTaOPsxRoYllZ35XR08Js5dFB9qJaRlInz6Kt4zyTTq1M4cWNPvNAmP2UjhXCX4dmVtQvbPhzWt0CzeTRz7XtGrx7+LxmlXBb+tusaoM50xmRhYGyXCCRtfX6o6xWNLCQ9pBHae+oXP+YiKjnPAkEyB22t6Kjx6Xz/AC+jVfc+HX2CNEHKZ0B8O+mp+iMfw6IOa4lC72ki7Yi0dL3WOE8QdQqBzbQdOutlsthzi0YIS4s7CWTNvT6JouyA9CD+m3wUfhuOFRrTPvX+ITfFqngdeMs/T+Vx41uMsZ04WcogXzHxA1KxGrabZI2zH3R6Ekx2VpyDwM1ne3fpm+JshqpSLgaQu91STH9zot5DT0XWOAUPY0GMBywOk99PNb7mq4KJmr2ybkEDuHgthkDwEA9C02J+BCCazySXOIAMxbqYg9DAn1RNg8a/M4EiQc3S8mNDFwY9FpjsGyoTUAAIa1kaCBMW/XyWeyr5EnE11y+NtSOd4jCwDEkHQ69wq6vRPTRE1Wm5heJkgiGxIixJPQ62VJVMGfr0B+sLNjRsT1A/xGnN43+CteVeOnDvFN8mk43n8rj+YdlFxtYearKmJmwgx9FuolPrEYfIjW/bOuG9tzc2280G8+AtLKrWgtMtJG5Ghn70S5U5jmKNUwDAa86jo39kVcRwVOqwsfBp9YIkxqOhXR1SRx8cJHLH4wlt2m+6w3irhYCPNWXEeW6oMU/GzYTBHxTdHlbEOBOUCNiRJVfxQLvnn+yI3iYcPG4z0Fvqq12LHS/yVkeBVbzSdO9k9heXaziA2kZNr2+qmsXorbb9lEGl5kq+5a4K6vWZTA1+Q6on4d+GtZxmq5rG9jm8x0R9wnhNDCMii2SdXn3ifPYKWEdJfDeGMpUmUxcNET16rKWd2w+aSWCC7HUszZAkjZRQ4QDJ001jtIVk12/x8uqg4uhlIe0SN9iO4UiLMjxDyuExiMMHODtNiDp3B6eaebUDd5n1Py2TjPIE6OHX+UwwqhDpZFvy9PQpn2MKxqUW02uIHh10m/lsU1QbnbJiYsRof2SY0Zw42W1XCpNbBuptBwNjqkMq/YJ5rZibOsGn91ZPw4KjuowgRCqUJ7EC/R5lR3YS4tDjPhPugdlZ5bAaiZhaltnfC/yIKAKZ2GsBsdZt81TcS4JSqZnOb4jDRrMCYE6Wk6ovfRuBpA0Ok7qDVoWHSfT4IGch49ynWpkhjC8DQtvaN43Q7U5ervcIpunYQu8VMPdx0ERA8MqDXwhytB1GgjUeYRg9AblvCV2NaKlJ3h0tJt5KPzTjyXBjbECTO58uwRyWFjjH5ho1xblKGOK8vuqPzNPjBk5jaw/uVTpjyUiasaWAJwCvGLYXTEwPM2XXgRlAC56OUK85mloAObX3b7DdGdPOxrQ4giYFxmsJkgLL5VE5tSiavGujDpj2MZnA6z9EwzEOaC2TBF+vRbYmr4ZCrH17RmvoTsAbH5SssFJHR1SRpzDijSaDDcz7PMk5sptE95vugjiNZzDDze/hBk+EwZjS4PwV1xnGED2mY5p8HwjNHa0IXdgnObmMtl0aSXWklbK6Ob5SMl3k8FwiRK9Y1DbwtED77qww2AAaAWnxuEOkzGVpdcWmM1v8gpLqTPZh5aLAOtYEiIOXpr6neVIp1nPwhzeJwiBoZc6YBJvcj47QVsjFI58pN9soa0Wk30PQe7c9YOa/YJzDccr07Cq4jo4lzR0MFN4zwkNI8WUZ+ku8uxF1GAtAF5n9P1QIPOV+I+2Z4iM4MHuIs6EShllzblRn/csOgbJ+WnzhdOwzwUiIwKat+EYG8xfYHQ+qfwmDBhxFpVpUZkIjQG0xoeykkJs0a/KLi0eHUNaf3UI1XOJLojYbkeQ6p6sTUfJcQ2Zjr3hOUJkAtudDa9/kVIXoabH9jv8A8z80lOMCxsekn90kYR0IWuyf7bmSdP4UgHcabj9lGmxI8TTAA6DqP2WZLZLfFp6aAx+yQ0N18NBzMEjcaH0IWtOq1sAEknYwT3+CmscDOU3Fj0n9EzXw4dtDvvZAzFM7fm3tZ3n3TdegYcG2Me6THwI1WGu9ndwi+0kHvdJmIEAn8xFp0t3uNEAaUxDfFt1N++mqww7gyOoUp1om8276Trvoo9HDlkwS4Xtof5RgiTSxHVOyCq41IdldA6Hr/KfmEh6POpdE25mxWzaycFQFAxiLz2j77ph9Pw6SZ8pU0tGxWjmJAQalIT57kfcKK+he2o+PaytHMWhYmIpquFsbWOvWyhVcDcWG0DqiI0BfumamG+/JAwfbhYmGiTM208k1Xwlo/IDJIF7i6IXYa87rU4S5MaoDAWqYY+87U2B28OxHkqziuAexpgC7ZtexE2/ZGpwAiNk0/AiIVcqoy9otjbOCxM4xWp53BxO4jX0HZV+Mqw+ZkbAbDT+F1TinJtKoczczDc+HSTvlP6IYxnIhm9S0AWbBj4qz0ivloHN/1HtBM08sQNAQdD30WcTiD7oJyibWjWI+Tfgi08uU2NytaR3GvnKg1eXHGRNj289vVA9BPFMzkuJM2Hy/RLC4ZziABJ+/4RbR5NcSBNvKLeZRLgOVxTEFvlGhjUk6kIFoMcu8ELTIEvd8B2lHXD+GFgBeTmnYWtrqpFJgbAaBlGnhg/unWuLiQBGVu2p03O90JEWyVWrtFt7aDaBue61czM7xAiBtoPjqm6eBmQS0WmbmYghsk6lTGmwdaSLCJKkIzh2HQgEgSDJ0Im59U7VOzdtxpPaVoKcCXWWKTjUOVgtpPXyG6NDDTI3c/qknhhqe4M72n5rCjowjNMtIjS8t81qy7czbFxk+nVJJSEbEAl0eGCPVOGtrnFpER3WEkDHXNt1HdRnYYflt2Nx/CSSQMYxVZwc0EQ0Hz2j6rYVfEZuJ8Pa37pJJiNheQ68E2N/K61LWkEGfPWO4OqSSAMsYQL3HUW+RWpdBvp1H7JJIaAckgTss+0SSURmPaJZwkkgDGYLUkLKSAGyQsFwSSQM1Lgm3O7JJIBjLyoz6YckkmIjnAtM2vMLQYJokZY6EJJIEa1iBr4hYafdlBxGIaC0NsJAJjQH6pJJgSzTYfsj6arLGMD3OEgEDKNyYuT+3dJJSwRK/ppufC34ntOyb/qWg5WC53KSSj9Eh5uEu32xPiuMptAnbe/VSKDS7KwkAgkggXsNyPJJJAGWG12gpJJKIz//Z"/>
          <p:cNvSpPr>
            <a:spLocks noChangeAspect="1" noChangeArrowheads="1"/>
          </p:cNvSpPr>
          <p:nvPr/>
        </p:nvSpPr>
        <p:spPr bwMode="auto">
          <a:xfrm>
            <a:off x="90487" y="15875"/>
            <a:ext cx="304801"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dirty="0"/>
          </a:p>
        </p:txBody>
      </p:sp>
      <p:sp>
        <p:nvSpPr>
          <p:cNvPr id="7" name="TextBox 6"/>
          <p:cNvSpPr txBox="1"/>
          <p:nvPr/>
        </p:nvSpPr>
        <p:spPr>
          <a:xfrm>
            <a:off x="1045433" y="836712"/>
            <a:ext cx="6840760" cy="923330"/>
          </a:xfrm>
          <a:prstGeom prst="rect">
            <a:avLst/>
          </a:prstGeom>
          <a:noFill/>
        </p:spPr>
        <p:txBody>
          <a:bodyPr wrap="square" rtlCol="1">
            <a:spAutoFit/>
          </a:bodyPr>
          <a:lstStyle/>
          <a:p>
            <a:pPr algn="ctr" rtl="0"/>
            <a:r>
              <a:rPr lang="he-IL" sz="5400" b="1" dirty="0" smtClean="0">
                <a:solidFill>
                  <a:schemeClr val="accent4">
                    <a:lumMod val="75000"/>
                  </a:schemeClr>
                </a:solidFill>
                <a:effectLst>
                  <a:outerShdw blurRad="38100" dist="38100" dir="2700000" algn="tl">
                    <a:srgbClr val="000000">
                      <a:alpha val="43137"/>
                    </a:srgbClr>
                  </a:outerShdw>
                </a:effectLst>
                <a:latin typeface="Algerian" panose="04020705040A02060702" pitchFamily="82" charset="0"/>
              </a:rPr>
              <a:t>סוגי מכירות פומביות</a:t>
            </a:r>
            <a:endParaRPr lang="he-IL" sz="5400" b="1" dirty="0">
              <a:solidFill>
                <a:schemeClr val="accent4">
                  <a:lumMod val="75000"/>
                </a:schemeClr>
              </a:solidFill>
              <a:effectLst>
                <a:outerShdw blurRad="38100" dist="38100" dir="2700000" algn="tl">
                  <a:srgbClr val="000000">
                    <a:alpha val="43137"/>
                  </a:srgbClr>
                </a:outerShdw>
              </a:effectLst>
              <a:latin typeface="Algerian" panose="04020705040A02060702" pitchFamily="82" charset="0"/>
            </a:endParaRPr>
          </a:p>
        </p:txBody>
      </p:sp>
    </p:spTree>
    <p:extLst>
      <p:ext uri="{BB962C8B-B14F-4D97-AF65-F5344CB8AC3E}">
        <p14:creationId xmlns:p14="http://schemas.microsoft.com/office/powerpoint/2010/main" val="387240811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זרימה">
  <a:themeElements>
    <a:clrScheme name="פסגה">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זרימה">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זרימה">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1082</TotalTime>
  <Words>3430</Words>
  <Application>Microsoft Office PowerPoint</Application>
  <PresentationFormat>‫הצגה על המסך (4:3)</PresentationFormat>
  <Paragraphs>319</Paragraphs>
  <Slides>34</Slides>
  <Notes>0</Notes>
  <HiddenSlides>0</HiddenSlides>
  <MMClips>0</MMClips>
  <ScaleCrop>false</ScaleCrop>
  <HeadingPairs>
    <vt:vector size="4" baseType="variant">
      <vt:variant>
        <vt:lpstr>ערכת נושא</vt:lpstr>
      </vt:variant>
      <vt:variant>
        <vt:i4>1</vt:i4>
      </vt:variant>
      <vt:variant>
        <vt:lpstr>כותרות שקופיות</vt:lpstr>
      </vt:variant>
      <vt:variant>
        <vt:i4>34</vt:i4>
      </vt:variant>
    </vt:vector>
  </HeadingPairs>
  <TitlesOfParts>
    <vt:vector size="35" baseType="lpstr">
      <vt:lpstr>זרימה</vt:lpstr>
      <vt:lpstr>Seminar in Auctions &amp; Mechanism Design</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Seminar in Auctions and Mechanism Design</dc:title>
  <dc:creator>yakovian</dc:creator>
  <cp:lastModifiedBy>yakovian</cp:lastModifiedBy>
  <cp:revision>111</cp:revision>
  <dcterms:created xsi:type="dcterms:W3CDTF">2014-05-26T19:16:16Z</dcterms:created>
  <dcterms:modified xsi:type="dcterms:W3CDTF">2014-05-28T12:12:31Z</dcterms:modified>
</cp:coreProperties>
</file>