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5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69" r:id="rId15"/>
    <p:sldId id="273" r:id="rId16"/>
    <p:sldId id="272" r:id="rId17"/>
    <p:sldId id="270" r:id="rId18"/>
    <p:sldId id="274" r:id="rId19"/>
    <p:sldId id="276" r:id="rId20"/>
    <p:sldId id="277" r:id="rId21"/>
    <p:sldId id="279" r:id="rId22"/>
    <p:sldId id="280" r:id="rId23"/>
    <p:sldId id="278" r:id="rId2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B0DE"/>
    <a:srgbClr val="C5EA27"/>
    <a:srgbClr val="FFC000"/>
    <a:srgbClr val="4472C4"/>
    <a:srgbClr val="FFE5CF"/>
    <a:srgbClr val="203864"/>
    <a:srgbClr val="FFD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22003D-B64F-49F6-BBAB-63AE9E1E022D}" v="3600" dt="2023-07-05T14:02:20.7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n Oren" userId="4167e8f1ae5040c7" providerId="LiveId" clId="{6322003D-B64F-49F6-BBAB-63AE9E1E022D}"/>
    <pc:docChg chg="undo redo custSel addSld delSld modSld sldOrd">
      <pc:chgData name="Dean Oren" userId="4167e8f1ae5040c7" providerId="LiveId" clId="{6322003D-B64F-49F6-BBAB-63AE9E1E022D}" dt="2023-07-05T14:02:20.799" v="6408"/>
      <pc:docMkLst>
        <pc:docMk/>
      </pc:docMkLst>
      <pc:sldChg chg="addSp delSp modSp mod setBg">
        <pc:chgData name="Dean Oren" userId="4167e8f1ae5040c7" providerId="LiveId" clId="{6322003D-B64F-49F6-BBAB-63AE9E1E022D}" dt="2023-07-05T04:20:42.008" v="147" actId="1076"/>
        <pc:sldMkLst>
          <pc:docMk/>
          <pc:sldMk cId="1137733474" sldId="256"/>
        </pc:sldMkLst>
        <pc:spChg chg="mod">
          <ac:chgData name="Dean Oren" userId="4167e8f1ae5040c7" providerId="LiveId" clId="{6322003D-B64F-49F6-BBAB-63AE9E1E022D}" dt="2023-07-05T04:13:53.541" v="64" actId="20577"/>
          <ac:spMkLst>
            <pc:docMk/>
            <pc:sldMk cId="1137733474" sldId="256"/>
            <ac:spMk id="2" creationId="{E3A82DE7-205A-A2F7-805E-3D6A7CFF2903}"/>
          </ac:spMkLst>
        </pc:spChg>
        <pc:spChg chg="mod">
          <ac:chgData name="Dean Oren" userId="4167e8f1ae5040c7" providerId="LiveId" clId="{6322003D-B64F-49F6-BBAB-63AE9E1E022D}" dt="2023-07-05T04:12:52.058" v="46" actId="207"/>
          <ac:spMkLst>
            <pc:docMk/>
            <pc:sldMk cId="1137733474" sldId="256"/>
            <ac:spMk id="3" creationId="{AE9AEB88-4C4B-A70A-424A-B84EF203E8FE}"/>
          </ac:spMkLst>
        </pc:spChg>
        <pc:spChg chg="add del mod">
          <ac:chgData name="Dean Oren" userId="4167e8f1ae5040c7" providerId="LiveId" clId="{6322003D-B64F-49F6-BBAB-63AE9E1E022D}" dt="2023-07-05T04:19:57.681" v="131" actId="478"/>
          <ac:spMkLst>
            <pc:docMk/>
            <pc:sldMk cId="1137733474" sldId="256"/>
            <ac:spMk id="4" creationId="{F9A32EE4-46A8-FF69-1F41-B04B6D31F440}"/>
          </ac:spMkLst>
        </pc:spChg>
        <pc:spChg chg="add del mod">
          <ac:chgData name="Dean Oren" userId="4167e8f1ae5040c7" providerId="LiveId" clId="{6322003D-B64F-49F6-BBAB-63AE9E1E022D}" dt="2023-07-05T04:20:02.642" v="137" actId="478"/>
          <ac:spMkLst>
            <pc:docMk/>
            <pc:sldMk cId="1137733474" sldId="256"/>
            <ac:spMk id="5" creationId="{A159B550-B6BF-0AC5-8BD4-653E4FD43D4D}"/>
          </ac:spMkLst>
        </pc:spChg>
        <pc:spChg chg="add del mod">
          <ac:chgData name="Dean Oren" userId="4167e8f1ae5040c7" providerId="LiveId" clId="{6322003D-B64F-49F6-BBAB-63AE9E1E022D}" dt="2023-07-05T04:19:58.341" v="132" actId="478"/>
          <ac:spMkLst>
            <pc:docMk/>
            <pc:sldMk cId="1137733474" sldId="256"/>
            <ac:spMk id="6" creationId="{67D70929-9B16-BAFF-F97C-0EABD50FB059}"/>
          </ac:spMkLst>
        </pc:spChg>
        <pc:spChg chg="add del mod">
          <ac:chgData name="Dean Oren" userId="4167e8f1ae5040c7" providerId="LiveId" clId="{6322003D-B64F-49F6-BBAB-63AE9E1E022D}" dt="2023-07-05T04:19:59.440" v="133" actId="478"/>
          <ac:spMkLst>
            <pc:docMk/>
            <pc:sldMk cId="1137733474" sldId="256"/>
            <ac:spMk id="7" creationId="{60AC0FEB-A4D8-A500-10D4-0C74796900F0}"/>
          </ac:spMkLst>
        </pc:spChg>
        <pc:picChg chg="add mod">
          <ac:chgData name="Dean Oren" userId="4167e8f1ae5040c7" providerId="LiveId" clId="{6322003D-B64F-49F6-BBAB-63AE9E1E022D}" dt="2023-07-05T04:20:42.008" v="147" actId="1076"/>
          <ac:picMkLst>
            <pc:docMk/>
            <pc:sldMk cId="1137733474" sldId="256"/>
            <ac:picMk id="15" creationId="{9FADB0E2-6554-B34E-B19B-38B751C75B7E}"/>
          </ac:picMkLst>
        </pc:picChg>
        <pc:picChg chg="add del mod">
          <ac:chgData name="Dean Oren" userId="4167e8f1ae5040c7" providerId="LiveId" clId="{6322003D-B64F-49F6-BBAB-63AE9E1E022D}" dt="2023-07-05T04:11:12.825" v="42" actId="478"/>
          <ac:picMkLst>
            <pc:docMk/>
            <pc:sldMk cId="1137733474" sldId="256"/>
            <ac:picMk id="1026" creationId="{8F65A10C-9358-6281-61AA-0D502CECF482}"/>
          </ac:picMkLst>
        </pc:picChg>
        <pc:picChg chg="add del mod">
          <ac:chgData name="Dean Oren" userId="4167e8f1ae5040c7" providerId="LiveId" clId="{6322003D-B64F-49F6-BBAB-63AE9E1E022D}" dt="2023-07-05T04:20:42.008" v="147" actId="1076"/>
          <ac:picMkLst>
            <pc:docMk/>
            <pc:sldMk cId="1137733474" sldId="256"/>
            <ac:picMk id="1028" creationId="{54A503D2-F5B1-BD4A-2B49-82EB07DDD6F1}"/>
          </ac:picMkLst>
        </pc:picChg>
        <pc:picChg chg="add del">
          <ac:chgData name="Dean Oren" userId="4167e8f1ae5040c7" providerId="LiveId" clId="{6322003D-B64F-49F6-BBAB-63AE9E1E022D}" dt="2023-07-05T04:14:45.570" v="68" actId="478"/>
          <ac:picMkLst>
            <pc:docMk/>
            <pc:sldMk cId="1137733474" sldId="256"/>
            <ac:picMk id="1030" creationId="{329B03DF-445A-3295-6577-C23AF05C2F4D}"/>
          </ac:picMkLst>
        </pc:picChg>
        <pc:picChg chg="add del mod">
          <ac:chgData name="Dean Oren" userId="4167e8f1ae5040c7" providerId="LiveId" clId="{6322003D-B64F-49F6-BBAB-63AE9E1E022D}" dt="2023-07-05T04:15:18.565" v="73" actId="478"/>
          <ac:picMkLst>
            <pc:docMk/>
            <pc:sldMk cId="1137733474" sldId="256"/>
            <ac:picMk id="1032" creationId="{8D2E4A87-C920-567C-910A-12481AD582E2}"/>
          </ac:picMkLst>
        </pc:picChg>
        <pc:cxnChg chg="add del mod">
          <ac:chgData name="Dean Oren" userId="4167e8f1ae5040c7" providerId="LiveId" clId="{6322003D-B64F-49F6-BBAB-63AE9E1E022D}" dt="2023-07-05T04:16:09.411" v="85" actId="11529"/>
          <ac:cxnSpMkLst>
            <pc:docMk/>
            <pc:sldMk cId="1137733474" sldId="256"/>
            <ac:cxnSpMk id="9" creationId="{EB63FC52-FCA5-071E-8E1A-74920E40AABC}"/>
          </ac:cxnSpMkLst>
        </pc:cxnChg>
        <pc:cxnChg chg="add del mod">
          <ac:chgData name="Dean Oren" userId="4167e8f1ae5040c7" providerId="LiveId" clId="{6322003D-B64F-49F6-BBAB-63AE9E1E022D}" dt="2023-07-05T04:20:04.167" v="139" actId="478"/>
          <ac:cxnSpMkLst>
            <pc:docMk/>
            <pc:sldMk cId="1137733474" sldId="256"/>
            <ac:cxnSpMk id="11" creationId="{DEB1EDFB-2587-4B6B-CA92-FE559A0A435A}"/>
          </ac:cxnSpMkLst>
        </pc:cxnChg>
        <pc:cxnChg chg="add del mod">
          <ac:chgData name="Dean Oren" userId="4167e8f1ae5040c7" providerId="LiveId" clId="{6322003D-B64F-49F6-BBAB-63AE9E1E022D}" dt="2023-07-05T04:20:00.194" v="134" actId="478"/>
          <ac:cxnSpMkLst>
            <pc:docMk/>
            <pc:sldMk cId="1137733474" sldId="256"/>
            <ac:cxnSpMk id="13" creationId="{1CAA1A85-9961-17A4-C08D-FC22D56AEB6F}"/>
          </ac:cxnSpMkLst>
        </pc:cxnChg>
        <pc:cxnChg chg="add del mod">
          <ac:chgData name="Dean Oren" userId="4167e8f1ae5040c7" providerId="LiveId" clId="{6322003D-B64F-49F6-BBAB-63AE9E1E022D}" dt="2023-07-05T04:20:03.283" v="138" actId="478"/>
          <ac:cxnSpMkLst>
            <pc:docMk/>
            <pc:sldMk cId="1137733474" sldId="256"/>
            <ac:cxnSpMk id="14" creationId="{E37B05D9-6B11-F20E-000B-E43EE7FABA91}"/>
          </ac:cxnSpMkLst>
        </pc:cxnChg>
      </pc:sldChg>
      <pc:sldChg chg="addSp delSp modSp add mod modTransition modAnim">
        <pc:chgData name="Dean Oren" userId="4167e8f1ae5040c7" providerId="LiveId" clId="{6322003D-B64F-49F6-BBAB-63AE9E1E022D}" dt="2023-07-05T04:43:01.700" v="346"/>
        <pc:sldMkLst>
          <pc:docMk/>
          <pc:sldMk cId="2615848998" sldId="257"/>
        </pc:sldMkLst>
        <pc:spChg chg="del mod">
          <ac:chgData name="Dean Oren" userId="4167e8f1ae5040c7" providerId="LiveId" clId="{6322003D-B64F-49F6-BBAB-63AE9E1E022D}" dt="2023-07-05T04:18:49.481" v="121" actId="478"/>
          <ac:spMkLst>
            <pc:docMk/>
            <pc:sldMk cId="2615848998" sldId="257"/>
            <ac:spMk id="2" creationId="{E3A82DE7-205A-A2F7-805E-3D6A7CFF2903}"/>
          </ac:spMkLst>
        </pc:spChg>
        <pc:spChg chg="del">
          <ac:chgData name="Dean Oren" userId="4167e8f1ae5040c7" providerId="LiveId" clId="{6322003D-B64F-49F6-BBAB-63AE9E1E022D}" dt="2023-07-05T04:18:45.871" v="118" actId="478"/>
          <ac:spMkLst>
            <pc:docMk/>
            <pc:sldMk cId="2615848998" sldId="257"/>
            <ac:spMk id="3" creationId="{AE9AEB88-4C4B-A70A-424A-B84EF203E8FE}"/>
          </ac:spMkLst>
        </pc:spChg>
        <pc:spChg chg="del mod">
          <ac:chgData name="Dean Oren" userId="4167e8f1ae5040c7" providerId="LiveId" clId="{6322003D-B64F-49F6-BBAB-63AE9E1E022D}" dt="2023-07-05T04:19:46.866" v="127" actId="478"/>
          <ac:spMkLst>
            <pc:docMk/>
            <pc:sldMk cId="2615848998" sldId="257"/>
            <ac:spMk id="4" creationId="{F9A32EE4-46A8-FF69-1F41-B04B6D31F440}"/>
          </ac:spMkLst>
        </pc:spChg>
        <pc:spChg chg="del mod">
          <ac:chgData name="Dean Oren" userId="4167e8f1ae5040c7" providerId="LiveId" clId="{6322003D-B64F-49F6-BBAB-63AE9E1E022D}" dt="2023-07-05T04:19:46.866" v="127" actId="478"/>
          <ac:spMkLst>
            <pc:docMk/>
            <pc:sldMk cId="2615848998" sldId="257"/>
            <ac:spMk id="5" creationId="{A159B550-B6BF-0AC5-8BD4-653E4FD43D4D}"/>
          </ac:spMkLst>
        </pc:spChg>
        <pc:spChg chg="del mod">
          <ac:chgData name="Dean Oren" userId="4167e8f1ae5040c7" providerId="LiveId" clId="{6322003D-B64F-49F6-BBAB-63AE9E1E022D}" dt="2023-07-05T04:19:46.866" v="127" actId="478"/>
          <ac:spMkLst>
            <pc:docMk/>
            <pc:sldMk cId="2615848998" sldId="257"/>
            <ac:spMk id="6" creationId="{67D70929-9B16-BAFF-F97C-0EABD50FB059}"/>
          </ac:spMkLst>
        </pc:spChg>
        <pc:spChg chg="del mod">
          <ac:chgData name="Dean Oren" userId="4167e8f1ae5040c7" providerId="LiveId" clId="{6322003D-B64F-49F6-BBAB-63AE9E1E022D}" dt="2023-07-05T04:19:46.866" v="127" actId="478"/>
          <ac:spMkLst>
            <pc:docMk/>
            <pc:sldMk cId="2615848998" sldId="257"/>
            <ac:spMk id="7" creationId="{60AC0FEB-A4D8-A500-10D4-0C74796900F0}"/>
          </ac:spMkLst>
        </pc:spChg>
        <pc:spChg chg="add del mod">
          <ac:chgData name="Dean Oren" userId="4167e8f1ae5040c7" providerId="LiveId" clId="{6322003D-B64F-49F6-BBAB-63AE9E1E022D}" dt="2023-07-05T04:18:50.674" v="122" actId="478"/>
          <ac:spMkLst>
            <pc:docMk/>
            <pc:sldMk cId="2615848998" sldId="257"/>
            <ac:spMk id="9" creationId="{44CDCFD8-2C72-9FCD-15F5-99239EDEFA9D}"/>
          </ac:spMkLst>
        </pc:spChg>
        <pc:spChg chg="add del mod">
          <ac:chgData name="Dean Oren" userId="4167e8f1ae5040c7" providerId="LiveId" clId="{6322003D-B64F-49F6-BBAB-63AE9E1E022D}" dt="2023-07-05T04:18:51.805" v="123" actId="478"/>
          <ac:spMkLst>
            <pc:docMk/>
            <pc:sldMk cId="2615848998" sldId="257"/>
            <ac:spMk id="12" creationId="{AE16038A-21B2-F412-A7C9-DE04F6896E7B}"/>
          </ac:spMkLst>
        </pc:spChg>
        <pc:spChg chg="add del mod">
          <ac:chgData name="Dean Oren" userId="4167e8f1ae5040c7" providerId="LiveId" clId="{6322003D-B64F-49F6-BBAB-63AE9E1E022D}" dt="2023-07-05T04:24:10.802" v="172" actId="11529"/>
          <ac:spMkLst>
            <pc:docMk/>
            <pc:sldMk cId="2615848998" sldId="257"/>
            <ac:spMk id="21" creationId="{78A6794A-5948-BB52-BFCA-80968C13FD42}"/>
          </ac:spMkLst>
        </pc:spChg>
        <pc:spChg chg="add del">
          <ac:chgData name="Dean Oren" userId="4167e8f1ae5040c7" providerId="LiveId" clId="{6322003D-B64F-49F6-BBAB-63AE9E1E022D}" dt="2023-07-05T04:24:44.466" v="175" actId="478"/>
          <ac:spMkLst>
            <pc:docMk/>
            <pc:sldMk cId="2615848998" sldId="257"/>
            <ac:spMk id="22" creationId="{74E914F1-969F-4C55-4C1D-B81C8E93CC31}"/>
          </ac:spMkLst>
        </pc:spChg>
        <pc:spChg chg="add">
          <ac:chgData name="Dean Oren" userId="4167e8f1ae5040c7" providerId="LiveId" clId="{6322003D-B64F-49F6-BBAB-63AE9E1E022D}" dt="2023-07-05T04:29:48.767" v="218" actId="11529"/>
          <ac:spMkLst>
            <pc:docMk/>
            <pc:sldMk cId="2615848998" sldId="257"/>
            <ac:spMk id="25" creationId="{1064405A-7E31-D238-7740-9D45D72E3C98}"/>
          </ac:spMkLst>
        </pc:spChg>
        <pc:spChg chg="add mod">
          <ac:chgData name="Dean Oren" userId="4167e8f1ae5040c7" providerId="LiveId" clId="{6322003D-B64F-49F6-BBAB-63AE9E1E022D}" dt="2023-07-05T04:29:51.924" v="220" actId="1076"/>
          <ac:spMkLst>
            <pc:docMk/>
            <pc:sldMk cId="2615848998" sldId="257"/>
            <ac:spMk id="26" creationId="{D79C96AA-A755-2CA4-55B0-F4EDFA9FC2A1}"/>
          </ac:spMkLst>
        </pc:spChg>
        <pc:spChg chg="add del mod">
          <ac:chgData name="Dean Oren" userId="4167e8f1ae5040c7" providerId="LiveId" clId="{6322003D-B64F-49F6-BBAB-63AE9E1E022D}" dt="2023-07-05T04:42:44.899" v="343" actId="478"/>
          <ac:spMkLst>
            <pc:docMk/>
            <pc:sldMk cId="2615848998" sldId="257"/>
            <ac:spMk id="30" creationId="{3D9269FD-C972-8037-126B-E637D4BC96E5}"/>
          </ac:spMkLst>
        </pc:spChg>
        <pc:spChg chg="add del mod">
          <ac:chgData name="Dean Oren" userId="4167e8f1ae5040c7" providerId="LiveId" clId="{6322003D-B64F-49F6-BBAB-63AE9E1E022D}" dt="2023-07-05T04:42:45.620" v="344" actId="478"/>
          <ac:spMkLst>
            <pc:docMk/>
            <pc:sldMk cId="2615848998" sldId="257"/>
            <ac:spMk id="31" creationId="{E8ED64CA-70EA-EEC3-9A1B-11C60148CA3E}"/>
          </ac:spMkLst>
        </pc:spChg>
        <pc:spChg chg="add del mod">
          <ac:chgData name="Dean Oren" userId="4167e8f1ae5040c7" providerId="LiveId" clId="{6322003D-B64F-49F6-BBAB-63AE9E1E022D}" dt="2023-07-05T04:42:44.114" v="342" actId="478"/>
          <ac:spMkLst>
            <pc:docMk/>
            <pc:sldMk cId="2615848998" sldId="257"/>
            <ac:spMk id="32" creationId="{6AE05CE1-6752-038C-281A-863A171BA5C3}"/>
          </ac:spMkLst>
        </pc:spChg>
        <pc:spChg chg="add del mod">
          <ac:chgData name="Dean Oren" userId="4167e8f1ae5040c7" providerId="LiveId" clId="{6322003D-B64F-49F6-BBAB-63AE9E1E022D}" dt="2023-07-05T04:42:44.114" v="342" actId="478"/>
          <ac:spMkLst>
            <pc:docMk/>
            <pc:sldMk cId="2615848998" sldId="257"/>
            <ac:spMk id="33" creationId="{3A9F5C66-0EFC-5E9E-EBA2-8F55AC569501}"/>
          </ac:spMkLst>
        </pc:spChg>
        <pc:spChg chg="add del mod">
          <ac:chgData name="Dean Oren" userId="4167e8f1ae5040c7" providerId="LiveId" clId="{6322003D-B64F-49F6-BBAB-63AE9E1E022D}" dt="2023-07-05T04:42:44.114" v="342" actId="478"/>
          <ac:spMkLst>
            <pc:docMk/>
            <pc:sldMk cId="2615848998" sldId="257"/>
            <ac:spMk id="34" creationId="{AE96D445-EB16-859C-08D1-F5E79B9FF86C}"/>
          </ac:spMkLst>
        </pc:spChg>
        <pc:picChg chg="add del mod">
          <ac:chgData name="Dean Oren" userId="4167e8f1ae5040c7" providerId="LiveId" clId="{6322003D-B64F-49F6-BBAB-63AE9E1E022D}" dt="2023-07-05T04:20:10.090" v="141" actId="478"/>
          <ac:picMkLst>
            <pc:docMk/>
            <pc:sldMk cId="2615848998" sldId="257"/>
            <ac:picMk id="19" creationId="{9D27DE1F-4299-C240-0F9C-4CD7C7AAEEFC}"/>
          </ac:picMkLst>
        </pc:picChg>
        <pc:picChg chg="add mod">
          <ac:chgData name="Dean Oren" userId="4167e8f1ae5040c7" providerId="LiveId" clId="{6322003D-B64F-49F6-BBAB-63AE9E1E022D}" dt="2023-07-05T04:41:14.748" v="321" actId="1076"/>
          <ac:picMkLst>
            <pc:docMk/>
            <pc:sldMk cId="2615848998" sldId="257"/>
            <ac:picMk id="20" creationId="{0EC4146E-38E9-8916-646A-731E20A31FE0}"/>
          </ac:picMkLst>
        </pc:picChg>
        <pc:picChg chg="add mod">
          <ac:chgData name="Dean Oren" userId="4167e8f1ae5040c7" providerId="LiveId" clId="{6322003D-B64F-49F6-BBAB-63AE9E1E022D}" dt="2023-07-05T04:26:05.939" v="193" actId="207"/>
          <ac:picMkLst>
            <pc:docMk/>
            <pc:sldMk cId="2615848998" sldId="257"/>
            <ac:picMk id="23" creationId="{284135E1-3AF2-4AC1-8779-A33B3F2EC3C8}"/>
          </ac:picMkLst>
        </pc:picChg>
        <pc:picChg chg="add mod">
          <ac:chgData name="Dean Oren" userId="4167e8f1ae5040c7" providerId="LiveId" clId="{6322003D-B64F-49F6-BBAB-63AE9E1E022D}" dt="2023-07-05T04:26:05.939" v="193" actId="207"/>
          <ac:picMkLst>
            <pc:docMk/>
            <pc:sldMk cId="2615848998" sldId="257"/>
            <ac:picMk id="24" creationId="{88F1ED74-7A3E-3BCF-21C4-D98D75D1DB99}"/>
          </ac:picMkLst>
        </pc:picChg>
        <pc:picChg chg="add del">
          <ac:chgData name="Dean Oren" userId="4167e8f1ae5040c7" providerId="LiveId" clId="{6322003D-B64F-49F6-BBAB-63AE9E1E022D}" dt="2023-07-05T04:40:26.613" v="312"/>
          <ac:picMkLst>
            <pc:docMk/>
            <pc:sldMk cId="2615848998" sldId="257"/>
            <ac:picMk id="1026" creationId="{140B1BB2-E8CF-5BD1-905D-165786AD2830}"/>
          </ac:picMkLst>
        </pc:picChg>
        <pc:picChg chg="del">
          <ac:chgData name="Dean Oren" userId="4167e8f1ae5040c7" providerId="LiveId" clId="{6322003D-B64F-49F6-BBAB-63AE9E1E022D}" dt="2023-07-05T04:18:42.042" v="117" actId="478"/>
          <ac:picMkLst>
            <pc:docMk/>
            <pc:sldMk cId="2615848998" sldId="257"/>
            <ac:picMk id="1028" creationId="{54A503D2-F5B1-BD4A-2B49-82EB07DDD6F1}"/>
          </ac:picMkLst>
        </pc:picChg>
        <pc:picChg chg="add del mod">
          <ac:chgData name="Dean Oren" userId="4167e8f1ae5040c7" providerId="LiveId" clId="{6322003D-B64F-49F6-BBAB-63AE9E1E022D}" dt="2023-07-05T04:41:41.311" v="332" actId="931"/>
          <ac:picMkLst>
            <pc:docMk/>
            <pc:sldMk cId="2615848998" sldId="257"/>
            <ac:picMk id="1029" creationId="{DF55D6DD-ABE2-C88B-C9C1-4E729179ABA9}"/>
          </ac:picMkLst>
        </pc:picChg>
        <pc:picChg chg="add mod">
          <ac:chgData name="Dean Oren" userId="4167e8f1ae5040c7" providerId="LiveId" clId="{6322003D-B64F-49F6-BBAB-63AE9E1E022D}" dt="2023-07-05T04:42:48.525" v="345" actId="1076"/>
          <ac:picMkLst>
            <pc:docMk/>
            <pc:sldMk cId="2615848998" sldId="257"/>
            <ac:picMk id="1031" creationId="{5CD99BD1-AC03-020C-2089-963DD1C23F4E}"/>
          </ac:picMkLst>
        </pc:picChg>
        <pc:picChg chg="add del">
          <ac:chgData name="Dean Oren" userId="4167e8f1ae5040c7" providerId="LiveId" clId="{6322003D-B64F-49F6-BBAB-63AE9E1E022D}" dt="2023-07-05T04:24:48.550" v="176" actId="478"/>
          <ac:picMkLst>
            <pc:docMk/>
            <pc:sldMk cId="2615848998" sldId="257"/>
            <ac:picMk id="2050" creationId="{18ADE622-85D4-69E5-5FD9-74B5A7391E0F}"/>
          </ac:picMkLst>
        </pc:picChg>
        <pc:picChg chg="add mod">
          <ac:chgData name="Dean Oren" userId="4167e8f1ae5040c7" providerId="LiveId" clId="{6322003D-B64F-49F6-BBAB-63AE9E1E022D}" dt="2023-07-05T04:26:05.939" v="193" actId="207"/>
          <ac:picMkLst>
            <pc:docMk/>
            <pc:sldMk cId="2615848998" sldId="257"/>
            <ac:picMk id="2052" creationId="{189D2E48-DDF9-835C-04A7-0DD3A6FF7668}"/>
          </ac:picMkLst>
        </pc:picChg>
        <pc:picChg chg="add del">
          <ac:chgData name="Dean Oren" userId="4167e8f1ae5040c7" providerId="LiveId" clId="{6322003D-B64F-49F6-BBAB-63AE9E1E022D}" dt="2023-07-05T04:27:29.835" v="203" actId="478"/>
          <ac:picMkLst>
            <pc:docMk/>
            <pc:sldMk cId="2615848998" sldId="257"/>
            <ac:picMk id="2054" creationId="{21DC9C4C-413B-C7CD-799D-B41DE7508AED}"/>
          </ac:picMkLst>
        </pc:picChg>
        <pc:picChg chg="add mod">
          <ac:chgData name="Dean Oren" userId="4167e8f1ae5040c7" providerId="LiveId" clId="{6322003D-B64F-49F6-BBAB-63AE9E1E022D}" dt="2023-07-05T04:41:12.912" v="319" actId="1076"/>
          <ac:picMkLst>
            <pc:docMk/>
            <pc:sldMk cId="2615848998" sldId="257"/>
            <ac:picMk id="2056" creationId="{F7BB87D1-4A21-3245-EF36-CAC392CE02A4}"/>
          </ac:picMkLst>
        </pc:picChg>
        <pc:picChg chg="add mod">
          <ac:chgData name="Dean Oren" userId="4167e8f1ae5040c7" providerId="LiveId" clId="{6322003D-B64F-49F6-BBAB-63AE9E1E022D}" dt="2023-07-05T04:31:26.311" v="231" actId="1076"/>
          <ac:picMkLst>
            <pc:docMk/>
            <pc:sldMk cId="2615848998" sldId="257"/>
            <ac:picMk id="2058" creationId="{585B8A3C-701F-BE39-E895-87B22E4ECC72}"/>
          </ac:picMkLst>
        </pc:picChg>
        <pc:picChg chg="add mod">
          <ac:chgData name="Dean Oren" userId="4167e8f1ae5040c7" providerId="LiveId" clId="{6322003D-B64F-49F6-BBAB-63AE9E1E022D}" dt="2023-07-05T04:32:00.799" v="241" actId="1076"/>
          <ac:picMkLst>
            <pc:docMk/>
            <pc:sldMk cId="2615848998" sldId="257"/>
            <ac:picMk id="2060" creationId="{E3900ADA-D588-3522-C23E-ADE05CD66FDE}"/>
          </ac:picMkLst>
        </pc:picChg>
        <pc:cxnChg chg="del mod">
          <ac:chgData name="Dean Oren" userId="4167e8f1ae5040c7" providerId="LiveId" clId="{6322003D-B64F-49F6-BBAB-63AE9E1E022D}" dt="2023-07-05T04:19:46.866" v="127" actId="478"/>
          <ac:cxnSpMkLst>
            <pc:docMk/>
            <pc:sldMk cId="2615848998" sldId="257"/>
            <ac:cxnSpMk id="11" creationId="{DEB1EDFB-2587-4B6B-CA92-FE559A0A435A}"/>
          </ac:cxnSpMkLst>
        </pc:cxnChg>
        <pc:cxnChg chg="del mod">
          <ac:chgData name="Dean Oren" userId="4167e8f1ae5040c7" providerId="LiveId" clId="{6322003D-B64F-49F6-BBAB-63AE9E1E022D}" dt="2023-07-05T04:19:46.866" v="127" actId="478"/>
          <ac:cxnSpMkLst>
            <pc:docMk/>
            <pc:sldMk cId="2615848998" sldId="257"/>
            <ac:cxnSpMk id="13" creationId="{1CAA1A85-9961-17A4-C08D-FC22D56AEB6F}"/>
          </ac:cxnSpMkLst>
        </pc:cxnChg>
        <pc:cxnChg chg="del mod">
          <ac:chgData name="Dean Oren" userId="4167e8f1ae5040c7" providerId="LiveId" clId="{6322003D-B64F-49F6-BBAB-63AE9E1E022D}" dt="2023-07-05T04:19:46.866" v="127" actId="478"/>
          <ac:cxnSpMkLst>
            <pc:docMk/>
            <pc:sldMk cId="2615848998" sldId="257"/>
            <ac:cxnSpMk id="14" creationId="{E37B05D9-6B11-F20E-000B-E43EE7FABA91}"/>
          </ac:cxnSpMkLst>
        </pc:cxnChg>
        <pc:cxnChg chg="add mod">
          <ac:chgData name="Dean Oren" userId="4167e8f1ae5040c7" providerId="LiveId" clId="{6322003D-B64F-49F6-BBAB-63AE9E1E022D}" dt="2023-07-05T04:30:34.870" v="225" actId="14100"/>
          <ac:cxnSpMkLst>
            <pc:docMk/>
            <pc:sldMk cId="2615848998" sldId="257"/>
            <ac:cxnSpMk id="28" creationId="{680D5FF3-1E06-2FDF-0FAC-72CC8CB98D88}"/>
          </ac:cxnSpMkLst>
        </pc:cxnChg>
        <pc:cxnChg chg="add del mod">
          <ac:chgData name="Dean Oren" userId="4167e8f1ae5040c7" providerId="LiveId" clId="{6322003D-B64F-49F6-BBAB-63AE9E1E022D}" dt="2023-07-05T04:42:44.114" v="342" actId="478"/>
          <ac:cxnSpMkLst>
            <pc:docMk/>
            <pc:sldMk cId="2615848998" sldId="257"/>
            <ac:cxnSpMk id="36" creationId="{40799A8E-C766-456A-001C-31A035B85771}"/>
          </ac:cxnSpMkLst>
        </pc:cxnChg>
        <pc:cxnChg chg="add del mod">
          <ac:chgData name="Dean Oren" userId="4167e8f1ae5040c7" providerId="LiveId" clId="{6322003D-B64F-49F6-BBAB-63AE9E1E022D}" dt="2023-07-05T04:42:44.114" v="342" actId="478"/>
          <ac:cxnSpMkLst>
            <pc:docMk/>
            <pc:sldMk cId="2615848998" sldId="257"/>
            <ac:cxnSpMk id="37" creationId="{EC3B8CF7-A4C2-CC1D-5648-711961942FE7}"/>
          </ac:cxnSpMkLst>
        </pc:cxnChg>
        <pc:cxnChg chg="add del mod">
          <ac:chgData name="Dean Oren" userId="4167e8f1ae5040c7" providerId="LiveId" clId="{6322003D-B64F-49F6-BBAB-63AE9E1E022D}" dt="2023-07-05T04:42:44.114" v="342" actId="478"/>
          <ac:cxnSpMkLst>
            <pc:docMk/>
            <pc:sldMk cId="2615848998" sldId="257"/>
            <ac:cxnSpMk id="40" creationId="{8B294966-D89A-58F0-4475-92BF49C0C040}"/>
          </ac:cxnSpMkLst>
        </pc:cxnChg>
        <pc:cxnChg chg="add del mod">
          <ac:chgData name="Dean Oren" userId="4167e8f1ae5040c7" providerId="LiveId" clId="{6322003D-B64F-49F6-BBAB-63AE9E1E022D}" dt="2023-07-05T04:42:44.114" v="342" actId="478"/>
          <ac:cxnSpMkLst>
            <pc:docMk/>
            <pc:sldMk cId="2615848998" sldId="257"/>
            <ac:cxnSpMk id="43" creationId="{0C00D2E3-42A5-48C8-E408-1D77FB9BE92A}"/>
          </ac:cxnSpMkLst>
        </pc:cxnChg>
        <pc:cxnChg chg="add del mod">
          <ac:chgData name="Dean Oren" userId="4167e8f1ae5040c7" providerId="LiveId" clId="{6322003D-B64F-49F6-BBAB-63AE9E1E022D}" dt="2023-07-05T04:36:24.754" v="282" actId="478"/>
          <ac:cxnSpMkLst>
            <pc:docMk/>
            <pc:sldMk cId="2615848998" sldId="257"/>
            <ac:cxnSpMk id="49" creationId="{8593A5F4-31E7-1DB2-88C7-6BB09A863D53}"/>
          </ac:cxnSpMkLst>
        </pc:cxnChg>
        <pc:cxnChg chg="add del mod">
          <ac:chgData name="Dean Oren" userId="4167e8f1ae5040c7" providerId="LiveId" clId="{6322003D-B64F-49F6-BBAB-63AE9E1E022D}" dt="2023-07-05T04:42:44.114" v="342" actId="478"/>
          <ac:cxnSpMkLst>
            <pc:docMk/>
            <pc:sldMk cId="2615848998" sldId="257"/>
            <ac:cxnSpMk id="51" creationId="{9802EC35-5F33-32E1-AF6C-8900F5868018}"/>
          </ac:cxnSpMkLst>
        </pc:cxnChg>
        <pc:cxnChg chg="add del mod">
          <ac:chgData name="Dean Oren" userId="4167e8f1ae5040c7" providerId="LiveId" clId="{6322003D-B64F-49F6-BBAB-63AE9E1E022D}" dt="2023-07-05T04:42:44.114" v="342" actId="478"/>
          <ac:cxnSpMkLst>
            <pc:docMk/>
            <pc:sldMk cId="2615848998" sldId="257"/>
            <ac:cxnSpMk id="53" creationId="{F42FA5A1-4C63-FF7D-953F-6ED286F7C3F1}"/>
          </ac:cxnSpMkLst>
        </pc:cxnChg>
        <pc:cxnChg chg="add del mod">
          <ac:chgData name="Dean Oren" userId="4167e8f1ae5040c7" providerId="LiveId" clId="{6322003D-B64F-49F6-BBAB-63AE9E1E022D}" dt="2023-07-05T04:42:44.114" v="342" actId="478"/>
          <ac:cxnSpMkLst>
            <pc:docMk/>
            <pc:sldMk cId="2615848998" sldId="257"/>
            <ac:cxnSpMk id="54" creationId="{DB95BD3B-03AD-9D16-5841-054B6FCB0F4B}"/>
          </ac:cxnSpMkLst>
        </pc:cxnChg>
        <pc:cxnChg chg="add del mod">
          <ac:chgData name="Dean Oren" userId="4167e8f1ae5040c7" providerId="LiveId" clId="{6322003D-B64F-49F6-BBAB-63AE9E1E022D}" dt="2023-07-05T04:42:44.114" v="342" actId="478"/>
          <ac:cxnSpMkLst>
            <pc:docMk/>
            <pc:sldMk cId="2615848998" sldId="257"/>
            <ac:cxnSpMk id="57" creationId="{D5DB12CE-BCE1-272C-5BF3-0CCBA54E9676}"/>
          </ac:cxnSpMkLst>
        </pc:cxnChg>
        <pc:cxnChg chg="add del mod">
          <ac:chgData name="Dean Oren" userId="4167e8f1ae5040c7" providerId="LiveId" clId="{6322003D-B64F-49F6-BBAB-63AE9E1E022D}" dt="2023-07-05T04:42:44.114" v="342" actId="478"/>
          <ac:cxnSpMkLst>
            <pc:docMk/>
            <pc:sldMk cId="2615848998" sldId="257"/>
            <ac:cxnSpMk id="60" creationId="{D5AD02A4-3E32-AA19-E830-F665B2F83A67}"/>
          </ac:cxnSpMkLst>
        </pc:cxnChg>
      </pc:sldChg>
      <pc:sldChg chg="new del">
        <pc:chgData name="Dean Oren" userId="4167e8f1ae5040c7" providerId="LiveId" clId="{6322003D-B64F-49F6-BBAB-63AE9E1E022D}" dt="2023-07-05T04:18:19.871" v="115" actId="680"/>
        <pc:sldMkLst>
          <pc:docMk/>
          <pc:sldMk cId="2636588023" sldId="257"/>
        </pc:sldMkLst>
      </pc:sldChg>
      <pc:sldChg chg="addSp delSp modSp add del mod">
        <pc:chgData name="Dean Oren" userId="4167e8f1ae5040c7" providerId="LiveId" clId="{6322003D-B64F-49F6-BBAB-63AE9E1E022D}" dt="2023-07-05T04:29:41.320" v="217" actId="2696"/>
        <pc:sldMkLst>
          <pc:docMk/>
          <pc:sldMk cId="660540704" sldId="258"/>
        </pc:sldMkLst>
        <pc:spChg chg="add del mod">
          <ac:chgData name="Dean Oren" userId="4167e8f1ae5040c7" providerId="LiveId" clId="{6322003D-B64F-49F6-BBAB-63AE9E1E022D}" dt="2023-07-05T04:29:30.031" v="216" actId="478"/>
          <ac:spMkLst>
            <pc:docMk/>
            <pc:sldMk cId="660540704" sldId="258"/>
            <ac:spMk id="2" creationId="{FA6E8C9B-CB18-FF6B-3B63-29CFA2D48D19}"/>
          </ac:spMkLst>
        </pc:spChg>
      </pc:sldChg>
      <pc:sldChg chg="addSp delSp modSp add del mod delAnim modAnim">
        <pc:chgData name="Dean Oren" userId="4167e8f1ae5040c7" providerId="LiveId" clId="{6322003D-B64F-49F6-BBAB-63AE9E1E022D}" dt="2023-07-05T04:45:50.290" v="371" actId="47"/>
        <pc:sldMkLst>
          <pc:docMk/>
          <pc:sldMk cId="1004086308" sldId="258"/>
        </pc:sldMkLst>
        <pc:spChg chg="add del mod">
          <ac:chgData name="Dean Oren" userId="4167e8f1ae5040c7" providerId="LiveId" clId="{6322003D-B64F-49F6-BBAB-63AE9E1E022D}" dt="2023-07-05T04:45:37.270" v="370" actId="478"/>
          <ac:spMkLst>
            <pc:docMk/>
            <pc:sldMk cId="1004086308" sldId="258"/>
            <ac:spMk id="2" creationId="{57492DBC-5FE6-0F49-FFDF-3B5C4579A170}"/>
          </ac:spMkLst>
        </pc:spChg>
        <pc:spChg chg="add del">
          <ac:chgData name="Dean Oren" userId="4167e8f1ae5040c7" providerId="LiveId" clId="{6322003D-B64F-49F6-BBAB-63AE9E1E022D}" dt="2023-07-05T04:44:59.425" v="362" actId="478"/>
          <ac:spMkLst>
            <pc:docMk/>
            <pc:sldMk cId="1004086308" sldId="258"/>
            <ac:spMk id="3" creationId="{79264D91-6745-E3CE-B41E-3D812FF41030}"/>
          </ac:spMkLst>
        </pc:spChg>
        <pc:spChg chg="add del mod">
          <ac:chgData name="Dean Oren" userId="4167e8f1ae5040c7" providerId="LiveId" clId="{6322003D-B64F-49F6-BBAB-63AE9E1E022D}" dt="2023-07-05T04:45:36.827" v="369" actId="478"/>
          <ac:spMkLst>
            <pc:docMk/>
            <pc:sldMk cId="1004086308" sldId="258"/>
            <ac:spMk id="4" creationId="{B618CCF0-31DE-BDD1-93B8-204442BFA2B9}"/>
          </ac:spMkLst>
        </pc:spChg>
        <pc:spChg chg="del">
          <ac:chgData name="Dean Oren" userId="4167e8f1ae5040c7" providerId="LiveId" clId="{6322003D-B64F-49F6-BBAB-63AE9E1E022D}" dt="2023-07-05T04:44:35.761" v="350" actId="478"/>
          <ac:spMkLst>
            <pc:docMk/>
            <pc:sldMk cId="1004086308" sldId="258"/>
            <ac:spMk id="25" creationId="{1064405A-7E31-D238-7740-9D45D72E3C98}"/>
          </ac:spMkLst>
        </pc:spChg>
        <pc:spChg chg="del">
          <ac:chgData name="Dean Oren" userId="4167e8f1ae5040c7" providerId="LiveId" clId="{6322003D-B64F-49F6-BBAB-63AE9E1E022D}" dt="2023-07-05T04:44:38.021" v="353" actId="478"/>
          <ac:spMkLst>
            <pc:docMk/>
            <pc:sldMk cId="1004086308" sldId="258"/>
            <ac:spMk id="26" creationId="{D79C96AA-A755-2CA4-55B0-F4EDFA9FC2A1}"/>
          </ac:spMkLst>
        </pc:spChg>
        <pc:picChg chg="del">
          <ac:chgData name="Dean Oren" userId="4167e8f1ae5040c7" providerId="LiveId" clId="{6322003D-B64F-49F6-BBAB-63AE9E1E022D}" dt="2023-07-05T04:44:44.961" v="358" actId="478"/>
          <ac:picMkLst>
            <pc:docMk/>
            <pc:sldMk cId="1004086308" sldId="258"/>
            <ac:picMk id="20" creationId="{0EC4146E-38E9-8916-646A-731E20A31FE0}"/>
          </ac:picMkLst>
        </pc:picChg>
        <pc:picChg chg="del">
          <ac:chgData name="Dean Oren" userId="4167e8f1ae5040c7" providerId="LiveId" clId="{6322003D-B64F-49F6-BBAB-63AE9E1E022D}" dt="2023-07-05T04:44:41.402" v="357" actId="478"/>
          <ac:picMkLst>
            <pc:docMk/>
            <pc:sldMk cId="1004086308" sldId="258"/>
            <ac:picMk id="23" creationId="{284135E1-3AF2-4AC1-8779-A33B3F2EC3C8}"/>
          </ac:picMkLst>
        </pc:picChg>
        <pc:picChg chg="del">
          <ac:chgData name="Dean Oren" userId="4167e8f1ae5040c7" providerId="LiveId" clId="{6322003D-B64F-49F6-BBAB-63AE9E1E022D}" dt="2023-07-05T04:44:38.774" v="354" actId="478"/>
          <ac:picMkLst>
            <pc:docMk/>
            <pc:sldMk cId="1004086308" sldId="258"/>
            <ac:picMk id="24" creationId="{88F1ED74-7A3E-3BCF-21C4-D98D75D1DB99}"/>
          </ac:picMkLst>
        </pc:picChg>
        <pc:picChg chg="del">
          <ac:chgData name="Dean Oren" userId="4167e8f1ae5040c7" providerId="LiveId" clId="{6322003D-B64F-49F6-BBAB-63AE9E1E022D}" dt="2023-07-05T04:44:33.988" v="348" actId="478"/>
          <ac:picMkLst>
            <pc:docMk/>
            <pc:sldMk cId="1004086308" sldId="258"/>
            <ac:picMk id="1031" creationId="{5CD99BD1-AC03-020C-2089-963DD1C23F4E}"/>
          </ac:picMkLst>
        </pc:picChg>
        <pc:picChg chg="del">
          <ac:chgData name="Dean Oren" userId="4167e8f1ae5040c7" providerId="LiveId" clId="{6322003D-B64F-49F6-BBAB-63AE9E1E022D}" dt="2023-07-05T04:44:40.563" v="356" actId="478"/>
          <ac:picMkLst>
            <pc:docMk/>
            <pc:sldMk cId="1004086308" sldId="258"/>
            <ac:picMk id="2052" creationId="{189D2E48-DDF9-835C-04A7-0DD3A6FF7668}"/>
          </ac:picMkLst>
        </pc:picChg>
        <pc:picChg chg="del">
          <ac:chgData name="Dean Oren" userId="4167e8f1ae5040c7" providerId="LiveId" clId="{6322003D-B64F-49F6-BBAB-63AE9E1E022D}" dt="2023-07-05T04:44:39.559" v="355" actId="478"/>
          <ac:picMkLst>
            <pc:docMk/>
            <pc:sldMk cId="1004086308" sldId="258"/>
            <ac:picMk id="2056" creationId="{F7BB87D1-4A21-3245-EF36-CAC392CE02A4}"/>
          </ac:picMkLst>
        </pc:picChg>
        <pc:picChg chg="del">
          <ac:chgData name="Dean Oren" userId="4167e8f1ae5040c7" providerId="LiveId" clId="{6322003D-B64F-49F6-BBAB-63AE9E1E022D}" dt="2023-07-05T04:44:35.134" v="349" actId="478"/>
          <ac:picMkLst>
            <pc:docMk/>
            <pc:sldMk cId="1004086308" sldId="258"/>
            <ac:picMk id="2058" creationId="{585B8A3C-701F-BE39-E895-87B22E4ECC72}"/>
          </ac:picMkLst>
        </pc:picChg>
        <pc:picChg chg="del">
          <ac:chgData name="Dean Oren" userId="4167e8f1ae5040c7" providerId="LiveId" clId="{6322003D-B64F-49F6-BBAB-63AE9E1E022D}" dt="2023-07-05T04:44:37.345" v="352" actId="478"/>
          <ac:picMkLst>
            <pc:docMk/>
            <pc:sldMk cId="1004086308" sldId="258"/>
            <ac:picMk id="2060" creationId="{E3900ADA-D588-3522-C23E-ADE05CD66FDE}"/>
          </ac:picMkLst>
        </pc:picChg>
        <pc:cxnChg chg="del mod">
          <ac:chgData name="Dean Oren" userId="4167e8f1ae5040c7" providerId="LiveId" clId="{6322003D-B64F-49F6-BBAB-63AE9E1E022D}" dt="2023-07-05T04:44:36.405" v="351" actId="478"/>
          <ac:cxnSpMkLst>
            <pc:docMk/>
            <pc:sldMk cId="1004086308" sldId="258"/>
            <ac:cxnSpMk id="28" creationId="{680D5FF3-1E06-2FDF-0FAC-72CC8CB98D88}"/>
          </ac:cxnSpMkLst>
        </pc:cxnChg>
      </pc:sldChg>
      <pc:sldChg chg="add del">
        <pc:chgData name="Dean Oren" userId="4167e8f1ae5040c7" providerId="LiveId" clId="{6322003D-B64F-49F6-BBAB-63AE9E1E022D}" dt="2023-07-05T04:23:59.464" v="168" actId="2696"/>
        <pc:sldMkLst>
          <pc:docMk/>
          <pc:sldMk cId="3638057446" sldId="258"/>
        </pc:sldMkLst>
      </pc:sldChg>
      <pc:sldChg chg="new del">
        <pc:chgData name="Dean Oren" userId="4167e8f1ae5040c7" providerId="LiveId" clId="{6322003D-B64F-49F6-BBAB-63AE9E1E022D}" dt="2023-07-05T04:22:43.860" v="164" actId="47"/>
        <pc:sldMkLst>
          <pc:docMk/>
          <pc:sldMk cId="4203254460" sldId="258"/>
        </pc:sldMkLst>
      </pc:sldChg>
      <pc:sldChg chg="addSp delSp modSp new mod modTransition setBg delAnim modAnim">
        <pc:chgData name="Dean Oren" userId="4167e8f1ae5040c7" providerId="LiveId" clId="{6322003D-B64F-49F6-BBAB-63AE9E1E022D}" dt="2023-07-05T06:12:31.959" v="944"/>
        <pc:sldMkLst>
          <pc:docMk/>
          <pc:sldMk cId="4256824667" sldId="258"/>
        </pc:sldMkLst>
        <pc:spChg chg="del mod">
          <ac:chgData name="Dean Oren" userId="4167e8f1ae5040c7" providerId="LiveId" clId="{6322003D-B64F-49F6-BBAB-63AE9E1E022D}" dt="2023-07-05T04:48:14.820" v="412" actId="478"/>
          <ac:spMkLst>
            <pc:docMk/>
            <pc:sldMk cId="4256824667" sldId="258"/>
            <ac:spMk id="2" creationId="{DAE5BE89-C9EE-3086-B72D-70CE0D22CBF5}"/>
          </ac:spMkLst>
        </pc:spChg>
        <pc:spChg chg="del">
          <ac:chgData name="Dean Oren" userId="4167e8f1ae5040c7" providerId="LiveId" clId="{6322003D-B64F-49F6-BBAB-63AE9E1E022D}" dt="2023-07-05T04:48:13.791" v="411" actId="478"/>
          <ac:spMkLst>
            <pc:docMk/>
            <pc:sldMk cId="4256824667" sldId="258"/>
            <ac:spMk id="3" creationId="{0A3912B0-486A-1CD3-B828-EF8B27CC9C94}"/>
          </ac:spMkLst>
        </pc:spChg>
        <pc:spChg chg="add del mod">
          <ac:chgData name="Dean Oren" userId="4167e8f1ae5040c7" providerId="LiveId" clId="{6322003D-B64F-49F6-BBAB-63AE9E1E022D}" dt="2023-07-05T04:50:50.830" v="449" actId="478"/>
          <ac:spMkLst>
            <pc:docMk/>
            <pc:sldMk cId="4256824667" sldId="258"/>
            <ac:spMk id="4" creationId="{5941BE58-D3A5-9F17-1B12-35D24A3B1470}"/>
          </ac:spMkLst>
        </pc:spChg>
        <pc:spChg chg="add del mod">
          <ac:chgData name="Dean Oren" userId="4167e8f1ae5040c7" providerId="LiveId" clId="{6322003D-B64F-49F6-BBAB-63AE9E1E022D}" dt="2023-07-05T04:50:50.830" v="449" actId="478"/>
          <ac:spMkLst>
            <pc:docMk/>
            <pc:sldMk cId="4256824667" sldId="258"/>
            <ac:spMk id="5" creationId="{591F8B55-FA26-2594-6463-87154E975693}"/>
          </ac:spMkLst>
        </pc:spChg>
        <pc:spChg chg="add del mod">
          <ac:chgData name="Dean Oren" userId="4167e8f1ae5040c7" providerId="LiveId" clId="{6322003D-B64F-49F6-BBAB-63AE9E1E022D}" dt="2023-07-05T04:50:50.830" v="449" actId="478"/>
          <ac:spMkLst>
            <pc:docMk/>
            <pc:sldMk cId="4256824667" sldId="258"/>
            <ac:spMk id="6" creationId="{F60F6D83-9949-8961-C639-8D4B46058464}"/>
          </ac:spMkLst>
        </pc:spChg>
        <pc:spChg chg="add del mod">
          <ac:chgData name="Dean Oren" userId="4167e8f1ae5040c7" providerId="LiveId" clId="{6322003D-B64F-49F6-BBAB-63AE9E1E022D}" dt="2023-07-05T04:50:50.830" v="449" actId="478"/>
          <ac:spMkLst>
            <pc:docMk/>
            <pc:sldMk cId="4256824667" sldId="258"/>
            <ac:spMk id="7" creationId="{9821BD35-C92E-B268-8FCF-68AC07944609}"/>
          </ac:spMkLst>
        </pc:spChg>
        <pc:spChg chg="add">
          <ac:chgData name="Dean Oren" userId="4167e8f1ae5040c7" providerId="LiveId" clId="{6322003D-B64F-49F6-BBAB-63AE9E1E022D}" dt="2023-07-05T04:50:59.839" v="450" actId="11529"/>
          <ac:spMkLst>
            <pc:docMk/>
            <pc:sldMk cId="4256824667" sldId="258"/>
            <ac:spMk id="23" creationId="{C296D58C-D888-5415-29D9-319A5FF85F12}"/>
          </ac:spMkLst>
        </pc:spChg>
        <pc:spChg chg="add mod">
          <ac:chgData name="Dean Oren" userId="4167e8f1ae5040c7" providerId="LiveId" clId="{6322003D-B64F-49F6-BBAB-63AE9E1E022D}" dt="2023-07-05T04:52:24.945" v="478" actId="1076"/>
          <ac:spMkLst>
            <pc:docMk/>
            <pc:sldMk cId="4256824667" sldId="258"/>
            <ac:spMk id="24" creationId="{8196B707-2686-2708-A9AC-EC0D38A5701E}"/>
          </ac:spMkLst>
        </pc:spChg>
        <pc:spChg chg="add mod">
          <ac:chgData name="Dean Oren" userId="4167e8f1ae5040c7" providerId="LiveId" clId="{6322003D-B64F-49F6-BBAB-63AE9E1E022D}" dt="2023-07-05T04:52:10.652" v="475" actId="1076"/>
          <ac:spMkLst>
            <pc:docMk/>
            <pc:sldMk cId="4256824667" sldId="258"/>
            <ac:spMk id="25" creationId="{D5973A65-2A23-20B6-FD78-D3CF31D66CBA}"/>
          </ac:spMkLst>
        </pc:spChg>
        <pc:spChg chg="add mod">
          <ac:chgData name="Dean Oren" userId="4167e8f1ae5040c7" providerId="LiveId" clId="{6322003D-B64F-49F6-BBAB-63AE9E1E022D}" dt="2023-07-05T04:52:08.123" v="474" actId="1076"/>
          <ac:spMkLst>
            <pc:docMk/>
            <pc:sldMk cId="4256824667" sldId="258"/>
            <ac:spMk id="26" creationId="{2B2882FC-3F1D-27C7-4F47-BC88B70E9F73}"/>
          </ac:spMkLst>
        </pc:spChg>
        <pc:spChg chg="add mod">
          <ac:chgData name="Dean Oren" userId="4167e8f1ae5040c7" providerId="LiveId" clId="{6322003D-B64F-49F6-BBAB-63AE9E1E022D}" dt="2023-07-05T04:52:54.920" v="482" actId="1076"/>
          <ac:spMkLst>
            <pc:docMk/>
            <pc:sldMk cId="4256824667" sldId="258"/>
            <ac:spMk id="50" creationId="{3E982971-BBBE-5493-2A57-FCFCF6FF10FE}"/>
          </ac:spMkLst>
        </pc:spChg>
        <pc:spChg chg="add del mod">
          <ac:chgData name="Dean Oren" userId="4167e8f1ae5040c7" providerId="LiveId" clId="{6322003D-B64F-49F6-BBAB-63AE9E1E022D}" dt="2023-07-05T05:01:45.131" v="525" actId="478"/>
          <ac:spMkLst>
            <pc:docMk/>
            <pc:sldMk cId="4256824667" sldId="258"/>
            <ac:spMk id="59" creationId="{B47CEBEB-7B10-1501-E233-9F7F546C3B6F}"/>
          </ac:spMkLst>
        </pc:spChg>
        <pc:spChg chg="add del mod">
          <ac:chgData name="Dean Oren" userId="4167e8f1ae5040c7" providerId="LiveId" clId="{6322003D-B64F-49F6-BBAB-63AE9E1E022D}" dt="2023-07-05T05:01:45.131" v="525" actId="478"/>
          <ac:spMkLst>
            <pc:docMk/>
            <pc:sldMk cId="4256824667" sldId="258"/>
            <ac:spMk id="60" creationId="{B9A6B50B-0E48-140B-D264-6117BF2D30BB}"/>
          </ac:spMkLst>
        </pc:spChg>
        <pc:spChg chg="add del mod">
          <ac:chgData name="Dean Oren" userId="4167e8f1ae5040c7" providerId="LiveId" clId="{6322003D-B64F-49F6-BBAB-63AE9E1E022D}" dt="2023-07-05T05:01:45.131" v="525" actId="478"/>
          <ac:spMkLst>
            <pc:docMk/>
            <pc:sldMk cId="4256824667" sldId="258"/>
            <ac:spMk id="61" creationId="{4C207133-A50E-A887-B7B3-D448A529E0BA}"/>
          </ac:spMkLst>
        </pc:spChg>
        <pc:spChg chg="add del mod">
          <ac:chgData name="Dean Oren" userId="4167e8f1ae5040c7" providerId="LiveId" clId="{6322003D-B64F-49F6-BBAB-63AE9E1E022D}" dt="2023-07-05T05:01:45.131" v="525" actId="478"/>
          <ac:spMkLst>
            <pc:docMk/>
            <pc:sldMk cId="4256824667" sldId="258"/>
            <ac:spMk id="62" creationId="{8346C72C-4A66-8515-BA79-EC38B3A907E3}"/>
          </ac:spMkLst>
        </pc:spChg>
        <pc:spChg chg="add del mod">
          <ac:chgData name="Dean Oren" userId="4167e8f1ae5040c7" providerId="LiveId" clId="{6322003D-B64F-49F6-BBAB-63AE9E1E022D}" dt="2023-07-05T05:01:45.131" v="525" actId="478"/>
          <ac:spMkLst>
            <pc:docMk/>
            <pc:sldMk cId="4256824667" sldId="258"/>
            <ac:spMk id="67" creationId="{97439D42-FFB6-06BB-1D98-4647A417629A}"/>
          </ac:spMkLst>
        </pc:spChg>
        <pc:spChg chg="add mod">
          <ac:chgData name="Dean Oren" userId="4167e8f1ae5040c7" providerId="LiveId" clId="{6322003D-B64F-49F6-BBAB-63AE9E1E022D}" dt="2023-07-05T05:10:50.109" v="542" actId="1076"/>
          <ac:spMkLst>
            <pc:docMk/>
            <pc:sldMk cId="4256824667" sldId="258"/>
            <ac:spMk id="74" creationId="{242DA3DB-3DFF-72B0-CE99-B8D6C26DE997}"/>
          </ac:spMkLst>
        </pc:spChg>
        <pc:spChg chg="add mod">
          <ac:chgData name="Dean Oren" userId="4167e8f1ae5040c7" providerId="LiveId" clId="{6322003D-B64F-49F6-BBAB-63AE9E1E022D}" dt="2023-07-05T05:13:13.845" v="574" actId="1076"/>
          <ac:spMkLst>
            <pc:docMk/>
            <pc:sldMk cId="4256824667" sldId="258"/>
            <ac:spMk id="75" creationId="{80BDA266-B8F8-A3F0-D4AB-97A00302A315}"/>
          </ac:spMkLst>
        </pc:spChg>
        <pc:spChg chg="add mod">
          <ac:chgData name="Dean Oren" userId="4167e8f1ae5040c7" providerId="LiveId" clId="{6322003D-B64F-49F6-BBAB-63AE9E1E022D}" dt="2023-07-05T05:12:28.526" v="563" actId="1076"/>
          <ac:spMkLst>
            <pc:docMk/>
            <pc:sldMk cId="4256824667" sldId="258"/>
            <ac:spMk id="76" creationId="{00448D8C-62F0-3AD3-7F6F-C15E287BBB00}"/>
          </ac:spMkLst>
        </pc:spChg>
        <pc:spChg chg="add mod">
          <ac:chgData name="Dean Oren" userId="4167e8f1ae5040c7" providerId="LiveId" clId="{6322003D-B64F-49F6-BBAB-63AE9E1E022D}" dt="2023-07-05T05:12:33.227" v="564" actId="1076"/>
          <ac:spMkLst>
            <pc:docMk/>
            <pc:sldMk cId="4256824667" sldId="258"/>
            <ac:spMk id="77" creationId="{89A6F673-2C9D-F1DA-46EF-F8CE713D36E0}"/>
          </ac:spMkLst>
        </pc:spChg>
        <pc:spChg chg="add mod">
          <ac:chgData name="Dean Oren" userId="4167e8f1ae5040c7" providerId="LiveId" clId="{6322003D-B64F-49F6-BBAB-63AE9E1E022D}" dt="2023-07-05T05:12:15.838" v="558" actId="1076"/>
          <ac:spMkLst>
            <pc:docMk/>
            <pc:sldMk cId="4256824667" sldId="258"/>
            <ac:spMk id="78" creationId="{9379E84F-E70B-CEB7-A7E4-33552A9C3F6C}"/>
          </ac:spMkLst>
        </pc:spChg>
        <pc:spChg chg="add mod">
          <ac:chgData name="Dean Oren" userId="4167e8f1ae5040c7" providerId="LiveId" clId="{6322003D-B64F-49F6-BBAB-63AE9E1E022D}" dt="2023-07-05T05:10:47.217" v="540" actId="1076"/>
          <ac:spMkLst>
            <pc:docMk/>
            <pc:sldMk cId="4256824667" sldId="258"/>
            <ac:spMk id="79" creationId="{314743BC-3C2F-DBCE-E06B-EF43DFD4613F}"/>
          </ac:spMkLst>
        </pc:spChg>
        <pc:spChg chg="add mod">
          <ac:chgData name="Dean Oren" userId="4167e8f1ae5040c7" providerId="LiveId" clId="{6322003D-B64F-49F6-BBAB-63AE9E1E022D}" dt="2023-07-05T05:59:13.697" v="906" actId="1076"/>
          <ac:spMkLst>
            <pc:docMk/>
            <pc:sldMk cId="4256824667" sldId="258"/>
            <ac:spMk id="125" creationId="{332B8FE6-E73D-F1B4-2388-6C8BD8419C81}"/>
          </ac:spMkLst>
        </pc:spChg>
        <pc:cxnChg chg="add del mod">
          <ac:chgData name="Dean Oren" userId="4167e8f1ae5040c7" providerId="LiveId" clId="{6322003D-B64F-49F6-BBAB-63AE9E1E022D}" dt="2023-07-05T04:50:50.830" v="449" actId="478"/>
          <ac:cxnSpMkLst>
            <pc:docMk/>
            <pc:sldMk cId="4256824667" sldId="258"/>
            <ac:cxnSpMk id="9" creationId="{EEFE6658-5C76-2E04-08FC-0EEA5B71A843}"/>
          </ac:cxnSpMkLst>
        </pc:cxnChg>
        <pc:cxnChg chg="add del mod">
          <ac:chgData name="Dean Oren" userId="4167e8f1ae5040c7" providerId="LiveId" clId="{6322003D-B64F-49F6-BBAB-63AE9E1E022D}" dt="2023-07-05T04:50:50.830" v="449" actId="478"/>
          <ac:cxnSpMkLst>
            <pc:docMk/>
            <pc:sldMk cId="4256824667" sldId="258"/>
            <ac:cxnSpMk id="10" creationId="{C285B4A4-AA8E-4D1A-A455-81D0A91E519B}"/>
          </ac:cxnSpMkLst>
        </pc:cxnChg>
        <pc:cxnChg chg="add del mod">
          <ac:chgData name="Dean Oren" userId="4167e8f1ae5040c7" providerId="LiveId" clId="{6322003D-B64F-49F6-BBAB-63AE9E1E022D}" dt="2023-07-05T04:50:50.830" v="449" actId="478"/>
          <ac:cxnSpMkLst>
            <pc:docMk/>
            <pc:sldMk cId="4256824667" sldId="258"/>
            <ac:cxnSpMk id="14" creationId="{187F6701-9EAB-C43C-0655-DE7BAB264FFD}"/>
          </ac:cxnSpMkLst>
        </pc:cxnChg>
        <pc:cxnChg chg="add mod">
          <ac:chgData name="Dean Oren" userId="4167e8f1ae5040c7" providerId="LiveId" clId="{6322003D-B64F-49F6-BBAB-63AE9E1E022D}" dt="2023-07-05T04:57:08.548" v="502" actId="13822"/>
          <ac:cxnSpMkLst>
            <pc:docMk/>
            <pc:sldMk cId="4256824667" sldId="258"/>
            <ac:cxnSpMk id="28" creationId="{6F9334ED-DFEC-CFA3-4A4E-F5168EBADFA4}"/>
          </ac:cxnSpMkLst>
        </pc:cxnChg>
        <pc:cxnChg chg="add del mod">
          <ac:chgData name="Dean Oren" userId="4167e8f1ae5040c7" providerId="LiveId" clId="{6322003D-B64F-49F6-BBAB-63AE9E1E022D}" dt="2023-07-05T04:52:04.824" v="473" actId="478"/>
          <ac:cxnSpMkLst>
            <pc:docMk/>
            <pc:sldMk cId="4256824667" sldId="258"/>
            <ac:cxnSpMk id="30" creationId="{025A4E4E-A914-D0F2-28D7-3839E19B30EF}"/>
          </ac:cxnSpMkLst>
        </pc:cxnChg>
        <pc:cxnChg chg="add mod">
          <ac:chgData name="Dean Oren" userId="4167e8f1ae5040c7" providerId="LiveId" clId="{6322003D-B64F-49F6-BBAB-63AE9E1E022D}" dt="2023-07-05T04:52:10.652" v="475" actId="1076"/>
          <ac:cxnSpMkLst>
            <pc:docMk/>
            <pc:sldMk cId="4256824667" sldId="258"/>
            <ac:cxnSpMk id="32" creationId="{A1B86C96-5D75-D862-E044-5C9B81359C33}"/>
          </ac:cxnSpMkLst>
        </pc:cxnChg>
        <pc:cxnChg chg="add mod">
          <ac:chgData name="Dean Oren" userId="4167e8f1ae5040c7" providerId="LiveId" clId="{6322003D-B64F-49F6-BBAB-63AE9E1E022D}" dt="2023-07-05T04:52:24.945" v="478" actId="1076"/>
          <ac:cxnSpMkLst>
            <pc:docMk/>
            <pc:sldMk cId="4256824667" sldId="258"/>
            <ac:cxnSpMk id="45" creationId="{4C1A1E4B-A8CB-57C1-1AB3-3E177D5D95CF}"/>
          </ac:cxnSpMkLst>
        </pc:cxnChg>
        <pc:cxnChg chg="add mod">
          <ac:chgData name="Dean Oren" userId="4167e8f1ae5040c7" providerId="LiveId" clId="{6322003D-B64F-49F6-BBAB-63AE9E1E022D}" dt="2023-07-05T04:52:36.762" v="480" actId="13822"/>
          <ac:cxnSpMkLst>
            <pc:docMk/>
            <pc:sldMk cId="4256824667" sldId="258"/>
            <ac:cxnSpMk id="49" creationId="{1E5FFA79-A42E-7387-63D4-F74F520B30C7}"/>
          </ac:cxnSpMkLst>
        </pc:cxnChg>
        <pc:cxnChg chg="add mod">
          <ac:chgData name="Dean Oren" userId="4167e8f1ae5040c7" providerId="LiveId" clId="{6322003D-B64F-49F6-BBAB-63AE9E1E022D}" dt="2023-07-05T04:53:24.927" v="484" actId="13822"/>
          <ac:cxnSpMkLst>
            <pc:docMk/>
            <pc:sldMk cId="4256824667" sldId="258"/>
            <ac:cxnSpMk id="52" creationId="{F3A7CB40-604A-260D-B877-F95DDD417A56}"/>
          </ac:cxnSpMkLst>
        </pc:cxnChg>
        <pc:cxnChg chg="add mod">
          <ac:chgData name="Dean Oren" userId="4167e8f1ae5040c7" providerId="LiveId" clId="{6322003D-B64F-49F6-BBAB-63AE9E1E022D}" dt="2023-07-05T04:53:54.249" v="492" actId="14100"/>
          <ac:cxnSpMkLst>
            <pc:docMk/>
            <pc:sldMk cId="4256824667" sldId="258"/>
            <ac:cxnSpMk id="53" creationId="{05F6EE3C-E2F4-A9F9-3013-1A975A838496}"/>
          </ac:cxnSpMkLst>
        </pc:cxnChg>
        <pc:cxnChg chg="add del mod">
          <ac:chgData name="Dean Oren" userId="4167e8f1ae5040c7" providerId="LiveId" clId="{6322003D-B64F-49F6-BBAB-63AE9E1E022D}" dt="2023-07-05T05:01:45.131" v="525" actId="478"/>
          <ac:cxnSpMkLst>
            <pc:docMk/>
            <pc:sldMk cId="4256824667" sldId="258"/>
            <ac:cxnSpMk id="63" creationId="{8215206E-4C70-73D7-DB29-1627BE0A48FD}"/>
          </ac:cxnSpMkLst>
        </pc:cxnChg>
        <pc:cxnChg chg="add del mod">
          <ac:chgData name="Dean Oren" userId="4167e8f1ae5040c7" providerId="LiveId" clId="{6322003D-B64F-49F6-BBAB-63AE9E1E022D}" dt="2023-07-05T05:01:45.131" v="525" actId="478"/>
          <ac:cxnSpMkLst>
            <pc:docMk/>
            <pc:sldMk cId="4256824667" sldId="258"/>
            <ac:cxnSpMk id="64" creationId="{8D25694A-D73B-3C8E-1CE0-57CA2A4B4820}"/>
          </ac:cxnSpMkLst>
        </pc:cxnChg>
        <pc:cxnChg chg="add del mod">
          <ac:chgData name="Dean Oren" userId="4167e8f1ae5040c7" providerId="LiveId" clId="{6322003D-B64F-49F6-BBAB-63AE9E1E022D}" dt="2023-07-05T05:01:45.131" v="525" actId="478"/>
          <ac:cxnSpMkLst>
            <pc:docMk/>
            <pc:sldMk cId="4256824667" sldId="258"/>
            <ac:cxnSpMk id="65" creationId="{0F76B9AF-6570-1002-EB72-BCA0023DA81E}"/>
          </ac:cxnSpMkLst>
        </pc:cxnChg>
        <pc:cxnChg chg="add del mod">
          <ac:chgData name="Dean Oren" userId="4167e8f1ae5040c7" providerId="LiveId" clId="{6322003D-B64F-49F6-BBAB-63AE9E1E022D}" dt="2023-07-05T05:01:45.131" v="525" actId="478"/>
          <ac:cxnSpMkLst>
            <pc:docMk/>
            <pc:sldMk cId="4256824667" sldId="258"/>
            <ac:cxnSpMk id="66" creationId="{D45BC79E-47A8-1BB9-F2D2-52F6190A3F4A}"/>
          </ac:cxnSpMkLst>
        </pc:cxnChg>
        <pc:cxnChg chg="add del mod">
          <ac:chgData name="Dean Oren" userId="4167e8f1ae5040c7" providerId="LiveId" clId="{6322003D-B64F-49F6-BBAB-63AE9E1E022D}" dt="2023-07-05T05:01:45.131" v="525" actId="478"/>
          <ac:cxnSpMkLst>
            <pc:docMk/>
            <pc:sldMk cId="4256824667" sldId="258"/>
            <ac:cxnSpMk id="68" creationId="{AC97B78B-AE7A-38D2-2006-F8DC934894BC}"/>
          </ac:cxnSpMkLst>
        </pc:cxnChg>
        <pc:cxnChg chg="add del mod">
          <ac:chgData name="Dean Oren" userId="4167e8f1ae5040c7" providerId="LiveId" clId="{6322003D-B64F-49F6-BBAB-63AE9E1E022D}" dt="2023-07-05T05:01:45.131" v="525" actId="478"/>
          <ac:cxnSpMkLst>
            <pc:docMk/>
            <pc:sldMk cId="4256824667" sldId="258"/>
            <ac:cxnSpMk id="69" creationId="{CE5D9BF9-2617-7D5D-E71A-4CA665DF576F}"/>
          </ac:cxnSpMkLst>
        </pc:cxnChg>
        <pc:cxnChg chg="add mod">
          <ac:chgData name="Dean Oren" userId="4167e8f1ae5040c7" providerId="LiveId" clId="{6322003D-B64F-49F6-BBAB-63AE9E1E022D}" dt="2023-07-05T05:12:33.227" v="564" actId="1076"/>
          <ac:cxnSpMkLst>
            <pc:docMk/>
            <pc:sldMk cId="4256824667" sldId="258"/>
            <ac:cxnSpMk id="81" creationId="{99D54947-3804-3853-55C2-FA9D523800C6}"/>
          </ac:cxnSpMkLst>
        </pc:cxnChg>
        <pc:cxnChg chg="add mod">
          <ac:chgData name="Dean Oren" userId="4167e8f1ae5040c7" providerId="LiveId" clId="{6322003D-B64F-49F6-BBAB-63AE9E1E022D}" dt="2023-07-05T05:13:13.845" v="574" actId="1076"/>
          <ac:cxnSpMkLst>
            <pc:docMk/>
            <pc:sldMk cId="4256824667" sldId="258"/>
            <ac:cxnSpMk id="83" creationId="{DF56D820-CD84-E6CF-2A23-14341B9FBA2C}"/>
          </ac:cxnSpMkLst>
        </pc:cxnChg>
        <pc:cxnChg chg="add mod">
          <ac:chgData name="Dean Oren" userId="4167e8f1ae5040c7" providerId="LiveId" clId="{6322003D-B64F-49F6-BBAB-63AE9E1E022D}" dt="2023-07-05T05:18:17.667" v="610" actId="14100"/>
          <ac:cxnSpMkLst>
            <pc:docMk/>
            <pc:sldMk cId="4256824667" sldId="258"/>
            <ac:cxnSpMk id="85" creationId="{BAE5E398-4B42-F642-6700-9EFF14541118}"/>
          </ac:cxnSpMkLst>
        </pc:cxnChg>
        <pc:cxnChg chg="add mod">
          <ac:chgData name="Dean Oren" userId="4167e8f1ae5040c7" providerId="LiveId" clId="{6322003D-B64F-49F6-BBAB-63AE9E1E022D}" dt="2023-07-05T05:15:18.109" v="583" actId="13822"/>
          <ac:cxnSpMkLst>
            <pc:docMk/>
            <pc:sldMk cId="4256824667" sldId="258"/>
            <ac:cxnSpMk id="100" creationId="{6E42CFDD-4136-E7CC-0A91-3326B7620FD3}"/>
          </ac:cxnSpMkLst>
        </pc:cxnChg>
        <pc:cxnChg chg="add mod">
          <ac:chgData name="Dean Oren" userId="4167e8f1ae5040c7" providerId="LiveId" clId="{6322003D-B64F-49F6-BBAB-63AE9E1E022D}" dt="2023-07-05T05:15:36.235" v="587" actId="14100"/>
          <ac:cxnSpMkLst>
            <pc:docMk/>
            <pc:sldMk cId="4256824667" sldId="258"/>
            <ac:cxnSpMk id="102" creationId="{6771C15E-FBD3-77A1-4DB8-F6D090A0C77A}"/>
          </ac:cxnSpMkLst>
        </pc:cxnChg>
        <pc:cxnChg chg="add mod">
          <ac:chgData name="Dean Oren" userId="4167e8f1ae5040c7" providerId="LiveId" clId="{6322003D-B64F-49F6-BBAB-63AE9E1E022D}" dt="2023-07-05T05:19:18.446" v="616" actId="14100"/>
          <ac:cxnSpMkLst>
            <pc:docMk/>
            <pc:sldMk cId="4256824667" sldId="258"/>
            <ac:cxnSpMk id="105" creationId="{6C9A9BC6-0CF0-E016-4CE2-3E271166A727}"/>
          </ac:cxnSpMkLst>
        </pc:cxnChg>
        <pc:cxnChg chg="add mod">
          <ac:chgData name="Dean Oren" userId="4167e8f1ae5040c7" providerId="LiveId" clId="{6322003D-B64F-49F6-BBAB-63AE9E1E022D}" dt="2023-07-05T05:19:46.377" v="621" actId="14100"/>
          <ac:cxnSpMkLst>
            <pc:docMk/>
            <pc:sldMk cId="4256824667" sldId="258"/>
            <ac:cxnSpMk id="108" creationId="{834DA995-6F21-83D5-A4A0-35E434CFC59F}"/>
          </ac:cxnSpMkLst>
        </pc:cxnChg>
      </pc:sldChg>
      <pc:sldChg chg="addSp delSp modSp add mod modTransition setBg modAnim">
        <pc:chgData name="Dean Oren" userId="4167e8f1ae5040c7" providerId="LiveId" clId="{6322003D-B64F-49F6-BBAB-63AE9E1E022D}" dt="2023-07-05T12:25:31.575" v="5582"/>
        <pc:sldMkLst>
          <pc:docMk/>
          <pc:sldMk cId="2309955570" sldId="259"/>
        </pc:sldMkLst>
        <pc:spChg chg="add mod">
          <ac:chgData name="Dean Oren" userId="4167e8f1ae5040c7" providerId="LiveId" clId="{6322003D-B64F-49F6-BBAB-63AE9E1E022D}" dt="2023-07-05T12:25:09.846" v="5574" actId="1076"/>
          <ac:spMkLst>
            <pc:docMk/>
            <pc:sldMk cId="2309955570" sldId="259"/>
            <ac:spMk id="2" creationId="{3DE0F35F-48C4-C938-F4FF-0B6038F67A84}"/>
          </ac:spMkLst>
        </pc:spChg>
        <pc:spChg chg="add mod">
          <ac:chgData name="Dean Oren" userId="4167e8f1ae5040c7" providerId="LiveId" clId="{6322003D-B64F-49F6-BBAB-63AE9E1E022D}" dt="2023-07-05T12:25:09.846" v="5574" actId="1076"/>
          <ac:spMkLst>
            <pc:docMk/>
            <pc:sldMk cId="2309955570" sldId="259"/>
            <ac:spMk id="3" creationId="{4ECAF408-81D0-EF66-50AB-BBED0693AB20}"/>
          </ac:spMkLst>
        </pc:spChg>
        <pc:spChg chg="add mod">
          <ac:chgData name="Dean Oren" userId="4167e8f1ae5040c7" providerId="LiveId" clId="{6322003D-B64F-49F6-BBAB-63AE9E1E022D}" dt="2023-07-05T12:25:09.846" v="5574" actId="1076"/>
          <ac:spMkLst>
            <pc:docMk/>
            <pc:sldMk cId="2309955570" sldId="259"/>
            <ac:spMk id="4" creationId="{A9ACD4BE-3A88-129E-F455-24F083C38A75}"/>
          </ac:spMkLst>
        </pc:spChg>
        <pc:spChg chg="add mod">
          <ac:chgData name="Dean Oren" userId="4167e8f1ae5040c7" providerId="LiveId" clId="{6322003D-B64F-49F6-BBAB-63AE9E1E022D}" dt="2023-07-05T12:25:09.846" v="5574" actId="1076"/>
          <ac:spMkLst>
            <pc:docMk/>
            <pc:sldMk cId="2309955570" sldId="259"/>
            <ac:spMk id="5" creationId="{D35175FF-ED8B-2C63-204C-BFB307D6A301}"/>
          </ac:spMkLst>
        </pc:spChg>
        <pc:spChg chg="add mod">
          <ac:chgData name="Dean Oren" userId="4167e8f1ae5040c7" providerId="LiveId" clId="{6322003D-B64F-49F6-BBAB-63AE9E1E022D}" dt="2023-07-05T12:25:09.846" v="5574" actId="1076"/>
          <ac:spMkLst>
            <pc:docMk/>
            <pc:sldMk cId="2309955570" sldId="259"/>
            <ac:spMk id="10" creationId="{2A28B48D-D452-3363-E837-6991D5829317}"/>
          </ac:spMkLst>
        </pc:spChg>
        <pc:spChg chg="add mod">
          <ac:chgData name="Dean Oren" userId="4167e8f1ae5040c7" providerId="LiveId" clId="{6322003D-B64F-49F6-BBAB-63AE9E1E022D}" dt="2023-07-05T12:25:09.846" v="5574" actId="1076"/>
          <ac:spMkLst>
            <pc:docMk/>
            <pc:sldMk cId="2309955570" sldId="259"/>
            <ac:spMk id="17" creationId="{C808E1D0-7CAD-14A3-F07A-B4DA2E684F46}"/>
          </ac:spMkLst>
        </pc:spChg>
        <pc:spChg chg="add mod">
          <ac:chgData name="Dean Oren" userId="4167e8f1ae5040c7" providerId="LiveId" clId="{6322003D-B64F-49F6-BBAB-63AE9E1E022D}" dt="2023-07-05T12:25:09.846" v="5574" actId="1076"/>
          <ac:spMkLst>
            <pc:docMk/>
            <pc:sldMk cId="2309955570" sldId="259"/>
            <ac:spMk id="18" creationId="{0D9472A5-8530-56E5-A282-E8496FC5292B}"/>
          </ac:spMkLst>
        </pc:spChg>
        <pc:spChg chg="add mod">
          <ac:chgData name="Dean Oren" userId="4167e8f1ae5040c7" providerId="LiveId" clId="{6322003D-B64F-49F6-BBAB-63AE9E1E022D}" dt="2023-07-05T12:25:09.846" v="5574" actId="1076"/>
          <ac:spMkLst>
            <pc:docMk/>
            <pc:sldMk cId="2309955570" sldId="259"/>
            <ac:spMk id="19" creationId="{19C7B208-31D5-454C-1005-7C2C2CFF7840}"/>
          </ac:spMkLst>
        </pc:spChg>
        <pc:spChg chg="add mod">
          <ac:chgData name="Dean Oren" userId="4167e8f1ae5040c7" providerId="LiveId" clId="{6322003D-B64F-49F6-BBAB-63AE9E1E022D}" dt="2023-07-05T12:25:09.846" v="5574" actId="1076"/>
          <ac:spMkLst>
            <pc:docMk/>
            <pc:sldMk cId="2309955570" sldId="259"/>
            <ac:spMk id="20" creationId="{43B35C0F-AE4C-A45A-2422-0AC952C99BAF}"/>
          </ac:spMkLst>
        </pc:spChg>
        <pc:spChg chg="add mod">
          <ac:chgData name="Dean Oren" userId="4167e8f1ae5040c7" providerId="LiveId" clId="{6322003D-B64F-49F6-BBAB-63AE9E1E022D}" dt="2023-07-05T12:25:09.846" v="5574" actId="1076"/>
          <ac:spMkLst>
            <pc:docMk/>
            <pc:sldMk cId="2309955570" sldId="259"/>
            <ac:spMk id="25" creationId="{FFA01E14-CD53-3643-3DFB-B075264CB0E3}"/>
          </ac:spMkLst>
        </pc:spChg>
        <pc:spChg chg="add mod">
          <ac:chgData name="Dean Oren" userId="4167e8f1ae5040c7" providerId="LiveId" clId="{6322003D-B64F-49F6-BBAB-63AE9E1E022D}" dt="2023-07-05T12:25:09.846" v="5574" actId="1076"/>
          <ac:spMkLst>
            <pc:docMk/>
            <pc:sldMk cId="2309955570" sldId="259"/>
            <ac:spMk id="30" creationId="{B65207B6-509D-1A8A-7D99-E972882B07B1}"/>
          </ac:spMkLst>
        </pc:spChg>
        <pc:spChg chg="add del mod">
          <ac:chgData name="Dean Oren" userId="4167e8f1ae5040c7" providerId="LiveId" clId="{6322003D-B64F-49F6-BBAB-63AE9E1E022D}" dt="2023-07-05T12:25:26.013" v="5580" actId="478"/>
          <ac:spMkLst>
            <pc:docMk/>
            <pc:sldMk cId="2309955570" sldId="259"/>
            <ac:spMk id="31" creationId="{65CD6DE4-2F1E-F45B-ACC8-6FC06FC2E9C2}"/>
          </ac:spMkLst>
        </pc:spChg>
        <pc:spChg chg="add del mod">
          <ac:chgData name="Dean Oren" userId="4167e8f1ae5040c7" providerId="LiveId" clId="{6322003D-B64F-49F6-BBAB-63AE9E1E022D}" dt="2023-07-05T12:25:30.838" v="5581" actId="478"/>
          <ac:spMkLst>
            <pc:docMk/>
            <pc:sldMk cId="2309955570" sldId="259"/>
            <ac:spMk id="33" creationId="{10922C43-3949-49F0-3801-A23D01727E7C}"/>
          </ac:spMkLst>
        </pc:spChg>
        <pc:spChg chg="add mod">
          <ac:chgData name="Dean Oren" userId="4167e8f1ae5040c7" providerId="LiveId" clId="{6322003D-B64F-49F6-BBAB-63AE9E1E022D}" dt="2023-07-05T12:25:31.575" v="5582"/>
          <ac:spMkLst>
            <pc:docMk/>
            <pc:sldMk cId="2309955570" sldId="259"/>
            <ac:spMk id="34" creationId="{F45C89C4-1878-12EC-9F83-29994DFC0D85}"/>
          </ac:spMkLst>
        </pc:spChg>
        <pc:picChg chg="add del mod">
          <ac:chgData name="Dean Oren" userId="4167e8f1ae5040c7" providerId="LiveId" clId="{6322003D-B64F-49F6-BBAB-63AE9E1E022D}" dt="2023-07-05T05:40:42.880" v="677" actId="478"/>
          <ac:picMkLst>
            <pc:docMk/>
            <pc:sldMk cId="2309955570" sldId="259"/>
            <ac:picMk id="14" creationId="{2A4C9175-C015-D58B-F904-E247F9D4E138}"/>
          </ac:picMkLst>
        </pc:picChg>
        <pc:picChg chg="add del mod">
          <ac:chgData name="Dean Oren" userId="4167e8f1ae5040c7" providerId="LiveId" clId="{6322003D-B64F-49F6-BBAB-63AE9E1E022D}" dt="2023-07-05T05:41:27.437" v="684" actId="478"/>
          <ac:picMkLst>
            <pc:docMk/>
            <pc:sldMk cId="2309955570" sldId="259"/>
            <ac:picMk id="16" creationId="{25D98C83-7D93-7638-28B4-BB02EC9A564A}"/>
          </ac:picMkLst>
        </pc:picChg>
        <pc:cxnChg chg="add mod">
          <ac:chgData name="Dean Oren" userId="4167e8f1ae5040c7" providerId="LiveId" clId="{6322003D-B64F-49F6-BBAB-63AE9E1E022D}" dt="2023-07-05T12:25:09.846" v="5574" actId="1076"/>
          <ac:cxnSpMkLst>
            <pc:docMk/>
            <pc:sldMk cId="2309955570" sldId="259"/>
            <ac:cxnSpMk id="6" creationId="{A5264AC2-6795-FFBE-9DEE-690C7F6CA5FB}"/>
          </ac:cxnSpMkLst>
        </pc:cxnChg>
        <pc:cxnChg chg="add mod">
          <ac:chgData name="Dean Oren" userId="4167e8f1ae5040c7" providerId="LiveId" clId="{6322003D-B64F-49F6-BBAB-63AE9E1E022D}" dt="2023-07-05T12:25:09.846" v="5574" actId="1076"/>
          <ac:cxnSpMkLst>
            <pc:docMk/>
            <pc:sldMk cId="2309955570" sldId="259"/>
            <ac:cxnSpMk id="7" creationId="{B6CA0C74-865C-C966-87D0-2DEF94AA409C}"/>
          </ac:cxnSpMkLst>
        </pc:cxnChg>
        <pc:cxnChg chg="add mod">
          <ac:chgData name="Dean Oren" userId="4167e8f1ae5040c7" providerId="LiveId" clId="{6322003D-B64F-49F6-BBAB-63AE9E1E022D}" dt="2023-07-05T12:25:09.846" v="5574" actId="1076"/>
          <ac:cxnSpMkLst>
            <pc:docMk/>
            <pc:sldMk cId="2309955570" sldId="259"/>
            <ac:cxnSpMk id="8" creationId="{B92424AB-6B39-BF11-5629-D9429874662D}"/>
          </ac:cxnSpMkLst>
        </pc:cxnChg>
        <pc:cxnChg chg="add mod">
          <ac:chgData name="Dean Oren" userId="4167e8f1ae5040c7" providerId="LiveId" clId="{6322003D-B64F-49F6-BBAB-63AE9E1E022D}" dt="2023-07-05T12:25:09.846" v="5574" actId="1076"/>
          <ac:cxnSpMkLst>
            <pc:docMk/>
            <pc:sldMk cId="2309955570" sldId="259"/>
            <ac:cxnSpMk id="9" creationId="{5B0690A6-75DB-C4DB-FE6F-15616A985371}"/>
          </ac:cxnSpMkLst>
        </pc:cxnChg>
        <pc:cxnChg chg="add mod">
          <ac:chgData name="Dean Oren" userId="4167e8f1ae5040c7" providerId="LiveId" clId="{6322003D-B64F-49F6-BBAB-63AE9E1E022D}" dt="2023-07-05T12:25:09.846" v="5574" actId="1076"/>
          <ac:cxnSpMkLst>
            <pc:docMk/>
            <pc:sldMk cId="2309955570" sldId="259"/>
            <ac:cxnSpMk id="11" creationId="{BB3E5C8E-974F-7E0F-A208-DE3E6AF6F686}"/>
          </ac:cxnSpMkLst>
        </pc:cxnChg>
        <pc:cxnChg chg="add mod">
          <ac:chgData name="Dean Oren" userId="4167e8f1ae5040c7" providerId="LiveId" clId="{6322003D-B64F-49F6-BBAB-63AE9E1E022D}" dt="2023-07-05T12:25:09.846" v="5574" actId="1076"/>
          <ac:cxnSpMkLst>
            <pc:docMk/>
            <pc:sldMk cId="2309955570" sldId="259"/>
            <ac:cxnSpMk id="12" creationId="{981B6AE5-2F11-44C8-1AB7-B8D155D73F0E}"/>
          </ac:cxnSpMkLst>
        </pc:cxnChg>
        <pc:cxnChg chg="add mod">
          <ac:chgData name="Dean Oren" userId="4167e8f1ae5040c7" providerId="LiveId" clId="{6322003D-B64F-49F6-BBAB-63AE9E1E022D}" dt="2023-07-05T12:25:09.846" v="5574" actId="1076"/>
          <ac:cxnSpMkLst>
            <pc:docMk/>
            <pc:sldMk cId="2309955570" sldId="259"/>
            <ac:cxnSpMk id="21" creationId="{F684879E-B0E7-1A86-CACC-9F1DFE0A2BEB}"/>
          </ac:cxnSpMkLst>
        </pc:cxnChg>
        <pc:cxnChg chg="add mod">
          <ac:chgData name="Dean Oren" userId="4167e8f1ae5040c7" providerId="LiveId" clId="{6322003D-B64F-49F6-BBAB-63AE9E1E022D}" dt="2023-07-05T12:25:09.846" v="5574" actId="1076"/>
          <ac:cxnSpMkLst>
            <pc:docMk/>
            <pc:sldMk cId="2309955570" sldId="259"/>
            <ac:cxnSpMk id="22" creationId="{14DE41D7-4BDD-B533-9770-A07ACE3836FE}"/>
          </ac:cxnSpMkLst>
        </pc:cxnChg>
        <pc:cxnChg chg="add mod">
          <ac:chgData name="Dean Oren" userId="4167e8f1ae5040c7" providerId="LiveId" clId="{6322003D-B64F-49F6-BBAB-63AE9E1E022D}" dt="2023-07-05T12:25:09.846" v="5574" actId="1076"/>
          <ac:cxnSpMkLst>
            <pc:docMk/>
            <pc:sldMk cId="2309955570" sldId="259"/>
            <ac:cxnSpMk id="23" creationId="{C1798982-D2B4-9B17-F82F-BC106ECBF8A3}"/>
          </ac:cxnSpMkLst>
        </pc:cxnChg>
        <pc:cxnChg chg="add mod">
          <ac:chgData name="Dean Oren" userId="4167e8f1ae5040c7" providerId="LiveId" clId="{6322003D-B64F-49F6-BBAB-63AE9E1E022D}" dt="2023-07-05T12:25:09.846" v="5574" actId="1076"/>
          <ac:cxnSpMkLst>
            <pc:docMk/>
            <pc:sldMk cId="2309955570" sldId="259"/>
            <ac:cxnSpMk id="24" creationId="{FB32FD44-348E-76B0-0ADA-9969D207EA4E}"/>
          </ac:cxnSpMkLst>
        </pc:cxnChg>
        <pc:cxnChg chg="add mod">
          <ac:chgData name="Dean Oren" userId="4167e8f1ae5040c7" providerId="LiveId" clId="{6322003D-B64F-49F6-BBAB-63AE9E1E022D}" dt="2023-07-05T12:25:09.846" v="5574" actId="1076"/>
          <ac:cxnSpMkLst>
            <pc:docMk/>
            <pc:sldMk cId="2309955570" sldId="259"/>
            <ac:cxnSpMk id="26" creationId="{461B5E27-BC9F-2E31-939C-07361E54C929}"/>
          </ac:cxnSpMkLst>
        </pc:cxnChg>
        <pc:cxnChg chg="add mod">
          <ac:chgData name="Dean Oren" userId="4167e8f1ae5040c7" providerId="LiveId" clId="{6322003D-B64F-49F6-BBAB-63AE9E1E022D}" dt="2023-07-05T12:25:09.846" v="5574" actId="1076"/>
          <ac:cxnSpMkLst>
            <pc:docMk/>
            <pc:sldMk cId="2309955570" sldId="259"/>
            <ac:cxnSpMk id="27" creationId="{4487438D-BAF0-DB88-F304-020C9E82BC92}"/>
          </ac:cxnSpMkLst>
        </pc:cxnChg>
        <pc:cxnChg chg="add mod">
          <ac:chgData name="Dean Oren" userId="4167e8f1ae5040c7" providerId="LiveId" clId="{6322003D-B64F-49F6-BBAB-63AE9E1E022D}" dt="2023-07-05T12:25:09.846" v="5574" actId="1076"/>
          <ac:cxnSpMkLst>
            <pc:docMk/>
            <pc:sldMk cId="2309955570" sldId="259"/>
            <ac:cxnSpMk id="29" creationId="{A6CA38FE-22DA-85DE-B199-78E928378541}"/>
          </ac:cxnSpMkLst>
        </pc:cxnChg>
      </pc:sldChg>
      <pc:sldChg chg="modSp add del mod">
        <pc:chgData name="Dean Oren" userId="4167e8f1ae5040c7" providerId="LiveId" clId="{6322003D-B64F-49F6-BBAB-63AE9E1E022D}" dt="2023-07-05T05:54:01.369" v="871" actId="47"/>
        <pc:sldMkLst>
          <pc:docMk/>
          <pc:sldMk cId="668346320" sldId="260"/>
        </pc:sldMkLst>
        <pc:spChg chg="mod">
          <ac:chgData name="Dean Oren" userId="4167e8f1ae5040c7" providerId="LiveId" clId="{6322003D-B64F-49F6-BBAB-63AE9E1E022D}" dt="2023-07-05T05:51:27.711" v="816" actId="13822"/>
          <ac:spMkLst>
            <pc:docMk/>
            <pc:sldMk cId="668346320" sldId="260"/>
            <ac:spMk id="2" creationId="{3DE0F35F-48C4-C938-F4FF-0B6038F67A84}"/>
          </ac:spMkLst>
        </pc:spChg>
        <pc:spChg chg="mod">
          <ac:chgData name="Dean Oren" userId="4167e8f1ae5040c7" providerId="LiveId" clId="{6322003D-B64F-49F6-BBAB-63AE9E1E022D}" dt="2023-07-05T05:52:04.746" v="829" actId="20577"/>
          <ac:spMkLst>
            <pc:docMk/>
            <pc:sldMk cId="668346320" sldId="260"/>
            <ac:spMk id="3" creationId="{4ECAF408-81D0-EF66-50AB-BBED0693AB20}"/>
          </ac:spMkLst>
        </pc:spChg>
        <pc:spChg chg="mod">
          <ac:chgData name="Dean Oren" userId="4167e8f1ae5040c7" providerId="LiveId" clId="{6322003D-B64F-49F6-BBAB-63AE9E1E022D}" dt="2023-07-05T05:52:07.165" v="831" actId="20577"/>
          <ac:spMkLst>
            <pc:docMk/>
            <pc:sldMk cId="668346320" sldId="260"/>
            <ac:spMk id="18" creationId="{0D9472A5-8530-56E5-A282-E8496FC5292B}"/>
          </ac:spMkLst>
        </pc:spChg>
        <pc:cxnChg chg="mod">
          <ac:chgData name="Dean Oren" userId="4167e8f1ae5040c7" providerId="LiveId" clId="{6322003D-B64F-49F6-BBAB-63AE9E1E022D}" dt="2023-07-05T05:51:29.741" v="817" actId="208"/>
          <ac:cxnSpMkLst>
            <pc:docMk/>
            <pc:sldMk cId="668346320" sldId="260"/>
            <ac:cxnSpMk id="6" creationId="{A5264AC2-6795-FFBE-9DEE-690C7F6CA5FB}"/>
          </ac:cxnSpMkLst>
        </pc:cxnChg>
      </pc:sldChg>
      <pc:sldChg chg="add del">
        <pc:chgData name="Dean Oren" userId="4167e8f1ae5040c7" providerId="LiveId" clId="{6322003D-B64F-49F6-BBAB-63AE9E1E022D}" dt="2023-07-05T05:01:24.215" v="520" actId="2890"/>
        <pc:sldMkLst>
          <pc:docMk/>
          <pc:sldMk cId="1785401339" sldId="260"/>
        </pc:sldMkLst>
      </pc:sldChg>
      <pc:sldChg chg="addSp delSp modSp add del mod delAnim modAnim">
        <pc:chgData name="Dean Oren" userId="4167e8f1ae5040c7" providerId="LiveId" clId="{6322003D-B64F-49F6-BBAB-63AE9E1E022D}" dt="2023-07-05T12:26:19.611" v="5596" actId="2696"/>
        <pc:sldMkLst>
          <pc:docMk/>
          <pc:sldMk cId="883163559" sldId="261"/>
        </pc:sldMkLst>
        <pc:spChg chg="mod">
          <ac:chgData name="Dean Oren" userId="4167e8f1ae5040c7" providerId="LiveId" clId="{6322003D-B64F-49F6-BBAB-63AE9E1E022D}" dt="2023-07-05T06:06:51.391" v="940" actId="20577"/>
          <ac:spMkLst>
            <pc:docMk/>
            <pc:sldMk cId="883163559" sldId="261"/>
            <ac:spMk id="2" creationId="{3DE0F35F-48C4-C938-F4FF-0B6038F67A84}"/>
          </ac:spMkLst>
        </pc:spChg>
        <pc:spChg chg="add del mod">
          <ac:chgData name="Dean Oren" userId="4167e8f1ae5040c7" providerId="LiveId" clId="{6322003D-B64F-49F6-BBAB-63AE9E1E022D}" dt="2023-07-05T06:21:01.889" v="1002" actId="478"/>
          <ac:spMkLst>
            <pc:docMk/>
            <pc:sldMk cId="883163559" sldId="261"/>
            <ac:spMk id="13" creationId="{138A4DAC-33D9-50A3-BF99-FDA981438E02}"/>
          </ac:spMkLst>
        </pc:spChg>
        <pc:spChg chg="add del mod">
          <ac:chgData name="Dean Oren" userId="4167e8f1ae5040c7" providerId="LiveId" clId="{6322003D-B64F-49F6-BBAB-63AE9E1E022D}" dt="2023-07-05T06:21:04.322" v="1005" actId="478"/>
          <ac:spMkLst>
            <pc:docMk/>
            <pc:sldMk cId="883163559" sldId="261"/>
            <ac:spMk id="15" creationId="{C1CAD90B-2D9A-CAB9-3ECB-C34F3EFBACEC}"/>
          </ac:spMkLst>
        </pc:spChg>
        <pc:spChg chg="add del mod">
          <ac:chgData name="Dean Oren" userId="4167e8f1ae5040c7" providerId="LiveId" clId="{6322003D-B64F-49F6-BBAB-63AE9E1E022D}" dt="2023-07-05T06:21:02.910" v="1004"/>
          <ac:spMkLst>
            <pc:docMk/>
            <pc:sldMk cId="883163559" sldId="261"/>
            <ac:spMk id="16" creationId="{F06234D4-4E83-C694-75C9-DAF37F5B4C31}"/>
          </ac:spMkLst>
        </pc:spChg>
        <pc:spChg chg="mod">
          <ac:chgData name="Dean Oren" userId="4167e8f1ae5040c7" providerId="LiveId" clId="{6322003D-B64F-49F6-BBAB-63AE9E1E022D}" dt="2023-07-05T06:06:56.370" v="943" actId="20577"/>
          <ac:spMkLst>
            <pc:docMk/>
            <pc:sldMk cId="883163559" sldId="261"/>
            <ac:spMk id="17" creationId="{C808E1D0-7CAD-14A3-F07A-B4DA2E684F46}"/>
          </ac:spMkLst>
        </pc:spChg>
        <pc:spChg chg="add mod">
          <ac:chgData name="Dean Oren" userId="4167e8f1ae5040c7" providerId="LiveId" clId="{6322003D-B64F-49F6-BBAB-63AE9E1E022D}" dt="2023-07-05T12:24:38.409" v="5560" actId="6549"/>
          <ac:spMkLst>
            <pc:docMk/>
            <pc:sldMk cId="883163559" sldId="261"/>
            <ac:spMk id="28" creationId="{6FB90515-912B-8F4B-BF02-8D0A9557E709}"/>
          </ac:spMkLst>
        </pc:spChg>
        <pc:spChg chg="mod">
          <ac:chgData name="Dean Oren" userId="4167e8f1ae5040c7" providerId="LiveId" clId="{6322003D-B64F-49F6-BBAB-63AE9E1E022D}" dt="2023-07-05T06:06:45.907" v="937" actId="20577"/>
          <ac:spMkLst>
            <pc:docMk/>
            <pc:sldMk cId="883163559" sldId="261"/>
            <ac:spMk id="30" creationId="{B65207B6-509D-1A8A-7D99-E972882B07B1}"/>
          </ac:spMkLst>
        </pc:spChg>
        <pc:spChg chg="add del mod">
          <ac:chgData name="Dean Oren" userId="4167e8f1ae5040c7" providerId="LiveId" clId="{6322003D-B64F-49F6-BBAB-63AE9E1E022D}" dt="2023-07-05T06:34:09.782" v="1162" actId="21"/>
          <ac:spMkLst>
            <pc:docMk/>
            <pc:sldMk cId="883163559" sldId="261"/>
            <ac:spMk id="32" creationId="{FD398B5F-2D26-A7D8-388F-3D3BD0E6A33B}"/>
          </ac:spMkLst>
        </pc:spChg>
        <pc:cxnChg chg="mod">
          <ac:chgData name="Dean Oren" userId="4167e8f1ae5040c7" providerId="LiveId" clId="{6322003D-B64F-49F6-BBAB-63AE9E1E022D}" dt="2023-07-05T05:54:08.706" v="878" actId="208"/>
          <ac:cxnSpMkLst>
            <pc:docMk/>
            <pc:sldMk cId="883163559" sldId="261"/>
            <ac:cxnSpMk id="6" creationId="{A5264AC2-6795-FFBE-9DEE-690C7F6CA5FB}"/>
          </ac:cxnSpMkLst>
        </pc:cxnChg>
        <pc:cxnChg chg="mod">
          <ac:chgData name="Dean Oren" userId="4167e8f1ae5040c7" providerId="LiveId" clId="{6322003D-B64F-49F6-BBAB-63AE9E1E022D}" dt="2023-07-05T05:54:16.878" v="881" actId="13822"/>
          <ac:cxnSpMkLst>
            <pc:docMk/>
            <pc:sldMk cId="883163559" sldId="261"/>
            <ac:cxnSpMk id="21" creationId="{F684879E-B0E7-1A86-CACC-9F1DFE0A2BEB}"/>
          </ac:cxnSpMkLst>
        </pc:cxnChg>
      </pc:sldChg>
      <pc:sldChg chg="delSp modSp add del mod">
        <pc:chgData name="Dean Oren" userId="4167e8f1ae5040c7" providerId="LiveId" clId="{6322003D-B64F-49F6-BBAB-63AE9E1E022D}" dt="2023-07-05T06:17:36.096" v="947" actId="2696"/>
        <pc:sldMkLst>
          <pc:docMk/>
          <pc:sldMk cId="1245533754" sldId="262"/>
        </pc:sldMkLst>
        <pc:spChg chg="del">
          <ac:chgData name="Dean Oren" userId="4167e8f1ae5040c7" providerId="LiveId" clId="{6322003D-B64F-49F6-BBAB-63AE9E1E022D}" dt="2023-07-05T06:17:29.321" v="946" actId="478"/>
          <ac:spMkLst>
            <pc:docMk/>
            <pc:sldMk cId="1245533754" sldId="262"/>
            <ac:spMk id="2" creationId="{3DE0F35F-48C4-C938-F4FF-0B6038F67A84}"/>
          </ac:spMkLst>
        </pc:spChg>
        <pc:spChg chg="del">
          <ac:chgData name="Dean Oren" userId="4167e8f1ae5040c7" providerId="LiveId" clId="{6322003D-B64F-49F6-BBAB-63AE9E1E022D}" dt="2023-07-05T06:17:29.321" v="946" actId="478"/>
          <ac:spMkLst>
            <pc:docMk/>
            <pc:sldMk cId="1245533754" sldId="262"/>
            <ac:spMk id="3" creationId="{4ECAF408-81D0-EF66-50AB-BBED0693AB20}"/>
          </ac:spMkLst>
        </pc:spChg>
        <pc:spChg chg="del">
          <ac:chgData name="Dean Oren" userId="4167e8f1ae5040c7" providerId="LiveId" clId="{6322003D-B64F-49F6-BBAB-63AE9E1E022D}" dt="2023-07-05T06:17:29.321" v="946" actId="478"/>
          <ac:spMkLst>
            <pc:docMk/>
            <pc:sldMk cId="1245533754" sldId="262"/>
            <ac:spMk id="4" creationId="{A9ACD4BE-3A88-129E-F455-24F083C38A75}"/>
          </ac:spMkLst>
        </pc:spChg>
        <pc:spChg chg="del">
          <ac:chgData name="Dean Oren" userId="4167e8f1ae5040c7" providerId="LiveId" clId="{6322003D-B64F-49F6-BBAB-63AE9E1E022D}" dt="2023-07-05T06:17:29.321" v="946" actId="478"/>
          <ac:spMkLst>
            <pc:docMk/>
            <pc:sldMk cId="1245533754" sldId="262"/>
            <ac:spMk id="5" creationId="{D35175FF-ED8B-2C63-204C-BFB307D6A301}"/>
          </ac:spMkLst>
        </pc:spChg>
        <pc:spChg chg="del">
          <ac:chgData name="Dean Oren" userId="4167e8f1ae5040c7" providerId="LiveId" clId="{6322003D-B64F-49F6-BBAB-63AE9E1E022D}" dt="2023-07-05T06:17:29.321" v="946" actId="478"/>
          <ac:spMkLst>
            <pc:docMk/>
            <pc:sldMk cId="1245533754" sldId="262"/>
            <ac:spMk id="10" creationId="{2A28B48D-D452-3363-E837-6991D5829317}"/>
          </ac:spMkLst>
        </pc:spChg>
        <pc:spChg chg="del">
          <ac:chgData name="Dean Oren" userId="4167e8f1ae5040c7" providerId="LiveId" clId="{6322003D-B64F-49F6-BBAB-63AE9E1E022D}" dt="2023-07-05T06:17:29.321" v="946" actId="478"/>
          <ac:spMkLst>
            <pc:docMk/>
            <pc:sldMk cId="1245533754" sldId="262"/>
            <ac:spMk id="17" creationId="{C808E1D0-7CAD-14A3-F07A-B4DA2E684F46}"/>
          </ac:spMkLst>
        </pc:spChg>
        <pc:spChg chg="del">
          <ac:chgData name="Dean Oren" userId="4167e8f1ae5040c7" providerId="LiveId" clId="{6322003D-B64F-49F6-BBAB-63AE9E1E022D}" dt="2023-07-05T06:17:29.321" v="946" actId="478"/>
          <ac:spMkLst>
            <pc:docMk/>
            <pc:sldMk cId="1245533754" sldId="262"/>
            <ac:spMk id="18" creationId="{0D9472A5-8530-56E5-A282-E8496FC5292B}"/>
          </ac:spMkLst>
        </pc:spChg>
        <pc:spChg chg="del">
          <ac:chgData name="Dean Oren" userId="4167e8f1ae5040c7" providerId="LiveId" clId="{6322003D-B64F-49F6-BBAB-63AE9E1E022D}" dt="2023-07-05T06:17:29.321" v="946" actId="478"/>
          <ac:spMkLst>
            <pc:docMk/>
            <pc:sldMk cId="1245533754" sldId="262"/>
            <ac:spMk id="19" creationId="{19C7B208-31D5-454C-1005-7C2C2CFF7840}"/>
          </ac:spMkLst>
        </pc:spChg>
        <pc:spChg chg="del">
          <ac:chgData name="Dean Oren" userId="4167e8f1ae5040c7" providerId="LiveId" clId="{6322003D-B64F-49F6-BBAB-63AE9E1E022D}" dt="2023-07-05T06:17:29.321" v="946" actId="478"/>
          <ac:spMkLst>
            <pc:docMk/>
            <pc:sldMk cId="1245533754" sldId="262"/>
            <ac:spMk id="20" creationId="{43B35C0F-AE4C-A45A-2422-0AC952C99BAF}"/>
          </ac:spMkLst>
        </pc:spChg>
        <pc:spChg chg="del">
          <ac:chgData name="Dean Oren" userId="4167e8f1ae5040c7" providerId="LiveId" clId="{6322003D-B64F-49F6-BBAB-63AE9E1E022D}" dt="2023-07-05T06:17:29.321" v="946" actId="478"/>
          <ac:spMkLst>
            <pc:docMk/>
            <pc:sldMk cId="1245533754" sldId="262"/>
            <ac:spMk id="25" creationId="{FFA01E14-CD53-3643-3DFB-B075264CB0E3}"/>
          </ac:spMkLst>
        </pc:spChg>
        <pc:spChg chg="del">
          <ac:chgData name="Dean Oren" userId="4167e8f1ae5040c7" providerId="LiveId" clId="{6322003D-B64F-49F6-BBAB-63AE9E1E022D}" dt="2023-07-05T06:17:29.321" v="946" actId="478"/>
          <ac:spMkLst>
            <pc:docMk/>
            <pc:sldMk cId="1245533754" sldId="262"/>
            <ac:spMk id="30" creationId="{B65207B6-509D-1A8A-7D99-E972882B07B1}"/>
          </ac:spMkLst>
        </pc:spChg>
        <pc:cxnChg chg="del mod">
          <ac:chgData name="Dean Oren" userId="4167e8f1ae5040c7" providerId="LiveId" clId="{6322003D-B64F-49F6-BBAB-63AE9E1E022D}" dt="2023-07-05T06:17:29.321" v="946" actId="478"/>
          <ac:cxnSpMkLst>
            <pc:docMk/>
            <pc:sldMk cId="1245533754" sldId="262"/>
            <ac:cxnSpMk id="6" creationId="{A5264AC2-6795-FFBE-9DEE-690C7F6CA5FB}"/>
          </ac:cxnSpMkLst>
        </pc:cxnChg>
        <pc:cxnChg chg="del mod">
          <ac:chgData name="Dean Oren" userId="4167e8f1ae5040c7" providerId="LiveId" clId="{6322003D-B64F-49F6-BBAB-63AE9E1E022D}" dt="2023-07-05T06:17:29.321" v="946" actId="478"/>
          <ac:cxnSpMkLst>
            <pc:docMk/>
            <pc:sldMk cId="1245533754" sldId="262"/>
            <ac:cxnSpMk id="7" creationId="{B6CA0C74-865C-C966-87D0-2DEF94AA409C}"/>
          </ac:cxnSpMkLst>
        </pc:cxnChg>
        <pc:cxnChg chg="del mod">
          <ac:chgData name="Dean Oren" userId="4167e8f1ae5040c7" providerId="LiveId" clId="{6322003D-B64F-49F6-BBAB-63AE9E1E022D}" dt="2023-07-05T06:17:29.321" v="946" actId="478"/>
          <ac:cxnSpMkLst>
            <pc:docMk/>
            <pc:sldMk cId="1245533754" sldId="262"/>
            <ac:cxnSpMk id="8" creationId="{B92424AB-6B39-BF11-5629-D9429874662D}"/>
          </ac:cxnSpMkLst>
        </pc:cxnChg>
        <pc:cxnChg chg="del mod">
          <ac:chgData name="Dean Oren" userId="4167e8f1ae5040c7" providerId="LiveId" clId="{6322003D-B64F-49F6-BBAB-63AE9E1E022D}" dt="2023-07-05T06:17:29.321" v="946" actId="478"/>
          <ac:cxnSpMkLst>
            <pc:docMk/>
            <pc:sldMk cId="1245533754" sldId="262"/>
            <ac:cxnSpMk id="9" creationId="{5B0690A6-75DB-C4DB-FE6F-15616A985371}"/>
          </ac:cxnSpMkLst>
        </pc:cxnChg>
        <pc:cxnChg chg="del mod">
          <ac:chgData name="Dean Oren" userId="4167e8f1ae5040c7" providerId="LiveId" clId="{6322003D-B64F-49F6-BBAB-63AE9E1E022D}" dt="2023-07-05T06:17:29.321" v="946" actId="478"/>
          <ac:cxnSpMkLst>
            <pc:docMk/>
            <pc:sldMk cId="1245533754" sldId="262"/>
            <ac:cxnSpMk id="11" creationId="{BB3E5C8E-974F-7E0F-A208-DE3E6AF6F686}"/>
          </ac:cxnSpMkLst>
        </pc:cxnChg>
        <pc:cxnChg chg="del mod">
          <ac:chgData name="Dean Oren" userId="4167e8f1ae5040c7" providerId="LiveId" clId="{6322003D-B64F-49F6-BBAB-63AE9E1E022D}" dt="2023-07-05T06:17:29.321" v="946" actId="478"/>
          <ac:cxnSpMkLst>
            <pc:docMk/>
            <pc:sldMk cId="1245533754" sldId="262"/>
            <ac:cxnSpMk id="12" creationId="{981B6AE5-2F11-44C8-1AB7-B8D155D73F0E}"/>
          </ac:cxnSpMkLst>
        </pc:cxnChg>
        <pc:cxnChg chg="del mod">
          <ac:chgData name="Dean Oren" userId="4167e8f1ae5040c7" providerId="LiveId" clId="{6322003D-B64F-49F6-BBAB-63AE9E1E022D}" dt="2023-07-05T06:17:29.321" v="946" actId="478"/>
          <ac:cxnSpMkLst>
            <pc:docMk/>
            <pc:sldMk cId="1245533754" sldId="262"/>
            <ac:cxnSpMk id="21" creationId="{F684879E-B0E7-1A86-CACC-9F1DFE0A2BEB}"/>
          </ac:cxnSpMkLst>
        </pc:cxnChg>
        <pc:cxnChg chg="del mod">
          <ac:chgData name="Dean Oren" userId="4167e8f1ae5040c7" providerId="LiveId" clId="{6322003D-B64F-49F6-BBAB-63AE9E1E022D}" dt="2023-07-05T06:17:29.321" v="946" actId="478"/>
          <ac:cxnSpMkLst>
            <pc:docMk/>
            <pc:sldMk cId="1245533754" sldId="262"/>
            <ac:cxnSpMk id="22" creationId="{14DE41D7-4BDD-B533-9770-A07ACE3836FE}"/>
          </ac:cxnSpMkLst>
        </pc:cxnChg>
        <pc:cxnChg chg="del mod">
          <ac:chgData name="Dean Oren" userId="4167e8f1ae5040c7" providerId="LiveId" clId="{6322003D-B64F-49F6-BBAB-63AE9E1E022D}" dt="2023-07-05T06:17:29.321" v="946" actId="478"/>
          <ac:cxnSpMkLst>
            <pc:docMk/>
            <pc:sldMk cId="1245533754" sldId="262"/>
            <ac:cxnSpMk id="23" creationId="{C1798982-D2B4-9B17-F82F-BC106ECBF8A3}"/>
          </ac:cxnSpMkLst>
        </pc:cxnChg>
        <pc:cxnChg chg="del mod">
          <ac:chgData name="Dean Oren" userId="4167e8f1ae5040c7" providerId="LiveId" clId="{6322003D-B64F-49F6-BBAB-63AE9E1E022D}" dt="2023-07-05T06:17:29.321" v="946" actId="478"/>
          <ac:cxnSpMkLst>
            <pc:docMk/>
            <pc:sldMk cId="1245533754" sldId="262"/>
            <ac:cxnSpMk id="24" creationId="{FB32FD44-348E-76B0-0ADA-9969D207EA4E}"/>
          </ac:cxnSpMkLst>
        </pc:cxnChg>
        <pc:cxnChg chg="del mod">
          <ac:chgData name="Dean Oren" userId="4167e8f1ae5040c7" providerId="LiveId" clId="{6322003D-B64F-49F6-BBAB-63AE9E1E022D}" dt="2023-07-05T06:17:29.321" v="946" actId="478"/>
          <ac:cxnSpMkLst>
            <pc:docMk/>
            <pc:sldMk cId="1245533754" sldId="262"/>
            <ac:cxnSpMk id="26" creationId="{461B5E27-BC9F-2E31-939C-07361E54C929}"/>
          </ac:cxnSpMkLst>
        </pc:cxnChg>
        <pc:cxnChg chg="del mod">
          <ac:chgData name="Dean Oren" userId="4167e8f1ae5040c7" providerId="LiveId" clId="{6322003D-B64F-49F6-BBAB-63AE9E1E022D}" dt="2023-07-05T06:17:29.321" v="946" actId="478"/>
          <ac:cxnSpMkLst>
            <pc:docMk/>
            <pc:sldMk cId="1245533754" sldId="262"/>
            <ac:cxnSpMk id="27" creationId="{4487438D-BAF0-DB88-F304-020C9E82BC92}"/>
          </ac:cxnSpMkLst>
        </pc:cxnChg>
        <pc:cxnChg chg="del">
          <ac:chgData name="Dean Oren" userId="4167e8f1ae5040c7" providerId="LiveId" clId="{6322003D-B64F-49F6-BBAB-63AE9E1E022D}" dt="2023-07-05T06:17:29.321" v="946" actId="478"/>
          <ac:cxnSpMkLst>
            <pc:docMk/>
            <pc:sldMk cId="1245533754" sldId="262"/>
            <ac:cxnSpMk id="29" creationId="{A6CA38FE-22DA-85DE-B199-78E928378541}"/>
          </ac:cxnSpMkLst>
        </pc:cxnChg>
      </pc:sldChg>
      <pc:sldChg chg="addSp delSp modSp new mod modTransition setBg delAnim modAnim">
        <pc:chgData name="Dean Oren" userId="4167e8f1ae5040c7" providerId="LiveId" clId="{6322003D-B64F-49F6-BBAB-63AE9E1E022D}" dt="2023-07-05T12:22:56.239" v="5546"/>
        <pc:sldMkLst>
          <pc:docMk/>
          <pc:sldMk cId="3104535653" sldId="262"/>
        </pc:sldMkLst>
        <pc:spChg chg="del mod">
          <ac:chgData name="Dean Oren" userId="4167e8f1ae5040c7" providerId="LiveId" clId="{6322003D-B64F-49F6-BBAB-63AE9E1E022D}" dt="2023-07-05T06:21:08.530" v="1007" actId="478"/>
          <ac:spMkLst>
            <pc:docMk/>
            <pc:sldMk cId="3104535653" sldId="262"/>
            <ac:spMk id="2" creationId="{3C559D38-512B-9BF0-ECD2-D2F80B5D8E8B}"/>
          </ac:spMkLst>
        </pc:spChg>
        <pc:spChg chg="del mod">
          <ac:chgData name="Dean Oren" userId="4167e8f1ae5040c7" providerId="LiveId" clId="{6322003D-B64F-49F6-BBAB-63AE9E1E022D}" dt="2023-07-05T12:20:36.215" v="5384" actId="478"/>
          <ac:spMkLst>
            <pc:docMk/>
            <pc:sldMk cId="3104535653" sldId="262"/>
            <ac:spMk id="3" creationId="{B210CEF6-DF4F-3E6C-1541-F500BAD2F7F0}"/>
          </ac:spMkLst>
        </pc:spChg>
        <pc:spChg chg="add del mod">
          <ac:chgData name="Dean Oren" userId="4167e8f1ae5040c7" providerId="LiveId" clId="{6322003D-B64F-49F6-BBAB-63AE9E1E022D}" dt="2023-07-05T06:21:20.878" v="1012" actId="478"/>
          <ac:spMkLst>
            <pc:docMk/>
            <pc:sldMk cId="3104535653" sldId="262"/>
            <ac:spMk id="5" creationId="{AE2844AD-41EC-4F5A-C9D9-70FF67F51184}"/>
          </ac:spMkLst>
        </pc:spChg>
        <pc:spChg chg="add del mod">
          <ac:chgData name="Dean Oren" userId="4167e8f1ae5040c7" providerId="LiveId" clId="{6322003D-B64F-49F6-BBAB-63AE9E1E022D}" dt="2023-07-05T06:21:10.961" v="1009"/>
          <ac:spMkLst>
            <pc:docMk/>
            <pc:sldMk cId="3104535653" sldId="262"/>
            <ac:spMk id="6" creationId="{8694E872-B106-7E95-BF92-13EAA7DB9925}"/>
          </ac:spMkLst>
        </pc:spChg>
        <pc:spChg chg="add del mod">
          <ac:chgData name="Dean Oren" userId="4167e8f1ae5040c7" providerId="LiveId" clId="{6322003D-B64F-49F6-BBAB-63AE9E1E022D}" dt="2023-07-05T06:21:28.623" v="1015" actId="478"/>
          <ac:spMkLst>
            <pc:docMk/>
            <pc:sldMk cId="3104535653" sldId="262"/>
            <ac:spMk id="8" creationId="{57B01B0E-8CED-6BD9-4D80-B79F15665BD4}"/>
          </ac:spMkLst>
        </pc:spChg>
        <pc:spChg chg="add del mod">
          <ac:chgData name="Dean Oren" userId="4167e8f1ae5040c7" providerId="LiveId" clId="{6322003D-B64F-49F6-BBAB-63AE9E1E022D}" dt="2023-07-05T06:21:26.488" v="1014"/>
          <ac:spMkLst>
            <pc:docMk/>
            <pc:sldMk cId="3104535653" sldId="262"/>
            <ac:spMk id="9" creationId="{2B677F77-6CD5-52A5-2658-F0330C4190D9}"/>
          </ac:spMkLst>
        </pc:spChg>
        <pc:spChg chg="add mod">
          <ac:chgData name="Dean Oren" userId="4167e8f1ae5040c7" providerId="LiveId" clId="{6322003D-B64F-49F6-BBAB-63AE9E1E022D}" dt="2023-07-05T07:00:55.438" v="1435" actId="6549"/>
          <ac:spMkLst>
            <pc:docMk/>
            <pc:sldMk cId="3104535653" sldId="262"/>
            <ac:spMk id="10" creationId="{B125ED0C-6243-1564-7916-4DE5AE65E5DE}"/>
          </ac:spMkLst>
        </pc:spChg>
        <pc:spChg chg="add del mod">
          <ac:chgData name="Dean Oren" userId="4167e8f1ae5040c7" providerId="LiveId" clId="{6322003D-B64F-49F6-BBAB-63AE9E1E022D}" dt="2023-07-05T06:25:41.508" v="1117"/>
          <ac:spMkLst>
            <pc:docMk/>
            <pc:sldMk cId="3104535653" sldId="262"/>
            <ac:spMk id="11" creationId="{A7A3C86E-F584-3A91-52EA-31A746DA80E9}"/>
          </ac:spMkLst>
        </pc:spChg>
        <pc:spChg chg="add mod">
          <ac:chgData name="Dean Oren" userId="4167e8f1ae5040c7" providerId="LiveId" clId="{6322003D-B64F-49F6-BBAB-63AE9E1E022D}" dt="2023-07-05T12:20:22.136" v="5379" actId="1076"/>
          <ac:spMkLst>
            <pc:docMk/>
            <pc:sldMk cId="3104535653" sldId="262"/>
            <ac:spMk id="12" creationId="{DF3F6777-26D3-0C83-9FA8-A985B27C6C90}"/>
          </ac:spMkLst>
        </pc:spChg>
        <pc:spChg chg="add mod">
          <ac:chgData name="Dean Oren" userId="4167e8f1ae5040c7" providerId="LiveId" clId="{6322003D-B64F-49F6-BBAB-63AE9E1E022D}" dt="2023-07-05T06:59:32.517" v="1400" actId="1076"/>
          <ac:spMkLst>
            <pc:docMk/>
            <pc:sldMk cId="3104535653" sldId="262"/>
            <ac:spMk id="13" creationId="{3756FB57-A292-192D-679F-C82D6A957A73}"/>
          </ac:spMkLst>
        </pc:spChg>
        <pc:spChg chg="add del mod">
          <ac:chgData name="Dean Oren" userId="4167e8f1ae5040c7" providerId="LiveId" clId="{6322003D-B64F-49F6-BBAB-63AE9E1E022D}" dt="2023-07-05T06:34:48.050" v="1173" actId="478"/>
          <ac:spMkLst>
            <pc:docMk/>
            <pc:sldMk cId="3104535653" sldId="262"/>
            <ac:spMk id="14" creationId="{8DB4345A-B852-2D2D-1596-DB150D1C4EA2}"/>
          </ac:spMkLst>
        </pc:spChg>
        <pc:spChg chg="add mod">
          <ac:chgData name="Dean Oren" userId="4167e8f1ae5040c7" providerId="LiveId" clId="{6322003D-B64F-49F6-BBAB-63AE9E1E022D}" dt="2023-07-05T06:59:32.517" v="1400" actId="1076"/>
          <ac:spMkLst>
            <pc:docMk/>
            <pc:sldMk cId="3104535653" sldId="262"/>
            <ac:spMk id="15" creationId="{EC943540-5965-8C58-7DDF-83320444AE1C}"/>
          </ac:spMkLst>
        </pc:spChg>
        <pc:spChg chg="add mod">
          <ac:chgData name="Dean Oren" userId="4167e8f1ae5040c7" providerId="LiveId" clId="{6322003D-B64F-49F6-BBAB-63AE9E1E022D}" dt="2023-07-05T06:59:32.517" v="1400" actId="1076"/>
          <ac:spMkLst>
            <pc:docMk/>
            <pc:sldMk cId="3104535653" sldId="262"/>
            <ac:spMk id="18" creationId="{9F834738-0AAD-7F4E-4134-AF30846F30D7}"/>
          </ac:spMkLst>
        </pc:spChg>
        <pc:spChg chg="add del mod">
          <ac:chgData name="Dean Oren" userId="4167e8f1ae5040c7" providerId="LiveId" clId="{6322003D-B64F-49F6-BBAB-63AE9E1E022D}" dt="2023-07-05T06:37:42.358" v="1225" actId="478"/>
          <ac:spMkLst>
            <pc:docMk/>
            <pc:sldMk cId="3104535653" sldId="262"/>
            <ac:spMk id="24" creationId="{CB4D51AF-68D9-08B9-3E86-F84F58A107DC}"/>
          </ac:spMkLst>
        </pc:spChg>
        <pc:spChg chg="add del mod">
          <ac:chgData name="Dean Oren" userId="4167e8f1ae5040c7" providerId="LiveId" clId="{6322003D-B64F-49F6-BBAB-63AE9E1E022D}" dt="2023-07-05T06:37:42.358" v="1225" actId="478"/>
          <ac:spMkLst>
            <pc:docMk/>
            <pc:sldMk cId="3104535653" sldId="262"/>
            <ac:spMk id="25" creationId="{E7D7D867-6080-96E6-E9A6-210D7C983BD6}"/>
          </ac:spMkLst>
        </pc:spChg>
        <pc:spChg chg="add del mod">
          <ac:chgData name="Dean Oren" userId="4167e8f1ae5040c7" providerId="LiveId" clId="{6322003D-B64F-49F6-BBAB-63AE9E1E022D}" dt="2023-07-05T06:37:42.358" v="1225" actId="478"/>
          <ac:spMkLst>
            <pc:docMk/>
            <pc:sldMk cId="3104535653" sldId="262"/>
            <ac:spMk id="27" creationId="{485E84D8-1FD9-F315-0E44-3C1D7299D483}"/>
          </ac:spMkLst>
        </pc:spChg>
        <pc:spChg chg="add mod">
          <ac:chgData name="Dean Oren" userId="4167e8f1ae5040c7" providerId="LiveId" clId="{6322003D-B64F-49F6-BBAB-63AE9E1E022D}" dt="2023-07-05T06:59:32.517" v="1400" actId="1076"/>
          <ac:spMkLst>
            <pc:docMk/>
            <pc:sldMk cId="3104535653" sldId="262"/>
            <ac:spMk id="30" creationId="{3953944A-8F52-CFFF-2286-8258AF85DC98}"/>
          </ac:spMkLst>
        </pc:spChg>
        <pc:spChg chg="add mod">
          <ac:chgData name="Dean Oren" userId="4167e8f1ae5040c7" providerId="LiveId" clId="{6322003D-B64F-49F6-BBAB-63AE9E1E022D}" dt="2023-07-05T06:59:32.517" v="1400" actId="1076"/>
          <ac:spMkLst>
            <pc:docMk/>
            <pc:sldMk cId="3104535653" sldId="262"/>
            <ac:spMk id="33" creationId="{DD306355-2763-DDAF-3B9E-48D26E360B53}"/>
          </ac:spMkLst>
        </pc:spChg>
        <pc:spChg chg="add mod">
          <ac:chgData name="Dean Oren" userId="4167e8f1ae5040c7" providerId="LiveId" clId="{6322003D-B64F-49F6-BBAB-63AE9E1E022D}" dt="2023-07-05T06:59:32.517" v="1400" actId="1076"/>
          <ac:spMkLst>
            <pc:docMk/>
            <pc:sldMk cId="3104535653" sldId="262"/>
            <ac:spMk id="34" creationId="{EB22DB71-37C2-E903-1B6A-44F91A575DC5}"/>
          </ac:spMkLst>
        </pc:spChg>
        <pc:spChg chg="add mod">
          <ac:chgData name="Dean Oren" userId="4167e8f1ae5040c7" providerId="LiveId" clId="{6322003D-B64F-49F6-BBAB-63AE9E1E022D}" dt="2023-07-05T12:22:52.285" v="5543" actId="1076"/>
          <ac:spMkLst>
            <pc:docMk/>
            <pc:sldMk cId="3104535653" sldId="262"/>
            <ac:spMk id="35" creationId="{8CDEEC27-27EB-E533-E2FE-F68A89FCDD22}"/>
          </ac:spMkLst>
        </pc:spChg>
        <pc:spChg chg="add mod">
          <ac:chgData name="Dean Oren" userId="4167e8f1ae5040c7" providerId="LiveId" clId="{6322003D-B64F-49F6-BBAB-63AE9E1E022D}" dt="2023-07-05T12:22:43.789" v="5541" actId="1076"/>
          <ac:spMkLst>
            <pc:docMk/>
            <pc:sldMk cId="3104535653" sldId="262"/>
            <ac:spMk id="36" creationId="{988AAA1E-D7AB-DA61-E9C2-FB3ECB3FEA70}"/>
          </ac:spMkLst>
        </pc:spChg>
        <pc:spChg chg="add mod">
          <ac:chgData name="Dean Oren" userId="4167e8f1ae5040c7" providerId="LiveId" clId="{6322003D-B64F-49F6-BBAB-63AE9E1E022D}" dt="2023-07-05T12:22:43.789" v="5541" actId="1076"/>
          <ac:spMkLst>
            <pc:docMk/>
            <pc:sldMk cId="3104535653" sldId="262"/>
            <ac:spMk id="38" creationId="{48792D89-43C6-B839-3BAA-E94666BA72D7}"/>
          </ac:spMkLst>
        </pc:spChg>
        <pc:spChg chg="add mod">
          <ac:chgData name="Dean Oren" userId="4167e8f1ae5040c7" providerId="LiveId" clId="{6322003D-B64F-49F6-BBAB-63AE9E1E022D}" dt="2023-07-05T12:22:43.789" v="5541" actId="1076"/>
          <ac:spMkLst>
            <pc:docMk/>
            <pc:sldMk cId="3104535653" sldId="262"/>
            <ac:spMk id="41" creationId="{3D41F6EF-6E86-2C06-D037-30B2BDBB8EC0}"/>
          </ac:spMkLst>
        </pc:spChg>
        <pc:spChg chg="add mod">
          <ac:chgData name="Dean Oren" userId="4167e8f1ae5040c7" providerId="LiveId" clId="{6322003D-B64F-49F6-BBAB-63AE9E1E022D}" dt="2023-07-05T12:22:43.789" v="5541" actId="1076"/>
          <ac:spMkLst>
            <pc:docMk/>
            <pc:sldMk cId="3104535653" sldId="262"/>
            <ac:spMk id="42" creationId="{FE7FE9A4-0B96-AD9E-63B0-A224BFAA1EF3}"/>
          </ac:spMkLst>
        </pc:spChg>
        <pc:spChg chg="add mod">
          <ac:chgData name="Dean Oren" userId="4167e8f1ae5040c7" providerId="LiveId" clId="{6322003D-B64F-49F6-BBAB-63AE9E1E022D}" dt="2023-07-05T12:22:43.789" v="5541" actId="1076"/>
          <ac:spMkLst>
            <pc:docMk/>
            <pc:sldMk cId="3104535653" sldId="262"/>
            <ac:spMk id="43" creationId="{8624D744-5E1F-551D-2436-7FA5BD387C1E}"/>
          </ac:spMkLst>
        </pc:spChg>
        <pc:spChg chg="add mod">
          <ac:chgData name="Dean Oren" userId="4167e8f1ae5040c7" providerId="LiveId" clId="{6322003D-B64F-49F6-BBAB-63AE9E1E022D}" dt="2023-07-05T12:21:16.529" v="5397" actId="1076"/>
          <ac:spMkLst>
            <pc:docMk/>
            <pc:sldMk cId="3104535653" sldId="262"/>
            <ac:spMk id="44" creationId="{5A9D0E34-56F8-5296-F8A9-5B3A74F4918D}"/>
          </ac:spMkLst>
        </pc:spChg>
        <pc:spChg chg="add del mod">
          <ac:chgData name="Dean Oren" userId="4167e8f1ae5040c7" providerId="LiveId" clId="{6322003D-B64F-49F6-BBAB-63AE9E1E022D}" dt="2023-07-05T06:47:38.512" v="1374" actId="478"/>
          <ac:spMkLst>
            <pc:docMk/>
            <pc:sldMk cId="3104535653" sldId="262"/>
            <ac:spMk id="45" creationId="{64134591-4AC9-DBC9-F997-308EC4C7B43C}"/>
          </ac:spMkLst>
        </pc:spChg>
        <pc:spChg chg="add del mod">
          <ac:chgData name="Dean Oren" userId="4167e8f1ae5040c7" providerId="LiveId" clId="{6322003D-B64F-49F6-BBAB-63AE9E1E022D}" dt="2023-07-05T12:22:47.691" v="5542" actId="21"/>
          <ac:spMkLst>
            <pc:docMk/>
            <pc:sldMk cId="3104535653" sldId="262"/>
            <ac:spMk id="46" creationId="{BB02B8EA-CE42-6F5C-059B-B074B62FACAE}"/>
          </ac:spMkLst>
        </pc:spChg>
        <pc:spChg chg="add del mod">
          <ac:chgData name="Dean Oren" userId="4167e8f1ae5040c7" providerId="LiveId" clId="{6322003D-B64F-49F6-BBAB-63AE9E1E022D}" dt="2023-07-05T12:22:55.785" v="5545" actId="21"/>
          <ac:spMkLst>
            <pc:docMk/>
            <pc:sldMk cId="3104535653" sldId="262"/>
            <ac:spMk id="47" creationId="{6C09DECD-A45E-ABB3-C15D-680553A770E8}"/>
          </ac:spMkLst>
        </pc:spChg>
        <pc:spChg chg="add del mod">
          <ac:chgData name="Dean Oren" userId="4167e8f1ae5040c7" providerId="LiveId" clId="{6322003D-B64F-49F6-BBAB-63AE9E1E022D}" dt="2023-07-05T12:20:38.520" v="5385" actId="478"/>
          <ac:spMkLst>
            <pc:docMk/>
            <pc:sldMk cId="3104535653" sldId="262"/>
            <ac:spMk id="49" creationId="{5DFEDD68-C671-10BA-B5A2-DEAFA28DABD8}"/>
          </ac:spMkLst>
        </pc:spChg>
        <pc:spChg chg="add mod">
          <ac:chgData name="Dean Oren" userId="4167e8f1ae5040c7" providerId="LiveId" clId="{6322003D-B64F-49F6-BBAB-63AE9E1E022D}" dt="2023-07-05T12:22:52.959" v="5544"/>
          <ac:spMkLst>
            <pc:docMk/>
            <pc:sldMk cId="3104535653" sldId="262"/>
            <ac:spMk id="54" creationId="{0FBBCDB0-349F-6F8F-9C06-9E7E2EF76C75}"/>
          </ac:spMkLst>
        </pc:spChg>
        <pc:spChg chg="add mod">
          <ac:chgData name="Dean Oren" userId="4167e8f1ae5040c7" providerId="LiveId" clId="{6322003D-B64F-49F6-BBAB-63AE9E1E022D}" dt="2023-07-05T12:22:56.239" v="5546"/>
          <ac:spMkLst>
            <pc:docMk/>
            <pc:sldMk cId="3104535653" sldId="262"/>
            <ac:spMk id="55" creationId="{BA301767-1C3A-9221-F62F-FE5A1D79376A}"/>
          </ac:spMkLst>
        </pc:spChg>
        <pc:cxnChg chg="add mod">
          <ac:chgData name="Dean Oren" userId="4167e8f1ae5040c7" providerId="LiveId" clId="{6322003D-B64F-49F6-BBAB-63AE9E1E022D}" dt="2023-07-05T12:21:10.512" v="5396" actId="14100"/>
          <ac:cxnSpMkLst>
            <pc:docMk/>
            <pc:sldMk cId="3104535653" sldId="262"/>
            <ac:cxnSpMk id="17" creationId="{C527C576-FFB7-A7BF-A3F6-4D83BD17047F}"/>
          </ac:cxnSpMkLst>
        </pc:cxnChg>
        <pc:cxnChg chg="add mod">
          <ac:chgData name="Dean Oren" userId="4167e8f1ae5040c7" providerId="LiveId" clId="{6322003D-B64F-49F6-BBAB-63AE9E1E022D}" dt="2023-07-05T06:59:32.517" v="1400" actId="1076"/>
          <ac:cxnSpMkLst>
            <pc:docMk/>
            <pc:sldMk cId="3104535653" sldId="262"/>
            <ac:cxnSpMk id="20" creationId="{F6634757-4DFF-9B14-9C12-1589D61984C2}"/>
          </ac:cxnSpMkLst>
        </pc:cxnChg>
        <pc:cxnChg chg="add mod">
          <ac:chgData name="Dean Oren" userId="4167e8f1ae5040c7" providerId="LiveId" clId="{6322003D-B64F-49F6-BBAB-63AE9E1E022D}" dt="2023-07-05T12:21:07.482" v="5395" actId="14100"/>
          <ac:cxnSpMkLst>
            <pc:docMk/>
            <pc:sldMk cId="3104535653" sldId="262"/>
            <ac:cxnSpMk id="21" creationId="{7F94A6DE-9ED3-D603-E1A5-A744EF02FF79}"/>
          </ac:cxnSpMkLst>
        </pc:cxnChg>
        <pc:cxnChg chg="add del mod">
          <ac:chgData name="Dean Oren" userId="4167e8f1ae5040c7" providerId="LiveId" clId="{6322003D-B64F-49F6-BBAB-63AE9E1E022D}" dt="2023-07-05T06:37:42.358" v="1225" actId="478"/>
          <ac:cxnSpMkLst>
            <pc:docMk/>
            <pc:sldMk cId="3104535653" sldId="262"/>
            <ac:cxnSpMk id="26" creationId="{07BBF46E-6B8E-F6AA-0AC9-4EE28CC446BB}"/>
          </ac:cxnSpMkLst>
        </pc:cxnChg>
        <pc:cxnChg chg="add del mod">
          <ac:chgData name="Dean Oren" userId="4167e8f1ae5040c7" providerId="LiveId" clId="{6322003D-B64F-49F6-BBAB-63AE9E1E022D}" dt="2023-07-05T06:37:42.358" v="1225" actId="478"/>
          <ac:cxnSpMkLst>
            <pc:docMk/>
            <pc:sldMk cId="3104535653" sldId="262"/>
            <ac:cxnSpMk id="28" creationId="{6B063582-8658-5448-E19A-5B4D964B7915}"/>
          </ac:cxnSpMkLst>
        </pc:cxnChg>
        <pc:cxnChg chg="add del mod">
          <ac:chgData name="Dean Oren" userId="4167e8f1ae5040c7" providerId="LiveId" clId="{6322003D-B64F-49F6-BBAB-63AE9E1E022D}" dt="2023-07-05T06:37:42.358" v="1225" actId="478"/>
          <ac:cxnSpMkLst>
            <pc:docMk/>
            <pc:sldMk cId="3104535653" sldId="262"/>
            <ac:cxnSpMk id="29" creationId="{1C4988A8-7EB7-3185-7B7D-EC8D8DF7FAB4}"/>
          </ac:cxnSpMkLst>
        </pc:cxnChg>
        <pc:cxnChg chg="add mod">
          <ac:chgData name="Dean Oren" userId="4167e8f1ae5040c7" providerId="LiveId" clId="{6322003D-B64F-49F6-BBAB-63AE9E1E022D}" dt="2023-07-05T12:22:43.789" v="5541" actId="1076"/>
          <ac:cxnSpMkLst>
            <pc:docMk/>
            <pc:sldMk cId="3104535653" sldId="262"/>
            <ac:cxnSpMk id="37" creationId="{FF483CB0-70B9-3929-99AA-1C2F0998E5C0}"/>
          </ac:cxnSpMkLst>
        </pc:cxnChg>
        <pc:cxnChg chg="add mod">
          <ac:chgData name="Dean Oren" userId="4167e8f1ae5040c7" providerId="LiveId" clId="{6322003D-B64F-49F6-BBAB-63AE9E1E022D}" dt="2023-07-05T12:22:43.789" v="5541" actId="1076"/>
          <ac:cxnSpMkLst>
            <pc:docMk/>
            <pc:sldMk cId="3104535653" sldId="262"/>
            <ac:cxnSpMk id="39" creationId="{491C751C-C081-71FE-0BC7-8FAD6FD76C6A}"/>
          </ac:cxnSpMkLst>
        </pc:cxnChg>
        <pc:cxnChg chg="add mod">
          <ac:chgData name="Dean Oren" userId="4167e8f1ae5040c7" providerId="LiveId" clId="{6322003D-B64F-49F6-BBAB-63AE9E1E022D}" dt="2023-07-05T12:22:43.789" v="5541" actId="1076"/>
          <ac:cxnSpMkLst>
            <pc:docMk/>
            <pc:sldMk cId="3104535653" sldId="262"/>
            <ac:cxnSpMk id="40" creationId="{BDFBAAF0-B80D-8E36-4FF9-C14637E94199}"/>
          </ac:cxnSpMkLst>
        </pc:cxnChg>
      </pc:sldChg>
      <pc:sldChg chg="addSp modSp add mod modAnim">
        <pc:chgData name="Dean Oren" userId="4167e8f1ae5040c7" providerId="LiveId" clId="{6322003D-B64F-49F6-BBAB-63AE9E1E022D}" dt="2023-07-05T12:05:44.298" v="5315" actId="207"/>
        <pc:sldMkLst>
          <pc:docMk/>
          <pc:sldMk cId="26345610" sldId="263"/>
        </pc:sldMkLst>
        <pc:spChg chg="add mod">
          <ac:chgData name="Dean Oren" userId="4167e8f1ae5040c7" providerId="LiveId" clId="{6322003D-B64F-49F6-BBAB-63AE9E1E022D}" dt="2023-07-05T12:05:32.640" v="5313" actId="207"/>
          <ac:spMkLst>
            <pc:docMk/>
            <pc:sldMk cId="26345610" sldId="263"/>
            <ac:spMk id="13" creationId="{18A97F6D-7A3A-3CF6-6327-505F70336F8F}"/>
          </ac:spMkLst>
        </pc:spChg>
        <pc:spChg chg="add mod">
          <ac:chgData name="Dean Oren" userId="4167e8f1ae5040c7" providerId="LiveId" clId="{6322003D-B64F-49F6-BBAB-63AE9E1E022D}" dt="2023-07-05T12:05:42.392" v="5314" actId="207"/>
          <ac:spMkLst>
            <pc:docMk/>
            <pc:sldMk cId="26345610" sldId="263"/>
            <ac:spMk id="14" creationId="{C7B2D910-EED3-ACA5-4DEB-F4A00E8B3E11}"/>
          </ac:spMkLst>
        </pc:spChg>
        <pc:spChg chg="add mod">
          <ac:chgData name="Dean Oren" userId="4167e8f1ae5040c7" providerId="LiveId" clId="{6322003D-B64F-49F6-BBAB-63AE9E1E022D}" dt="2023-07-05T12:05:44.298" v="5315" actId="207"/>
          <ac:spMkLst>
            <pc:docMk/>
            <pc:sldMk cId="26345610" sldId="263"/>
            <ac:spMk id="15" creationId="{A9B9AA34-AADB-5289-DB85-62963DB5FAF7}"/>
          </ac:spMkLst>
        </pc:spChg>
        <pc:spChg chg="mod">
          <ac:chgData name="Dean Oren" userId="4167e8f1ae5040c7" providerId="LiveId" clId="{6322003D-B64F-49F6-BBAB-63AE9E1E022D}" dt="2023-07-05T07:02:21.922" v="1449" actId="1076"/>
          <ac:spMkLst>
            <pc:docMk/>
            <pc:sldMk cId="26345610" sldId="263"/>
            <ac:spMk id="17" creationId="{C808E1D0-7CAD-14A3-F07A-B4DA2E684F46}"/>
          </ac:spMkLst>
        </pc:spChg>
        <pc:spChg chg="mod">
          <ac:chgData name="Dean Oren" userId="4167e8f1ae5040c7" providerId="LiveId" clId="{6322003D-B64F-49F6-BBAB-63AE9E1E022D}" dt="2023-07-05T07:02:21.922" v="1449" actId="1076"/>
          <ac:spMkLst>
            <pc:docMk/>
            <pc:sldMk cId="26345610" sldId="263"/>
            <ac:spMk id="18" creationId="{0D9472A5-8530-56E5-A282-E8496FC5292B}"/>
          </ac:spMkLst>
        </pc:spChg>
        <pc:spChg chg="mod">
          <ac:chgData name="Dean Oren" userId="4167e8f1ae5040c7" providerId="LiveId" clId="{6322003D-B64F-49F6-BBAB-63AE9E1E022D}" dt="2023-07-05T07:02:21.922" v="1449" actId="1076"/>
          <ac:spMkLst>
            <pc:docMk/>
            <pc:sldMk cId="26345610" sldId="263"/>
            <ac:spMk id="19" creationId="{19C7B208-31D5-454C-1005-7C2C2CFF7840}"/>
          </ac:spMkLst>
        </pc:spChg>
        <pc:spChg chg="mod">
          <ac:chgData name="Dean Oren" userId="4167e8f1ae5040c7" providerId="LiveId" clId="{6322003D-B64F-49F6-BBAB-63AE9E1E022D}" dt="2023-07-05T07:02:21.922" v="1449" actId="1076"/>
          <ac:spMkLst>
            <pc:docMk/>
            <pc:sldMk cId="26345610" sldId="263"/>
            <ac:spMk id="20" creationId="{43B35C0F-AE4C-A45A-2422-0AC952C99BAF}"/>
          </ac:spMkLst>
        </pc:spChg>
        <pc:spChg chg="mod">
          <ac:chgData name="Dean Oren" userId="4167e8f1ae5040c7" providerId="LiveId" clId="{6322003D-B64F-49F6-BBAB-63AE9E1E022D}" dt="2023-07-05T07:02:21.922" v="1449" actId="1076"/>
          <ac:spMkLst>
            <pc:docMk/>
            <pc:sldMk cId="26345610" sldId="263"/>
            <ac:spMk id="25" creationId="{FFA01E14-CD53-3643-3DFB-B075264CB0E3}"/>
          </ac:spMkLst>
        </pc:spChg>
        <pc:spChg chg="mod">
          <ac:chgData name="Dean Oren" userId="4167e8f1ae5040c7" providerId="LiveId" clId="{6322003D-B64F-49F6-BBAB-63AE9E1E022D}" dt="2023-07-05T07:02:11.260" v="1446" actId="1076"/>
          <ac:spMkLst>
            <pc:docMk/>
            <pc:sldMk cId="26345610" sldId="263"/>
            <ac:spMk id="28" creationId="{6FB90515-912B-8F4B-BF02-8D0A9557E709}"/>
          </ac:spMkLst>
        </pc:spChg>
        <pc:spChg chg="mod">
          <ac:chgData name="Dean Oren" userId="4167e8f1ae5040c7" providerId="LiveId" clId="{6322003D-B64F-49F6-BBAB-63AE9E1E022D}" dt="2023-07-05T07:02:27.115" v="1450" actId="1076"/>
          <ac:spMkLst>
            <pc:docMk/>
            <pc:sldMk cId="26345610" sldId="263"/>
            <ac:spMk id="30" creationId="{B65207B6-509D-1A8A-7D99-E972882B07B1}"/>
          </ac:spMkLst>
        </pc:spChg>
        <pc:cxnChg chg="mod">
          <ac:chgData name="Dean Oren" userId="4167e8f1ae5040c7" providerId="LiveId" clId="{6322003D-B64F-49F6-BBAB-63AE9E1E022D}" dt="2023-07-05T07:02:21.922" v="1449" actId="1076"/>
          <ac:cxnSpMkLst>
            <pc:docMk/>
            <pc:sldMk cId="26345610" sldId="263"/>
            <ac:cxnSpMk id="21" creationId="{F684879E-B0E7-1A86-CACC-9F1DFE0A2BEB}"/>
          </ac:cxnSpMkLst>
        </pc:cxnChg>
        <pc:cxnChg chg="mod">
          <ac:chgData name="Dean Oren" userId="4167e8f1ae5040c7" providerId="LiveId" clId="{6322003D-B64F-49F6-BBAB-63AE9E1E022D}" dt="2023-07-05T07:02:21.922" v="1449" actId="1076"/>
          <ac:cxnSpMkLst>
            <pc:docMk/>
            <pc:sldMk cId="26345610" sldId="263"/>
            <ac:cxnSpMk id="22" creationId="{14DE41D7-4BDD-B533-9770-A07ACE3836FE}"/>
          </ac:cxnSpMkLst>
        </pc:cxnChg>
        <pc:cxnChg chg="mod">
          <ac:chgData name="Dean Oren" userId="4167e8f1ae5040c7" providerId="LiveId" clId="{6322003D-B64F-49F6-BBAB-63AE9E1E022D}" dt="2023-07-05T07:02:21.922" v="1449" actId="1076"/>
          <ac:cxnSpMkLst>
            <pc:docMk/>
            <pc:sldMk cId="26345610" sldId="263"/>
            <ac:cxnSpMk id="23" creationId="{C1798982-D2B4-9B17-F82F-BC106ECBF8A3}"/>
          </ac:cxnSpMkLst>
        </pc:cxnChg>
        <pc:cxnChg chg="mod">
          <ac:chgData name="Dean Oren" userId="4167e8f1ae5040c7" providerId="LiveId" clId="{6322003D-B64F-49F6-BBAB-63AE9E1E022D}" dt="2023-07-05T07:02:21.922" v="1449" actId="1076"/>
          <ac:cxnSpMkLst>
            <pc:docMk/>
            <pc:sldMk cId="26345610" sldId="263"/>
            <ac:cxnSpMk id="24" creationId="{FB32FD44-348E-76B0-0ADA-9969D207EA4E}"/>
          </ac:cxnSpMkLst>
        </pc:cxnChg>
        <pc:cxnChg chg="mod">
          <ac:chgData name="Dean Oren" userId="4167e8f1ae5040c7" providerId="LiveId" clId="{6322003D-B64F-49F6-BBAB-63AE9E1E022D}" dt="2023-07-05T07:02:21.922" v="1449" actId="1076"/>
          <ac:cxnSpMkLst>
            <pc:docMk/>
            <pc:sldMk cId="26345610" sldId="263"/>
            <ac:cxnSpMk id="26" creationId="{461B5E27-BC9F-2E31-939C-07361E54C929}"/>
          </ac:cxnSpMkLst>
        </pc:cxnChg>
        <pc:cxnChg chg="mod">
          <ac:chgData name="Dean Oren" userId="4167e8f1ae5040c7" providerId="LiveId" clId="{6322003D-B64F-49F6-BBAB-63AE9E1E022D}" dt="2023-07-05T07:02:21.922" v="1449" actId="1076"/>
          <ac:cxnSpMkLst>
            <pc:docMk/>
            <pc:sldMk cId="26345610" sldId="263"/>
            <ac:cxnSpMk id="27" creationId="{4487438D-BAF0-DB88-F304-020C9E82BC92}"/>
          </ac:cxnSpMkLst>
        </pc:cxnChg>
        <pc:cxnChg chg="mod">
          <ac:chgData name="Dean Oren" userId="4167e8f1ae5040c7" providerId="LiveId" clId="{6322003D-B64F-49F6-BBAB-63AE9E1E022D}" dt="2023-07-05T07:02:27.115" v="1450" actId="1076"/>
          <ac:cxnSpMkLst>
            <pc:docMk/>
            <pc:sldMk cId="26345610" sldId="263"/>
            <ac:cxnSpMk id="29" creationId="{A6CA38FE-22DA-85DE-B199-78E928378541}"/>
          </ac:cxnSpMkLst>
        </pc:cxnChg>
      </pc:sldChg>
      <pc:sldChg chg="add del setBg">
        <pc:chgData name="Dean Oren" userId="4167e8f1ae5040c7" providerId="LiveId" clId="{6322003D-B64F-49F6-BBAB-63AE9E1E022D}" dt="2023-07-05T06:28:06.429" v="1121"/>
        <pc:sldMkLst>
          <pc:docMk/>
          <pc:sldMk cId="1009919556" sldId="263"/>
        </pc:sldMkLst>
      </pc:sldChg>
      <pc:sldChg chg="addSp delSp modSp add mod delAnim modAnim">
        <pc:chgData name="Dean Oren" userId="4167e8f1ae5040c7" providerId="LiveId" clId="{6322003D-B64F-49F6-BBAB-63AE9E1E022D}" dt="2023-07-05T11:10:30.449" v="4625"/>
        <pc:sldMkLst>
          <pc:docMk/>
          <pc:sldMk cId="885169478" sldId="264"/>
        </pc:sldMkLst>
        <pc:spChg chg="del">
          <ac:chgData name="Dean Oren" userId="4167e8f1ae5040c7" providerId="LiveId" clId="{6322003D-B64F-49F6-BBAB-63AE9E1E022D}" dt="2023-07-05T06:57:21.019" v="1394" actId="478"/>
          <ac:spMkLst>
            <pc:docMk/>
            <pc:sldMk cId="885169478" sldId="264"/>
            <ac:spMk id="2" creationId="{3DE0F35F-48C4-C938-F4FF-0B6038F67A84}"/>
          </ac:spMkLst>
        </pc:spChg>
        <pc:spChg chg="del">
          <ac:chgData name="Dean Oren" userId="4167e8f1ae5040c7" providerId="LiveId" clId="{6322003D-B64F-49F6-BBAB-63AE9E1E022D}" dt="2023-07-05T06:57:21.019" v="1394" actId="478"/>
          <ac:spMkLst>
            <pc:docMk/>
            <pc:sldMk cId="885169478" sldId="264"/>
            <ac:spMk id="3" creationId="{4ECAF408-81D0-EF66-50AB-BBED0693AB20}"/>
          </ac:spMkLst>
        </pc:spChg>
        <pc:spChg chg="del">
          <ac:chgData name="Dean Oren" userId="4167e8f1ae5040c7" providerId="LiveId" clId="{6322003D-B64F-49F6-BBAB-63AE9E1E022D}" dt="2023-07-05T06:57:21.019" v="1394" actId="478"/>
          <ac:spMkLst>
            <pc:docMk/>
            <pc:sldMk cId="885169478" sldId="264"/>
            <ac:spMk id="4" creationId="{A9ACD4BE-3A88-129E-F455-24F083C38A75}"/>
          </ac:spMkLst>
        </pc:spChg>
        <pc:spChg chg="del">
          <ac:chgData name="Dean Oren" userId="4167e8f1ae5040c7" providerId="LiveId" clId="{6322003D-B64F-49F6-BBAB-63AE9E1E022D}" dt="2023-07-05T06:57:21.019" v="1394" actId="478"/>
          <ac:spMkLst>
            <pc:docMk/>
            <pc:sldMk cId="885169478" sldId="264"/>
            <ac:spMk id="5" creationId="{D35175FF-ED8B-2C63-204C-BFB307D6A301}"/>
          </ac:spMkLst>
        </pc:spChg>
        <pc:spChg chg="del">
          <ac:chgData name="Dean Oren" userId="4167e8f1ae5040c7" providerId="LiveId" clId="{6322003D-B64F-49F6-BBAB-63AE9E1E022D}" dt="2023-07-05T06:57:18.804" v="1392" actId="478"/>
          <ac:spMkLst>
            <pc:docMk/>
            <pc:sldMk cId="885169478" sldId="264"/>
            <ac:spMk id="10" creationId="{2A28B48D-D452-3363-E837-6991D5829317}"/>
          </ac:spMkLst>
        </pc:spChg>
        <pc:spChg chg="del">
          <ac:chgData name="Dean Oren" userId="4167e8f1ae5040c7" providerId="LiveId" clId="{6322003D-B64F-49F6-BBAB-63AE9E1E022D}" dt="2023-07-05T06:57:18.085" v="1391" actId="478"/>
          <ac:spMkLst>
            <pc:docMk/>
            <pc:sldMk cId="885169478" sldId="264"/>
            <ac:spMk id="13" creationId="{18A97F6D-7A3A-3CF6-6327-505F70336F8F}"/>
          </ac:spMkLst>
        </pc:spChg>
        <pc:spChg chg="del">
          <ac:chgData name="Dean Oren" userId="4167e8f1ae5040c7" providerId="LiveId" clId="{6322003D-B64F-49F6-BBAB-63AE9E1E022D}" dt="2023-07-05T06:57:19.535" v="1393" actId="478"/>
          <ac:spMkLst>
            <pc:docMk/>
            <pc:sldMk cId="885169478" sldId="264"/>
            <ac:spMk id="14" creationId="{C7B2D910-EED3-ACA5-4DEB-F4A00E8B3E11}"/>
          </ac:spMkLst>
        </pc:spChg>
        <pc:spChg chg="del">
          <ac:chgData name="Dean Oren" userId="4167e8f1ae5040c7" providerId="LiveId" clId="{6322003D-B64F-49F6-BBAB-63AE9E1E022D}" dt="2023-07-05T06:57:21.908" v="1395" actId="478"/>
          <ac:spMkLst>
            <pc:docMk/>
            <pc:sldMk cId="885169478" sldId="264"/>
            <ac:spMk id="15" creationId="{A9B9AA34-AADB-5289-DB85-62963DB5FAF7}"/>
          </ac:spMkLst>
        </pc:spChg>
        <pc:spChg chg="add del">
          <ac:chgData name="Dean Oren" userId="4167e8f1ae5040c7" providerId="LiveId" clId="{6322003D-B64F-49F6-BBAB-63AE9E1E022D}" dt="2023-07-05T07:04:57.034" v="1465" actId="478"/>
          <ac:spMkLst>
            <pc:docMk/>
            <pc:sldMk cId="885169478" sldId="264"/>
            <ac:spMk id="16" creationId="{2B55F6CB-53A7-CBE8-21B0-4D365574BB2F}"/>
          </ac:spMkLst>
        </pc:spChg>
        <pc:spChg chg="del">
          <ac:chgData name="Dean Oren" userId="4167e8f1ae5040c7" providerId="LiveId" clId="{6322003D-B64F-49F6-BBAB-63AE9E1E022D}" dt="2023-07-05T06:57:21.019" v="1394" actId="478"/>
          <ac:spMkLst>
            <pc:docMk/>
            <pc:sldMk cId="885169478" sldId="264"/>
            <ac:spMk id="17" creationId="{C808E1D0-7CAD-14A3-F07A-B4DA2E684F46}"/>
          </ac:spMkLst>
        </pc:spChg>
        <pc:spChg chg="del">
          <ac:chgData name="Dean Oren" userId="4167e8f1ae5040c7" providerId="LiveId" clId="{6322003D-B64F-49F6-BBAB-63AE9E1E022D}" dt="2023-07-05T06:57:21.019" v="1394" actId="478"/>
          <ac:spMkLst>
            <pc:docMk/>
            <pc:sldMk cId="885169478" sldId="264"/>
            <ac:spMk id="18" creationId="{0D9472A5-8530-56E5-A282-E8496FC5292B}"/>
          </ac:spMkLst>
        </pc:spChg>
        <pc:spChg chg="del">
          <ac:chgData name="Dean Oren" userId="4167e8f1ae5040c7" providerId="LiveId" clId="{6322003D-B64F-49F6-BBAB-63AE9E1E022D}" dt="2023-07-05T06:57:21.019" v="1394" actId="478"/>
          <ac:spMkLst>
            <pc:docMk/>
            <pc:sldMk cId="885169478" sldId="264"/>
            <ac:spMk id="19" creationId="{19C7B208-31D5-454C-1005-7C2C2CFF7840}"/>
          </ac:spMkLst>
        </pc:spChg>
        <pc:spChg chg="del">
          <ac:chgData name="Dean Oren" userId="4167e8f1ae5040c7" providerId="LiveId" clId="{6322003D-B64F-49F6-BBAB-63AE9E1E022D}" dt="2023-07-05T06:57:21.019" v="1394" actId="478"/>
          <ac:spMkLst>
            <pc:docMk/>
            <pc:sldMk cId="885169478" sldId="264"/>
            <ac:spMk id="20" creationId="{43B35C0F-AE4C-A45A-2422-0AC952C99BAF}"/>
          </ac:spMkLst>
        </pc:spChg>
        <pc:spChg chg="del">
          <ac:chgData name="Dean Oren" userId="4167e8f1ae5040c7" providerId="LiveId" clId="{6322003D-B64F-49F6-BBAB-63AE9E1E022D}" dt="2023-07-05T06:57:17.378" v="1390" actId="478"/>
          <ac:spMkLst>
            <pc:docMk/>
            <pc:sldMk cId="885169478" sldId="264"/>
            <ac:spMk id="25" creationId="{FFA01E14-CD53-3643-3DFB-B075264CB0E3}"/>
          </ac:spMkLst>
        </pc:spChg>
        <pc:spChg chg="mod">
          <ac:chgData name="Dean Oren" userId="4167e8f1ae5040c7" providerId="LiveId" clId="{6322003D-B64F-49F6-BBAB-63AE9E1E022D}" dt="2023-07-05T11:10:30.449" v="4625"/>
          <ac:spMkLst>
            <pc:docMk/>
            <pc:sldMk cId="885169478" sldId="264"/>
            <ac:spMk id="28" creationId="{6FB90515-912B-8F4B-BF02-8D0A9557E709}"/>
          </ac:spMkLst>
        </pc:spChg>
        <pc:spChg chg="del">
          <ac:chgData name="Dean Oren" userId="4167e8f1ae5040c7" providerId="LiveId" clId="{6322003D-B64F-49F6-BBAB-63AE9E1E022D}" dt="2023-07-05T06:57:21.019" v="1394" actId="478"/>
          <ac:spMkLst>
            <pc:docMk/>
            <pc:sldMk cId="885169478" sldId="264"/>
            <ac:spMk id="30" creationId="{B65207B6-509D-1A8A-7D99-E972882B07B1}"/>
          </ac:spMkLst>
        </pc:spChg>
        <pc:spChg chg="add del mod">
          <ac:chgData name="Dean Oren" userId="4167e8f1ae5040c7" providerId="LiveId" clId="{6322003D-B64F-49F6-BBAB-63AE9E1E022D}" dt="2023-07-05T07:09:48.071" v="1561" actId="478"/>
          <ac:spMkLst>
            <pc:docMk/>
            <pc:sldMk cId="885169478" sldId="264"/>
            <ac:spMk id="31" creationId="{51B0820E-D186-01C9-A7E6-0D8C62057D99}"/>
          </ac:spMkLst>
        </pc:spChg>
        <pc:spChg chg="add del mod">
          <ac:chgData name="Dean Oren" userId="4167e8f1ae5040c7" providerId="LiveId" clId="{6322003D-B64F-49F6-BBAB-63AE9E1E022D}" dt="2023-07-05T07:09:48.071" v="1561" actId="478"/>
          <ac:spMkLst>
            <pc:docMk/>
            <pc:sldMk cId="885169478" sldId="264"/>
            <ac:spMk id="32" creationId="{B5BE3848-3C21-BD96-F034-D50BF30F2DB5}"/>
          </ac:spMkLst>
        </pc:spChg>
        <pc:spChg chg="add del mod">
          <ac:chgData name="Dean Oren" userId="4167e8f1ae5040c7" providerId="LiveId" clId="{6322003D-B64F-49F6-BBAB-63AE9E1E022D}" dt="2023-07-05T07:06:19.866" v="1472" actId="478"/>
          <ac:spMkLst>
            <pc:docMk/>
            <pc:sldMk cId="885169478" sldId="264"/>
            <ac:spMk id="33" creationId="{E6532FEF-C381-7E73-7E88-443FD9565D5C}"/>
          </ac:spMkLst>
        </pc:spChg>
        <pc:spChg chg="add del mod">
          <ac:chgData name="Dean Oren" userId="4167e8f1ae5040c7" providerId="LiveId" clId="{6322003D-B64F-49F6-BBAB-63AE9E1E022D}" dt="2023-07-05T07:09:48.071" v="1561" actId="478"/>
          <ac:spMkLst>
            <pc:docMk/>
            <pc:sldMk cId="885169478" sldId="264"/>
            <ac:spMk id="34" creationId="{D12A0F8B-A3F4-2DFF-0C4C-4A91D48BE537}"/>
          </ac:spMkLst>
        </pc:spChg>
        <pc:spChg chg="add del mod">
          <ac:chgData name="Dean Oren" userId="4167e8f1ae5040c7" providerId="LiveId" clId="{6322003D-B64F-49F6-BBAB-63AE9E1E022D}" dt="2023-07-05T07:09:48.071" v="1561" actId="478"/>
          <ac:spMkLst>
            <pc:docMk/>
            <pc:sldMk cId="885169478" sldId="264"/>
            <ac:spMk id="35" creationId="{BABE8601-771A-98B1-E314-9ECB2C497426}"/>
          </ac:spMkLst>
        </pc:spChg>
        <pc:spChg chg="add del mod">
          <ac:chgData name="Dean Oren" userId="4167e8f1ae5040c7" providerId="LiveId" clId="{6322003D-B64F-49F6-BBAB-63AE9E1E022D}" dt="2023-07-05T07:09:48.071" v="1561" actId="478"/>
          <ac:spMkLst>
            <pc:docMk/>
            <pc:sldMk cId="885169478" sldId="264"/>
            <ac:spMk id="36" creationId="{0ED60EAE-96DD-A3F3-E78A-3CCAD6D97FB7}"/>
          </ac:spMkLst>
        </pc:spChg>
        <pc:spChg chg="add del mod">
          <ac:chgData name="Dean Oren" userId="4167e8f1ae5040c7" providerId="LiveId" clId="{6322003D-B64F-49F6-BBAB-63AE9E1E022D}" dt="2023-07-05T07:09:48.071" v="1561" actId="478"/>
          <ac:spMkLst>
            <pc:docMk/>
            <pc:sldMk cId="885169478" sldId="264"/>
            <ac:spMk id="37" creationId="{BA58C87B-4340-B9F4-33EC-F67E926FEE70}"/>
          </ac:spMkLst>
        </pc:spChg>
        <pc:spChg chg="add del mod">
          <ac:chgData name="Dean Oren" userId="4167e8f1ae5040c7" providerId="LiveId" clId="{6322003D-B64F-49F6-BBAB-63AE9E1E022D}" dt="2023-07-05T07:09:48.071" v="1561" actId="478"/>
          <ac:spMkLst>
            <pc:docMk/>
            <pc:sldMk cId="885169478" sldId="264"/>
            <ac:spMk id="38" creationId="{4A923C96-08F7-BEF1-4BD3-4BA835B86883}"/>
          </ac:spMkLst>
        </pc:spChg>
        <pc:spChg chg="add del mod">
          <ac:chgData name="Dean Oren" userId="4167e8f1ae5040c7" providerId="LiveId" clId="{6322003D-B64F-49F6-BBAB-63AE9E1E022D}" dt="2023-07-05T07:09:48.071" v="1561" actId="478"/>
          <ac:spMkLst>
            <pc:docMk/>
            <pc:sldMk cId="885169478" sldId="264"/>
            <ac:spMk id="39" creationId="{A2F82C2A-50C4-3F27-FCD4-A1D28DE8D89A}"/>
          </ac:spMkLst>
        </pc:spChg>
        <pc:spChg chg="add del mod">
          <ac:chgData name="Dean Oren" userId="4167e8f1ae5040c7" providerId="LiveId" clId="{6322003D-B64F-49F6-BBAB-63AE9E1E022D}" dt="2023-07-05T07:09:48.071" v="1561" actId="478"/>
          <ac:spMkLst>
            <pc:docMk/>
            <pc:sldMk cId="885169478" sldId="264"/>
            <ac:spMk id="40" creationId="{D0815200-2753-81C5-2627-7C75D4456108}"/>
          </ac:spMkLst>
        </pc:spChg>
        <pc:spChg chg="add del mod">
          <ac:chgData name="Dean Oren" userId="4167e8f1ae5040c7" providerId="LiveId" clId="{6322003D-B64F-49F6-BBAB-63AE9E1E022D}" dt="2023-07-05T07:09:48.071" v="1561" actId="478"/>
          <ac:spMkLst>
            <pc:docMk/>
            <pc:sldMk cId="885169478" sldId="264"/>
            <ac:spMk id="41" creationId="{5FAF5EB3-18A4-258D-6FE6-22BF911A69D0}"/>
          </ac:spMkLst>
        </pc:spChg>
        <pc:spChg chg="add del mod">
          <ac:chgData name="Dean Oren" userId="4167e8f1ae5040c7" providerId="LiveId" clId="{6322003D-B64F-49F6-BBAB-63AE9E1E022D}" dt="2023-07-05T07:09:48.071" v="1561" actId="478"/>
          <ac:spMkLst>
            <pc:docMk/>
            <pc:sldMk cId="885169478" sldId="264"/>
            <ac:spMk id="42" creationId="{D693A9BB-7836-5ED2-C48C-DADBF5214876}"/>
          </ac:spMkLst>
        </pc:spChg>
        <pc:spChg chg="add del mod">
          <ac:chgData name="Dean Oren" userId="4167e8f1ae5040c7" providerId="LiveId" clId="{6322003D-B64F-49F6-BBAB-63AE9E1E022D}" dt="2023-07-05T07:09:48.071" v="1561" actId="478"/>
          <ac:spMkLst>
            <pc:docMk/>
            <pc:sldMk cId="885169478" sldId="264"/>
            <ac:spMk id="43" creationId="{F732859D-B20F-F458-4382-1B1B97D0F885}"/>
          </ac:spMkLst>
        </pc:spChg>
        <pc:spChg chg="add mod">
          <ac:chgData name="Dean Oren" userId="4167e8f1ae5040c7" providerId="LiveId" clId="{6322003D-B64F-49F6-BBAB-63AE9E1E022D}" dt="2023-07-05T07:22:44.708" v="1866" actId="13822"/>
          <ac:spMkLst>
            <pc:docMk/>
            <pc:sldMk cId="885169478" sldId="264"/>
            <ac:spMk id="48" creationId="{9D6D6916-EF08-CD21-2BD2-5E411C6A3A3A}"/>
          </ac:spMkLst>
        </pc:spChg>
        <pc:spChg chg="add mod">
          <ac:chgData name="Dean Oren" userId="4167e8f1ae5040c7" providerId="LiveId" clId="{6322003D-B64F-49F6-BBAB-63AE9E1E022D}" dt="2023-07-05T07:31:25.193" v="1916" actId="20577"/>
          <ac:spMkLst>
            <pc:docMk/>
            <pc:sldMk cId="885169478" sldId="264"/>
            <ac:spMk id="49" creationId="{D0A1581E-AA0D-7509-7E98-47FB2A83DBA9}"/>
          </ac:spMkLst>
        </pc:spChg>
        <pc:spChg chg="add del mod">
          <ac:chgData name="Dean Oren" userId="4167e8f1ae5040c7" providerId="LiveId" clId="{6322003D-B64F-49F6-BBAB-63AE9E1E022D}" dt="2023-07-05T07:14:44.536" v="1695" actId="478"/>
          <ac:spMkLst>
            <pc:docMk/>
            <pc:sldMk cId="885169478" sldId="264"/>
            <ac:spMk id="53" creationId="{4FEDA170-AE90-B568-CC3C-F86238FDC18D}"/>
          </ac:spMkLst>
        </pc:spChg>
        <pc:spChg chg="add del mod">
          <ac:chgData name="Dean Oren" userId="4167e8f1ae5040c7" providerId="LiveId" clId="{6322003D-B64F-49F6-BBAB-63AE9E1E022D}" dt="2023-07-05T07:20:02.910" v="1828" actId="478"/>
          <ac:spMkLst>
            <pc:docMk/>
            <pc:sldMk cId="885169478" sldId="264"/>
            <ac:spMk id="54" creationId="{1E7BB9C1-68E8-E1F3-B09D-82547231CAFC}"/>
          </ac:spMkLst>
        </pc:spChg>
        <pc:spChg chg="add del mod">
          <ac:chgData name="Dean Oren" userId="4167e8f1ae5040c7" providerId="LiveId" clId="{6322003D-B64F-49F6-BBAB-63AE9E1E022D}" dt="2023-07-05T07:20:05.942" v="1832" actId="478"/>
          <ac:spMkLst>
            <pc:docMk/>
            <pc:sldMk cId="885169478" sldId="264"/>
            <ac:spMk id="55" creationId="{48749511-0445-7F7F-0138-982466692C35}"/>
          </ac:spMkLst>
        </pc:spChg>
        <pc:spChg chg="add mod">
          <ac:chgData name="Dean Oren" userId="4167e8f1ae5040c7" providerId="LiveId" clId="{6322003D-B64F-49F6-BBAB-63AE9E1E022D}" dt="2023-07-05T08:14:46.212" v="2650" actId="207"/>
          <ac:spMkLst>
            <pc:docMk/>
            <pc:sldMk cId="885169478" sldId="264"/>
            <ac:spMk id="67" creationId="{2F06C14E-ECE1-22A6-501F-22FB0859C81F}"/>
          </ac:spMkLst>
        </pc:spChg>
        <pc:spChg chg="add mod">
          <ac:chgData name="Dean Oren" userId="4167e8f1ae5040c7" providerId="LiveId" clId="{6322003D-B64F-49F6-BBAB-63AE9E1E022D}" dt="2023-07-05T07:57:28.566" v="2503" actId="20577"/>
          <ac:spMkLst>
            <pc:docMk/>
            <pc:sldMk cId="885169478" sldId="264"/>
            <ac:spMk id="68" creationId="{DA901F01-E7B7-B012-0A98-1ADC361334A6}"/>
          </ac:spMkLst>
        </pc:spChg>
        <pc:spChg chg="add del mod">
          <ac:chgData name="Dean Oren" userId="4167e8f1ae5040c7" providerId="LiveId" clId="{6322003D-B64F-49F6-BBAB-63AE9E1E022D}" dt="2023-07-05T07:52:42.912" v="2379"/>
          <ac:spMkLst>
            <pc:docMk/>
            <pc:sldMk cId="885169478" sldId="264"/>
            <ac:spMk id="69" creationId="{DE02A8D5-250F-FF3A-406B-4725C1D92C4B}"/>
          </ac:spMkLst>
        </pc:spChg>
        <pc:cxnChg chg="del mod">
          <ac:chgData name="Dean Oren" userId="4167e8f1ae5040c7" providerId="LiveId" clId="{6322003D-B64F-49F6-BBAB-63AE9E1E022D}" dt="2023-07-05T06:57:21.019" v="1394" actId="478"/>
          <ac:cxnSpMkLst>
            <pc:docMk/>
            <pc:sldMk cId="885169478" sldId="264"/>
            <ac:cxnSpMk id="6" creationId="{A5264AC2-6795-FFBE-9DEE-690C7F6CA5FB}"/>
          </ac:cxnSpMkLst>
        </pc:cxnChg>
        <pc:cxnChg chg="del mod">
          <ac:chgData name="Dean Oren" userId="4167e8f1ae5040c7" providerId="LiveId" clId="{6322003D-B64F-49F6-BBAB-63AE9E1E022D}" dt="2023-07-05T06:57:21.019" v="1394" actId="478"/>
          <ac:cxnSpMkLst>
            <pc:docMk/>
            <pc:sldMk cId="885169478" sldId="264"/>
            <ac:cxnSpMk id="7" creationId="{B6CA0C74-865C-C966-87D0-2DEF94AA409C}"/>
          </ac:cxnSpMkLst>
        </pc:cxnChg>
        <pc:cxnChg chg="del mod">
          <ac:chgData name="Dean Oren" userId="4167e8f1ae5040c7" providerId="LiveId" clId="{6322003D-B64F-49F6-BBAB-63AE9E1E022D}" dt="2023-07-05T06:57:21.019" v="1394" actId="478"/>
          <ac:cxnSpMkLst>
            <pc:docMk/>
            <pc:sldMk cId="885169478" sldId="264"/>
            <ac:cxnSpMk id="8" creationId="{B92424AB-6B39-BF11-5629-D9429874662D}"/>
          </ac:cxnSpMkLst>
        </pc:cxnChg>
        <pc:cxnChg chg="del mod">
          <ac:chgData name="Dean Oren" userId="4167e8f1ae5040c7" providerId="LiveId" clId="{6322003D-B64F-49F6-BBAB-63AE9E1E022D}" dt="2023-07-05T06:57:21.019" v="1394" actId="478"/>
          <ac:cxnSpMkLst>
            <pc:docMk/>
            <pc:sldMk cId="885169478" sldId="264"/>
            <ac:cxnSpMk id="9" creationId="{5B0690A6-75DB-C4DB-FE6F-15616A985371}"/>
          </ac:cxnSpMkLst>
        </pc:cxnChg>
        <pc:cxnChg chg="del mod">
          <ac:chgData name="Dean Oren" userId="4167e8f1ae5040c7" providerId="LiveId" clId="{6322003D-B64F-49F6-BBAB-63AE9E1E022D}" dt="2023-07-05T06:57:21.019" v="1394" actId="478"/>
          <ac:cxnSpMkLst>
            <pc:docMk/>
            <pc:sldMk cId="885169478" sldId="264"/>
            <ac:cxnSpMk id="11" creationId="{BB3E5C8E-974F-7E0F-A208-DE3E6AF6F686}"/>
          </ac:cxnSpMkLst>
        </pc:cxnChg>
        <pc:cxnChg chg="del mod">
          <ac:chgData name="Dean Oren" userId="4167e8f1ae5040c7" providerId="LiveId" clId="{6322003D-B64F-49F6-BBAB-63AE9E1E022D}" dt="2023-07-05T06:57:21.019" v="1394" actId="478"/>
          <ac:cxnSpMkLst>
            <pc:docMk/>
            <pc:sldMk cId="885169478" sldId="264"/>
            <ac:cxnSpMk id="12" creationId="{981B6AE5-2F11-44C8-1AB7-B8D155D73F0E}"/>
          </ac:cxnSpMkLst>
        </pc:cxnChg>
        <pc:cxnChg chg="del mod">
          <ac:chgData name="Dean Oren" userId="4167e8f1ae5040c7" providerId="LiveId" clId="{6322003D-B64F-49F6-BBAB-63AE9E1E022D}" dt="2023-07-05T06:57:21.019" v="1394" actId="478"/>
          <ac:cxnSpMkLst>
            <pc:docMk/>
            <pc:sldMk cId="885169478" sldId="264"/>
            <ac:cxnSpMk id="21" creationId="{F684879E-B0E7-1A86-CACC-9F1DFE0A2BEB}"/>
          </ac:cxnSpMkLst>
        </pc:cxnChg>
        <pc:cxnChg chg="del mod">
          <ac:chgData name="Dean Oren" userId="4167e8f1ae5040c7" providerId="LiveId" clId="{6322003D-B64F-49F6-BBAB-63AE9E1E022D}" dt="2023-07-05T06:57:21.019" v="1394" actId="478"/>
          <ac:cxnSpMkLst>
            <pc:docMk/>
            <pc:sldMk cId="885169478" sldId="264"/>
            <ac:cxnSpMk id="22" creationId="{14DE41D7-4BDD-B533-9770-A07ACE3836FE}"/>
          </ac:cxnSpMkLst>
        </pc:cxnChg>
        <pc:cxnChg chg="del mod">
          <ac:chgData name="Dean Oren" userId="4167e8f1ae5040c7" providerId="LiveId" clId="{6322003D-B64F-49F6-BBAB-63AE9E1E022D}" dt="2023-07-05T06:57:21.019" v="1394" actId="478"/>
          <ac:cxnSpMkLst>
            <pc:docMk/>
            <pc:sldMk cId="885169478" sldId="264"/>
            <ac:cxnSpMk id="23" creationId="{C1798982-D2B4-9B17-F82F-BC106ECBF8A3}"/>
          </ac:cxnSpMkLst>
        </pc:cxnChg>
        <pc:cxnChg chg="del mod">
          <ac:chgData name="Dean Oren" userId="4167e8f1ae5040c7" providerId="LiveId" clId="{6322003D-B64F-49F6-BBAB-63AE9E1E022D}" dt="2023-07-05T06:57:21.019" v="1394" actId="478"/>
          <ac:cxnSpMkLst>
            <pc:docMk/>
            <pc:sldMk cId="885169478" sldId="264"/>
            <ac:cxnSpMk id="24" creationId="{FB32FD44-348E-76B0-0ADA-9969D207EA4E}"/>
          </ac:cxnSpMkLst>
        </pc:cxnChg>
        <pc:cxnChg chg="del mod">
          <ac:chgData name="Dean Oren" userId="4167e8f1ae5040c7" providerId="LiveId" clId="{6322003D-B64F-49F6-BBAB-63AE9E1E022D}" dt="2023-07-05T06:57:21.019" v="1394" actId="478"/>
          <ac:cxnSpMkLst>
            <pc:docMk/>
            <pc:sldMk cId="885169478" sldId="264"/>
            <ac:cxnSpMk id="26" creationId="{461B5E27-BC9F-2E31-939C-07361E54C929}"/>
          </ac:cxnSpMkLst>
        </pc:cxnChg>
        <pc:cxnChg chg="del mod">
          <ac:chgData name="Dean Oren" userId="4167e8f1ae5040c7" providerId="LiveId" clId="{6322003D-B64F-49F6-BBAB-63AE9E1E022D}" dt="2023-07-05T06:57:22.301" v="1396" actId="478"/>
          <ac:cxnSpMkLst>
            <pc:docMk/>
            <pc:sldMk cId="885169478" sldId="264"/>
            <ac:cxnSpMk id="27" creationId="{4487438D-BAF0-DB88-F304-020C9E82BC92}"/>
          </ac:cxnSpMkLst>
        </pc:cxnChg>
        <pc:cxnChg chg="del">
          <ac:chgData name="Dean Oren" userId="4167e8f1ae5040c7" providerId="LiveId" clId="{6322003D-B64F-49F6-BBAB-63AE9E1E022D}" dt="2023-07-05T06:57:21.019" v="1394" actId="478"/>
          <ac:cxnSpMkLst>
            <pc:docMk/>
            <pc:sldMk cId="885169478" sldId="264"/>
            <ac:cxnSpMk id="29" creationId="{A6CA38FE-22DA-85DE-B199-78E928378541}"/>
          </ac:cxnSpMkLst>
        </pc:cxnChg>
        <pc:cxnChg chg="add del mod">
          <ac:chgData name="Dean Oren" userId="4167e8f1ae5040c7" providerId="LiveId" clId="{6322003D-B64F-49F6-BBAB-63AE9E1E022D}" dt="2023-07-05T07:09:41.452" v="1560" actId="478"/>
          <ac:cxnSpMkLst>
            <pc:docMk/>
            <pc:sldMk cId="885169478" sldId="264"/>
            <ac:cxnSpMk id="45" creationId="{EB19A772-BBC5-4F0E-AC6D-1DBADBDDB2EC}"/>
          </ac:cxnSpMkLst>
        </pc:cxnChg>
        <pc:cxnChg chg="add del mod">
          <ac:chgData name="Dean Oren" userId="4167e8f1ae5040c7" providerId="LiveId" clId="{6322003D-B64F-49F6-BBAB-63AE9E1E022D}" dt="2023-07-05T07:09:39.076" v="1559" actId="478"/>
          <ac:cxnSpMkLst>
            <pc:docMk/>
            <pc:sldMk cId="885169478" sldId="264"/>
            <ac:cxnSpMk id="47" creationId="{E7E99A96-5467-5753-4EE4-770C13042E66}"/>
          </ac:cxnSpMkLst>
        </pc:cxnChg>
        <pc:cxnChg chg="add del mod">
          <ac:chgData name="Dean Oren" userId="4167e8f1ae5040c7" providerId="LiveId" clId="{6322003D-B64F-49F6-BBAB-63AE9E1E022D}" dt="2023-07-05T07:25:20.773" v="1879" actId="13822"/>
          <ac:cxnSpMkLst>
            <pc:docMk/>
            <pc:sldMk cId="885169478" sldId="264"/>
            <ac:cxnSpMk id="51" creationId="{9105E8E7-13DA-985B-F473-D3CF86CF6FE2}"/>
          </ac:cxnSpMkLst>
        </pc:cxnChg>
        <pc:cxnChg chg="add del mod">
          <ac:chgData name="Dean Oren" userId="4167e8f1ae5040c7" providerId="LiveId" clId="{6322003D-B64F-49F6-BBAB-63AE9E1E022D}" dt="2023-07-05T07:20:03.254" v="1829" actId="478"/>
          <ac:cxnSpMkLst>
            <pc:docMk/>
            <pc:sldMk cId="885169478" sldId="264"/>
            <ac:cxnSpMk id="57" creationId="{0E8F9E31-7C52-3522-03A2-E438439A37F3}"/>
          </ac:cxnSpMkLst>
        </pc:cxnChg>
        <pc:cxnChg chg="add del mod">
          <ac:chgData name="Dean Oren" userId="4167e8f1ae5040c7" providerId="LiveId" clId="{6322003D-B64F-49F6-BBAB-63AE9E1E022D}" dt="2023-07-05T07:20:06.805" v="1833" actId="478"/>
          <ac:cxnSpMkLst>
            <pc:docMk/>
            <pc:sldMk cId="885169478" sldId="264"/>
            <ac:cxnSpMk id="58" creationId="{916BFF0A-6A54-EDE4-030E-81064583DBA4}"/>
          </ac:cxnSpMkLst>
        </pc:cxnChg>
        <pc:cxnChg chg="add del mod">
          <ac:chgData name="Dean Oren" userId="4167e8f1ae5040c7" providerId="LiveId" clId="{6322003D-B64F-49F6-BBAB-63AE9E1E022D}" dt="2023-07-05T07:20:04.543" v="1830" actId="478"/>
          <ac:cxnSpMkLst>
            <pc:docMk/>
            <pc:sldMk cId="885169478" sldId="264"/>
            <ac:cxnSpMk id="61" creationId="{92498615-A721-CF4F-3E79-DC6A066BC677}"/>
          </ac:cxnSpMkLst>
        </pc:cxnChg>
        <pc:cxnChg chg="add del mod">
          <ac:chgData name="Dean Oren" userId="4167e8f1ae5040c7" providerId="LiveId" clId="{6322003D-B64F-49F6-BBAB-63AE9E1E022D}" dt="2023-07-05T07:20:05.580" v="1831" actId="478"/>
          <ac:cxnSpMkLst>
            <pc:docMk/>
            <pc:sldMk cId="885169478" sldId="264"/>
            <ac:cxnSpMk id="64" creationId="{FED30D70-8139-4D72-6C80-D6413E0033F7}"/>
          </ac:cxnSpMkLst>
        </pc:cxnChg>
      </pc:sldChg>
      <pc:sldChg chg="add del setBg">
        <pc:chgData name="Dean Oren" userId="4167e8f1ae5040c7" providerId="LiveId" clId="{6322003D-B64F-49F6-BBAB-63AE9E1E022D}" dt="2023-07-05T06:28:06.429" v="1121"/>
        <pc:sldMkLst>
          <pc:docMk/>
          <pc:sldMk cId="1423613653" sldId="264"/>
        </pc:sldMkLst>
      </pc:sldChg>
      <pc:sldChg chg="add del replId">
        <pc:chgData name="Dean Oren" userId="4167e8f1ae5040c7" providerId="LiveId" clId="{6322003D-B64F-49F6-BBAB-63AE9E1E022D}" dt="2023-07-05T06:44:59.893" v="1322" actId="2696"/>
        <pc:sldMkLst>
          <pc:docMk/>
          <pc:sldMk cId="1578111310" sldId="264"/>
        </pc:sldMkLst>
      </pc:sldChg>
      <pc:sldChg chg="addSp delSp modSp add mod modTransition modAnim">
        <pc:chgData name="Dean Oren" userId="4167e8f1ae5040c7" providerId="LiveId" clId="{6322003D-B64F-49F6-BBAB-63AE9E1E022D}" dt="2023-07-05T11:10:28.266" v="4624"/>
        <pc:sldMkLst>
          <pc:docMk/>
          <pc:sldMk cId="214767428" sldId="265"/>
        </pc:sldMkLst>
        <pc:spChg chg="add mod">
          <ac:chgData name="Dean Oren" userId="4167e8f1ae5040c7" providerId="LiveId" clId="{6322003D-B64F-49F6-BBAB-63AE9E1E022D}" dt="2023-07-05T08:23:32.489" v="2732" actId="1076"/>
          <ac:spMkLst>
            <pc:docMk/>
            <pc:sldMk cId="214767428" sldId="265"/>
            <ac:spMk id="2" creationId="{6B91C448-4DA0-0107-73F6-FE23008F94A4}"/>
          </ac:spMkLst>
        </pc:spChg>
        <pc:spChg chg="add mod">
          <ac:chgData name="Dean Oren" userId="4167e8f1ae5040c7" providerId="LiveId" clId="{6322003D-B64F-49F6-BBAB-63AE9E1E022D}" dt="2023-07-05T08:23:32.914" v="2733" actId="1076"/>
          <ac:spMkLst>
            <pc:docMk/>
            <pc:sldMk cId="214767428" sldId="265"/>
            <ac:spMk id="3" creationId="{9A7D78BD-61A9-9991-3D17-AB2EB433C168}"/>
          </ac:spMkLst>
        </pc:spChg>
        <pc:spChg chg="add mod">
          <ac:chgData name="Dean Oren" userId="4167e8f1ae5040c7" providerId="LiveId" clId="{6322003D-B64F-49F6-BBAB-63AE9E1E022D}" dt="2023-07-05T07:30:00.438" v="1903" actId="1076"/>
          <ac:spMkLst>
            <pc:docMk/>
            <pc:sldMk cId="214767428" sldId="265"/>
            <ac:spMk id="14" creationId="{66827C25-0DB1-810F-F50C-0B9200B559A5}"/>
          </ac:spMkLst>
        </pc:spChg>
        <pc:spChg chg="add mod">
          <ac:chgData name="Dean Oren" userId="4167e8f1ae5040c7" providerId="LiveId" clId="{6322003D-B64F-49F6-BBAB-63AE9E1E022D}" dt="2023-07-05T07:30:04.286" v="1905" actId="1076"/>
          <ac:spMkLst>
            <pc:docMk/>
            <pc:sldMk cId="214767428" sldId="265"/>
            <ac:spMk id="15" creationId="{24CB0DBD-E964-4E0D-CF20-5745E4895A96}"/>
          </ac:spMkLst>
        </pc:spChg>
        <pc:spChg chg="add mod">
          <ac:chgData name="Dean Oren" userId="4167e8f1ae5040c7" providerId="LiveId" clId="{6322003D-B64F-49F6-BBAB-63AE9E1E022D}" dt="2023-07-05T07:50:27.006" v="2326" actId="207"/>
          <ac:spMkLst>
            <pc:docMk/>
            <pc:sldMk cId="214767428" sldId="265"/>
            <ac:spMk id="16" creationId="{BCC39790-7507-B9B9-DBDB-4DC5208513C3}"/>
          </ac:spMkLst>
        </pc:spChg>
        <pc:spChg chg="add mod">
          <ac:chgData name="Dean Oren" userId="4167e8f1ae5040c7" providerId="LiveId" clId="{6322003D-B64F-49F6-BBAB-63AE9E1E022D}" dt="2023-07-05T07:50:29.104" v="2327"/>
          <ac:spMkLst>
            <pc:docMk/>
            <pc:sldMk cId="214767428" sldId="265"/>
            <ac:spMk id="17" creationId="{151C3E0F-93D7-E484-1567-25868BA7C98C}"/>
          </ac:spMkLst>
        </pc:spChg>
        <pc:spChg chg="add mod">
          <ac:chgData name="Dean Oren" userId="4167e8f1ae5040c7" providerId="LiveId" clId="{6322003D-B64F-49F6-BBAB-63AE9E1E022D}" dt="2023-07-05T07:57:38.200" v="2505" actId="20577"/>
          <ac:spMkLst>
            <pc:docMk/>
            <pc:sldMk cId="214767428" sldId="265"/>
            <ac:spMk id="18" creationId="{72486731-20ED-6776-503B-1EBD30C912C3}"/>
          </ac:spMkLst>
        </pc:spChg>
        <pc:spChg chg="mod">
          <ac:chgData name="Dean Oren" userId="4167e8f1ae5040c7" providerId="LiveId" clId="{6322003D-B64F-49F6-BBAB-63AE9E1E022D}" dt="2023-07-05T11:10:28.266" v="4624"/>
          <ac:spMkLst>
            <pc:docMk/>
            <pc:sldMk cId="214767428" sldId="265"/>
            <ac:spMk id="28" creationId="{6FB90515-912B-8F4B-BF02-8D0A9557E709}"/>
          </ac:spMkLst>
        </pc:spChg>
        <pc:spChg chg="mod">
          <ac:chgData name="Dean Oren" userId="4167e8f1ae5040c7" providerId="LiveId" clId="{6322003D-B64F-49F6-BBAB-63AE9E1E022D}" dt="2023-07-05T07:31:52.784" v="1921" actId="6549"/>
          <ac:spMkLst>
            <pc:docMk/>
            <pc:sldMk cId="214767428" sldId="265"/>
            <ac:spMk id="48" creationId="{9D6D6916-EF08-CD21-2BD2-5E411C6A3A3A}"/>
          </ac:spMkLst>
        </pc:spChg>
        <pc:spChg chg="mod">
          <ac:chgData name="Dean Oren" userId="4167e8f1ae5040c7" providerId="LiveId" clId="{6322003D-B64F-49F6-BBAB-63AE9E1E022D}" dt="2023-07-05T07:31:51.386" v="1920" actId="20577"/>
          <ac:spMkLst>
            <pc:docMk/>
            <pc:sldMk cId="214767428" sldId="265"/>
            <ac:spMk id="49" creationId="{D0A1581E-AA0D-7509-7E98-47FB2A83DBA9}"/>
          </ac:spMkLst>
        </pc:spChg>
        <pc:cxnChg chg="add mod">
          <ac:chgData name="Dean Oren" userId="4167e8f1ae5040c7" providerId="LiveId" clId="{6322003D-B64F-49F6-BBAB-63AE9E1E022D}" dt="2023-07-05T08:23:32.914" v="2733" actId="1076"/>
          <ac:cxnSpMkLst>
            <pc:docMk/>
            <pc:sldMk cId="214767428" sldId="265"/>
            <ac:cxnSpMk id="5" creationId="{CF38F182-72BE-09A7-867A-D89B344E3035}"/>
          </ac:cxnSpMkLst>
        </pc:cxnChg>
        <pc:cxnChg chg="add mod">
          <ac:chgData name="Dean Oren" userId="4167e8f1ae5040c7" providerId="LiveId" clId="{6322003D-B64F-49F6-BBAB-63AE9E1E022D}" dt="2023-07-05T08:23:32.489" v="2732" actId="1076"/>
          <ac:cxnSpMkLst>
            <pc:docMk/>
            <pc:sldMk cId="214767428" sldId="265"/>
            <ac:cxnSpMk id="7" creationId="{9BC63CD5-15E9-7FA8-659A-FE6552FDBA1A}"/>
          </ac:cxnSpMkLst>
        </pc:cxnChg>
        <pc:cxnChg chg="add mod">
          <ac:chgData name="Dean Oren" userId="4167e8f1ae5040c7" providerId="LiveId" clId="{6322003D-B64F-49F6-BBAB-63AE9E1E022D}" dt="2023-07-05T08:23:32.222" v="2731" actId="1076"/>
          <ac:cxnSpMkLst>
            <pc:docMk/>
            <pc:sldMk cId="214767428" sldId="265"/>
            <ac:cxnSpMk id="10" creationId="{6DC7D627-E4E7-3D9D-0F24-091DD0D94A0A}"/>
          </ac:cxnSpMkLst>
        </pc:cxnChg>
        <pc:cxnChg chg="add mod">
          <ac:chgData name="Dean Oren" userId="4167e8f1ae5040c7" providerId="LiveId" clId="{6322003D-B64F-49F6-BBAB-63AE9E1E022D}" dt="2023-07-05T08:23:32.489" v="2732" actId="1076"/>
          <ac:cxnSpMkLst>
            <pc:docMk/>
            <pc:sldMk cId="214767428" sldId="265"/>
            <ac:cxnSpMk id="11" creationId="{3614F226-6BED-16DB-4ED5-AA31E50C3970}"/>
          </ac:cxnSpMkLst>
        </pc:cxnChg>
        <pc:cxnChg chg="del mod">
          <ac:chgData name="Dean Oren" userId="4167e8f1ae5040c7" providerId="LiveId" clId="{6322003D-B64F-49F6-BBAB-63AE9E1E022D}" dt="2023-07-05T07:21:00.467" v="1842" actId="478"/>
          <ac:cxnSpMkLst>
            <pc:docMk/>
            <pc:sldMk cId="214767428" sldId="265"/>
            <ac:cxnSpMk id="51" creationId="{9105E8E7-13DA-985B-F473-D3CF86CF6FE2}"/>
          </ac:cxnSpMkLst>
        </pc:cxnChg>
      </pc:sldChg>
      <pc:sldChg chg="new del">
        <pc:chgData name="Dean Oren" userId="4167e8f1ae5040c7" providerId="LiveId" clId="{6322003D-B64F-49F6-BBAB-63AE9E1E022D}" dt="2023-07-05T07:20:55.734" v="1840" actId="680"/>
        <pc:sldMkLst>
          <pc:docMk/>
          <pc:sldMk cId="3230013709" sldId="265"/>
        </pc:sldMkLst>
      </pc:sldChg>
      <pc:sldChg chg="addSp delSp modSp add mod delAnim modAnim">
        <pc:chgData name="Dean Oren" userId="4167e8f1ae5040c7" providerId="LiveId" clId="{6322003D-B64F-49F6-BBAB-63AE9E1E022D}" dt="2023-07-05T12:04:55.048" v="5310" actId="207"/>
        <pc:sldMkLst>
          <pc:docMk/>
          <pc:sldMk cId="4069104372" sldId="266"/>
        </pc:sldMkLst>
        <pc:spChg chg="mod">
          <ac:chgData name="Dean Oren" userId="4167e8f1ae5040c7" providerId="LiveId" clId="{6322003D-B64F-49F6-BBAB-63AE9E1E022D}" dt="2023-07-05T08:58:49.986" v="2908" actId="1076"/>
          <ac:spMkLst>
            <pc:docMk/>
            <pc:sldMk cId="4069104372" sldId="266"/>
            <ac:spMk id="2" creationId="{6B91C448-4DA0-0107-73F6-FE23008F94A4}"/>
          </ac:spMkLst>
        </pc:spChg>
        <pc:spChg chg="mod">
          <ac:chgData name="Dean Oren" userId="4167e8f1ae5040c7" providerId="LiveId" clId="{6322003D-B64F-49F6-BBAB-63AE9E1E022D}" dt="2023-07-05T07:51:34.205" v="2363" actId="1076"/>
          <ac:spMkLst>
            <pc:docMk/>
            <pc:sldMk cId="4069104372" sldId="266"/>
            <ac:spMk id="3" creationId="{9A7D78BD-61A9-9991-3D17-AB2EB433C168}"/>
          </ac:spMkLst>
        </pc:spChg>
        <pc:spChg chg="mod">
          <ac:chgData name="Dean Oren" userId="4167e8f1ae5040c7" providerId="LiveId" clId="{6322003D-B64F-49F6-BBAB-63AE9E1E022D}" dt="2023-07-05T07:51:34.205" v="2363" actId="1076"/>
          <ac:spMkLst>
            <pc:docMk/>
            <pc:sldMk cId="4069104372" sldId="266"/>
            <ac:spMk id="14" creationId="{66827C25-0DB1-810F-F50C-0B9200B559A5}"/>
          </ac:spMkLst>
        </pc:spChg>
        <pc:spChg chg="del mod">
          <ac:chgData name="Dean Oren" userId="4167e8f1ae5040c7" providerId="LiveId" clId="{6322003D-B64F-49F6-BBAB-63AE9E1E022D}" dt="2023-07-05T07:38:26.121" v="2069" actId="478"/>
          <ac:spMkLst>
            <pc:docMk/>
            <pc:sldMk cId="4069104372" sldId="266"/>
            <ac:spMk id="15" creationId="{24CB0DBD-E964-4E0D-CF20-5745E4895A96}"/>
          </ac:spMkLst>
        </pc:spChg>
        <pc:spChg chg="del mod">
          <ac:chgData name="Dean Oren" userId="4167e8f1ae5040c7" providerId="LiveId" clId="{6322003D-B64F-49F6-BBAB-63AE9E1E022D}" dt="2023-07-05T07:38:29.367" v="2071" actId="478"/>
          <ac:spMkLst>
            <pc:docMk/>
            <pc:sldMk cId="4069104372" sldId="266"/>
            <ac:spMk id="16" creationId="{BCC39790-7507-B9B9-DBDB-4DC5208513C3}"/>
          </ac:spMkLst>
        </pc:spChg>
        <pc:spChg chg="del mod">
          <ac:chgData name="Dean Oren" userId="4167e8f1ae5040c7" providerId="LiveId" clId="{6322003D-B64F-49F6-BBAB-63AE9E1E022D}" dt="2023-07-05T07:38:30.843" v="2072" actId="478"/>
          <ac:spMkLst>
            <pc:docMk/>
            <pc:sldMk cId="4069104372" sldId="266"/>
            <ac:spMk id="17" creationId="{151C3E0F-93D7-E484-1567-25868BA7C98C}"/>
          </ac:spMkLst>
        </pc:spChg>
        <pc:spChg chg="add mod">
          <ac:chgData name="Dean Oren" userId="4167e8f1ae5040c7" providerId="LiveId" clId="{6322003D-B64F-49F6-BBAB-63AE9E1E022D}" dt="2023-07-05T07:51:34.205" v="2363" actId="1076"/>
          <ac:spMkLst>
            <pc:docMk/>
            <pc:sldMk cId="4069104372" sldId="266"/>
            <ac:spMk id="26" creationId="{45FC61CC-44CB-8DAB-DDEA-034F98846F36}"/>
          </ac:spMkLst>
        </pc:spChg>
        <pc:spChg chg="mod">
          <ac:chgData name="Dean Oren" userId="4167e8f1ae5040c7" providerId="LiveId" clId="{6322003D-B64F-49F6-BBAB-63AE9E1E022D}" dt="2023-07-05T11:10:18.580" v="4623" actId="20577"/>
          <ac:spMkLst>
            <pc:docMk/>
            <pc:sldMk cId="4069104372" sldId="266"/>
            <ac:spMk id="28" creationId="{6FB90515-912B-8F4B-BF02-8D0A9557E709}"/>
          </ac:spMkLst>
        </pc:spChg>
        <pc:spChg chg="add mod">
          <ac:chgData name="Dean Oren" userId="4167e8f1ae5040c7" providerId="LiveId" clId="{6322003D-B64F-49F6-BBAB-63AE9E1E022D}" dt="2023-07-05T07:51:34.205" v="2363" actId="1076"/>
          <ac:spMkLst>
            <pc:docMk/>
            <pc:sldMk cId="4069104372" sldId="266"/>
            <ac:spMk id="33" creationId="{2AF35A5D-B356-EFBD-2782-46B899775243}"/>
          </ac:spMkLst>
        </pc:spChg>
        <pc:spChg chg="add del mod">
          <ac:chgData name="Dean Oren" userId="4167e8f1ae5040c7" providerId="LiveId" clId="{6322003D-B64F-49F6-BBAB-63AE9E1E022D}" dt="2023-07-05T07:41:29.127" v="2127" actId="478"/>
          <ac:spMkLst>
            <pc:docMk/>
            <pc:sldMk cId="4069104372" sldId="266"/>
            <ac:spMk id="35" creationId="{FF78761E-0EAD-E374-A2FA-0458F85C2C58}"/>
          </ac:spMkLst>
        </pc:spChg>
        <pc:spChg chg="add mod">
          <ac:chgData name="Dean Oren" userId="4167e8f1ae5040c7" providerId="LiveId" clId="{6322003D-B64F-49F6-BBAB-63AE9E1E022D}" dt="2023-07-05T07:51:34.205" v="2363" actId="1076"/>
          <ac:spMkLst>
            <pc:docMk/>
            <pc:sldMk cId="4069104372" sldId="266"/>
            <ac:spMk id="40" creationId="{A5D12869-9EC6-0F41-BCE1-666EC8F8EB8C}"/>
          </ac:spMkLst>
        </pc:spChg>
        <pc:spChg chg="mod">
          <ac:chgData name="Dean Oren" userId="4167e8f1ae5040c7" providerId="LiveId" clId="{6322003D-B64F-49F6-BBAB-63AE9E1E022D}" dt="2023-07-05T07:51:34.205" v="2363" actId="1076"/>
          <ac:spMkLst>
            <pc:docMk/>
            <pc:sldMk cId="4069104372" sldId="266"/>
            <ac:spMk id="48" creationId="{9D6D6916-EF08-CD21-2BD2-5E411C6A3A3A}"/>
          </ac:spMkLst>
        </pc:spChg>
        <pc:spChg chg="mod">
          <ac:chgData name="Dean Oren" userId="4167e8f1ae5040c7" providerId="LiveId" clId="{6322003D-B64F-49F6-BBAB-63AE9E1E022D}" dt="2023-07-05T07:51:34.205" v="2363" actId="1076"/>
          <ac:spMkLst>
            <pc:docMk/>
            <pc:sldMk cId="4069104372" sldId="266"/>
            <ac:spMk id="49" creationId="{D0A1581E-AA0D-7509-7E98-47FB2A83DBA9}"/>
          </ac:spMkLst>
        </pc:spChg>
        <pc:spChg chg="add del mod">
          <ac:chgData name="Dean Oren" userId="4167e8f1ae5040c7" providerId="LiveId" clId="{6322003D-B64F-49F6-BBAB-63AE9E1E022D}" dt="2023-07-05T07:42:27.766" v="2149" actId="478"/>
          <ac:spMkLst>
            <pc:docMk/>
            <pc:sldMk cId="4069104372" sldId="266"/>
            <ac:spMk id="60" creationId="{328CCF9A-0911-0933-F716-813B8AA8F99F}"/>
          </ac:spMkLst>
        </pc:spChg>
        <pc:spChg chg="add del mod">
          <ac:chgData name="Dean Oren" userId="4167e8f1ae5040c7" providerId="LiveId" clId="{6322003D-B64F-49F6-BBAB-63AE9E1E022D}" dt="2023-07-05T07:42:30.372" v="2151" actId="478"/>
          <ac:spMkLst>
            <pc:docMk/>
            <pc:sldMk cId="4069104372" sldId="266"/>
            <ac:spMk id="61" creationId="{3526A333-DCE9-6193-C615-321106EEBDD1}"/>
          </ac:spMkLst>
        </pc:spChg>
        <pc:spChg chg="add del mod">
          <ac:chgData name="Dean Oren" userId="4167e8f1ae5040c7" providerId="LiveId" clId="{6322003D-B64F-49F6-BBAB-63AE9E1E022D}" dt="2023-07-05T07:42:31.698" v="2152" actId="478"/>
          <ac:spMkLst>
            <pc:docMk/>
            <pc:sldMk cId="4069104372" sldId="266"/>
            <ac:spMk id="62" creationId="{AE4B26B7-7286-E767-D987-A27FF4094322}"/>
          </ac:spMkLst>
        </pc:spChg>
        <pc:spChg chg="add del mod">
          <ac:chgData name="Dean Oren" userId="4167e8f1ae5040c7" providerId="LiveId" clId="{6322003D-B64F-49F6-BBAB-63AE9E1E022D}" dt="2023-07-05T07:42:33.720" v="2153" actId="478"/>
          <ac:spMkLst>
            <pc:docMk/>
            <pc:sldMk cId="4069104372" sldId="266"/>
            <ac:spMk id="63" creationId="{E0AE948C-F179-A621-1731-32A6B09D12C5}"/>
          </ac:spMkLst>
        </pc:spChg>
        <pc:spChg chg="add del mod">
          <ac:chgData name="Dean Oren" userId="4167e8f1ae5040c7" providerId="LiveId" clId="{6322003D-B64F-49F6-BBAB-63AE9E1E022D}" dt="2023-07-05T07:38:57.378" v="2082"/>
          <ac:spMkLst>
            <pc:docMk/>
            <pc:sldMk cId="4069104372" sldId="266"/>
            <ac:spMk id="65" creationId="{827FC1ED-33C8-58A2-D543-79935AF88A10}"/>
          </ac:spMkLst>
        </pc:spChg>
        <pc:spChg chg="add del mod">
          <ac:chgData name="Dean Oren" userId="4167e8f1ae5040c7" providerId="LiveId" clId="{6322003D-B64F-49F6-BBAB-63AE9E1E022D}" dt="2023-07-05T07:42:35.150" v="2154" actId="478"/>
          <ac:spMkLst>
            <pc:docMk/>
            <pc:sldMk cId="4069104372" sldId="266"/>
            <ac:spMk id="75" creationId="{EC7C3904-0F5E-3864-969F-46B1A44B02C3}"/>
          </ac:spMkLst>
        </pc:spChg>
        <pc:spChg chg="add del mod">
          <ac:chgData name="Dean Oren" userId="4167e8f1ae5040c7" providerId="LiveId" clId="{6322003D-B64F-49F6-BBAB-63AE9E1E022D}" dt="2023-07-05T07:42:36.971" v="2155" actId="478"/>
          <ac:spMkLst>
            <pc:docMk/>
            <pc:sldMk cId="4069104372" sldId="266"/>
            <ac:spMk id="76" creationId="{CCA7BD53-A79B-827D-7D75-A109D5A1B350}"/>
          </ac:spMkLst>
        </pc:spChg>
        <pc:spChg chg="add del mod">
          <ac:chgData name="Dean Oren" userId="4167e8f1ae5040c7" providerId="LiveId" clId="{6322003D-B64F-49F6-BBAB-63AE9E1E022D}" dt="2023-07-05T07:42:38.823" v="2156" actId="478"/>
          <ac:spMkLst>
            <pc:docMk/>
            <pc:sldMk cId="4069104372" sldId="266"/>
            <ac:spMk id="77" creationId="{DED242BF-0408-A6CF-4313-92531A604476}"/>
          </ac:spMkLst>
        </pc:spChg>
        <pc:spChg chg="add mod">
          <ac:chgData name="Dean Oren" userId="4167e8f1ae5040c7" providerId="LiveId" clId="{6322003D-B64F-49F6-BBAB-63AE9E1E022D}" dt="2023-07-05T08:58:42.747" v="2906" actId="1076"/>
          <ac:spMkLst>
            <pc:docMk/>
            <pc:sldMk cId="4069104372" sldId="266"/>
            <ac:spMk id="79" creationId="{2DC3D647-1653-2DE5-1A11-702240C7B96D}"/>
          </ac:spMkLst>
        </pc:spChg>
        <pc:spChg chg="add mod">
          <ac:chgData name="Dean Oren" userId="4167e8f1ae5040c7" providerId="LiveId" clId="{6322003D-B64F-49F6-BBAB-63AE9E1E022D}" dt="2023-07-05T08:58:36.544" v="2905" actId="1076"/>
          <ac:spMkLst>
            <pc:docMk/>
            <pc:sldMk cId="4069104372" sldId="266"/>
            <ac:spMk id="83" creationId="{E0886355-A994-9917-C909-063B017428FC}"/>
          </ac:spMkLst>
        </pc:spChg>
        <pc:spChg chg="add mod">
          <ac:chgData name="Dean Oren" userId="4167e8f1ae5040c7" providerId="LiveId" clId="{6322003D-B64F-49F6-BBAB-63AE9E1E022D}" dt="2023-07-05T07:51:34.205" v="2363" actId="1076"/>
          <ac:spMkLst>
            <pc:docMk/>
            <pc:sldMk cId="4069104372" sldId="266"/>
            <ac:spMk id="89" creationId="{1B352843-65F8-C60E-922A-992C79093032}"/>
          </ac:spMkLst>
        </pc:spChg>
        <pc:spChg chg="add mod">
          <ac:chgData name="Dean Oren" userId="4167e8f1ae5040c7" providerId="LiveId" clId="{6322003D-B64F-49F6-BBAB-63AE9E1E022D}" dt="2023-07-05T07:51:34.205" v="2363" actId="1076"/>
          <ac:spMkLst>
            <pc:docMk/>
            <pc:sldMk cId="4069104372" sldId="266"/>
            <ac:spMk id="90" creationId="{6640FED9-348E-461B-70C0-7DBE299EA6AF}"/>
          </ac:spMkLst>
        </pc:spChg>
        <pc:spChg chg="add mod">
          <ac:chgData name="Dean Oren" userId="4167e8f1ae5040c7" providerId="LiveId" clId="{6322003D-B64F-49F6-BBAB-63AE9E1E022D}" dt="2023-07-05T07:51:34.205" v="2363" actId="1076"/>
          <ac:spMkLst>
            <pc:docMk/>
            <pc:sldMk cId="4069104372" sldId="266"/>
            <ac:spMk id="91" creationId="{9766E338-01CE-6A91-B61C-2024F5C48B95}"/>
          </ac:spMkLst>
        </pc:spChg>
        <pc:spChg chg="add mod">
          <ac:chgData name="Dean Oren" userId="4167e8f1ae5040c7" providerId="LiveId" clId="{6322003D-B64F-49F6-BBAB-63AE9E1E022D}" dt="2023-07-05T08:52:11.557" v="2901" actId="1076"/>
          <ac:spMkLst>
            <pc:docMk/>
            <pc:sldMk cId="4069104372" sldId="266"/>
            <ac:spMk id="92" creationId="{341AE09B-67B3-800A-9290-5984459154CE}"/>
          </ac:spMkLst>
        </pc:spChg>
        <pc:spChg chg="add mod">
          <ac:chgData name="Dean Oren" userId="4167e8f1ae5040c7" providerId="LiveId" clId="{6322003D-B64F-49F6-BBAB-63AE9E1E022D}" dt="2023-07-05T07:51:34.205" v="2363" actId="1076"/>
          <ac:spMkLst>
            <pc:docMk/>
            <pc:sldMk cId="4069104372" sldId="266"/>
            <ac:spMk id="97" creationId="{7AB1DC5A-337A-6D83-4FB5-16950FE50654}"/>
          </ac:spMkLst>
        </pc:spChg>
        <pc:spChg chg="add mod">
          <ac:chgData name="Dean Oren" userId="4167e8f1ae5040c7" providerId="LiveId" clId="{6322003D-B64F-49F6-BBAB-63AE9E1E022D}" dt="2023-07-05T08:58:29.374" v="2903" actId="1076"/>
          <ac:spMkLst>
            <pc:docMk/>
            <pc:sldMk cId="4069104372" sldId="266"/>
            <ac:spMk id="116" creationId="{847D0B47-2CCB-B2A1-2B8A-916566DEBF58}"/>
          </ac:spMkLst>
        </pc:spChg>
        <pc:spChg chg="add mod">
          <ac:chgData name="Dean Oren" userId="4167e8f1ae5040c7" providerId="LiveId" clId="{6322003D-B64F-49F6-BBAB-63AE9E1E022D}" dt="2023-07-05T07:51:34.205" v="2363" actId="1076"/>
          <ac:spMkLst>
            <pc:docMk/>
            <pc:sldMk cId="4069104372" sldId="266"/>
            <ac:spMk id="117" creationId="{6B5485D6-7F41-7734-DCF9-BC889FB884B2}"/>
          </ac:spMkLst>
        </pc:spChg>
        <pc:spChg chg="add mod">
          <ac:chgData name="Dean Oren" userId="4167e8f1ae5040c7" providerId="LiveId" clId="{6322003D-B64F-49F6-BBAB-63AE9E1E022D}" dt="2023-07-05T08:58:33.687" v="2904" actId="1076"/>
          <ac:spMkLst>
            <pc:docMk/>
            <pc:sldMk cId="4069104372" sldId="266"/>
            <ac:spMk id="118" creationId="{D35873A6-B24C-4B10-1D17-DE7F728E520D}"/>
          </ac:spMkLst>
        </pc:spChg>
        <pc:spChg chg="add del mod">
          <ac:chgData name="Dean Oren" userId="4167e8f1ae5040c7" providerId="LiveId" clId="{6322003D-B64F-49F6-BBAB-63AE9E1E022D}" dt="2023-07-05T07:50:58.262" v="2345" actId="478"/>
          <ac:spMkLst>
            <pc:docMk/>
            <pc:sldMk cId="4069104372" sldId="266"/>
            <ac:spMk id="132" creationId="{A8498C98-0C84-7281-FEB0-7C1F104B7212}"/>
          </ac:spMkLst>
        </pc:spChg>
        <pc:spChg chg="add mod">
          <ac:chgData name="Dean Oren" userId="4167e8f1ae5040c7" providerId="LiveId" clId="{6322003D-B64F-49F6-BBAB-63AE9E1E022D}" dt="2023-07-05T08:59:36.705" v="2920" actId="1076"/>
          <ac:spMkLst>
            <pc:docMk/>
            <pc:sldMk cId="4069104372" sldId="266"/>
            <ac:spMk id="133" creationId="{9EF199BA-272A-7C19-66E6-5A3C343ED5AB}"/>
          </ac:spMkLst>
        </pc:spChg>
        <pc:spChg chg="add del mod">
          <ac:chgData name="Dean Oren" userId="4167e8f1ae5040c7" providerId="LiveId" clId="{6322003D-B64F-49F6-BBAB-63AE9E1E022D}" dt="2023-07-05T07:50:38.276" v="2333"/>
          <ac:spMkLst>
            <pc:docMk/>
            <pc:sldMk cId="4069104372" sldId="266"/>
            <ac:spMk id="154" creationId="{E6B28F7E-5E18-9D27-8755-6DC08A0FAD42}"/>
          </ac:spMkLst>
        </pc:spChg>
        <pc:spChg chg="add mod">
          <ac:chgData name="Dean Oren" userId="4167e8f1ae5040c7" providerId="LiveId" clId="{6322003D-B64F-49F6-BBAB-63AE9E1E022D}" dt="2023-07-05T08:05:08.191" v="2553" actId="1076"/>
          <ac:spMkLst>
            <pc:docMk/>
            <pc:sldMk cId="4069104372" sldId="266"/>
            <ac:spMk id="155" creationId="{7DB2CB65-BABA-29F9-4806-335E7E6FC9BB}"/>
          </ac:spMkLst>
        </pc:spChg>
        <pc:spChg chg="add mod">
          <ac:chgData name="Dean Oren" userId="4167e8f1ae5040c7" providerId="LiveId" clId="{6322003D-B64F-49F6-BBAB-63AE9E1E022D}" dt="2023-07-05T07:51:34.205" v="2363" actId="1076"/>
          <ac:spMkLst>
            <pc:docMk/>
            <pc:sldMk cId="4069104372" sldId="266"/>
            <ac:spMk id="156" creationId="{51530F43-B787-1F28-F216-0EDCA954E57E}"/>
          </ac:spMkLst>
        </pc:spChg>
        <pc:spChg chg="add mod">
          <ac:chgData name="Dean Oren" userId="4167e8f1ae5040c7" providerId="LiveId" clId="{6322003D-B64F-49F6-BBAB-63AE9E1E022D}" dt="2023-07-05T07:51:34.205" v="2363" actId="1076"/>
          <ac:spMkLst>
            <pc:docMk/>
            <pc:sldMk cId="4069104372" sldId="266"/>
            <ac:spMk id="157" creationId="{3007B124-E0F7-3C2F-1767-FA4E96BDE903}"/>
          </ac:spMkLst>
        </pc:spChg>
        <pc:spChg chg="add mod">
          <ac:chgData name="Dean Oren" userId="4167e8f1ae5040c7" providerId="LiveId" clId="{6322003D-B64F-49F6-BBAB-63AE9E1E022D}" dt="2023-07-05T08:11:01.774" v="2593" actId="1076"/>
          <ac:spMkLst>
            <pc:docMk/>
            <pc:sldMk cId="4069104372" sldId="266"/>
            <ac:spMk id="158" creationId="{30A1FD35-F4CF-4E88-3951-5A41D399A886}"/>
          </ac:spMkLst>
        </pc:spChg>
        <pc:spChg chg="add mod">
          <ac:chgData name="Dean Oren" userId="4167e8f1ae5040c7" providerId="LiveId" clId="{6322003D-B64F-49F6-BBAB-63AE9E1E022D}" dt="2023-07-05T08:06:01.597" v="2571" actId="1076"/>
          <ac:spMkLst>
            <pc:docMk/>
            <pc:sldMk cId="4069104372" sldId="266"/>
            <ac:spMk id="159" creationId="{F3955DC1-7AF6-24CA-8156-172479C1F253}"/>
          </ac:spMkLst>
        </pc:spChg>
        <pc:spChg chg="add mod">
          <ac:chgData name="Dean Oren" userId="4167e8f1ae5040c7" providerId="LiveId" clId="{6322003D-B64F-49F6-BBAB-63AE9E1E022D}" dt="2023-07-05T08:59:13.546" v="2915" actId="1076"/>
          <ac:spMkLst>
            <pc:docMk/>
            <pc:sldMk cId="4069104372" sldId="266"/>
            <ac:spMk id="160" creationId="{05EF80B3-49FE-DEA0-749C-A95FE767AFDD}"/>
          </ac:spMkLst>
        </pc:spChg>
        <pc:spChg chg="add mod">
          <ac:chgData name="Dean Oren" userId="4167e8f1ae5040c7" providerId="LiveId" clId="{6322003D-B64F-49F6-BBAB-63AE9E1E022D}" dt="2023-07-05T07:51:34.205" v="2363" actId="1076"/>
          <ac:spMkLst>
            <pc:docMk/>
            <pc:sldMk cId="4069104372" sldId="266"/>
            <ac:spMk id="161" creationId="{B3702AB3-BC3F-5568-D266-C035486B0DED}"/>
          </ac:spMkLst>
        </pc:spChg>
        <pc:spChg chg="add mod">
          <ac:chgData name="Dean Oren" userId="4167e8f1ae5040c7" providerId="LiveId" clId="{6322003D-B64F-49F6-BBAB-63AE9E1E022D}" dt="2023-07-05T08:59:34.184" v="2919" actId="1076"/>
          <ac:spMkLst>
            <pc:docMk/>
            <pc:sldMk cId="4069104372" sldId="266"/>
            <ac:spMk id="162" creationId="{8196F8C7-DB4E-4206-4773-D4030A31867C}"/>
          </ac:spMkLst>
        </pc:spChg>
        <pc:spChg chg="add mod">
          <ac:chgData name="Dean Oren" userId="4167e8f1ae5040c7" providerId="LiveId" clId="{6322003D-B64F-49F6-BBAB-63AE9E1E022D}" dt="2023-07-05T08:59:15.900" v="2916" actId="1076"/>
          <ac:spMkLst>
            <pc:docMk/>
            <pc:sldMk cId="4069104372" sldId="266"/>
            <ac:spMk id="163" creationId="{8A4E8899-729E-0DE6-F915-A4528E8B8F3C}"/>
          </ac:spMkLst>
        </pc:spChg>
        <pc:spChg chg="add mod">
          <ac:chgData name="Dean Oren" userId="4167e8f1ae5040c7" providerId="LiveId" clId="{6322003D-B64F-49F6-BBAB-63AE9E1E022D}" dt="2023-07-05T08:41:30.013" v="2900" actId="6549"/>
          <ac:spMkLst>
            <pc:docMk/>
            <pc:sldMk cId="4069104372" sldId="266"/>
            <ac:spMk id="164" creationId="{CCBEBB4F-2450-92B9-565F-6DF5661C71E3}"/>
          </ac:spMkLst>
        </pc:spChg>
        <pc:spChg chg="add del mod">
          <ac:chgData name="Dean Oren" userId="4167e8f1ae5040c7" providerId="LiveId" clId="{6322003D-B64F-49F6-BBAB-63AE9E1E022D}" dt="2023-07-05T08:33:34.500" v="2792" actId="478"/>
          <ac:spMkLst>
            <pc:docMk/>
            <pc:sldMk cId="4069104372" sldId="266"/>
            <ac:spMk id="190" creationId="{EB974947-CC2B-E7C3-EB09-9C4CEF83F74C}"/>
          </ac:spMkLst>
        </pc:spChg>
        <pc:spChg chg="add del mod">
          <ac:chgData name="Dean Oren" userId="4167e8f1ae5040c7" providerId="LiveId" clId="{6322003D-B64F-49F6-BBAB-63AE9E1E022D}" dt="2023-07-05T08:19:18.017" v="2666"/>
          <ac:spMkLst>
            <pc:docMk/>
            <pc:sldMk cId="4069104372" sldId="266"/>
            <ac:spMk id="191" creationId="{1FE9CB13-9DED-EBB8-2C6C-7ADD49B51E5B}"/>
          </ac:spMkLst>
        </pc:spChg>
        <pc:spChg chg="add mod">
          <ac:chgData name="Dean Oren" userId="4167e8f1ae5040c7" providerId="LiveId" clId="{6322003D-B64F-49F6-BBAB-63AE9E1E022D}" dt="2023-07-05T12:04:55.048" v="5310" actId="207"/>
          <ac:spMkLst>
            <pc:docMk/>
            <pc:sldMk cId="4069104372" sldId="266"/>
            <ac:spMk id="192" creationId="{3C1F062D-35DB-6C1E-FA6E-ACC98C06BF20}"/>
          </ac:spMkLst>
        </pc:spChg>
        <pc:cxnChg chg="mod">
          <ac:chgData name="Dean Oren" userId="4167e8f1ae5040c7" providerId="LiveId" clId="{6322003D-B64F-49F6-BBAB-63AE9E1E022D}" dt="2023-07-05T07:51:34.205" v="2363" actId="1076"/>
          <ac:cxnSpMkLst>
            <pc:docMk/>
            <pc:sldMk cId="4069104372" sldId="266"/>
            <ac:cxnSpMk id="5" creationId="{CF38F182-72BE-09A7-867A-D89B344E3035}"/>
          </ac:cxnSpMkLst>
        </pc:cxnChg>
        <pc:cxnChg chg="del mod">
          <ac:chgData name="Dean Oren" userId="4167e8f1ae5040c7" providerId="LiveId" clId="{6322003D-B64F-49F6-BBAB-63AE9E1E022D}" dt="2023-07-05T07:34:59.396" v="1972" actId="478"/>
          <ac:cxnSpMkLst>
            <pc:docMk/>
            <pc:sldMk cId="4069104372" sldId="266"/>
            <ac:cxnSpMk id="7" creationId="{9BC63CD5-15E9-7FA8-659A-FE6552FDBA1A}"/>
          </ac:cxnSpMkLst>
        </pc:cxnChg>
        <pc:cxnChg chg="mod">
          <ac:chgData name="Dean Oren" userId="4167e8f1ae5040c7" providerId="LiveId" clId="{6322003D-B64F-49F6-BBAB-63AE9E1E022D}" dt="2023-07-05T07:51:34.205" v="2363" actId="1076"/>
          <ac:cxnSpMkLst>
            <pc:docMk/>
            <pc:sldMk cId="4069104372" sldId="266"/>
            <ac:cxnSpMk id="10" creationId="{6DC7D627-E4E7-3D9D-0F24-091DD0D94A0A}"/>
          </ac:cxnSpMkLst>
        </pc:cxnChg>
        <pc:cxnChg chg="del mod">
          <ac:chgData name="Dean Oren" userId="4167e8f1ae5040c7" providerId="LiveId" clId="{6322003D-B64F-49F6-BBAB-63AE9E1E022D}" dt="2023-07-05T07:33:46.474" v="1939" actId="478"/>
          <ac:cxnSpMkLst>
            <pc:docMk/>
            <pc:sldMk cId="4069104372" sldId="266"/>
            <ac:cxnSpMk id="11" creationId="{3614F226-6BED-16DB-4ED5-AA31E50C3970}"/>
          </ac:cxnSpMkLst>
        </pc:cxnChg>
        <pc:cxnChg chg="add mod">
          <ac:chgData name="Dean Oren" userId="4167e8f1ae5040c7" providerId="LiveId" clId="{6322003D-B64F-49F6-BBAB-63AE9E1E022D}" dt="2023-07-05T07:51:34.205" v="2363" actId="1076"/>
          <ac:cxnSpMkLst>
            <pc:docMk/>
            <pc:sldMk cId="4069104372" sldId="266"/>
            <ac:cxnSpMk id="27" creationId="{56A59D76-B99C-7687-0C66-E05DB05CC6E4}"/>
          </ac:cxnSpMkLst>
        </pc:cxnChg>
        <pc:cxnChg chg="add mod">
          <ac:chgData name="Dean Oren" userId="4167e8f1ae5040c7" providerId="LiveId" clId="{6322003D-B64F-49F6-BBAB-63AE9E1E022D}" dt="2023-07-05T07:51:34.205" v="2363" actId="1076"/>
          <ac:cxnSpMkLst>
            <pc:docMk/>
            <pc:sldMk cId="4069104372" sldId="266"/>
            <ac:cxnSpMk id="32" creationId="{3D4527AE-AD32-10BA-200A-9FB9585319CD}"/>
          </ac:cxnSpMkLst>
        </pc:cxnChg>
        <pc:cxnChg chg="add mod">
          <ac:chgData name="Dean Oren" userId="4167e8f1ae5040c7" providerId="LiveId" clId="{6322003D-B64F-49F6-BBAB-63AE9E1E022D}" dt="2023-07-05T07:51:34.205" v="2363" actId="1076"/>
          <ac:cxnSpMkLst>
            <pc:docMk/>
            <pc:sldMk cId="4069104372" sldId="266"/>
            <ac:cxnSpMk id="37" creationId="{82E06200-61D9-6CEE-0412-DA79251B489C}"/>
          </ac:cxnSpMkLst>
        </pc:cxnChg>
        <pc:cxnChg chg="add mod">
          <ac:chgData name="Dean Oren" userId="4167e8f1ae5040c7" providerId="LiveId" clId="{6322003D-B64F-49F6-BBAB-63AE9E1E022D}" dt="2023-07-05T08:58:59.296" v="2911" actId="14100"/>
          <ac:cxnSpMkLst>
            <pc:docMk/>
            <pc:sldMk cId="4069104372" sldId="266"/>
            <ac:cxnSpMk id="38" creationId="{8A30A927-F27A-4E24-39C6-EB9D3C4B13E5}"/>
          </ac:cxnSpMkLst>
        </pc:cxnChg>
        <pc:cxnChg chg="add mod">
          <ac:chgData name="Dean Oren" userId="4167e8f1ae5040c7" providerId="LiveId" clId="{6322003D-B64F-49F6-BBAB-63AE9E1E022D}" dt="2023-07-05T07:51:34.205" v="2363" actId="1076"/>
          <ac:cxnSpMkLst>
            <pc:docMk/>
            <pc:sldMk cId="4069104372" sldId="266"/>
            <ac:cxnSpMk id="41" creationId="{B2C9FB5E-AB53-4ADE-8C5F-F8B8D97DB828}"/>
          </ac:cxnSpMkLst>
        </pc:cxnChg>
        <pc:cxnChg chg="add mod">
          <ac:chgData name="Dean Oren" userId="4167e8f1ae5040c7" providerId="LiveId" clId="{6322003D-B64F-49F6-BBAB-63AE9E1E022D}" dt="2023-07-05T08:58:52.345" v="2909" actId="14100"/>
          <ac:cxnSpMkLst>
            <pc:docMk/>
            <pc:sldMk cId="4069104372" sldId="266"/>
            <ac:cxnSpMk id="44" creationId="{B8F96754-F68D-1B17-4B54-028FC3547A52}"/>
          </ac:cxnSpMkLst>
        </pc:cxnChg>
        <pc:cxnChg chg="add del mod">
          <ac:chgData name="Dean Oren" userId="4167e8f1ae5040c7" providerId="LiveId" clId="{6322003D-B64F-49F6-BBAB-63AE9E1E022D}" dt="2023-07-05T07:37:32.131" v="2023" actId="478"/>
          <ac:cxnSpMkLst>
            <pc:docMk/>
            <pc:sldMk cId="4069104372" sldId="266"/>
            <ac:cxnSpMk id="56" creationId="{C79979D7-079D-F05B-1090-97505853A31F}"/>
          </ac:cxnSpMkLst>
        </pc:cxnChg>
        <pc:cxnChg chg="add del mod">
          <ac:chgData name="Dean Oren" userId="4167e8f1ae5040c7" providerId="LiveId" clId="{6322003D-B64F-49F6-BBAB-63AE9E1E022D}" dt="2023-07-05T07:38:31.665" v="2073" actId="478"/>
          <ac:cxnSpMkLst>
            <pc:docMk/>
            <pc:sldMk cId="4069104372" sldId="266"/>
            <ac:cxnSpMk id="58" creationId="{F1834BF2-B2DE-C389-3023-8DA24D8DE6EE}"/>
          </ac:cxnSpMkLst>
        </pc:cxnChg>
        <pc:cxnChg chg="add del mod">
          <ac:chgData name="Dean Oren" userId="4167e8f1ae5040c7" providerId="LiveId" clId="{6322003D-B64F-49F6-BBAB-63AE9E1E022D}" dt="2023-07-05T07:44:34.467" v="2192" actId="11529"/>
          <ac:cxnSpMkLst>
            <pc:docMk/>
            <pc:sldMk cId="4069104372" sldId="266"/>
            <ac:cxnSpMk id="99" creationId="{A55354A5-2073-A65F-455D-C6A5BC822F28}"/>
          </ac:cxnSpMkLst>
        </pc:cxnChg>
        <pc:cxnChg chg="add mod">
          <ac:chgData name="Dean Oren" userId="4167e8f1ae5040c7" providerId="LiveId" clId="{6322003D-B64F-49F6-BBAB-63AE9E1E022D}" dt="2023-07-05T07:51:34.205" v="2363" actId="1076"/>
          <ac:cxnSpMkLst>
            <pc:docMk/>
            <pc:sldMk cId="4069104372" sldId="266"/>
            <ac:cxnSpMk id="100" creationId="{C549978D-6BB4-1001-A736-9866E17A9085}"/>
          </ac:cxnSpMkLst>
        </pc:cxnChg>
        <pc:cxnChg chg="add del mod">
          <ac:chgData name="Dean Oren" userId="4167e8f1ae5040c7" providerId="LiveId" clId="{6322003D-B64F-49F6-BBAB-63AE9E1E022D}" dt="2023-07-05T07:44:57.114" v="2203" actId="478"/>
          <ac:cxnSpMkLst>
            <pc:docMk/>
            <pc:sldMk cId="4069104372" sldId="266"/>
            <ac:cxnSpMk id="105" creationId="{F6BBA1CD-0495-B675-1DB5-A602AE009417}"/>
          </ac:cxnSpMkLst>
        </pc:cxnChg>
        <pc:cxnChg chg="add mod">
          <ac:chgData name="Dean Oren" userId="4167e8f1ae5040c7" providerId="LiveId" clId="{6322003D-B64F-49F6-BBAB-63AE9E1E022D}" dt="2023-07-05T08:59:10.927" v="2914" actId="1076"/>
          <ac:cxnSpMkLst>
            <pc:docMk/>
            <pc:sldMk cId="4069104372" sldId="266"/>
            <ac:cxnSpMk id="107" creationId="{02564E7C-8342-E47A-BC3D-46AEAF8FEC6E}"/>
          </ac:cxnSpMkLst>
        </pc:cxnChg>
        <pc:cxnChg chg="add mod">
          <ac:chgData name="Dean Oren" userId="4167e8f1ae5040c7" providerId="LiveId" clId="{6322003D-B64F-49F6-BBAB-63AE9E1E022D}" dt="2023-07-05T08:59:42.348" v="2921" actId="14100"/>
          <ac:cxnSpMkLst>
            <pc:docMk/>
            <pc:sldMk cId="4069104372" sldId="266"/>
            <ac:cxnSpMk id="108" creationId="{4321836E-4364-09BC-2B9C-E3FD58AA0223}"/>
          </ac:cxnSpMkLst>
        </pc:cxnChg>
        <pc:cxnChg chg="add mod">
          <ac:chgData name="Dean Oren" userId="4167e8f1ae5040c7" providerId="LiveId" clId="{6322003D-B64F-49F6-BBAB-63AE9E1E022D}" dt="2023-07-05T08:58:46.410" v="2907" actId="14100"/>
          <ac:cxnSpMkLst>
            <pc:docMk/>
            <pc:sldMk cId="4069104372" sldId="266"/>
            <ac:cxnSpMk id="112" creationId="{EF4B6CC9-9428-FC24-3283-667BFE27D4C9}"/>
          </ac:cxnSpMkLst>
        </pc:cxnChg>
        <pc:cxnChg chg="add del mod">
          <ac:chgData name="Dean Oren" userId="4167e8f1ae5040c7" providerId="LiveId" clId="{6322003D-B64F-49F6-BBAB-63AE9E1E022D}" dt="2023-07-05T07:45:31.265" v="2219"/>
          <ac:cxnSpMkLst>
            <pc:docMk/>
            <pc:sldMk cId="4069104372" sldId="266"/>
            <ac:cxnSpMk id="115" creationId="{0AD314AE-2A90-CD87-6F0A-C5C90A4FD435}"/>
          </ac:cxnSpMkLst>
        </pc:cxnChg>
        <pc:cxnChg chg="add mod">
          <ac:chgData name="Dean Oren" userId="4167e8f1ae5040c7" providerId="LiveId" clId="{6322003D-B64F-49F6-BBAB-63AE9E1E022D}" dt="2023-07-05T08:58:33.687" v="2904" actId="1076"/>
          <ac:cxnSpMkLst>
            <pc:docMk/>
            <pc:sldMk cId="4069104372" sldId="266"/>
            <ac:cxnSpMk id="122" creationId="{27ADE709-9EAB-1B86-DAFA-250891CFB19B}"/>
          </ac:cxnSpMkLst>
        </pc:cxnChg>
        <pc:cxnChg chg="add mod">
          <ac:chgData name="Dean Oren" userId="4167e8f1ae5040c7" providerId="LiveId" clId="{6322003D-B64F-49F6-BBAB-63AE9E1E022D}" dt="2023-07-05T08:59:06.471" v="2913" actId="14100"/>
          <ac:cxnSpMkLst>
            <pc:docMk/>
            <pc:sldMk cId="4069104372" sldId="266"/>
            <ac:cxnSpMk id="124" creationId="{D122448E-DFAD-A718-048F-B4BD92DB7F0A}"/>
          </ac:cxnSpMkLst>
        </pc:cxnChg>
        <pc:cxnChg chg="add mod">
          <ac:chgData name="Dean Oren" userId="4167e8f1ae5040c7" providerId="LiveId" clId="{6322003D-B64F-49F6-BBAB-63AE9E1E022D}" dt="2023-07-05T08:58:29.374" v="2903" actId="1076"/>
          <ac:cxnSpMkLst>
            <pc:docMk/>
            <pc:sldMk cId="4069104372" sldId="266"/>
            <ac:cxnSpMk id="127" creationId="{DED89B8B-89F5-2625-ABC2-94C48EB39E0C}"/>
          </ac:cxnSpMkLst>
        </pc:cxnChg>
        <pc:cxnChg chg="add mod">
          <ac:chgData name="Dean Oren" userId="4167e8f1ae5040c7" providerId="LiveId" clId="{6322003D-B64F-49F6-BBAB-63AE9E1E022D}" dt="2023-07-05T08:59:31.411" v="2918" actId="1076"/>
          <ac:cxnSpMkLst>
            <pc:docMk/>
            <pc:sldMk cId="4069104372" sldId="266"/>
            <ac:cxnSpMk id="130" creationId="{38B9EAEA-F3CF-39F2-E478-24329BE460EB}"/>
          </ac:cxnSpMkLst>
        </pc:cxnChg>
      </pc:sldChg>
      <pc:sldChg chg="addSp delSp modSp add mod ord delAnim modAnim">
        <pc:chgData name="Dean Oren" userId="4167e8f1ae5040c7" providerId="LiveId" clId="{6322003D-B64F-49F6-BBAB-63AE9E1E022D}" dt="2023-07-05T09:57:25.037" v="3386" actId="20577"/>
        <pc:sldMkLst>
          <pc:docMk/>
          <pc:sldMk cId="3721120210" sldId="267"/>
        </pc:sldMkLst>
        <pc:spChg chg="add mod">
          <ac:chgData name="Dean Oren" userId="4167e8f1ae5040c7" providerId="LiveId" clId="{6322003D-B64F-49F6-BBAB-63AE9E1E022D}" dt="2023-07-05T09:20:08.290" v="3105" actId="207"/>
          <ac:spMkLst>
            <pc:docMk/>
            <pc:sldMk cId="3721120210" sldId="267"/>
            <ac:spMk id="2" creationId="{5C222BD9-441A-D9F3-FA88-500F46DADA77}"/>
          </ac:spMkLst>
        </pc:spChg>
        <pc:spChg chg="add mod">
          <ac:chgData name="Dean Oren" userId="4167e8f1ae5040c7" providerId="LiveId" clId="{6322003D-B64F-49F6-BBAB-63AE9E1E022D}" dt="2023-07-05T09:57:25.037" v="3386" actId="20577"/>
          <ac:spMkLst>
            <pc:docMk/>
            <pc:sldMk cId="3721120210" sldId="267"/>
            <ac:spMk id="3" creationId="{78010DFF-33A2-EBA4-90AA-A8A16EAF2250}"/>
          </ac:spMkLst>
        </pc:spChg>
        <pc:spChg chg="add mod">
          <ac:chgData name="Dean Oren" userId="4167e8f1ae5040c7" providerId="LiveId" clId="{6322003D-B64F-49F6-BBAB-63AE9E1E022D}" dt="2023-07-05T09:57:21.928" v="3385" actId="20577"/>
          <ac:spMkLst>
            <pc:docMk/>
            <pc:sldMk cId="3721120210" sldId="267"/>
            <ac:spMk id="4" creationId="{CB7EEAB7-6EC0-4F0A-1BF0-E69829BAE547}"/>
          </ac:spMkLst>
        </pc:spChg>
        <pc:spChg chg="add mod">
          <ac:chgData name="Dean Oren" userId="4167e8f1ae5040c7" providerId="LiveId" clId="{6322003D-B64F-49F6-BBAB-63AE9E1E022D}" dt="2023-07-05T09:22:27.911" v="3123" actId="207"/>
          <ac:spMkLst>
            <pc:docMk/>
            <pc:sldMk cId="3721120210" sldId="267"/>
            <ac:spMk id="5" creationId="{4984EB6B-BCA0-BB7F-30FA-14EE5C77E78F}"/>
          </ac:spMkLst>
        </pc:spChg>
        <pc:spChg chg="add mod">
          <ac:chgData name="Dean Oren" userId="4167e8f1ae5040c7" providerId="LiveId" clId="{6322003D-B64F-49F6-BBAB-63AE9E1E022D}" dt="2023-07-05T09:10:39.195" v="3029" actId="1076"/>
          <ac:spMkLst>
            <pc:docMk/>
            <pc:sldMk cId="3721120210" sldId="267"/>
            <ac:spMk id="25" creationId="{379FF2C2-D6FE-6169-583F-A23C9B19A934}"/>
          </ac:spMkLst>
        </pc:spChg>
        <pc:spChg chg="add mod">
          <ac:chgData name="Dean Oren" userId="4167e8f1ae5040c7" providerId="LiveId" clId="{6322003D-B64F-49F6-BBAB-63AE9E1E022D}" dt="2023-07-05T09:10:41.710" v="3031" actId="1076"/>
          <ac:spMkLst>
            <pc:docMk/>
            <pc:sldMk cId="3721120210" sldId="267"/>
            <ac:spMk id="26" creationId="{EFEA893F-92FC-FA36-A72F-68141B620979}"/>
          </ac:spMkLst>
        </pc:spChg>
        <pc:spChg chg="add mod">
          <ac:chgData name="Dean Oren" userId="4167e8f1ae5040c7" providerId="LiveId" clId="{6322003D-B64F-49F6-BBAB-63AE9E1E022D}" dt="2023-07-05T09:10:48.858" v="3035" actId="20577"/>
          <ac:spMkLst>
            <pc:docMk/>
            <pc:sldMk cId="3721120210" sldId="267"/>
            <ac:spMk id="27" creationId="{676A635A-0C02-4CFF-3683-F246FB383D57}"/>
          </ac:spMkLst>
        </pc:spChg>
        <pc:spChg chg="mod">
          <ac:chgData name="Dean Oren" userId="4167e8f1ae5040c7" providerId="LiveId" clId="{6322003D-B64F-49F6-BBAB-63AE9E1E022D}" dt="2023-07-05T09:45:33.497" v="3167" actId="20577"/>
          <ac:spMkLst>
            <pc:docMk/>
            <pc:sldMk cId="3721120210" sldId="267"/>
            <ac:spMk id="28" creationId="{6FB90515-912B-8F4B-BF02-8D0A9557E709}"/>
          </ac:spMkLst>
        </pc:spChg>
        <pc:spChg chg="add mod">
          <ac:chgData name="Dean Oren" userId="4167e8f1ae5040c7" providerId="LiveId" clId="{6322003D-B64F-49F6-BBAB-63AE9E1E022D}" dt="2023-07-05T09:10:54.592" v="3038" actId="20577"/>
          <ac:spMkLst>
            <pc:docMk/>
            <pc:sldMk cId="3721120210" sldId="267"/>
            <ac:spMk id="29" creationId="{7962D87C-89C2-FC10-08AE-3D7ABB82545E}"/>
          </ac:spMkLst>
        </pc:spChg>
        <pc:spChg chg="add mod">
          <ac:chgData name="Dean Oren" userId="4167e8f1ae5040c7" providerId="LiveId" clId="{6322003D-B64F-49F6-BBAB-63AE9E1E022D}" dt="2023-07-05T09:11:01.863" v="3041" actId="20577"/>
          <ac:spMkLst>
            <pc:docMk/>
            <pc:sldMk cId="3721120210" sldId="267"/>
            <ac:spMk id="30" creationId="{662B9524-9EE8-123C-BC92-F1AEAFF4FFAF}"/>
          </ac:spMkLst>
        </pc:spChg>
        <pc:spChg chg="add mod">
          <ac:chgData name="Dean Oren" userId="4167e8f1ae5040c7" providerId="LiveId" clId="{6322003D-B64F-49F6-BBAB-63AE9E1E022D}" dt="2023-07-05T09:11:07.911" v="3046" actId="20577"/>
          <ac:spMkLst>
            <pc:docMk/>
            <pc:sldMk cId="3721120210" sldId="267"/>
            <ac:spMk id="31" creationId="{90466CA8-2396-D4CA-8872-BA02054E5EF2}"/>
          </ac:spMkLst>
        </pc:spChg>
        <pc:spChg chg="add mod">
          <ac:chgData name="Dean Oren" userId="4167e8f1ae5040c7" providerId="LiveId" clId="{6322003D-B64F-49F6-BBAB-63AE9E1E022D}" dt="2023-07-05T09:11:15.900" v="3050" actId="1076"/>
          <ac:spMkLst>
            <pc:docMk/>
            <pc:sldMk cId="3721120210" sldId="267"/>
            <ac:spMk id="32" creationId="{925478BD-4B07-A6C4-509A-5B680B7EA6E4}"/>
          </ac:spMkLst>
        </pc:spChg>
        <pc:spChg chg="mod">
          <ac:chgData name="Dean Oren" userId="4167e8f1ae5040c7" providerId="LiveId" clId="{6322003D-B64F-49F6-BBAB-63AE9E1E022D}" dt="2023-07-05T09:22:25.337" v="3122" actId="207"/>
          <ac:spMkLst>
            <pc:docMk/>
            <pc:sldMk cId="3721120210" sldId="267"/>
            <ac:spMk id="48" creationId="{9D6D6916-EF08-CD21-2BD2-5E411C6A3A3A}"/>
          </ac:spMkLst>
        </pc:spChg>
        <pc:spChg chg="del">
          <ac:chgData name="Dean Oren" userId="4167e8f1ae5040c7" providerId="LiveId" clId="{6322003D-B64F-49F6-BBAB-63AE9E1E022D}" dt="2023-07-05T09:04:17.813" v="2945" actId="478"/>
          <ac:spMkLst>
            <pc:docMk/>
            <pc:sldMk cId="3721120210" sldId="267"/>
            <ac:spMk id="49" creationId="{D0A1581E-AA0D-7509-7E98-47FB2A83DBA9}"/>
          </ac:spMkLst>
        </pc:spChg>
        <pc:spChg chg="del">
          <ac:chgData name="Dean Oren" userId="4167e8f1ae5040c7" providerId="LiveId" clId="{6322003D-B64F-49F6-BBAB-63AE9E1E022D}" dt="2023-07-05T09:04:19.858" v="2947" actId="478"/>
          <ac:spMkLst>
            <pc:docMk/>
            <pc:sldMk cId="3721120210" sldId="267"/>
            <ac:spMk id="67" creationId="{2F06C14E-ECE1-22A6-501F-22FB0859C81F}"/>
          </ac:spMkLst>
        </pc:spChg>
        <pc:spChg chg="del">
          <ac:chgData name="Dean Oren" userId="4167e8f1ae5040c7" providerId="LiveId" clId="{6322003D-B64F-49F6-BBAB-63AE9E1E022D}" dt="2023-07-05T09:03:27.628" v="2944" actId="478"/>
          <ac:spMkLst>
            <pc:docMk/>
            <pc:sldMk cId="3721120210" sldId="267"/>
            <ac:spMk id="68" creationId="{DA901F01-E7B7-B012-0A98-1ADC361334A6}"/>
          </ac:spMkLst>
        </pc:spChg>
        <pc:cxnChg chg="add mod">
          <ac:chgData name="Dean Oren" userId="4167e8f1ae5040c7" providerId="LiveId" clId="{6322003D-B64F-49F6-BBAB-63AE9E1E022D}" dt="2023-07-05T09:30:57.714" v="3154" actId="14100"/>
          <ac:cxnSpMkLst>
            <pc:docMk/>
            <pc:sldMk cId="3721120210" sldId="267"/>
            <ac:cxnSpMk id="7" creationId="{DAA954CE-4C39-B9ED-A9F6-E09C539E2419}"/>
          </ac:cxnSpMkLst>
        </pc:cxnChg>
        <pc:cxnChg chg="add mod">
          <ac:chgData name="Dean Oren" userId="4167e8f1ae5040c7" providerId="LiveId" clId="{6322003D-B64F-49F6-BBAB-63AE9E1E022D}" dt="2023-07-05T09:07:02.968" v="2985" actId="14100"/>
          <ac:cxnSpMkLst>
            <pc:docMk/>
            <pc:sldMk cId="3721120210" sldId="267"/>
            <ac:cxnSpMk id="9" creationId="{D3D85A0D-7D20-54B9-7375-A50518CDB181}"/>
          </ac:cxnSpMkLst>
        </pc:cxnChg>
        <pc:cxnChg chg="add mod">
          <ac:chgData name="Dean Oren" userId="4167e8f1ae5040c7" providerId="LiveId" clId="{6322003D-B64F-49F6-BBAB-63AE9E1E022D}" dt="2023-07-05T09:35:22.167" v="3162" actId="14100"/>
          <ac:cxnSpMkLst>
            <pc:docMk/>
            <pc:sldMk cId="3721120210" sldId="267"/>
            <ac:cxnSpMk id="12" creationId="{1C92AA98-E4A6-724B-22F5-4ADAD9332E2D}"/>
          </ac:cxnSpMkLst>
        </pc:cxnChg>
        <pc:cxnChg chg="add mod">
          <ac:chgData name="Dean Oren" userId="4167e8f1ae5040c7" providerId="LiveId" clId="{6322003D-B64F-49F6-BBAB-63AE9E1E022D}" dt="2023-07-05T09:07:23.514" v="2997" actId="14100"/>
          <ac:cxnSpMkLst>
            <pc:docMk/>
            <pc:sldMk cId="3721120210" sldId="267"/>
            <ac:cxnSpMk id="16" creationId="{37D49673-7683-6468-DD28-9967100CBE62}"/>
          </ac:cxnSpMkLst>
        </pc:cxnChg>
        <pc:cxnChg chg="add mod">
          <ac:chgData name="Dean Oren" userId="4167e8f1ae5040c7" providerId="LiveId" clId="{6322003D-B64F-49F6-BBAB-63AE9E1E022D}" dt="2023-07-05T09:07:36.760" v="3002" actId="14100"/>
          <ac:cxnSpMkLst>
            <pc:docMk/>
            <pc:sldMk cId="3721120210" sldId="267"/>
            <ac:cxnSpMk id="19" creationId="{3049C6FD-0660-CD4F-708E-11A017A8F010}"/>
          </ac:cxnSpMkLst>
        </pc:cxnChg>
        <pc:cxnChg chg="add mod">
          <ac:chgData name="Dean Oren" userId="4167e8f1ae5040c7" providerId="LiveId" clId="{6322003D-B64F-49F6-BBAB-63AE9E1E022D}" dt="2023-07-05T09:07:43.998" v="3006" actId="14100"/>
          <ac:cxnSpMkLst>
            <pc:docMk/>
            <pc:sldMk cId="3721120210" sldId="267"/>
            <ac:cxnSpMk id="21" creationId="{95330E52-96FE-C4BC-0382-0435ACB3CC06}"/>
          </ac:cxnSpMkLst>
        </pc:cxnChg>
        <pc:cxnChg chg="add mod">
          <ac:chgData name="Dean Oren" userId="4167e8f1ae5040c7" providerId="LiveId" clId="{6322003D-B64F-49F6-BBAB-63AE9E1E022D}" dt="2023-07-05T09:35:26.427" v="3163" actId="14100"/>
          <ac:cxnSpMkLst>
            <pc:docMk/>
            <pc:sldMk cId="3721120210" sldId="267"/>
            <ac:cxnSpMk id="23" creationId="{F71C3B0E-031B-D721-6441-BC72117FB566}"/>
          </ac:cxnSpMkLst>
        </pc:cxnChg>
        <pc:cxnChg chg="del mod">
          <ac:chgData name="Dean Oren" userId="4167e8f1ae5040c7" providerId="LiveId" clId="{6322003D-B64F-49F6-BBAB-63AE9E1E022D}" dt="2023-07-05T09:04:18.504" v="2946" actId="478"/>
          <ac:cxnSpMkLst>
            <pc:docMk/>
            <pc:sldMk cId="3721120210" sldId="267"/>
            <ac:cxnSpMk id="51" creationId="{9105E8E7-13DA-985B-F473-D3CF86CF6FE2}"/>
          </ac:cxnSpMkLst>
        </pc:cxnChg>
      </pc:sldChg>
      <pc:sldChg chg="new del">
        <pc:chgData name="Dean Oren" userId="4167e8f1ae5040c7" providerId="LiveId" clId="{6322003D-B64F-49F6-BBAB-63AE9E1E022D}" dt="2023-07-05T09:45:24.381" v="3165" actId="680"/>
        <pc:sldMkLst>
          <pc:docMk/>
          <pc:sldMk cId="593626936" sldId="268"/>
        </pc:sldMkLst>
      </pc:sldChg>
      <pc:sldChg chg="addSp delSp modSp add del mod modTransition delAnim modAnim">
        <pc:chgData name="Dean Oren" userId="4167e8f1ae5040c7" providerId="LiveId" clId="{6322003D-B64F-49F6-BBAB-63AE9E1E022D}" dt="2023-07-05T12:04:20.326" v="5300" actId="207"/>
        <pc:sldMkLst>
          <pc:docMk/>
          <pc:sldMk cId="923855304" sldId="268"/>
        </pc:sldMkLst>
        <pc:spChg chg="mod">
          <ac:chgData name="Dean Oren" userId="4167e8f1ae5040c7" providerId="LiveId" clId="{6322003D-B64F-49F6-BBAB-63AE9E1E022D}" dt="2023-07-05T09:50:07.209" v="3206" actId="13822"/>
          <ac:spMkLst>
            <pc:docMk/>
            <pc:sldMk cId="923855304" sldId="268"/>
            <ac:spMk id="2" creationId="{5C222BD9-441A-D9F3-FA88-500F46DADA77}"/>
          </ac:spMkLst>
        </pc:spChg>
        <pc:spChg chg="mod">
          <ac:chgData name="Dean Oren" userId="4167e8f1ae5040c7" providerId="LiveId" clId="{6322003D-B64F-49F6-BBAB-63AE9E1E022D}" dt="2023-07-05T09:57:33.741" v="3388" actId="20577"/>
          <ac:spMkLst>
            <pc:docMk/>
            <pc:sldMk cId="923855304" sldId="268"/>
            <ac:spMk id="3" creationId="{78010DFF-33A2-EBA4-90AA-A8A16EAF2250}"/>
          </ac:spMkLst>
        </pc:spChg>
        <pc:spChg chg="mod">
          <ac:chgData name="Dean Oren" userId="4167e8f1ae5040c7" providerId="LiveId" clId="{6322003D-B64F-49F6-BBAB-63AE9E1E022D}" dt="2023-07-05T09:57:30.677" v="3387" actId="20577"/>
          <ac:spMkLst>
            <pc:docMk/>
            <pc:sldMk cId="923855304" sldId="268"/>
            <ac:spMk id="4" creationId="{CB7EEAB7-6EC0-4F0A-1BF0-E69829BAE547}"/>
          </ac:spMkLst>
        </pc:spChg>
        <pc:spChg chg="add del mod">
          <ac:chgData name="Dean Oren" userId="4167e8f1ae5040c7" providerId="LiveId" clId="{6322003D-B64F-49F6-BBAB-63AE9E1E022D}" dt="2023-07-05T09:51:14.621" v="3221" actId="478"/>
          <ac:spMkLst>
            <pc:docMk/>
            <pc:sldMk cId="923855304" sldId="268"/>
            <ac:spMk id="6" creationId="{4A5B6F21-E1D2-787D-3B9B-A5735CEEE426}"/>
          </ac:spMkLst>
        </pc:spChg>
        <pc:spChg chg="add del mod">
          <ac:chgData name="Dean Oren" userId="4167e8f1ae5040c7" providerId="LiveId" clId="{6322003D-B64F-49F6-BBAB-63AE9E1E022D}" dt="2023-07-05T09:54:01.174" v="3283" actId="478"/>
          <ac:spMkLst>
            <pc:docMk/>
            <pc:sldMk cId="923855304" sldId="268"/>
            <ac:spMk id="10" creationId="{E394DA31-803E-2D6E-65B6-BA482A9ECE11}"/>
          </ac:spMkLst>
        </pc:spChg>
        <pc:spChg chg="add del">
          <ac:chgData name="Dean Oren" userId="4167e8f1ae5040c7" providerId="LiveId" clId="{6322003D-B64F-49F6-BBAB-63AE9E1E022D}" dt="2023-07-05T09:51:30.710" v="3228" actId="22"/>
          <ac:spMkLst>
            <pc:docMk/>
            <pc:sldMk cId="923855304" sldId="268"/>
            <ac:spMk id="13" creationId="{5E4D5886-6B58-F1B2-D6EC-3A1F73A5F9D3}"/>
          </ac:spMkLst>
        </pc:spChg>
        <pc:spChg chg="add del mod">
          <ac:chgData name="Dean Oren" userId="4167e8f1ae5040c7" providerId="LiveId" clId="{6322003D-B64F-49F6-BBAB-63AE9E1E022D}" dt="2023-07-05T09:54:00.121" v="3282" actId="478"/>
          <ac:spMkLst>
            <pc:docMk/>
            <pc:sldMk cId="923855304" sldId="268"/>
            <ac:spMk id="14" creationId="{4A8928E6-50B4-5A34-FCB9-0C8C8F3FAD92}"/>
          </ac:spMkLst>
        </pc:spChg>
        <pc:spChg chg="add del mod">
          <ac:chgData name="Dean Oren" userId="4167e8f1ae5040c7" providerId="LiveId" clId="{6322003D-B64F-49F6-BBAB-63AE9E1E022D}" dt="2023-07-05T09:53:56.358" v="3281" actId="478"/>
          <ac:spMkLst>
            <pc:docMk/>
            <pc:sldMk cId="923855304" sldId="268"/>
            <ac:spMk id="15" creationId="{F262B405-6749-E9D7-A040-AF858E55059F}"/>
          </ac:spMkLst>
        </pc:spChg>
        <pc:spChg chg="add del mod">
          <ac:chgData name="Dean Oren" userId="4167e8f1ae5040c7" providerId="LiveId" clId="{6322003D-B64F-49F6-BBAB-63AE9E1E022D}" dt="2023-07-05T09:53:50.749" v="3280"/>
          <ac:spMkLst>
            <pc:docMk/>
            <pc:sldMk cId="923855304" sldId="268"/>
            <ac:spMk id="17" creationId="{87BCD863-FEC2-0CF6-C79E-87771624866F}"/>
          </ac:spMkLst>
        </pc:spChg>
        <pc:spChg chg="add del mod">
          <ac:chgData name="Dean Oren" userId="4167e8f1ae5040c7" providerId="LiveId" clId="{6322003D-B64F-49F6-BBAB-63AE9E1E022D}" dt="2023-07-05T09:53:50.214" v="3277"/>
          <ac:spMkLst>
            <pc:docMk/>
            <pc:sldMk cId="923855304" sldId="268"/>
            <ac:spMk id="18" creationId="{1F677212-151C-0955-12AF-E6BCF94508CA}"/>
          </ac:spMkLst>
        </pc:spChg>
        <pc:spChg chg="add del mod">
          <ac:chgData name="Dean Oren" userId="4167e8f1ae5040c7" providerId="LiveId" clId="{6322003D-B64F-49F6-BBAB-63AE9E1E022D}" dt="2023-07-05T09:53:49.179" v="3271"/>
          <ac:spMkLst>
            <pc:docMk/>
            <pc:sldMk cId="923855304" sldId="268"/>
            <ac:spMk id="20" creationId="{10615C74-5481-2174-8648-C33495F63249}"/>
          </ac:spMkLst>
        </pc:spChg>
        <pc:spChg chg="add del mod">
          <ac:chgData name="Dean Oren" userId="4167e8f1ae5040c7" providerId="LiveId" clId="{6322003D-B64F-49F6-BBAB-63AE9E1E022D}" dt="2023-07-05T09:53:48.551" v="3267"/>
          <ac:spMkLst>
            <pc:docMk/>
            <pc:sldMk cId="923855304" sldId="268"/>
            <ac:spMk id="22" creationId="{E630FBB3-7915-81A7-F14B-197D4CDDD908}"/>
          </ac:spMkLst>
        </pc:spChg>
        <pc:spChg chg="add mod">
          <ac:chgData name="Dean Oren" userId="4167e8f1ae5040c7" providerId="LiveId" clId="{6322003D-B64F-49F6-BBAB-63AE9E1E022D}" dt="2023-07-05T11:01:44.796" v="4477" actId="113"/>
          <ac:spMkLst>
            <pc:docMk/>
            <pc:sldMk cId="923855304" sldId="268"/>
            <ac:spMk id="24" creationId="{F01C57F8-4149-B1A4-8839-3216F9945DCB}"/>
          </ac:spMkLst>
        </pc:spChg>
        <pc:spChg chg="mod">
          <ac:chgData name="Dean Oren" userId="4167e8f1ae5040c7" providerId="LiveId" clId="{6322003D-B64F-49F6-BBAB-63AE9E1E022D}" dt="2023-07-05T09:47:25.642" v="3197" actId="207"/>
          <ac:spMkLst>
            <pc:docMk/>
            <pc:sldMk cId="923855304" sldId="268"/>
            <ac:spMk id="26" creationId="{EFEA893F-92FC-FA36-A72F-68141B620979}"/>
          </ac:spMkLst>
        </pc:spChg>
        <pc:spChg chg="mod">
          <ac:chgData name="Dean Oren" userId="4167e8f1ae5040c7" providerId="LiveId" clId="{6322003D-B64F-49F6-BBAB-63AE9E1E022D}" dt="2023-07-05T09:55:17.918" v="3338" actId="1076"/>
          <ac:spMkLst>
            <pc:docMk/>
            <pc:sldMk cId="923855304" sldId="268"/>
            <ac:spMk id="28" creationId="{6FB90515-912B-8F4B-BF02-8D0A9557E709}"/>
          </ac:spMkLst>
        </pc:spChg>
        <pc:spChg chg="add mod">
          <ac:chgData name="Dean Oren" userId="4167e8f1ae5040c7" providerId="LiveId" clId="{6322003D-B64F-49F6-BBAB-63AE9E1E022D}" dt="2023-07-05T11:01:47.637" v="4478" actId="113"/>
          <ac:spMkLst>
            <pc:docMk/>
            <pc:sldMk cId="923855304" sldId="268"/>
            <ac:spMk id="34" creationId="{AB0B1000-7C05-2E28-B029-C1A3F1477DAB}"/>
          </ac:spMkLst>
        </pc:spChg>
        <pc:spChg chg="add mod">
          <ac:chgData name="Dean Oren" userId="4167e8f1ae5040c7" providerId="LiveId" clId="{6322003D-B64F-49F6-BBAB-63AE9E1E022D}" dt="2023-07-05T09:59:49.656" v="3405" actId="207"/>
          <ac:spMkLst>
            <pc:docMk/>
            <pc:sldMk cId="923855304" sldId="268"/>
            <ac:spMk id="36" creationId="{954054B9-FBF4-3961-4F9C-03AA9419FD2B}"/>
          </ac:spMkLst>
        </pc:spChg>
        <pc:spChg chg="add del mod">
          <ac:chgData name="Dean Oren" userId="4167e8f1ae5040c7" providerId="LiveId" clId="{6322003D-B64F-49F6-BBAB-63AE9E1E022D}" dt="2023-07-05T10:00:33.282" v="3408" actId="478"/>
          <ac:spMkLst>
            <pc:docMk/>
            <pc:sldMk cId="923855304" sldId="268"/>
            <ac:spMk id="38" creationId="{FE68D8B3-4AF9-7532-8E94-69F01FABA8AB}"/>
          </ac:spMkLst>
        </pc:spChg>
        <pc:spChg chg="add del mod">
          <ac:chgData name="Dean Oren" userId="4167e8f1ae5040c7" providerId="LiveId" clId="{6322003D-B64F-49F6-BBAB-63AE9E1E022D}" dt="2023-07-05T10:02:25.739" v="3430"/>
          <ac:spMkLst>
            <pc:docMk/>
            <pc:sldMk cId="923855304" sldId="268"/>
            <ac:spMk id="39" creationId="{87A76656-C7DD-2435-8F49-74AD7B312D0C}"/>
          </ac:spMkLst>
        </pc:spChg>
        <pc:spChg chg="add mod">
          <ac:chgData name="Dean Oren" userId="4167e8f1ae5040c7" providerId="LiveId" clId="{6322003D-B64F-49F6-BBAB-63AE9E1E022D}" dt="2023-07-05T12:04:20.326" v="5300" actId="207"/>
          <ac:spMkLst>
            <pc:docMk/>
            <pc:sldMk cId="923855304" sldId="268"/>
            <ac:spMk id="40" creationId="{B46A4001-6ECF-37AE-558D-5ACCBEA6B9D2}"/>
          </ac:spMkLst>
        </pc:spChg>
        <pc:spChg chg="add del mod">
          <ac:chgData name="Dean Oren" userId="4167e8f1ae5040c7" providerId="LiveId" clId="{6322003D-B64F-49F6-BBAB-63AE9E1E022D}" dt="2023-07-05T10:07:52.776" v="3584" actId="478"/>
          <ac:spMkLst>
            <pc:docMk/>
            <pc:sldMk cId="923855304" sldId="268"/>
            <ac:spMk id="41" creationId="{6E34EE7E-509C-7A9B-C62F-EA78A7AAC96B}"/>
          </ac:spMkLst>
        </pc:spChg>
        <pc:spChg chg="add del mod">
          <ac:chgData name="Dean Oren" userId="4167e8f1ae5040c7" providerId="LiveId" clId="{6322003D-B64F-49F6-BBAB-63AE9E1E022D}" dt="2023-07-05T10:16:40.276" v="3754" actId="478"/>
          <ac:spMkLst>
            <pc:docMk/>
            <pc:sldMk cId="923855304" sldId="268"/>
            <ac:spMk id="42" creationId="{16D16748-B3F6-7913-273A-829D9432C226}"/>
          </ac:spMkLst>
        </pc:spChg>
        <pc:spChg chg="add del mod">
          <ac:chgData name="Dean Oren" userId="4167e8f1ae5040c7" providerId="LiveId" clId="{6322003D-B64F-49F6-BBAB-63AE9E1E022D}" dt="2023-07-05T10:18:22.125" v="3770"/>
          <ac:spMkLst>
            <pc:docMk/>
            <pc:sldMk cId="923855304" sldId="268"/>
            <ac:spMk id="43" creationId="{82AA62CB-8482-0A59-1B1D-B331C7EB903C}"/>
          </ac:spMkLst>
        </pc:spChg>
        <pc:spChg chg="add del mod">
          <ac:chgData name="Dean Oren" userId="4167e8f1ae5040c7" providerId="LiveId" clId="{6322003D-B64F-49F6-BBAB-63AE9E1E022D}" dt="2023-07-05T10:18:22.125" v="3772"/>
          <ac:spMkLst>
            <pc:docMk/>
            <pc:sldMk cId="923855304" sldId="268"/>
            <ac:spMk id="44" creationId="{641785A5-537E-9FAE-7C77-0AF226C40BD4}"/>
          </ac:spMkLst>
        </pc:spChg>
        <pc:cxnChg chg="mod">
          <ac:chgData name="Dean Oren" userId="4167e8f1ae5040c7" providerId="LiveId" clId="{6322003D-B64F-49F6-BBAB-63AE9E1E022D}" dt="2023-07-05T09:49:30.154" v="3202" actId="208"/>
          <ac:cxnSpMkLst>
            <pc:docMk/>
            <pc:sldMk cId="923855304" sldId="268"/>
            <ac:cxnSpMk id="7" creationId="{DAA954CE-4C39-B9ED-A9F6-E09C539E2419}"/>
          </ac:cxnSpMkLst>
        </pc:cxnChg>
      </pc:sldChg>
      <pc:sldChg chg="add del">
        <pc:chgData name="Dean Oren" userId="4167e8f1ae5040c7" providerId="LiveId" clId="{6322003D-B64F-49F6-BBAB-63AE9E1E022D}" dt="2023-07-05T09:50:24.560" v="3208" actId="2890"/>
        <pc:sldMkLst>
          <pc:docMk/>
          <pc:sldMk cId="678327713" sldId="269"/>
        </pc:sldMkLst>
      </pc:sldChg>
      <pc:sldChg chg="addSp delSp modSp add del mod modTransition delAnim modAnim">
        <pc:chgData name="Dean Oren" userId="4167e8f1ae5040c7" providerId="LiveId" clId="{6322003D-B64F-49F6-BBAB-63AE9E1E022D}" dt="2023-07-05T12:24:28.628" v="5547"/>
        <pc:sldMkLst>
          <pc:docMk/>
          <pc:sldMk cId="1857092562" sldId="269"/>
        </pc:sldMkLst>
        <pc:spChg chg="del">
          <ac:chgData name="Dean Oren" userId="4167e8f1ae5040c7" providerId="LiveId" clId="{6322003D-B64F-49F6-BBAB-63AE9E1E022D}" dt="2023-07-05T10:18:40.925" v="3775" actId="478"/>
          <ac:spMkLst>
            <pc:docMk/>
            <pc:sldMk cId="1857092562" sldId="269"/>
            <ac:spMk id="2" creationId="{5C222BD9-441A-D9F3-FA88-500F46DADA77}"/>
          </ac:spMkLst>
        </pc:spChg>
        <pc:spChg chg="del">
          <ac:chgData name="Dean Oren" userId="4167e8f1ae5040c7" providerId="LiveId" clId="{6322003D-B64F-49F6-BBAB-63AE9E1E022D}" dt="2023-07-05T10:18:40.925" v="3775" actId="478"/>
          <ac:spMkLst>
            <pc:docMk/>
            <pc:sldMk cId="1857092562" sldId="269"/>
            <ac:spMk id="3" creationId="{78010DFF-33A2-EBA4-90AA-A8A16EAF2250}"/>
          </ac:spMkLst>
        </pc:spChg>
        <pc:spChg chg="del">
          <ac:chgData name="Dean Oren" userId="4167e8f1ae5040c7" providerId="LiveId" clId="{6322003D-B64F-49F6-BBAB-63AE9E1E022D}" dt="2023-07-05T10:18:40.925" v="3775" actId="478"/>
          <ac:spMkLst>
            <pc:docMk/>
            <pc:sldMk cId="1857092562" sldId="269"/>
            <ac:spMk id="4" creationId="{CB7EEAB7-6EC0-4F0A-1BF0-E69829BAE547}"/>
          </ac:spMkLst>
        </pc:spChg>
        <pc:spChg chg="del">
          <ac:chgData name="Dean Oren" userId="4167e8f1ae5040c7" providerId="LiveId" clId="{6322003D-B64F-49F6-BBAB-63AE9E1E022D}" dt="2023-07-05T10:18:40.925" v="3775" actId="478"/>
          <ac:spMkLst>
            <pc:docMk/>
            <pc:sldMk cId="1857092562" sldId="269"/>
            <ac:spMk id="5" creationId="{4984EB6B-BCA0-BB7F-30FA-14EE5C77E78F}"/>
          </ac:spMkLst>
        </pc:spChg>
        <pc:spChg chg="add mod">
          <ac:chgData name="Dean Oren" userId="4167e8f1ae5040c7" providerId="LiveId" clId="{6322003D-B64F-49F6-BBAB-63AE9E1E022D}" dt="2023-07-05T12:04:32.684" v="5305" actId="207"/>
          <ac:spMkLst>
            <pc:docMk/>
            <pc:sldMk cId="1857092562" sldId="269"/>
            <ac:spMk id="6" creationId="{FFC01D76-FECD-6563-836B-B0BF47556AB7}"/>
          </ac:spMkLst>
        </pc:spChg>
        <pc:spChg chg="add del mod">
          <ac:chgData name="Dean Oren" userId="4167e8f1ae5040c7" providerId="LiveId" clId="{6322003D-B64F-49F6-BBAB-63AE9E1E022D}" dt="2023-07-05T10:19:34.646" v="3808"/>
          <ac:spMkLst>
            <pc:docMk/>
            <pc:sldMk cId="1857092562" sldId="269"/>
            <ac:spMk id="8" creationId="{D3B8C5BA-5F9B-8E9F-FE12-AC9737235E54}"/>
          </ac:spMkLst>
        </pc:spChg>
        <pc:spChg chg="add del mod">
          <ac:chgData name="Dean Oren" userId="4167e8f1ae5040c7" providerId="LiveId" clId="{6322003D-B64F-49F6-BBAB-63AE9E1E022D}" dt="2023-07-05T10:20:24.886" v="3824"/>
          <ac:spMkLst>
            <pc:docMk/>
            <pc:sldMk cId="1857092562" sldId="269"/>
            <ac:spMk id="10" creationId="{A9B4A416-E562-24F1-7990-7A60E0E52DDC}"/>
          </ac:spMkLst>
        </pc:spChg>
        <pc:spChg chg="add mod">
          <ac:chgData name="Dean Oren" userId="4167e8f1ae5040c7" providerId="LiveId" clId="{6322003D-B64F-49F6-BBAB-63AE9E1E022D}" dt="2023-07-05T10:29:06.970" v="4033" actId="1076"/>
          <ac:spMkLst>
            <pc:docMk/>
            <pc:sldMk cId="1857092562" sldId="269"/>
            <ac:spMk id="11" creationId="{F0EC7762-7446-2510-D82D-4C6E4292EAE5}"/>
          </ac:spMkLst>
        </pc:spChg>
        <pc:spChg chg="add mod">
          <ac:chgData name="Dean Oren" userId="4167e8f1ae5040c7" providerId="LiveId" clId="{6322003D-B64F-49F6-BBAB-63AE9E1E022D}" dt="2023-07-05T12:04:29.061" v="5303" actId="207"/>
          <ac:spMkLst>
            <pc:docMk/>
            <pc:sldMk cId="1857092562" sldId="269"/>
            <ac:spMk id="13" creationId="{6E7CF7A6-31CC-A0A3-E637-DD677DDDCBEF}"/>
          </ac:spMkLst>
        </pc:spChg>
        <pc:spChg chg="add del mod">
          <ac:chgData name="Dean Oren" userId="4167e8f1ae5040c7" providerId="LiveId" clId="{6322003D-B64F-49F6-BBAB-63AE9E1E022D}" dt="2023-07-05T10:44:46.787" v="4250" actId="478"/>
          <ac:spMkLst>
            <pc:docMk/>
            <pc:sldMk cId="1857092562" sldId="269"/>
            <ac:spMk id="14" creationId="{A7E85F4C-8F05-B97D-D09E-D2D6D4517BF9}"/>
          </ac:spMkLst>
        </pc:spChg>
        <pc:spChg chg="add mod">
          <ac:chgData name="Dean Oren" userId="4167e8f1ae5040c7" providerId="LiveId" clId="{6322003D-B64F-49F6-BBAB-63AE9E1E022D}" dt="2023-07-05T10:39:10.604" v="4161" actId="1076"/>
          <ac:spMkLst>
            <pc:docMk/>
            <pc:sldMk cId="1857092562" sldId="269"/>
            <ac:spMk id="15" creationId="{77D3B318-395A-0785-F34D-C24B35E220D6}"/>
          </ac:spMkLst>
        </pc:spChg>
        <pc:spChg chg="add mod">
          <ac:chgData name="Dean Oren" userId="4167e8f1ae5040c7" providerId="LiveId" clId="{6322003D-B64F-49F6-BBAB-63AE9E1E022D}" dt="2023-07-05T12:04:30.894" v="5304" actId="207"/>
          <ac:spMkLst>
            <pc:docMk/>
            <pc:sldMk cId="1857092562" sldId="269"/>
            <ac:spMk id="17" creationId="{36649A43-C02B-EB58-617C-40BCB463968A}"/>
          </ac:spMkLst>
        </pc:spChg>
        <pc:spChg chg="del mod">
          <ac:chgData name="Dean Oren" userId="4167e8f1ae5040c7" providerId="LiveId" clId="{6322003D-B64F-49F6-BBAB-63AE9E1E022D}" dt="2023-07-05T10:18:50.478" v="3780" actId="478"/>
          <ac:spMkLst>
            <pc:docMk/>
            <pc:sldMk cId="1857092562" sldId="269"/>
            <ac:spMk id="24" creationId="{F01C57F8-4149-B1A4-8839-3216F9945DCB}"/>
          </ac:spMkLst>
        </pc:spChg>
        <pc:spChg chg="del">
          <ac:chgData name="Dean Oren" userId="4167e8f1ae5040c7" providerId="LiveId" clId="{6322003D-B64F-49F6-BBAB-63AE9E1E022D}" dt="2023-07-05T10:18:43.226" v="3776" actId="478"/>
          <ac:spMkLst>
            <pc:docMk/>
            <pc:sldMk cId="1857092562" sldId="269"/>
            <ac:spMk id="25" creationId="{379FF2C2-D6FE-6169-583F-A23C9B19A934}"/>
          </ac:spMkLst>
        </pc:spChg>
        <pc:spChg chg="del">
          <ac:chgData name="Dean Oren" userId="4167e8f1ae5040c7" providerId="LiveId" clId="{6322003D-B64F-49F6-BBAB-63AE9E1E022D}" dt="2023-07-05T10:18:43.226" v="3776" actId="478"/>
          <ac:spMkLst>
            <pc:docMk/>
            <pc:sldMk cId="1857092562" sldId="269"/>
            <ac:spMk id="26" creationId="{EFEA893F-92FC-FA36-A72F-68141B620979}"/>
          </ac:spMkLst>
        </pc:spChg>
        <pc:spChg chg="del">
          <ac:chgData name="Dean Oren" userId="4167e8f1ae5040c7" providerId="LiveId" clId="{6322003D-B64F-49F6-BBAB-63AE9E1E022D}" dt="2023-07-05T10:18:40.925" v="3775" actId="478"/>
          <ac:spMkLst>
            <pc:docMk/>
            <pc:sldMk cId="1857092562" sldId="269"/>
            <ac:spMk id="27" creationId="{676A635A-0C02-4CFF-3683-F246FB383D57}"/>
          </ac:spMkLst>
        </pc:spChg>
        <pc:spChg chg="mod">
          <ac:chgData name="Dean Oren" userId="4167e8f1ae5040c7" providerId="LiveId" clId="{6322003D-B64F-49F6-BBAB-63AE9E1E022D}" dt="2023-07-05T10:18:35.678" v="3774" actId="1076"/>
          <ac:spMkLst>
            <pc:docMk/>
            <pc:sldMk cId="1857092562" sldId="269"/>
            <ac:spMk id="28" creationId="{6FB90515-912B-8F4B-BF02-8D0A9557E709}"/>
          </ac:spMkLst>
        </pc:spChg>
        <pc:spChg chg="del">
          <ac:chgData name="Dean Oren" userId="4167e8f1ae5040c7" providerId="LiveId" clId="{6322003D-B64F-49F6-BBAB-63AE9E1E022D}" dt="2023-07-05T10:18:40.925" v="3775" actId="478"/>
          <ac:spMkLst>
            <pc:docMk/>
            <pc:sldMk cId="1857092562" sldId="269"/>
            <ac:spMk id="29" creationId="{7962D87C-89C2-FC10-08AE-3D7ABB82545E}"/>
          </ac:spMkLst>
        </pc:spChg>
        <pc:spChg chg="del">
          <ac:chgData name="Dean Oren" userId="4167e8f1ae5040c7" providerId="LiveId" clId="{6322003D-B64F-49F6-BBAB-63AE9E1E022D}" dt="2023-07-05T10:18:40.925" v="3775" actId="478"/>
          <ac:spMkLst>
            <pc:docMk/>
            <pc:sldMk cId="1857092562" sldId="269"/>
            <ac:spMk id="30" creationId="{662B9524-9EE8-123C-BC92-F1AEAFF4FFAF}"/>
          </ac:spMkLst>
        </pc:spChg>
        <pc:spChg chg="del">
          <ac:chgData name="Dean Oren" userId="4167e8f1ae5040c7" providerId="LiveId" clId="{6322003D-B64F-49F6-BBAB-63AE9E1E022D}" dt="2023-07-05T10:18:40.925" v="3775" actId="478"/>
          <ac:spMkLst>
            <pc:docMk/>
            <pc:sldMk cId="1857092562" sldId="269"/>
            <ac:spMk id="31" creationId="{90466CA8-2396-D4CA-8872-BA02054E5EF2}"/>
          </ac:spMkLst>
        </pc:spChg>
        <pc:spChg chg="del">
          <ac:chgData name="Dean Oren" userId="4167e8f1ae5040c7" providerId="LiveId" clId="{6322003D-B64F-49F6-BBAB-63AE9E1E022D}" dt="2023-07-05T10:18:40.925" v="3775" actId="478"/>
          <ac:spMkLst>
            <pc:docMk/>
            <pc:sldMk cId="1857092562" sldId="269"/>
            <ac:spMk id="32" creationId="{925478BD-4B07-A6C4-509A-5B680B7EA6E4}"/>
          </ac:spMkLst>
        </pc:spChg>
        <pc:spChg chg="del">
          <ac:chgData name="Dean Oren" userId="4167e8f1ae5040c7" providerId="LiveId" clId="{6322003D-B64F-49F6-BBAB-63AE9E1E022D}" dt="2023-07-05T10:18:40.925" v="3775" actId="478"/>
          <ac:spMkLst>
            <pc:docMk/>
            <pc:sldMk cId="1857092562" sldId="269"/>
            <ac:spMk id="34" creationId="{AB0B1000-7C05-2E28-B029-C1A3F1477DAB}"/>
          </ac:spMkLst>
        </pc:spChg>
        <pc:spChg chg="del">
          <ac:chgData name="Dean Oren" userId="4167e8f1ae5040c7" providerId="LiveId" clId="{6322003D-B64F-49F6-BBAB-63AE9E1E022D}" dt="2023-07-05T10:18:40.925" v="3775" actId="478"/>
          <ac:spMkLst>
            <pc:docMk/>
            <pc:sldMk cId="1857092562" sldId="269"/>
            <ac:spMk id="36" creationId="{954054B9-FBF4-3961-4F9C-03AA9419FD2B}"/>
          </ac:spMkLst>
        </pc:spChg>
        <pc:spChg chg="del">
          <ac:chgData name="Dean Oren" userId="4167e8f1ae5040c7" providerId="LiveId" clId="{6322003D-B64F-49F6-BBAB-63AE9E1E022D}" dt="2023-07-05T10:18:40.925" v="3775" actId="478"/>
          <ac:spMkLst>
            <pc:docMk/>
            <pc:sldMk cId="1857092562" sldId="269"/>
            <ac:spMk id="40" creationId="{B46A4001-6ECF-37AE-558D-5ACCBEA6B9D2}"/>
          </ac:spMkLst>
        </pc:spChg>
        <pc:spChg chg="del">
          <ac:chgData name="Dean Oren" userId="4167e8f1ae5040c7" providerId="LiveId" clId="{6322003D-B64F-49F6-BBAB-63AE9E1E022D}" dt="2023-07-05T10:18:43.971" v="3777" actId="478"/>
          <ac:spMkLst>
            <pc:docMk/>
            <pc:sldMk cId="1857092562" sldId="269"/>
            <ac:spMk id="48" creationId="{9D6D6916-EF08-CD21-2BD2-5E411C6A3A3A}"/>
          </ac:spMkLst>
        </pc:spChg>
        <pc:cxnChg chg="del mod">
          <ac:chgData name="Dean Oren" userId="4167e8f1ae5040c7" providerId="LiveId" clId="{6322003D-B64F-49F6-BBAB-63AE9E1E022D}" dt="2023-07-05T10:18:43.226" v="3776" actId="478"/>
          <ac:cxnSpMkLst>
            <pc:docMk/>
            <pc:sldMk cId="1857092562" sldId="269"/>
            <ac:cxnSpMk id="7" creationId="{DAA954CE-4C39-B9ED-A9F6-E09C539E2419}"/>
          </ac:cxnSpMkLst>
        </pc:cxnChg>
        <pc:cxnChg chg="del mod">
          <ac:chgData name="Dean Oren" userId="4167e8f1ae5040c7" providerId="LiveId" clId="{6322003D-B64F-49F6-BBAB-63AE9E1E022D}" dt="2023-07-05T10:18:40.925" v="3775" actId="478"/>
          <ac:cxnSpMkLst>
            <pc:docMk/>
            <pc:sldMk cId="1857092562" sldId="269"/>
            <ac:cxnSpMk id="9" creationId="{D3D85A0D-7D20-54B9-7375-A50518CDB181}"/>
          </ac:cxnSpMkLst>
        </pc:cxnChg>
        <pc:cxnChg chg="del">
          <ac:chgData name="Dean Oren" userId="4167e8f1ae5040c7" providerId="LiveId" clId="{6322003D-B64F-49F6-BBAB-63AE9E1E022D}" dt="2023-07-05T10:18:40.925" v="3775" actId="478"/>
          <ac:cxnSpMkLst>
            <pc:docMk/>
            <pc:sldMk cId="1857092562" sldId="269"/>
            <ac:cxnSpMk id="12" creationId="{1C92AA98-E4A6-724B-22F5-4ADAD9332E2D}"/>
          </ac:cxnSpMkLst>
        </pc:cxnChg>
        <pc:cxnChg chg="del mod">
          <ac:chgData name="Dean Oren" userId="4167e8f1ae5040c7" providerId="LiveId" clId="{6322003D-B64F-49F6-BBAB-63AE9E1E022D}" dt="2023-07-05T10:18:40.925" v="3775" actId="478"/>
          <ac:cxnSpMkLst>
            <pc:docMk/>
            <pc:sldMk cId="1857092562" sldId="269"/>
            <ac:cxnSpMk id="16" creationId="{37D49673-7683-6468-DD28-9967100CBE62}"/>
          </ac:cxnSpMkLst>
        </pc:cxnChg>
        <pc:cxnChg chg="del mod">
          <ac:chgData name="Dean Oren" userId="4167e8f1ae5040c7" providerId="LiveId" clId="{6322003D-B64F-49F6-BBAB-63AE9E1E022D}" dt="2023-07-05T10:18:40.925" v="3775" actId="478"/>
          <ac:cxnSpMkLst>
            <pc:docMk/>
            <pc:sldMk cId="1857092562" sldId="269"/>
            <ac:cxnSpMk id="19" creationId="{3049C6FD-0660-CD4F-708E-11A017A8F010}"/>
          </ac:cxnSpMkLst>
        </pc:cxnChg>
        <pc:cxnChg chg="del mod">
          <ac:chgData name="Dean Oren" userId="4167e8f1ae5040c7" providerId="LiveId" clId="{6322003D-B64F-49F6-BBAB-63AE9E1E022D}" dt="2023-07-05T10:18:40.925" v="3775" actId="478"/>
          <ac:cxnSpMkLst>
            <pc:docMk/>
            <pc:sldMk cId="1857092562" sldId="269"/>
            <ac:cxnSpMk id="21" creationId="{95330E52-96FE-C4BC-0382-0435ACB3CC06}"/>
          </ac:cxnSpMkLst>
        </pc:cxnChg>
        <pc:cxnChg chg="del mod">
          <ac:chgData name="Dean Oren" userId="4167e8f1ae5040c7" providerId="LiveId" clId="{6322003D-B64F-49F6-BBAB-63AE9E1E022D}" dt="2023-07-05T10:18:40.925" v="3775" actId="478"/>
          <ac:cxnSpMkLst>
            <pc:docMk/>
            <pc:sldMk cId="1857092562" sldId="269"/>
            <ac:cxnSpMk id="23" creationId="{F71C3B0E-031B-D721-6441-BC72117FB566}"/>
          </ac:cxnSpMkLst>
        </pc:cxnChg>
      </pc:sldChg>
      <pc:sldChg chg="add del">
        <pc:chgData name="Dean Oren" userId="4167e8f1ae5040c7" providerId="LiveId" clId="{6322003D-B64F-49F6-BBAB-63AE9E1E022D}" dt="2023-07-05T09:49:27.672" v="3200" actId="2890"/>
        <pc:sldMkLst>
          <pc:docMk/>
          <pc:sldMk cId="4127432725" sldId="269"/>
        </pc:sldMkLst>
      </pc:sldChg>
      <pc:sldChg chg="add del">
        <pc:chgData name="Dean Oren" userId="4167e8f1ae5040c7" providerId="LiveId" clId="{6322003D-B64F-49F6-BBAB-63AE9E1E022D}" dt="2023-07-05T10:09:26.903" v="3591" actId="2696"/>
        <pc:sldMkLst>
          <pc:docMk/>
          <pc:sldMk cId="4230041558" sldId="269"/>
        </pc:sldMkLst>
      </pc:sldChg>
      <pc:sldChg chg="addSp delSp modSp new mod setBg modAnim">
        <pc:chgData name="Dean Oren" userId="4167e8f1ae5040c7" providerId="LiveId" clId="{6322003D-B64F-49F6-BBAB-63AE9E1E022D}" dt="2023-07-05T12:03:45.472" v="5299" actId="207"/>
        <pc:sldMkLst>
          <pc:docMk/>
          <pc:sldMk cId="3654914186" sldId="270"/>
        </pc:sldMkLst>
        <pc:spChg chg="mod">
          <ac:chgData name="Dean Oren" userId="4167e8f1ae5040c7" providerId="LiveId" clId="{6322003D-B64F-49F6-BBAB-63AE9E1E022D}" dt="2023-07-05T11:35:15.086" v="4741" actId="1076"/>
          <ac:spMkLst>
            <pc:docMk/>
            <pc:sldMk cId="3654914186" sldId="270"/>
            <ac:spMk id="2" creationId="{73346EE7-8FDC-2CA0-C304-27C5F9192C73}"/>
          </ac:spMkLst>
        </pc:spChg>
        <pc:spChg chg="del mod">
          <ac:chgData name="Dean Oren" userId="4167e8f1ae5040c7" providerId="LiveId" clId="{6322003D-B64F-49F6-BBAB-63AE9E1E022D}" dt="2023-07-05T11:18:30.251" v="4631" actId="478"/>
          <ac:spMkLst>
            <pc:docMk/>
            <pc:sldMk cId="3654914186" sldId="270"/>
            <ac:spMk id="3" creationId="{A1E0C951-D5C5-148B-FB37-C6E092EB111E}"/>
          </ac:spMkLst>
        </pc:spChg>
        <pc:spChg chg="add mod">
          <ac:chgData name="Dean Oren" userId="4167e8f1ae5040c7" providerId="LiveId" clId="{6322003D-B64F-49F6-BBAB-63AE9E1E022D}" dt="2023-07-05T11:42:02.165" v="4947" actId="782"/>
          <ac:spMkLst>
            <pc:docMk/>
            <pc:sldMk cId="3654914186" sldId="270"/>
            <ac:spMk id="4" creationId="{3E409707-7206-E8A8-A731-D7FECA8B4B56}"/>
          </ac:spMkLst>
        </pc:spChg>
        <pc:spChg chg="add mod">
          <ac:chgData name="Dean Oren" userId="4167e8f1ae5040c7" providerId="LiveId" clId="{6322003D-B64F-49F6-BBAB-63AE9E1E022D}" dt="2023-07-05T11:54:24.252" v="5120" actId="207"/>
          <ac:spMkLst>
            <pc:docMk/>
            <pc:sldMk cId="3654914186" sldId="270"/>
            <ac:spMk id="5" creationId="{46B92A79-C934-06A8-B3E8-2ED4A287BF94}"/>
          </ac:spMkLst>
        </pc:spChg>
        <pc:spChg chg="add del mod">
          <ac:chgData name="Dean Oren" userId="4167e8f1ae5040c7" providerId="LiveId" clId="{6322003D-B64F-49F6-BBAB-63AE9E1E022D}" dt="2023-07-05T11:21:10.289" v="4691" actId="478"/>
          <ac:spMkLst>
            <pc:docMk/>
            <pc:sldMk cId="3654914186" sldId="270"/>
            <ac:spMk id="6" creationId="{9B68C817-9ECA-83E4-4989-335095817FA6}"/>
          </ac:spMkLst>
        </pc:spChg>
        <pc:spChg chg="add del mod">
          <ac:chgData name="Dean Oren" userId="4167e8f1ae5040c7" providerId="LiveId" clId="{6322003D-B64F-49F6-BBAB-63AE9E1E022D}" dt="2023-07-05T11:21:10.289" v="4691" actId="478"/>
          <ac:spMkLst>
            <pc:docMk/>
            <pc:sldMk cId="3654914186" sldId="270"/>
            <ac:spMk id="7" creationId="{6EF3C615-F9C0-655D-B9D8-DFB76AB96A82}"/>
          </ac:spMkLst>
        </pc:spChg>
        <pc:spChg chg="add del mod">
          <ac:chgData name="Dean Oren" userId="4167e8f1ae5040c7" providerId="LiveId" clId="{6322003D-B64F-49F6-BBAB-63AE9E1E022D}" dt="2023-07-05T11:21:10.289" v="4691" actId="478"/>
          <ac:spMkLst>
            <pc:docMk/>
            <pc:sldMk cId="3654914186" sldId="270"/>
            <ac:spMk id="8" creationId="{165ACE8E-F3D8-6300-C13F-6F6A1E437CB1}"/>
          </ac:spMkLst>
        </pc:spChg>
        <pc:spChg chg="add mod">
          <ac:chgData name="Dean Oren" userId="4167e8f1ae5040c7" providerId="LiveId" clId="{6322003D-B64F-49F6-BBAB-63AE9E1E022D}" dt="2023-07-05T11:46:09.869" v="4971" actId="20577"/>
          <ac:spMkLst>
            <pc:docMk/>
            <pc:sldMk cId="3654914186" sldId="270"/>
            <ac:spMk id="9" creationId="{FD0FDCCB-D3D0-7C9F-09FC-CABB254FDCDF}"/>
          </ac:spMkLst>
        </pc:spChg>
        <pc:spChg chg="add del mod">
          <ac:chgData name="Dean Oren" userId="4167e8f1ae5040c7" providerId="LiveId" clId="{6322003D-B64F-49F6-BBAB-63AE9E1E022D}" dt="2023-07-05T11:21:16.219" v="4696"/>
          <ac:spMkLst>
            <pc:docMk/>
            <pc:sldMk cId="3654914186" sldId="270"/>
            <ac:spMk id="20" creationId="{EE799335-DA98-A958-4581-8854B808746E}"/>
          </ac:spMkLst>
        </pc:spChg>
        <pc:spChg chg="add del mod">
          <ac:chgData name="Dean Oren" userId="4167e8f1ae5040c7" providerId="LiveId" clId="{6322003D-B64F-49F6-BBAB-63AE9E1E022D}" dt="2023-07-05T11:21:16.219" v="4696"/>
          <ac:spMkLst>
            <pc:docMk/>
            <pc:sldMk cId="3654914186" sldId="270"/>
            <ac:spMk id="21" creationId="{0CC3B347-E692-B540-A4E8-E4AF74B9E3CD}"/>
          </ac:spMkLst>
        </pc:spChg>
        <pc:spChg chg="add mod">
          <ac:chgData name="Dean Oren" userId="4167e8f1ae5040c7" providerId="LiveId" clId="{6322003D-B64F-49F6-BBAB-63AE9E1E022D}" dt="2023-07-05T11:54:15.083" v="5118" actId="207"/>
          <ac:spMkLst>
            <pc:docMk/>
            <pc:sldMk cId="3654914186" sldId="270"/>
            <ac:spMk id="24" creationId="{D990A81E-BF8A-4DEA-296B-762CCBBADBA8}"/>
          </ac:spMkLst>
        </pc:spChg>
        <pc:spChg chg="add mod">
          <ac:chgData name="Dean Oren" userId="4167e8f1ae5040c7" providerId="LiveId" clId="{6322003D-B64F-49F6-BBAB-63AE9E1E022D}" dt="2023-07-05T11:54:18.952" v="5119" actId="207"/>
          <ac:spMkLst>
            <pc:docMk/>
            <pc:sldMk cId="3654914186" sldId="270"/>
            <ac:spMk id="25" creationId="{0DEE05AD-478F-46FF-BBEF-ECD62C6E155D}"/>
          </ac:spMkLst>
        </pc:spChg>
        <pc:spChg chg="add mod">
          <ac:chgData name="Dean Oren" userId="4167e8f1ae5040c7" providerId="LiveId" clId="{6322003D-B64F-49F6-BBAB-63AE9E1E022D}" dt="2023-07-05T11:54:11.717" v="5117" actId="207"/>
          <ac:spMkLst>
            <pc:docMk/>
            <pc:sldMk cId="3654914186" sldId="270"/>
            <ac:spMk id="26" creationId="{248FE3BE-E939-7709-CAE1-798939294803}"/>
          </ac:spMkLst>
        </pc:spChg>
        <pc:spChg chg="add del mod">
          <ac:chgData name="Dean Oren" userId="4167e8f1ae5040c7" providerId="LiveId" clId="{6322003D-B64F-49F6-BBAB-63AE9E1E022D}" dt="2023-07-05T11:35:12.966" v="4739"/>
          <ac:spMkLst>
            <pc:docMk/>
            <pc:sldMk cId="3654914186" sldId="270"/>
            <ac:spMk id="38" creationId="{A62282AC-86C4-8D35-BBF8-D821EACE5C3B}"/>
          </ac:spMkLst>
        </pc:spChg>
        <pc:spChg chg="add mod">
          <ac:chgData name="Dean Oren" userId="4167e8f1ae5040c7" providerId="LiveId" clId="{6322003D-B64F-49F6-BBAB-63AE9E1E022D}" dt="2023-07-05T11:58:32.961" v="5160" actId="20577"/>
          <ac:spMkLst>
            <pc:docMk/>
            <pc:sldMk cId="3654914186" sldId="270"/>
            <ac:spMk id="39" creationId="{07094D76-873C-8096-D8DE-B8B4B0083318}"/>
          </ac:spMkLst>
        </pc:spChg>
        <pc:spChg chg="add mod">
          <ac:chgData name="Dean Oren" userId="4167e8f1ae5040c7" providerId="LiveId" clId="{6322003D-B64F-49F6-BBAB-63AE9E1E022D}" dt="2023-07-05T11:35:56.193" v="4756" actId="1076"/>
          <ac:spMkLst>
            <pc:docMk/>
            <pc:sldMk cId="3654914186" sldId="270"/>
            <ac:spMk id="40" creationId="{3DAB92ED-111E-6A71-5F56-180CBB204D3A}"/>
          </ac:spMkLst>
        </pc:spChg>
        <pc:spChg chg="add mod">
          <ac:chgData name="Dean Oren" userId="4167e8f1ae5040c7" providerId="LiveId" clId="{6322003D-B64F-49F6-BBAB-63AE9E1E022D}" dt="2023-07-05T11:38:40.156" v="4820" actId="1076"/>
          <ac:spMkLst>
            <pc:docMk/>
            <pc:sldMk cId="3654914186" sldId="270"/>
            <ac:spMk id="41" creationId="{352D7794-68DF-7F1D-B403-13558C9F61B2}"/>
          </ac:spMkLst>
        </pc:spChg>
        <pc:spChg chg="add mod">
          <ac:chgData name="Dean Oren" userId="4167e8f1ae5040c7" providerId="LiveId" clId="{6322003D-B64F-49F6-BBAB-63AE9E1E022D}" dt="2023-07-05T11:37:29.458" v="4784" actId="1076"/>
          <ac:spMkLst>
            <pc:docMk/>
            <pc:sldMk cId="3654914186" sldId="270"/>
            <ac:spMk id="44" creationId="{EE5244E2-2198-80FA-ACCF-CFD8AF989C76}"/>
          </ac:spMkLst>
        </pc:spChg>
        <pc:spChg chg="add mod">
          <ac:chgData name="Dean Oren" userId="4167e8f1ae5040c7" providerId="LiveId" clId="{6322003D-B64F-49F6-BBAB-63AE9E1E022D}" dt="2023-07-05T11:35:52.424" v="4755" actId="1076"/>
          <ac:spMkLst>
            <pc:docMk/>
            <pc:sldMk cId="3654914186" sldId="270"/>
            <ac:spMk id="45" creationId="{DA9D76BF-F863-9E37-09AB-390549582D9A}"/>
          </ac:spMkLst>
        </pc:spChg>
        <pc:spChg chg="add mod">
          <ac:chgData name="Dean Oren" userId="4167e8f1ae5040c7" providerId="LiveId" clId="{6322003D-B64F-49F6-BBAB-63AE9E1E022D}" dt="2023-07-05T11:36:56.710" v="4772" actId="1076"/>
          <ac:spMkLst>
            <pc:docMk/>
            <pc:sldMk cId="3654914186" sldId="270"/>
            <ac:spMk id="46" creationId="{5739A32D-A1BF-B259-F9C9-4DB3624DB2A9}"/>
          </ac:spMkLst>
        </pc:spChg>
        <pc:spChg chg="add mod">
          <ac:chgData name="Dean Oren" userId="4167e8f1ae5040c7" providerId="LiveId" clId="{6322003D-B64F-49F6-BBAB-63AE9E1E022D}" dt="2023-07-05T11:38:16.069" v="4806" actId="1076"/>
          <ac:spMkLst>
            <pc:docMk/>
            <pc:sldMk cId="3654914186" sldId="270"/>
            <ac:spMk id="64" creationId="{70833D1F-FDC2-B087-779A-D4C44E94E6E0}"/>
          </ac:spMkLst>
        </pc:spChg>
        <pc:spChg chg="add del mod">
          <ac:chgData name="Dean Oren" userId="4167e8f1ae5040c7" providerId="LiveId" clId="{6322003D-B64F-49F6-BBAB-63AE9E1E022D}" dt="2023-07-05T11:38:06.107" v="4803"/>
          <ac:spMkLst>
            <pc:docMk/>
            <pc:sldMk cId="3654914186" sldId="270"/>
            <ac:spMk id="65" creationId="{C2A967D4-198E-B96D-5D12-65F97B9CC4FF}"/>
          </ac:spMkLst>
        </pc:spChg>
        <pc:spChg chg="add mod">
          <ac:chgData name="Dean Oren" userId="4167e8f1ae5040c7" providerId="LiveId" clId="{6322003D-B64F-49F6-BBAB-63AE9E1E022D}" dt="2023-07-05T11:38:18.737" v="4808" actId="1076"/>
          <ac:spMkLst>
            <pc:docMk/>
            <pc:sldMk cId="3654914186" sldId="270"/>
            <ac:spMk id="66" creationId="{56290B0A-3494-17AE-0233-FED196AC6141}"/>
          </ac:spMkLst>
        </pc:spChg>
        <pc:spChg chg="add mod">
          <ac:chgData name="Dean Oren" userId="4167e8f1ae5040c7" providerId="LiveId" clId="{6322003D-B64F-49F6-BBAB-63AE9E1E022D}" dt="2023-07-05T11:38:21.269" v="4810" actId="1076"/>
          <ac:spMkLst>
            <pc:docMk/>
            <pc:sldMk cId="3654914186" sldId="270"/>
            <ac:spMk id="67" creationId="{4600C21B-D5E0-7CBD-9EE9-4C59BA3CAA46}"/>
          </ac:spMkLst>
        </pc:spChg>
        <pc:spChg chg="add mod">
          <ac:chgData name="Dean Oren" userId="4167e8f1ae5040c7" providerId="LiveId" clId="{6322003D-B64F-49F6-BBAB-63AE9E1E022D}" dt="2023-07-05T11:38:23.781" v="4812" actId="1076"/>
          <ac:spMkLst>
            <pc:docMk/>
            <pc:sldMk cId="3654914186" sldId="270"/>
            <ac:spMk id="68" creationId="{5EAA2116-74AB-6914-0D3E-E8BA51435BE0}"/>
          </ac:spMkLst>
        </pc:spChg>
        <pc:spChg chg="add mod">
          <ac:chgData name="Dean Oren" userId="4167e8f1ae5040c7" providerId="LiveId" clId="{6322003D-B64F-49F6-BBAB-63AE9E1E022D}" dt="2023-07-05T11:38:33.500" v="4815" actId="1076"/>
          <ac:spMkLst>
            <pc:docMk/>
            <pc:sldMk cId="3654914186" sldId="270"/>
            <ac:spMk id="69" creationId="{FC1FF4D8-CDA6-061C-F60E-585200D1D75A}"/>
          </ac:spMkLst>
        </pc:spChg>
        <pc:spChg chg="add mod">
          <ac:chgData name="Dean Oren" userId="4167e8f1ae5040c7" providerId="LiveId" clId="{6322003D-B64F-49F6-BBAB-63AE9E1E022D}" dt="2023-07-05T11:38:35.708" v="4817" actId="1076"/>
          <ac:spMkLst>
            <pc:docMk/>
            <pc:sldMk cId="3654914186" sldId="270"/>
            <ac:spMk id="71" creationId="{2107698E-60E2-2413-2BC0-EF7AF2757A78}"/>
          </ac:spMkLst>
        </pc:spChg>
        <pc:spChg chg="add mod">
          <ac:chgData name="Dean Oren" userId="4167e8f1ae5040c7" providerId="LiveId" clId="{6322003D-B64F-49F6-BBAB-63AE9E1E022D}" dt="2023-07-05T11:38:51.160" v="4824" actId="20577"/>
          <ac:spMkLst>
            <pc:docMk/>
            <pc:sldMk cId="3654914186" sldId="270"/>
            <ac:spMk id="72" creationId="{4297D6BC-21CF-F087-3343-118795A2761C}"/>
          </ac:spMkLst>
        </pc:spChg>
        <pc:spChg chg="add mod">
          <ac:chgData name="Dean Oren" userId="4167e8f1ae5040c7" providerId="LiveId" clId="{6322003D-B64F-49F6-BBAB-63AE9E1E022D}" dt="2023-07-05T11:38:58.205" v="4830" actId="20577"/>
          <ac:spMkLst>
            <pc:docMk/>
            <pc:sldMk cId="3654914186" sldId="270"/>
            <ac:spMk id="73" creationId="{9E56C7C7-B128-D1E5-5DE1-E8C4A5683A5B}"/>
          </ac:spMkLst>
        </pc:spChg>
        <pc:spChg chg="add mod">
          <ac:chgData name="Dean Oren" userId="4167e8f1ae5040c7" providerId="LiveId" clId="{6322003D-B64F-49F6-BBAB-63AE9E1E022D}" dt="2023-07-05T11:53:32.991" v="5111" actId="113"/>
          <ac:spMkLst>
            <pc:docMk/>
            <pc:sldMk cId="3654914186" sldId="270"/>
            <ac:spMk id="74" creationId="{A1DB756F-4B2B-B69C-8B02-CCDDA8784A98}"/>
          </ac:spMkLst>
        </pc:spChg>
        <pc:spChg chg="add mod">
          <ac:chgData name="Dean Oren" userId="4167e8f1ae5040c7" providerId="LiveId" clId="{6322003D-B64F-49F6-BBAB-63AE9E1E022D}" dt="2023-07-05T11:39:04.493" v="4832" actId="1076"/>
          <ac:spMkLst>
            <pc:docMk/>
            <pc:sldMk cId="3654914186" sldId="270"/>
            <ac:spMk id="75" creationId="{34F283FE-DB04-AF82-CA4C-15EC0FC1EC77}"/>
          </ac:spMkLst>
        </pc:spChg>
        <pc:spChg chg="add mod">
          <ac:chgData name="Dean Oren" userId="4167e8f1ae5040c7" providerId="LiveId" clId="{6322003D-B64F-49F6-BBAB-63AE9E1E022D}" dt="2023-07-05T11:39:06.815" v="4834" actId="1076"/>
          <ac:spMkLst>
            <pc:docMk/>
            <pc:sldMk cId="3654914186" sldId="270"/>
            <ac:spMk id="76" creationId="{C732D5D0-4BCA-FEA5-C06D-7B4C9CF630D9}"/>
          </ac:spMkLst>
        </pc:spChg>
        <pc:spChg chg="add mod">
          <ac:chgData name="Dean Oren" userId="4167e8f1ae5040c7" providerId="LiveId" clId="{6322003D-B64F-49F6-BBAB-63AE9E1E022D}" dt="2023-07-05T11:39:09.248" v="4836" actId="1076"/>
          <ac:spMkLst>
            <pc:docMk/>
            <pc:sldMk cId="3654914186" sldId="270"/>
            <ac:spMk id="77" creationId="{6107EFC0-266E-D922-0EFC-9E1CFDA6D89C}"/>
          </ac:spMkLst>
        </pc:spChg>
        <pc:spChg chg="add mod">
          <ac:chgData name="Dean Oren" userId="4167e8f1ae5040c7" providerId="LiveId" clId="{6322003D-B64F-49F6-BBAB-63AE9E1E022D}" dt="2023-07-05T11:47:13.466" v="4992" actId="20577"/>
          <ac:spMkLst>
            <pc:docMk/>
            <pc:sldMk cId="3654914186" sldId="270"/>
            <ac:spMk id="79" creationId="{82417A45-E610-97AD-E3FB-719F073FFF90}"/>
          </ac:spMkLst>
        </pc:spChg>
        <pc:spChg chg="add mod">
          <ac:chgData name="Dean Oren" userId="4167e8f1ae5040c7" providerId="LiveId" clId="{6322003D-B64F-49F6-BBAB-63AE9E1E022D}" dt="2023-07-05T11:48:44.628" v="5075" actId="1076"/>
          <ac:spMkLst>
            <pc:docMk/>
            <pc:sldMk cId="3654914186" sldId="270"/>
            <ac:spMk id="80" creationId="{EE6167BE-32AE-FE55-6452-7081163D8154}"/>
          </ac:spMkLst>
        </pc:spChg>
        <pc:spChg chg="add mod">
          <ac:chgData name="Dean Oren" userId="4167e8f1ae5040c7" providerId="LiveId" clId="{6322003D-B64F-49F6-BBAB-63AE9E1E022D}" dt="2023-07-05T11:59:10.210" v="5189" actId="1076"/>
          <ac:spMkLst>
            <pc:docMk/>
            <pc:sldMk cId="3654914186" sldId="270"/>
            <ac:spMk id="81" creationId="{ADFFC679-7446-2FB8-7DA5-88706FC86849}"/>
          </ac:spMkLst>
        </pc:spChg>
        <pc:spChg chg="add mod">
          <ac:chgData name="Dean Oren" userId="4167e8f1ae5040c7" providerId="LiveId" clId="{6322003D-B64F-49F6-BBAB-63AE9E1E022D}" dt="2023-07-05T11:59:56.161" v="5216" actId="20577"/>
          <ac:spMkLst>
            <pc:docMk/>
            <pc:sldMk cId="3654914186" sldId="270"/>
            <ac:spMk id="82" creationId="{5602C520-B2F6-3D28-F5FF-821525FFE59F}"/>
          </ac:spMkLst>
        </pc:spChg>
        <pc:spChg chg="add mod">
          <ac:chgData name="Dean Oren" userId="4167e8f1ae5040c7" providerId="LiveId" clId="{6322003D-B64F-49F6-BBAB-63AE9E1E022D}" dt="2023-07-05T12:00:37.041" v="5229" actId="20577"/>
          <ac:spMkLst>
            <pc:docMk/>
            <pc:sldMk cId="3654914186" sldId="270"/>
            <ac:spMk id="83" creationId="{BA6FE008-0063-2C2D-B19E-9F390B81167A}"/>
          </ac:spMkLst>
        </pc:spChg>
        <pc:spChg chg="add mod">
          <ac:chgData name="Dean Oren" userId="4167e8f1ae5040c7" providerId="LiveId" clId="{6322003D-B64F-49F6-BBAB-63AE9E1E022D}" dt="2023-07-05T12:00:11.013" v="5224" actId="20577"/>
          <ac:spMkLst>
            <pc:docMk/>
            <pc:sldMk cId="3654914186" sldId="270"/>
            <ac:spMk id="84" creationId="{360C8CA8-83C4-1D6F-7479-DA0D838B085A}"/>
          </ac:spMkLst>
        </pc:spChg>
        <pc:spChg chg="add mod">
          <ac:chgData name="Dean Oren" userId="4167e8f1ae5040c7" providerId="LiveId" clId="{6322003D-B64F-49F6-BBAB-63AE9E1E022D}" dt="2023-07-05T12:00:40.870" v="5230" actId="20577"/>
          <ac:spMkLst>
            <pc:docMk/>
            <pc:sldMk cId="3654914186" sldId="270"/>
            <ac:spMk id="85" creationId="{AC3DE3F3-0220-E712-E2E0-F412AD7EF8E9}"/>
          </ac:spMkLst>
        </pc:spChg>
        <pc:spChg chg="add mod">
          <ac:chgData name="Dean Oren" userId="4167e8f1ae5040c7" providerId="LiveId" clId="{6322003D-B64F-49F6-BBAB-63AE9E1E022D}" dt="2023-07-05T12:03:45.472" v="5299" actId="207"/>
          <ac:spMkLst>
            <pc:docMk/>
            <pc:sldMk cId="3654914186" sldId="270"/>
            <ac:spMk id="86" creationId="{B589B07A-0ABA-EC77-F3D2-C95343191A88}"/>
          </ac:spMkLst>
        </pc:spChg>
        <pc:cxnChg chg="add mod">
          <ac:chgData name="Dean Oren" userId="4167e8f1ae5040c7" providerId="LiveId" clId="{6322003D-B64F-49F6-BBAB-63AE9E1E022D}" dt="2023-07-05T11:43:27.747" v="4953" actId="208"/>
          <ac:cxnSpMkLst>
            <pc:docMk/>
            <pc:sldMk cId="3654914186" sldId="270"/>
            <ac:cxnSpMk id="11" creationId="{404D764E-94AF-B6D6-9380-F586D61CB93A}"/>
          </ac:cxnSpMkLst>
        </pc:cxnChg>
        <pc:cxnChg chg="add del mod">
          <ac:chgData name="Dean Oren" userId="4167e8f1ae5040c7" providerId="LiveId" clId="{6322003D-B64F-49F6-BBAB-63AE9E1E022D}" dt="2023-07-05T11:21:10.838" v="4692" actId="478"/>
          <ac:cxnSpMkLst>
            <pc:docMk/>
            <pc:sldMk cId="3654914186" sldId="270"/>
            <ac:cxnSpMk id="12" creationId="{3E25C5D0-18A5-ECA8-78DD-D4011951ACB1}"/>
          </ac:cxnSpMkLst>
        </pc:cxnChg>
        <pc:cxnChg chg="add mod">
          <ac:chgData name="Dean Oren" userId="4167e8f1ae5040c7" providerId="LiveId" clId="{6322003D-B64F-49F6-BBAB-63AE9E1E022D}" dt="2023-07-05T11:25:34.140" v="4727" actId="1076"/>
          <ac:cxnSpMkLst>
            <pc:docMk/>
            <pc:sldMk cId="3654914186" sldId="270"/>
            <ac:cxnSpMk id="13" creationId="{1FFB9603-9A55-70AC-50F7-D9D172B146A6}"/>
          </ac:cxnSpMkLst>
        </pc:cxnChg>
        <pc:cxnChg chg="add del mod">
          <ac:chgData name="Dean Oren" userId="4167e8f1ae5040c7" providerId="LiveId" clId="{6322003D-B64F-49F6-BBAB-63AE9E1E022D}" dt="2023-07-05T11:21:16.219" v="4696"/>
          <ac:cxnSpMkLst>
            <pc:docMk/>
            <pc:sldMk cId="3654914186" sldId="270"/>
            <ac:cxnSpMk id="22" creationId="{6D672744-1ED7-37F5-22C9-BA5527FA4541}"/>
          </ac:cxnSpMkLst>
        </pc:cxnChg>
        <pc:cxnChg chg="add del mod">
          <ac:chgData name="Dean Oren" userId="4167e8f1ae5040c7" providerId="LiveId" clId="{6322003D-B64F-49F6-BBAB-63AE9E1E022D}" dt="2023-07-05T11:21:16.219" v="4696"/>
          <ac:cxnSpMkLst>
            <pc:docMk/>
            <pc:sldMk cId="3654914186" sldId="270"/>
            <ac:cxnSpMk id="23" creationId="{5A1857ED-634F-DC2A-41F0-BE37F608AD62}"/>
          </ac:cxnSpMkLst>
        </pc:cxnChg>
        <pc:cxnChg chg="add mod">
          <ac:chgData name="Dean Oren" userId="4167e8f1ae5040c7" providerId="LiveId" clId="{6322003D-B64F-49F6-BBAB-63AE9E1E022D}" dt="2023-07-05T11:43:27.747" v="4953" actId="208"/>
          <ac:cxnSpMkLst>
            <pc:docMk/>
            <pc:sldMk cId="3654914186" sldId="270"/>
            <ac:cxnSpMk id="27" creationId="{C7782520-937E-8E42-0056-FC1FDCFD8156}"/>
          </ac:cxnSpMkLst>
        </pc:cxnChg>
        <pc:cxnChg chg="add mod">
          <ac:chgData name="Dean Oren" userId="4167e8f1ae5040c7" providerId="LiveId" clId="{6322003D-B64F-49F6-BBAB-63AE9E1E022D}" dt="2023-07-05T11:43:27.747" v="4953" actId="208"/>
          <ac:cxnSpMkLst>
            <pc:docMk/>
            <pc:sldMk cId="3654914186" sldId="270"/>
            <ac:cxnSpMk id="28" creationId="{79FAA594-2D36-4682-EFA5-A098C16E99EA}"/>
          </ac:cxnSpMkLst>
        </pc:cxnChg>
        <pc:cxnChg chg="add mod">
          <ac:chgData name="Dean Oren" userId="4167e8f1ae5040c7" providerId="LiveId" clId="{6322003D-B64F-49F6-BBAB-63AE9E1E022D}" dt="2023-07-05T11:43:27.747" v="4953" actId="208"/>
          <ac:cxnSpMkLst>
            <pc:docMk/>
            <pc:sldMk cId="3654914186" sldId="270"/>
            <ac:cxnSpMk id="34" creationId="{9A2AFEFF-4662-D91C-3EE5-8D927114C45B}"/>
          </ac:cxnSpMkLst>
        </pc:cxnChg>
        <pc:cxnChg chg="add mod">
          <ac:chgData name="Dean Oren" userId="4167e8f1ae5040c7" providerId="LiveId" clId="{6322003D-B64F-49F6-BBAB-63AE9E1E022D}" dt="2023-07-05T11:43:27.747" v="4953" actId="208"/>
          <ac:cxnSpMkLst>
            <pc:docMk/>
            <pc:sldMk cId="3654914186" sldId="270"/>
            <ac:cxnSpMk id="35" creationId="{8446212A-69B9-1679-3CB1-DAC8C11186F6}"/>
          </ac:cxnSpMkLst>
        </pc:cxnChg>
        <pc:cxnChg chg="add del mod">
          <ac:chgData name="Dean Oren" userId="4167e8f1ae5040c7" providerId="LiveId" clId="{6322003D-B64F-49F6-BBAB-63AE9E1E022D}" dt="2023-07-05T11:35:33.246" v="4747" actId="478"/>
          <ac:cxnSpMkLst>
            <pc:docMk/>
            <pc:sldMk cId="3654914186" sldId="270"/>
            <ac:cxnSpMk id="42" creationId="{0A6EDDE9-AF8C-FC4D-7CC3-CACADB283D3A}"/>
          </ac:cxnSpMkLst>
        </pc:cxnChg>
        <pc:cxnChg chg="add del mod">
          <ac:chgData name="Dean Oren" userId="4167e8f1ae5040c7" providerId="LiveId" clId="{6322003D-B64F-49F6-BBAB-63AE9E1E022D}" dt="2023-07-05T11:35:32.319" v="4746" actId="478"/>
          <ac:cxnSpMkLst>
            <pc:docMk/>
            <pc:sldMk cId="3654914186" sldId="270"/>
            <ac:cxnSpMk id="43" creationId="{21B5F835-81C0-EED4-98C6-C8BCFE1E8856}"/>
          </ac:cxnSpMkLst>
        </pc:cxnChg>
        <pc:cxnChg chg="add del mod">
          <ac:chgData name="Dean Oren" userId="4167e8f1ae5040c7" providerId="LiveId" clId="{6322003D-B64F-49F6-BBAB-63AE9E1E022D}" dt="2023-07-05T11:35:34.973" v="4749" actId="478"/>
          <ac:cxnSpMkLst>
            <pc:docMk/>
            <pc:sldMk cId="3654914186" sldId="270"/>
            <ac:cxnSpMk id="47" creationId="{8B43839B-01D8-1FCC-16AD-FCDBDC513891}"/>
          </ac:cxnSpMkLst>
        </pc:cxnChg>
        <pc:cxnChg chg="add del mod">
          <ac:chgData name="Dean Oren" userId="4167e8f1ae5040c7" providerId="LiveId" clId="{6322003D-B64F-49F6-BBAB-63AE9E1E022D}" dt="2023-07-05T11:35:35.600" v="4750" actId="478"/>
          <ac:cxnSpMkLst>
            <pc:docMk/>
            <pc:sldMk cId="3654914186" sldId="270"/>
            <ac:cxnSpMk id="48" creationId="{4BC86679-A2AD-260D-E20A-A575E043A54D}"/>
          </ac:cxnSpMkLst>
        </pc:cxnChg>
        <pc:cxnChg chg="add del mod">
          <ac:chgData name="Dean Oren" userId="4167e8f1ae5040c7" providerId="LiveId" clId="{6322003D-B64F-49F6-BBAB-63AE9E1E022D}" dt="2023-07-05T11:35:33.921" v="4748" actId="478"/>
          <ac:cxnSpMkLst>
            <pc:docMk/>
            <pc:sldMk cId="3654914186" sldId="270"/>
            <ac:cxnSpMk id="49" creationId="{25B292F5-B59C-C394-FF8E-9A3654CD0D8A}"/>
          </ac:cxnSpMkLst>
        </pc:cxnChg>
        <pc:cxnChg chg="add del mod">
          <ac:chgData name="Dean Oren" userId="4167e8f1ae5040c7" providerId="LiveId" clId="{6322003D-B64F-49F6-BBAB-63AE9E1E022D}" dt="2023-07-05T11:35:31.219" v="4745" actId="478"/>
          <ac:cxnSpMkLst>
            <pc:docMk/>
            <pc:sldMk cId="3654914186" sldId="270"/>
            <ac:cxnSpMk id="50" creationId="{0C8F582C-9FCA-2447-1C2D-8B668AA2505D}"/>
          </ac:cxnSpMkLst>
        </pc:cxnChg>
        <pc:cxnChg chg="add mod">
          <ac:chgData name="Dean Oren" userId="4167e8f1ae5040c7" providerId="LiveId" clId="{6322003D-B64F-49F6-BBAB-63AE9E1E022D}" dt="2023-07-05T11:37:33.980" v="4785" actId="1076"/>
          <ac:cxnSpMkLst>
            <pc:docMk/>
            <pc:sldMk cId="3654914186" sldId="270"/>
            <ac:cxnSpMk id="53" creationId="{F5B563C4-D43A-AD7D-F455-6319C0B2EA68}"/>
          </ac:cxnSpMkLst>
        </pc:cxnChg>
        <pc:cxnChg chg="add mod">
          <ac:chgData name="Dean Oren" userId="4167e8f1ae5040c7" providerId="LiveId" clId="{6322003D-B64F-49F6-BBAB-63AE9E1E022D}" dt="2023-07-05T11:36:41.603" v="4764" actId="14100"/>
          <ac:cxnSpMkLst>
            <pc:docMk/>
            <pc:sldMk cId="3654914186" sldId="270"/>
            <ac:cxnSpMk id="54" creationId="{53B11BF6-FA16-60DE-56E2-02A6ECB0C7BE}"/>
          </ac:cxnSpMkLst>
        </pc:cxnChg>
        <pc:cxnChg chg="add mod">
          <ac:chgData name="Dean Oren" userId="4167e8f1ae5040c7" providerId="LiveId" clId="{6322003D-B64F-49F6-BBAB-63AE9E1E022D}" dt="2023-07-05T11:36:45.466" v="4766" actId="1076"/>
          <ac:cxnSpMkLst>
            <pc:docMk/>
            <pc:sldMk cId="3654914186" sldId="270"/>
            <ac:cxnSpMk id="57" creationId="{840BAA00-8434-5A8D-BB3E-345F30FA23E5}"/>
          </ac:cxnSpMkLst>
        </pc:cxnChg>
        <pc:cxnChg chg="add mod">
          <ac:chgData name="Dean Oren" userId="4167e8f1ae5040c7" providerId="LiveId" clId="{6322003D-B64F-49F6-BBAB-63AE9E1E022D}" dt="2023-07-05T11:36:55.078" v="4771" actId="1076"/>
          <ac:cxnSpMkLst>
            <pc:docMk/>
            <pc:sldMk cId="3654914186" sldId="270"/>
            <ac:cxnSpMk id="58" creationId="{67B2129E-0654-A0AB-6A3A-B42DC29AB40F}"/>
          </ac:cxnSpMkLst>
        </pc:cxnChg>
        <pc:cxnChg chg="add mod">
          <ac:chgData name="Dean Oren" userId="4167e8f1ae5040c7" providerId="LiveId" clId="{6322003D-B64F-49F6-BBAB-63AE9E1E022D}" dt="2023-07-05T11:37:04.187" v="4775" actId="1076"/>
          <ac:cxnSpMkLst>
            <pc:docMk/>
            <pc:sldMk cId="3654914186" sldId="270"/>
            <ac:cxnSpMk id="59" creationId="{B7CB2C0F-601D-48BF-4A19-B026C3D7E112}"/>
          </ac:cxnSpMkLst>
        </pc:cxnChg>
        <pc:cxnChg chg="add mod">
          <ac:chgData name="Dean Oren" userId="4167e8f1ae5040c7" providerId="LiveId" clId="{6322003D-B64F-49F6-BBAB-63AE9E1E022D}" dt="2023-07-05T11:38:29.024" v="4814" actId="14100"/>
          <ac:cxnSpMkLst>
            <pc:docMk/>
            <pc:sldMk cId="3654914186" sldId="270"/>
            <ac:cxnSpMk id="61" creationId="{81886114-A33B-9AAF-7A1D-3FE824B12A60}"/>
          </ac:cxnSpMkLst>
        </pc:cxnChg>
      </pc:sldChg>
      <pc:sldChg chg="addSp delSp modSp add mod delAnim modAnim">
        <pc:chgData name="Dean Oren" userId="4167e8f1ae5040c7" providerId="LiveId" clId="{6322003D-B64F-49F6-BBAB-63AE9E1E022D}" dt="2023-07-05T12:04:26.085" v="5302" actId="207"/>
        <pc:sldMkLst>
          <pc:docMk/>
          <pc:sldMk cId="2810364796" sldId="271"/>
        </pc:sldMkLst>
        <pc:spChg chg="del">
          <ac:chgData name="Dean Oren" userId="4167e8f1ae5040c7" providerId="LiveId" clId="{6322003D-B64F-49F6-BBAB-63AE9E1E022D}" dt="2023-07-05T10:34:42.039" v="4065" actId="478"/>
          <ac:spMkLst>
            <pc:docMk/>
            <pc:sldMk cId="2810364796" sldId="271"/>
            <ac:spMk id="2" creationId="{5C222BD9-441A-D9F3-FA88-500F46DADA77}"/>
          </ac:spMkLst>
        </pc:spChg>
        <pc:spChg chg="del">
          <ac:chgData name="Dean Oren" userId="4167e8f1ae5040c7" providerId="LiveId" clId="{6322003D-B64F-49F6-BBAB-63AE9E1E022D}" dt="2023-07-05T10:34:45.652" v="4068" actId="478"/>
          <ac:spMkLst>
            <pc:docMk/>
            <pc:sldMk cId="2810364796" sldId="271"/>
            <ac:spMk id="3" creationId="{78010DFF-33A2-EBA4-90AA-A8A16EAF2250}"/>
          </ac:spMkLst>
        </pc:spChg>
        <pc:spChg chg="del">
          <ac:chgData name="Dean Oren" userId="4167e8f1ae5040c7" providerId="LiveId" clId="{6322003D-B64F-49F6-BBAB-63AE9E1E022D}" dt="2023-07-05T10:34:35.924" v="4060" actId="478"/>
          <ac:spMkLst>
            <pc:docMk/>
            <pc:sldMk cId="2810364796" sldId="271"/>
            <ac:spMk id="4" creationId="{CB7EEAB7-6EC0-4F0A-1BF0-E69829BAE547}"/>
          </ac:spMkLst>
        </pc:spChg>
        <pc:spChg chg="del">
          <ac:chgData name="Dean Oren" userId="4167e8f1ae5040c7" providerId="LiveId" clId="{6322003D-B64F-49F6-BBAB-63AE9E1E022D}" dt="2023-07-05T10:34:35.924" v="4060" actId="478"/>
          <ac:spMkLst>
            <pc:docMk/>
            <pc:sldMk cId="2810364796" sldId="271"/>
            <ac:spMk id="5" creationId="{4984EB6B-BCA0-BB7F-30FA-14EE5C77E78F}"/>
          </ac:spMkLst>
        </pc:spChg>
        <pc:spChg chg="add del mod">
          <ac:chgData name="Dean Oren" userId="4167e8f1ae5040c7" providerId="LiveId" clId="{6322003D-B64F-49F6-BBAB-63AE9E1E022D}" dt="2023-07-05T10:35:22.489" v="4073" actId="478"/>
          <ac:spMkLst>
            <pc:docMk/>
            <pc:sldMk cId="2810364796" sldId="271"/>
            <ac:spMk id="6" creationId="{BF0AFB1C-C133-174B-AFAE-9C7D99B4C2E7}"/>
          </ac:spMkLst>
        </pc:spChg>
        <pc:spChg chg="add mod">
          <ac:chgData name="Dean Oren" userId="4167e8f1ae5040c7" providerId="LiveId" clId="{6322003D-B64F-49F6-BBAB-63AE9E1E022D}" dt="2023-07-05T11:03:00.978" v="4491" actId="20577"/>
          <ac:spMkLst>
            <pc:docMk/>
            <pc:sldMk cId="2810364796" sldId="271"/>
            <ac:spMk id="8" creationId="{0302CB22-C52D-8DA8-84A5-24EE96096D50}"/>
          </ac:spMkLst>
        </pc:spChg>
        <pc:spChg chg="add mod">
          <ac:chgData name="Dean Oren" userId="4167e8f1ae5040c7" providerId="LiveId" clId="{6322003D-B64F-49F6-BBAB-63AE9E1E022D}" dt="2023-07-05T10:35:53.971" v="4078" actId="1076"/>
          <ac:spMkLst>
            <pc:docMk/>
            <pc:sldMk cId="2810364796" sldId="271"/>
            <ac:spMk id="10" creationId="{CD046A5A-679E-B1FD-A5C3-A1DA3077007B}"/>
          </ac:spMkLst>
        </pc:spChg>
        <pc:spChg chg="add mod">
          <ac:chgData name="Dean Oren" userId="4167e8f1ae5040c7" providerId="LiveId" clId="{6322003D-B64F-49F6-BBAB-63AE9E1E022D}" dt="2023-07-05T10:36:09.002" v="4087" actId="1076"/>
          <ac:spMkLst>
            <pc:docMk/>
            <pc:sldMk cId="2810364796" sldId="271"/>
            <ac:spMk id="11" creationId="{6374F041-F401-84ED-E841-A4F998655765}"/>
          </ac:spMkLst>
        </pc:spChg>
        <pc:spChg chg="add mod">
          <ac:chgData name="Dean Oren" userId="4167e8f1ae5040c7" providerId="LiveId" clId="{6322003D-B64F-49F6-BBAB-63AE9E1E022D}" dt="2023-07-05T10:36:11.218" v="4089" actId="1076"/>
          <ac:spMkLst>
            <pc:docMk/>
            <pc:sldMk cId="2810364796" sldId="271"/>
            <ac:spMk id="13" creationId="{AFDB65CC-C148-7D61-3CF6-BB2E78176CFB}"/>
          </ac:spMkLst>
        </pc:spChg>
        <pc:spChg chg="del">
          <ac:chgData name="Dean Oren" userId="4167e8f1ae5040c7" providerId="LiveId" clId="{6322003D-B64F-49F6-BBAB-63AE9E1E022D}" dt="2023-07-05T10:34:39.499" v="4063" actId="478"/>
          <ac:spMkLst>
            <pc:docMk/>
            <pc:sldMk cId="2810364796" sldId="271"/>
            <ac:spMk id="24" creationId="{F01C57F8-4149-B1A4-8839-3216F9945DCB}"/>
          </ac:spMkLst>
        </pc:spChg>
        <pc:spChg chg="del">
          <ac:chgData name="Dean Oren" userId="4167e8f1ae5040c7" providerId="LiveId" clId="{6322003D-B64F-49F6-BBAB-63AE9E1E022D}" dt="2023-07-05T10:34:35.924" v="4060" actId="478"/>
          <ac:spMkLst>
            <pc:docMk/>
            <pc:sldMk cId="2810364796" sldId="271"/>
            <ac:spMk id="25" creationId="{379FF2C2-D6FE-6169-583F-A23C9B19A934}"/>
          </ac:spMkLst>
        </pc:spChg>
        <pc:spChg chg="del">
          <ac:chgData name="Dean Oren" userId="4167e8f1ae5040c7" providerId="LiveId" clId="{6322003D-B64F-49F6-BBAB-63AE9E1E022D}" dt="2023-07-05T10:34:39.499" v="4063" actId="478"/>
          <ac:spMkLst>
            <pc:docMk/>
            <pc:sldMk cId="2810364796" sldId="271"/>
            <ac:spMk id="26" creationId="{EFEA893F-92FC-FA36-A72F-68141B620979}"/>
          </ac:spMkLst>
        </pc:spChg>
        <pc:spChg chg="del">
          <ac:chgData name="Dean Oren" userId="4167e8f1ae5040c7" providerId="LiveId" clId="{6322003D-B64F-49F6-BBAB-63AE9E1E022D}" dt="2023-07-05T10:34:35.924" v="4060" actId="478"/>
          <ac:spMkLst>
            <pc:docMk/>
            <pc:sldMk cId="2810364796" sldId="271"/>
            <ac:spMk id="27" creationId="{676A635A-0C02-4CFF-3683-F246FB383D57}"/>
          </ac:spMkLst>
        </pc:spChg>
        <pc:spChg chg="del">
          <ac:chgData name="Dean Oren" userId="4167e8f1ae5040c7" providerId="LiveId" clId="{6322003D-B64F-49F6-BBAB-63AE9E1E022D}" dt="2023-07-05T10:34:35.924" v="4060" actId="478"/>
          <ac:spMkLst>
            <pc:docMk/>
            <pc:sldMk cId="2810364796" sldId="271"/>
            <ac:spMk id="29" creationId="{7962D87C-89C2-FC10-08AE-3D7ABB82545E}"/>
          </ac:spMkLst>
        </pc:spChg>
        <pc:spChg chg="del">
          <ac:chgData name="Dean Oren" userId="4167e8f1ae5040c7" providerId="LiveId" clId="{6322003D-B64F-49F6-BBAB-63AE9E1E022D}" dt="2023-07-05T10:34:35.924" v="4060" actId="478"/>
          <ac:spMkLst>
            <pc:docMk/>
            <pc:sldMk cId="2810364796" sldId="271"/>
            <ac:spMk id="30" creationId="{662B9524-9EE8-123C-BC92-F1AEAFF4FFAF}"/>
          </ac:spMkLst>
        </pc:spChg>
        <pc:spChg chg="del">
          <ac:chgData name="Dean Oren" userId="4167e8f1ae5040c7" providerId="LiveId" clId="{6322003D-B64F-49F6-BBAB-63AE9E1E022D}" dt="2023-07-05T10:34:35.924" v="4060" actId="478"/>
          <ac:spMkLst>
            <pc:docMk/>
            <pc:sldMk cId="2810364796" sldId="271"/>
            <ac:spMk id="31" creationId="{90466CA8-2396-D4CA-8872-BA02054E5EF2}"/>
          </ac:spMkLst>
        </pc:spChg>
        <pc:spChg chg="del">
          <ac:chgData name="Dean Oren" userId="4167e8f1ae5040c7" providerId="LiveId" clId="{6322003D-B64F-49F6-BBAB-63AE9E1E022D}" dt="2023-07-05T10:34:44.789" v="4066" actId="478"/>
          <ac:spMkLst>
            <pc:docMk/>
            <pc:sldMk cId="2810364796" sldId="271"/>
            <ac:spMk id="32" creationId="{925478BD-4B07-A6C4-509A-5B680B7EA6E4}"/>
          </ac:spMkLst>
        </pc:spChg>
        <pc:spChg chg="del">
          <ac:chgData name="Dean Oren" userId="4167e8f1ae5040c7" providerId="LiveId" clId="{6322003D-B64F-49F6-BBAB-63AE9E1E022D}" dt="2023-07-05T10:34:41.109" v="4064" actId="478"/>
          <ac:spMkLst>
            <pc:docMk/>
            <pc:sldMk cId="2810364796" sldId="271"/>
            <ac:spMk id="34" creationId="{AB0B1000-7C05-2E28-B029-C1A3F1477DAB}"/>
          </ac:spMkLst>
        </pc:spChg>
        <pc:spChg chg="del mod">
          <ac:chgData name="Dean Oren" userId="4167e8f1ae5040c7" providerId="LiveId" clId="{6322003D-B64F-49F6-BBAB-63AE9E1E022D}" dt="2023-07-05T10:34:37.427" v="4062" actId="478"/>
          <ac:spMkLst>
            <pc:docMk/>
            <pc:sldMk cId="2810364796" sldId="271"/>
            <ac:spMk id="36" creationId="{954054B9-FBF4-3961-4F9C-03AA9419FD2B}"/>
          </ac:spMkLst>
        </pc:spChg>
        <pc:spChg chg="mod">
          <ac:chgData name="Dean Oren" userId="4167e8f1ae5040c7" providerId="LiveId" clId="{6322003D-B64F-49F6-BBAB-63AE9E1E022D}" dt="2023-07-05T12:04:26.085" v="5302" actId="207"/>
          <ac:spMkLst>
            <pc:docMk/>
            <pc:sldMk cId="2810364796" sldId="271"/>
            <ac:spMk id="40" creationId="{B46A4001-6ECF-37AE-558D-5ACCBEA6B9D2}"/>
          </ac:spMkLst>
        </pc:spChg>
        <pc:spChg chg="del">
          <ac:chgData name="Dean Oren" userId="4167e8f1ae5040c7" providerId="LiveId" clId="{6322003D-B64F-49F6-BBAB-63AE9E1E022D}" dt="2023-07-05T10:34:39.499" v="4063" actId="478"/>
          <ac:spMkLst>
            <pc:docMk/>
            <pc:sldMk cId="2810364796" sldId="271"/>
            <ac:spMk id="48" creationId="{9D6D6916-EF08-CD21-2BD2-5E411C6A3A3A}"/>
          </ac:spMkLst>
        </pc:spChg>
        <pc:spChg chg="add mod">
          <ac:chgData name="Dean Oren" userId="4167e8f1ae5040c7" providerId="LiveId" clId="{6322003D-B64F-49F6-BBAB-63AE9E1E022D}" dt="2023-07-05T12:04:24.435" v="5301" actId="207"/>
          <ac:spMkLst>
            <pc:docMk/>
            <pc:sldMk cId="2810364796" sldId="271"/>
            <ac:spMk id="50" creationId="{37B47CB7-CB0C-2EB2-D64A-EB0E452A1A75}"/>
          </ac:spMkLst>
        </pc:spChg>
        <pc:cxnChg chg="del mod">
          <ac:chgData name="Dean Oren" userId="4167e8f1ae5040c7" providerId="LiveId" clId="{6322003D-B64F-49F6-BBAB-63AE9E1E022D}" dt="2023-07-05T10:34:35.924" v="4060" actId="478"/>
          <ac:cxnSpMkLst>
            <pc:docMk/>
            <pc:sldMk cId="2810364796" sldId="271"/>
            <ac:cxnSpMk id="7" creationId="{DAA954CE-4C39-B9ED-A9F6-E09C539E2419}"/>
          </ac:cxnSpMkLst>
        </pc:cxnChg>
        <pc:cxnChg chg="del mod">
          <ac:chgData name="Dean Oren" userId="4167e8f1ae5040c7" providerId="LiveId" clId="{6322003D-B64F-49F6-BBAB-63AE9E1E022D}" dt="2023-07-05T10:34:35.924" v="4060" actId="478"/>
          <ac:cxnSpMkLst>
            <pc:docMk/>
            <pc:sldMk cId="2810364796" sldId="271"/>
            <ac:cxnSpMk id="9" creationId="{D3D85A0D-7D20-54B9-7375-A50518CDB181}"/>
          </ac:cxnSpMkLst>
        </pc:cxnChg>
        <pc:cxnChg chg="del">
          <ac:chgData name="Dean Oren" userId="4167e8f1ae5040c7" providerId="LiveId" clId="{6322003D-B64F-49F6-BBAB-63AE9E1E022D}" dt="2023-07-05T10:34:35.924" v="4060" actId="478"/>
          <ac:cxnSpMkLst>
            <pc:docMk/>
            <pc:sldMk cId="2810364796" sldId="271"/>
            <ac:cxnSpMk id="12" creationId="{1C92AA98-E4A6-724B-22F5-4ADAD9332E2D}"/>
          </ac:cxnSpMkLst>
        </pc:cxnChg>
        <pc:cxnChg chg="add">
          <ac:chgData name="Dean Oren" userId="4167e8f1ae5040c7" providerId="LiveId" clId="{6322003D-B64F-49F6-BBAB-63AE9E1E022D}" dt="2023-07-05T10:36:23.465" v="4091" actId="11529"/>
          <ac:cxnSpMkLst>
            <pc:docMk/>
            <pc:sldMk cId="2810364796" sldId="271"/>
            <ac:cxnSpMk id="15" creationId="{B8BAE521-502B-1CF2-1319-CAE9A9DD32CE}"/>
          </ac:cxnSpMkLst>
        </pc:cxnChg>
        <pc:cxnChg chg="del mod">
          <ac:chgData name="Dean Oren" userId="4167e8f1ae5040c7" providerId="LiveId" clId="{6322003D-B64F-49F6-BBAB-63AE9E1E022D}" dt="2023-07-05T10:34:45.307" v="4067" actId="478"/>
          <ac:cxnSpMkLst>
            <pc:docMk/>
            <pc:sldMk cId="2810364796" sldId="271"/>
            <ac:cxnSpMk id="16" creationId="{37D49673-7683-6468-DD28-9967100CBE62}"/>
          </ac:cxnSpMkLst>
        </pc:cxnChg>
        <pc:cxnChg chg="add mod">
          <ac:chgData name="Dean Oren" userId="4167e8f1ae5040c7" providerId="LiveId" clId="{6322003D-B64F-49F6-BBAB-63AE9E1E022D}" dt="2023-07-05T11:03:15.197" v="4493" actId="1076"/>
          <ac:cxnSpMkLst>
            <pc:docMk/>
            <pc:sldMk cId="2810364796" sldId="271"/>
            <ac:cxnSpMk id="18" creationId="{7D7846CD-D5DA-DA79-EB7E-DA7CFC4D7AA4}"/>
          </ac:cxnSpMkLst>
        </pc:cxnChg>
        <pc:cxnChg chg="del mod">
          <ac:chgData name="Dean Oren" userId="4167e8f1ae5040c7" providerId="LiveId" clId="{6322003D-B64F-49F6-BBAB-63AE9E1E022D}" dt="2023-07-05T10:34:35.924" v="4060" actId="478"/>
          <ac:cxnSpMkLst>
            <pc:docMk/>
            <pc:sldMk cId="2810364796" sldId="271"/>
            <ac:cxnSpMk id="19" creationId="{3049C6FD-0660-CD4F-708E-11A017A8F010}"/>
          </ac:cxnSpMkLst>
        </pc:cxnChg>
        <pc:cxnChg chg="del mod">
          <ac:chgData name="Dean Oren" userId="4167e8f1ae5040c7" providerId="LiveId" clId="{6322003D-B64F-49F6-BBAB-63AE9E1E022D}" dt="2023-07-05T10:34:35.924" v="4060" actId="478"/>
          <ac:cxnSpMkLst>
            <pc:docMk/>
            <pc:sldMk cId="2810364796" sldId="271"/>
            <ac:cxnSpMk id="21" creationId="{95330E52-96FE-C4BC-0382-0435ACB3CC06}"/>
          </ac:cxnSpMkLst>
        </pc:cxnChg>
        <pc:cxnChg chg="add">
          <ac:chgData name="Dean Oren" userId="4167e8f1ae5040c7" providerId="LiveId" clId="{6322003D-B64F-49F6-BBAB-63AE9E1E022D}" dt="2023-07-05T10:36:33.945" v="4093" actId="11529"/>
          <ac:cxnSpMkLst>
            <pc:docMk/>
            <pc:sldMk cId="2810364796" sldId="271"/>
            <ac:cxnSpMk id="22" creationId="{632A4A17-0C39-4868-8A81-8B0B40CDBFB7}"/>
          </ac:cxnSpMkLst>
        </pc:cxnChg>
        <pc:cxnChg chg="del mod">
          <ac:chgData name="Dean Oren" userId="4167e8f1ae5040c7" providerId="LiveId" clId="{6322003D-B64F-49F6-BBAB-63AE9E1E022D}" dt="2023-07-05T10:34:39.499" v="4063" actId="478"/>
          <ac:cxnSpMkLst>
            <pc:docMk/>
            <pc:sldMk cId="2810364796" sldId="271"/>
            <ac:cxnSpMk id="23" creationId="{F71C3B0E-031B-D721-6441-BC72117FB566}"/>
          </ac:cxnSpMkLst>
        </pc:cxnChg>
        <pc:cxnChg chg="add del mod">
          <ac:chgData name="Dean Oren" userId="4167e8f1ae5040c7" providerId="LiveId" clId="{6322003D-B64F-49F6-BBAB-63AE9E1E022D}" dt="2023-07-05T10:37:07.678" v="4095" actId="478"/>
          <ac:cxnSpMkLst>
            <pc:docMk/>
            <pc:sldMk cId="2810364796" sldId="271"/>
            <ac:cxnSpMk id="35" creationId="{989A79DF-E842-F3C0-F37E-6CCA996D8496}"/>
          </ac:cxnSpMkLst>
        </pc:cxnChg>
        <pc:cxnChg chg="add mod">
          <ac:chgData name="Dean Oren" userId="4167e8f1ae5040c7" providerId="LiveId" clId="{6322003D-B64F-49F6-BBAB-63AE9E1E022D}" dt="2023-07-05T10:37:56.116" v="4113" actId="14100"/>
          <ac:cxnSpMkLst>
            <pc:docMk/>
            <pc:sldMk cId="2810364796" sldId="271"/>
            <ac:cxnSpMk id="38" creationId="{24F1F9D5-ABA1-8042-2ACF-56CE2E47DE99}"/>
          </ac:cxnSpMkLst>
        </pc:cxnChg>
        <pc:cxnChg chg="add mod">
          <ac:chgData name="Dean Oren" userId="4167e8f1ae5040c7" providerId="LiveId" clId="{6322003D-B64F-49F6-BBAB-63AE9E1E022D}" dt="2023-07-05T11:02:57.052" v="4489" actId="1076"/>
          <ac:cxnSpMkLst>
            <pc:docMk/>
            <pc:sldMk cId="2810364796" sldId="271"/>
            <ac:cxnSpMk id="41" creationId="{3E36F69A-A29C-6EFF-8B26-5583433A657F}"/>
          </ac:cxnSpMkLst>
        </pc:cxnChg>
        <pc:cxnChg chg="add mod">
          <ac:chgData name="Dean Oren" userId="4167e8f1ae5040c7" providerId="LiveId" clId="{6322003D-B64F-49F6-BBAB-63AE9E1E022D}" dt="2023-07-05T10:37:50.102" v="4112" actId="1076"/>
          <ac:cxnSpMkLst>
            <pc:docMk/>
            <pc:sldMk cId="2810364796" sldId="271"/>
            <ac:cxnSpMk id="44" creationId="{3F12DD0C-70C8-2846-C0E4-A5691B4501E5}"/>
          </ac:cxnSpMkLst>
        </pc:cxnChg>
      </pc:sldChg>
      <pc:sldChg chg="addSp delSp modSp add mod delAnim modAnim">
        <pc:chgData name="Dean Oren" userId="4167e8f1ae5040c7" providerId="LiveId" clId="{6322003D-B64F-49F6-BBAB-63AE9E1E022D}" dt="2023-07-05T12:04:41.042" v="5308" actId="207"/>
        <pc:sldMkLst>
          <pc:docMk/>
          <pc:sldMk cId="2975298398" sldId="272"/>
        </pc:sldMkLst>
        <pc:spChg chg="add del mod">
          <ac:chgData name="Dean Oren" userId="4167e8f1ae5040c7" providerId="LiveId" clId="{6322003D-B64F-49F6-BBAB-63AE9E1E022D}" dt="2023-07-05T10:55:04.199" v="4459" actId="478"/>
          <ac:spMkLst>
            <pc:docMk/>
            <pc:sldMk cId="2975298398" sldId="272"/>
            <ac:spMk id="2" creationId="{ED8E8006-8A80-59CA-855C-EE9040BEF7D6}"/>
          </ac:spMkLst>
        </pc:spChg>
        <pc:spChg chg="add mod">
          <ac:chgData name="Dean Oren" userId="4167e8f1ae5040c7" providerId="LiveId" clId="{6322003D-B64F-49F6-BBAB-63AE9E1E022D}" dt="2023-07-05T12:04:38.749" v="5307" actId="207"/>
          <ac:spMkLst>
            <pc:docMk/>
            <pc:sldMk cId="2975298398" sldId="272"/>
            <ac:spMk id="3" creationId="{6A3102E0-BDF7-9FAB-A6C2-6203D8AE3DBC}"/>
          </ac:spMkLst>
        </pc:spChg>
        <pc:spChg chg="add mod">
          <ac:chgData name="Dean Oren" userId="4167e8f1ae5040c7" providerId="LiveId" clId="{6322003D-B64F-49F6-BBAB-63AE9E1E022D}" dt="2023-07-05T12:04:41.042" v="5308" actId="207"/>
          <ac:spMkLst>
            <pc:docMk/>
            <pc:sldMk cId="2975298398" sldId="272"/>
            <ac:spMk id="4" creationId="{68D8651C-453D-467E-9840-108D9F224AC7}"/>
          </ac:spMkLst>
        </pc:spChg>
        <pc:spChg chg="del">
          <ac:chgData name="Dean Oren" userId="4167e8f1ae5040c7" providerId="LiveId" clId="{6322003D-B64F-49F6-BBAB-63AE9E1E022D}" dt="2023-07-05T10:54:12.167" v="4440" actId="478"/>
          <ac:spMkLst>
            <pc:docMk/>
            <pc:sldMk cId="2975298398" sldId="272"/>
            <ac:spMk id="6" creationId="{FFC01D76-FECD-6563-836B-B0BF47556AB7}"/>
          </ac:spMkLst>
        </pc:spChg>
        <pc:spChg chg="mod">
          <ac:chgData name="Dean Oren" userId="4167e8f1ae5040c7" providerId="LiveId" clId="{6322003D-B64F-49F6-BBAB-63AE9E1E022D}" dt="2023-07-05T10:56:33.038" v="4474" actId="1076"/>
          <ac:spMkLst>
            <pc:docMk/>
            <pc:sldMk cId="2975298398" sldId="272"/>
            <ac:spMk id="11" creationId="{F0EC7762-7446-2510-D82D-4C6E4292EAE5}"/>
          </ac:spMkLst>
        </pc:spChg>
        <pc:spChg chg="mod">
          <ac:chgData name="Dean Oren" userId="4167e8f1ae5040c7" providerId="LiveId" clId="{6322003D-B64F-49F6-BBAB-63AE9E1E022D}" dt="2023-07-05T12:04:36.139" v="5306" actId="207"/>
          <ac:spMkLst>
            <pc:docMk/>
            <pc:sldMk cId="2975298398" sldId="272"/>
            <ac:spMk id="13" creationId="{6E7CF7A6-31CC-A0A3-E637-DD677DDDCBEF}"/>
          </ac:spMkLst>
        </pc:spChg>
        <pc:spChg chg="mod">
          <ac:chgData name="Dean Oren" userId="4167e8f1ae5040c7" providerId="LiveId" clId="{6322003D-B64F-49F6-BBAB-63AE9E1E022D}" dt="2023-07-05T10:56:19.364" v="4471" actId="1076"/>
          <ac:spMkLst>
            <pc:docMk/>
            <pc:sldMk cId="2975298398" sldId="272"/>
            <ac:spMk id="15" creationId="{77D3B318-395A-0785-F34D-C24B35E220D6}"/>
          </ac:spMkLst>
        </pc:spChg>
        <pc:spChg chg="del">
          <ac:chgData name="Dean Oren" userId="4167e8f1ae5040c7" providerId="LiveId" clId="{6322003D-B64F-49F6-BBAB-63AE9E1E022D}" dt="2023-07-05T10:54:12.810" v="4441" actId="478"/>
          <ac:spMkLst>
            <pc:docMk/>
            <pc:sldMk cId="2975298398" sldId="272"/>
            <ac:spMk id="17" creationId="{36649A43-C02B-EB58-617C-40BCB463968A}"/>
          </ac:spMkLst>
        </pc:spChg>
      </pc:sldChg>
      <pc:sldChg chg="addSp delSp modSp add mod ord delAnim modAnim">
        <pc:chgData name="Dean Oren" userId="4167e8f1ae5040c7" providerId="LiveId" clId="{6322003D-B64F-49F6-BBAB-63AE9E1E022D}" dt="2023-07-05T12:04:45.236" v="5309" actId="207"/>
        <pc:sldMkLst>
          <pc:docMk/>
          <pc:sldMk cId="1423927941" sldId="273"/>
        </pc:sldMkLst>
        <pc:spChg chg="add del mod">
          <ac:chgData name="Dean Oren" userId="4167e8f1ae5040c7" providerId="LiveId" clId="{6322003D-B64F-49F6-BBAB-63AE9E1E022D}" dt="2023-07-05T10:54:31.854" v="4446" actId="478"/>
          <ac:spMkLst>
            <pc:docMk/>
            <pc:sldMk cId="1423927941" sldId="273"/>
            <ac:spMk id="6" creationId="{342F03A4-3586-97D4-C017-1C0549E36B0B}"/>
          </ac:spMkLst>
        </pc:spChg>
        <pc:spChg chg="add mod">
          <ac:chgData name="Dean Oren" userId="4167e8f1ae5040c7" providerId="LiveId" clId="{6322003D-B64F-49F6-BBAB-63AE9E1E022D}" dt="2023-07-05T12:04:45.236" v="5309" actId="207"/>
          <ac:spMkLst>
            <pc:docMk/>
            <pc:sldMk cId="1423927941" sldId="273"/>
            <ac:spMk id="8" creationId="{176BC443-6578-34CC-FDD3-67EFE7607494}"/>
          </ac:spMkLst>
        </pc:spChg>
      </pc:sldChg>
      <pc:sldChg chg="add del setBg">
        <pc:chgData name="Dean Oren" userId="4167e8f1ae5040c7" providerId="LiveId" clId="{6322003D-B64F-49F6-BBAB-63AE9E1E022D}" dt="2023-07-05T10:50:42.010" v="4306"/>
        <pc:sldMkLst>
          <pc:docMk/>
          <pc:sldMk cId="1548638789" sldId="273"/>
        </pc:sldMkLst>
      </pc:sldChg>
      <pc:sldChg chg="add del ord">
        <pc:chgData name="Dean Oren" userId="4167e8f1ae5040c7" providerId="LiveId" clId="{6322003D-B64F-49F6-BBAB-63AE9E1E022D}" dt="2023-07-05T10:50:52.614" v="4311" actId="2890"/>
        <pc:sldMkLst>
          <pc:docMk/>
          <pc:sldMk cId="3364055235" sldId="273"/>
        </pc:sldMkLst>
      </pc:sldChg>
      <pc:sldChg chg="addSp delSp modSp add mod ord modAnim">
        <pc:chgData name="Dean Oren" userId="4167e8f1ae5040c7" providerId="LiveId" clId="{6322003D-B64F-49F6-BBAB-63AE9E1E022D}" dt="2023-07-05T12:16:29.719" v="5378"/>
        <pc:sldMkLst>
          <pc:docMk/>
          <pc:sldMk cId="183929705" sldId="274"/>
        </pc:sldMkLst>
        <pc:spChg chg="add mod">
          <ac:chgData name="Dean Oren" userId="4167e8f1ae5040c7" providerId="LiveId" clId="{6322003D-B64F-49F6-BBAB-63AE9E1E022D}" dt="2023-07-05T12:09:19.191" v="5329" actId="208"/>
          <ac:spMkLst>
            <pc:docMk/>
            <pc:sldMk cId="183929705" sldId="274"/>
            <ac:spMk id="2" creationId="{422A5719-2C15-C5AC-5E06-6E4FF0CFD297}"/>
          </ac:spMkLst>
        </pc:spChg>
        <pc:spChg chg="add mod">
          <ac:chgData name="Dean Oren" userId="4167e8f1ae5040c7" providerId="LiveId" clId="{6322003D-B64F-49F6-BBAB-63AE9E1E022D}" dt="2023-07-05T12:12:49.570" v="5375" actId="1076"/>
          <ac:spMkLst>
            <pc:docMk/>
            <pc:sldMk cId="183929705" sldId="274"/>
            <ac:spMk id="3" creationId="{ED2C0036-8B9F-A73B-2D74-8E7C9851A342}"/>
          </ac:spMkLst>
        </pc:spChg>
        <pc:spChg chg="del">
          <ac:chgData name="Dean Oren" userId="4167e8f1ae5040c7" providerId="LiveId" clId="{6322003D-B64F-49F6-BBAB-63AE9E1E022D}" dt="2023-07-05T12:08:54.520" v="5325" actId="478"/>
          <ac:spMkLst>
            <pc:docMk/>
            <pc:sldMk cId="183929705" sldId="274"/>
            <ac:spMk id="25" creationId="{1064405A-7E31-D238-7740-9D45D72E3C98}"/>
          </ac:spMkLst>
        </pc:spChg>
        <pc:spChg chg="del">
          <ac:chgData name="Dean Oren" userId="4167e8f1ae5040c7" providerId="LiveId" clId="{6322003D-B64F-49F6-BBAB-63AE9E1E022D}" dt="2023-07-05T12:08:54.520" v="5325" actId="478"/>
          <ac:spMkLst>
            <pc:docMk/>
            <pc:sldMk cId="183929705" sldId="274"/>
            <ac:spMk id="26" creationId="{D79C96AA-A755-2CA4-55B0-F4EDFA9FC2A1}"/>
          </ac:spMkLst>
        </pc:spChg>
        <pc:picChg chg="del">
          <ac:chgData name="Dean Oren" userId="4167e8f1ae5040c7" providerId="LiveId" clId="{6322003D-B64F-49F6-BBAB-63AE9E1E022D}" dt="2023-07-05T12:08:57.234" v="5326" actId="478"/>
          <ac:picMkLst>
            <pc:docMk/>
            <pc:sldMk cId="183929705" sldId="274"/>
            <ac:picMk id="1031" creationId="{5CD99BD1-AC03-020C-2089-963DD1C23F4E}"/>
          </ac:picMkLst>
        </pc:picChg>
        <pc:picChg chg="del">
          <ac:chgData name="Dean Oren" userId="4167e8f1ae5040c7" providerId="LiveId" clId="{6322003D-B64F-49F6-BBAB-63AE9E1E022D}" dt="2023-07-05T12:08:54.520" v="5325" actId="478"/>
          <ac:picMkLst>
            <pc:docMk/>
            <pc:sldMk cId="183929705" sldId="274"/>
            <ac:picMk id="2058" creationId="{585B8A3C-701F-BE39-E895-87B22E4ECC72}"/>
          </ac:picMkLst>
        </pc:picChg>
        <pc:picChg chg="del">
          <ac:chgData name="Dean Oren" userId="4167e8f1ae5040c7" providerId="LiveId" clId="{6322003D-B64F-49F6-BBAB-63AE9E1E022D}" dt="2023-07-05T12:08:54.520" v="5325" actId="478"/>
          <ac:picMkLst>
            <pc:docMk/>
            <pc:sldMk cId="183929705" sldId="274"/>
            <ac:picMk id="2060" creationId="{E3900ADA-D588-3522-C23E-ADE05CD66FDE}"/>
          </ac:picMkLst>
        </pc:picChg>
        <pc:cxnChg chg="del">
          <ac:chgData name="Dean Oren" userId="4167e8f1ae5040c7" providerId="LiveId" clId="{6322003D-B64F-49F6-BBAB-63AE9E1E022D}" dt="2023-07-05T12:08:54.520" v="5325" actId="478"/>
          <ac:cxnSpMkLst>
            <pc:docMk/>
            <pc:sldMk cId="183929705" sldId="274"/>
            <ac:cxnSpMk id="28" creationId="{680D5FF3-1E06-2FDF-0FAC-72CC8CB98D88}"/>
          </ac:cxnSpMkLst>
        </pc:cxnChg>
      </pc:sldChg>
      <pc:sldChg chg="modSp add del mod">
        <pc:chgData name="Dean Oren" userId="4167e8f1ae5040c7" providerId="LiveId" clId="{6322003D-B64F-49F6-BBAB-63AE9E1E022D}" dt="2023-07-05T11:42:58.543" v="4951" actId="2696"/>
        <pc:sldMkLst>
          <pc:docMk/>
          <pc:sldMk cId="2636617105" sldId="274"/>
        </pc:sldMkLst>
        <pc:cxnChg chg="mod">
          <ac:chgData name="Dean Oren" userId="4167e8f1ae5040c7" providerId="LiveId" clId="{6322003D-B64F-49F6-BBAB-63AE9E1E022D}" dt="2023-07-05T11:42:53.258" v="4950" actId="208"/>
          <ac:cxnSpMkLst>
            <pc:docMk/>
            <pc:sldMk cId="2636617105" sldId="274"/>
            <ac:cxnSpMk id="11" creationId="{404D764E-94AF-B6D6-9380-F586D61CB93A}"/>
          </ac:cxnSpMkLst>
        </pc:cxnChg>
        <pc:cxnChg chg="mod">
          <ac:chgData name="Dean Oren" userId="4167e8f1ae5040c7" providerId="LiveId" clId="{6322003D-B64F-49F6-BBAB-63AE9E1E022D}" dt="2023-07-05T11:42:53.258" v="4950" actId="208"/>
          <ac:cxnSpMkLst>
            <pc:docMk/>
            <pc:sldMk cId="2636617105" sldId="274"/>
            <ac:cxnSpMk id="27" creationId="{C7782520-937E-8E42-0056-FC1FDCFD8156}"/>
          </ac:cxnSpMkLst>
        </pc:cxnChg>
        <pc:cxnChg chg="mod">
          <ac:chgData name="Dean Oren" userId="4167e8f1ae5040c7" providerId="LiveId" clId="{6322003D-B64F-49F6-BBAB-63AE9E1E022D}" dt="2023-07-05T11:42:53.258" v="4950" actId="208"/>
          <ac:cxnSpMkLst>
            <pc:docMk/>
            <pc:sldMk cId="2636617105" sldId="274"/>
            <ac:cxnSpMk id="28" creationId="{79FAA594-2D36-4682-EFA5-A098C16E99EA}"/>
          </ac:cxnSpMkLst>
        </pc:cxnChg>
        <pc:cxnChg chg="mod">
          <ac:chgData name="Dean Oren" userId="4167e8f1ae5040c7" providerId="LiveId" clId="{6322003D-B64F-49F6-BBAB-63AE9E1E022D}" dt="2023-07-05T11:42:53.258" v="4950" actId="208"/>
          <ac:cxnSpMkLst>
            <pc:docMk/>
            <pc:sldMk cId="2636617105" sldId="274"/>
            <ac:cxnSpMk id="34" creationId="{9A2AFEFF-4662-D91C-3EE5-8D927114C45B}"/>
          </ac:cxnSpMkLst>
        </pc:cxnChg>
        <pc:cxnChg chg="mod">
          <ac:chgData name="Dean Oren" userId="4167e8f1ae5040c7" providerId="LiveId" clId="{6322003D-B64F-49F6-BBAB-63AE9E1E022D}" dt="2023-07-05T11:42:53.258" v="4950" actId="208"/>
          <ac:cxnSpMkLst>
            <pc:docMk/>
            <pc:sldMk cId="2636617105" sldId="274"/>
            <ac:cxnSpMk id="35" creationId="{8446212A-69B9-1679-3CB1-DAC8C11186F6}"/>
          </ac:cxnSpMkLst>
        </pc:cxnChg>
      </pc:sldChg>
      <pc:sldChg chg="modSp add mod">
        <pc:chgData name="Dean Oren" userId="4167e8f1ae5040c7" providerId="LiveId" clId="{6322003D-B64F-49F6-BBAB-63AE9E1E022D}" dt="2023-07-05T12:26:14.303" v="5595" actId="208"/>
        <pc:sldMkLst>
          <pc:docMk/>
          <pc:sldMk cId="2287239922" sldId="275"/>
        </pc:sldMkLst>
        <pc:spChg chg="mod">
          <ac:chgData name="Dean Oren" userId="4167e8f1ae5040c7" providerId="LiveId" clId="{6322003D-B64F-49F6-BBAB-63AE9E1E022D}" dt="2023-07-05T12:25:58.688" v="5590" actId="13822"/>
          <ac:spMkLst>
            <pc:docMk/>
            <pc:sldMk cId="2287239922" sldId="275"/>
            <ac:spMk id="2" creationId="{3DE0F35F-48C4-C938-F4FF-0B6038F67A84}"/>
          </ac:spMkLst>
        </pc:spChg>
        <pc:spChg chg="mod">
          <ac:chgData name="Dean Oren" userId="4167e8f1ae5040c7" providerId="LiveId" clId="{6322003D-B64F-49F6-BBAB-63AE9E1E022D}" dt="2023-07-05T12:26:05.481" v="5593" actId="13822"/>
          <ac:spMkLst>
            <pc:docMk/>
            <pc:sldMk cId="2287239922" sldId="275"/>
            <ac:spMk id="17" creationId="{C808E1D0-7CAD-14A3-F07A-B4DA2E684F46}"/>
          </ac:spMkLst>
        </pc:spChg>
        <pc:spChg chg="mod">
          <ac:chgData name="Dean Oren" userId="4167e8f1ae5040c7" providerId="LiveId" clId="{6322003D-B64F-49F6-BBAB-63AE9E1E022D}" dt="2023-07-05T12:25:51.135" v="5589" actId="20577"/>
          <ac:spMkLst>
            <pc:docMk/>
            <pc:sldMk cId="2287239922" sldId="275"/>
            <ac:spMk id="30" creationId="{B65207B6-509D-1A8A-7D99-E972882B07B1}"/>
          </ac:spMkLst>
        </pc:spChg>
        <pc:cxnChg chg="mod">
          <ac:chgData name="Dean Oren" userId="4167e8f1ae5040c7" providerId="LiveId" clId="{6322003D-B64F-49F6-BBAB-63AE9E1E022D}" dt="2023-07-05T12:26:09.781" v="5594" actId="208"/>
          <ac:cxnSpMkLst>
            <pc:docMk/>
            <pc:sldMk cId="2287239922" sldId="275"/>
            <ac:cxnSpMk id="6" creationId="{A5264AC2-6795-FFBE-9DEE-690C7F6CA5FB}"/>
          </ac:cxnSpMkLst>
        </pc:cxnChg>
        <pc:cxnChg chg="mod">
          <ac:chgData name="Dean Oren" userId="4167e8f1ae5040c7" providerId="LiveId" clId="{6322003D-B64F-49F6-BBAB-63AE9E1E022D}" dt="2023-07-05T12:26:14.303" v="5595" actId="208"/>
          <ac:cxnSpMkLst>
            <pc:docMk/>
            <pc:sldMk cId="2287239922" sldId="275"/>
            <ac:cxnSpMk id="21" creationId="{F684879E-B0E7-1A86-CACC-9F1DFE0A2BEB}"/>
          </ac:cxnSpMkLst>
        </pc:cxnChg>
      </pc:sldChg>
      <pc:sldChg chg="modSp add mod ord">
        <pc:chgData name="Dean Oren" userId="4167e8f1ae5040c7" providerId="LiveId" clId="{6322003D-B64F-49F6-BBAB-63AE9E1E022D}" dt="2023-07-05T12:45:27.294" v="5774" actId="1076"/>
        <pc:sldMkLst>
          <pc:docMk/>
          <pc:sldMk cId="3325759166" sldId="276"/>
        </pc:sldMkLst>
        <pc:spChg chg="mod">
          <ac:chgData name="Dean Oren" userId="4167e8f1ae5040c7" providerId="LiveId" clId="{6322003D-B64F-49F6-BBAB-63AE9E1E022D}" dt="2023-07-05T12:45:27.294" v="5774" actId="1076"/>
          <ac:spMkLst>
            <pc:docMk/>
            <pc:sldMk cId="3325759166" sldId="276"/>
            <ac:spMk id="74" creationId="{242DA3DB-3DFF-72B0-CE99-B8D6C26DE997}"/>
          </ac:spMkLst>
        </pc:spChg>
        <pc:spChg chg="mod">
          <ac:chgData name="Dean Oren" userId="4167e8f1ae5040c7" providerId="LiveId" clId="{6322003D-B64F-49F6-BBAB-63AE9E1E022D}" dt="2023-07-05T12:45:27.294" v="5774" actId="1076"/>
          <ac:spMkLst>
            <pc:docMk/>
            <pc:sldMk cId="3325759166" sldId="276"/>
            <ac:spMk id="75" creationId="{80BDA266-B8F8-A3F0-D4AB-97A00302A315}"/>
          </ac:spMkLst>
        </pc:spChg>
        <pc:spChg chg="mod">
          <ac:chgData name="Dean Oren" userId="4167e8f1ae5040c7" providerId="LiveId" clId="{6322003D-B64F-49F6-BBAB-63AE9E1E022D}" dt="2023-07-05T12:45:27.294" v="5774" actId="1076"/>
          <ac:spMkLst>
            <pc:docMk/>
            <pc:sldMk cId="3325759166" sldId="276"/>
            <ac:spMk id="76" creationId="{00448D8C-62F0-3AD3-7F6F-C15E287BBB00}"/>
          </ac:spMkLst>
        </pc:spChg>
        <pc:spChg chg="mod">
          <ac:chgData name="Dean Oren" userId="4167e8f1ae5040c7" providerId="LiveId" clId="{6322003D-B64F-49F6-BBAB-63AE9E1E022D}" dt="2023-07-05T12:45:27.294" v="5774" actId="1076"/>
          <ac:spMkLst>
            <pc:docMk/>
            <pc:sldMk cId="3325759166" sldId="276"/>
            <ac:spMk id="77" creationId="{89A6F673-2C9D-F1DA-46EF-F8CE713D36E0}"/>
          </ac:spMkLst>
        </pc:spChg>
        <pc:spChg chg="mod">
          <ac:chgData name="Dean Oren" userId="4167e8f1ae5040c7" providerId="LiveId" clId="{6322003D-B64F-49F6-BBAB-63AE9E1E022D}" dt="2023-07-05T12:45:27.294" v="5774" actId="1076"/>
          <ac:spMkLst>
            <pc:docMk/>
            <pc:sldMk cId="3325759166" sldId="276"/>
            <ac:spMk id="78" creationId="{9379E84F-E70B-CEB7-A7E4-33552A9C3F6C}"/>
          </ac:spMkLst>
        </pc:spChg>
        <pc:spChg chg="mod">
          <ac:chgData name="Dean Oren" userId="4167e8f1ae5040c7" providerId="LiveId" clId="{6322003D-B64F-49F6-BBAB-63AE9E1E022D}" dt="2023-07-05T12:45:27.294" v="5774" actId="1076"/>
          <ac:spMkLst>
            <pc:docMk/>
            <pc:sldMk cId="3325759166" sldId="276"/>
            <ac:spMk id="79" creationId="{314743BC-3C2F-DBCE-E06B-EF43DFD4613F}"/>
          </ac:spMkLst>
        </pc:spChg>
        <pc:spChg chg="mod">
          <ac:chgData name="Dean Oren" userId="4167e8f1ae5040c7" providerId="LiveId" clId="{6322003D-B64F-49F6-BBAB-63AE9E1E022D}" dt="2023-07-05T12:45:27.294" v="5774" actId="1076"/>
          <ac:spMkLst>
            <pc:docMk/>
            <pc:sldMk cId="3325759166" sldId="276"/>
            <ac:spMk id="125" creationId="{332B8FE6-E73D-F1B4-2388-6C8BD8419C81}"/>
          </ac:spMkLst>
        </pc:spChg>
        <pc:cxnChg chg="mod">
          <ac:chgData name="Dean Oren" userId="4167e8f1ae5040c7" providerId="LiveId" clId="{6322003D-B64F-49F6-BBAB-63AE9E1E022D}" dt="2023-07-05T12:45:27.294" v="5774" actId="1076"/>
          <ac:cxnSpMkLst>
            <pc:docMk/>
            <pc:sldMk cId="3325759166" sldId="276"/>
            <ac:cxnSpMk id="81" creationId="{99D54947-3804-3853-55C2-FA9D523800C6}"/>
          </ac:cxnSpMkLst>
        </pc:cxnChg>
        <pc:cxnChg chg="mod">
          <ac:chgData name="Dean Oren" userId="4167e8f1ae5040c7" providerId="LiveId" clId="{6322003D-B64F-49F6-BBAB-63AE9E1E022D}" dt="2023-07-05T12:45:27.294" v="5774" actId="1076"/>
          <ac:cxnSpMkLst>
            <pc:docMk/>
            <pc:sldMk cId="3325759166" sldId="276"/>
            <ac:cxnSpMk id="83" creationId="{DF56D820-CD84-E6CF-2A23-14341B9FBA2C}"/>
          </ac:cxnSpMkLst>
        </pc:cxnChg>
        <pc:cxnChg chg="mod">
          <ac:chgData name="Dean Oren" userId="4167e8f1ae5040c7" providerId="LiveId" clId="{6322003D-B64F-49F6-BBAB-63AE9E1E022D}" dt="2023-07-05T12:45:27.294" v="5774" actId="1076"/>
          <ac:cxnSpMkLst>
            <pc:docMk/>
            <pc:sldMk cId="3325759166" sldId="276"/>
            <ac:cxnSpMk id="85" creationId="{BAE5E398-4B42-F642-6700-9EFF14541118}"/>
          </ac:cxnSpMkLst>
        </pc:cxnChg>
        <pc:cxnChg chg="mod">
          <ac:chgData name="Dean Oren" userId="4167e8f1ae5040c7" providerId="LiveId" clId="{6322003D-B64F-49F6-BBAB-63AE9E1E022D}" dt="2023-07-05T12:45:27.294" v="5774" actId="1076"/>
          <ac:cxnSpMkLst>
            <pc:docMk/>
            <pc:sldMk cId="3325759166" sldId="276"/>
            <ac:cxnSpMk id="100" creationId="{6E42CFDD-4136-E7CC-0A91-3326B7620FD3}"/>
          </ac:cxnSpMkLst>
        </pc:cxnChg>
        <pc:cxnChg chg="mod">
          <ac:chgData name="Dean Oren" userId="4167e8f1ae5040c7" providerId="LiveId" clId="{6322003D-B64F-49F6-BBAB-63AE9E1E022D}" dt="2023-07-05T12:45:27.294" v="5774" actId="1076"/>
          <ac:cxnSpMkLst>
            <pc:docMk/>
            <pc:sldMk cId="3325759166" sldId="276"/>
            <ac:cxnSpMk id="102" creationId="{6771C15E-FBD3-77A1-4DB8-F6D090A0C77A}"/>
          </ac:cxnSpMkLst>
        </pc:cxnChg>
        <pc:cxnChg chg="mod">
          <ac:chgData name="Dean Oren" userId="4167e8f1ae5040c7" providerId="LiveId" clId="{6322003D-B64F-49F6-BBAB-63AE9E1E022D}" dt="2023-07-05T12:45:27.294" v="5774" actId="1076"/>
          <ac:cxnSpMkLst>
            <pc:docMk/>
            <pc:sldMk cId="3325759166" sldId="276"/>
            <ac:cxnSpMk id="105" creationId="{6C9A9BC6-0CF0-E016-4CE2-3E271166A727}"/>
          </ac:cxnSpMkLst>
        </pc:cxnChg>
        <pc:cxnChg chg="mod">
          <ac:chgData name="Dean Oren" userId="4167e8f1ae5040c7" providerId="LiveId" clId="{6322003D-B64F-49F6-BBAB-63AE9E1E022D}" dt="2023-07-05T12:45:27.294" v="5774" actId="1076"/>
          <ac:cxnSpMkLst>
            <pc:docMk/>
            <pc:sldMk cId="3325759166" sldId="276"/>
            <ac:cxnSpMk id="108" creationId="{834DA995-6F21-83D5-A4A0-35E434CFC59F}"/>
          </ac:cxnSpMkLst>
        </pc:cxnChg>
      </pc:sldChg>
      <pc:sldChg chg="addSp delSp modSp add mod delAnim modAnim">
        <pc:chgData name="Dean Oren" userId="4167e8f1ae5040c7" providerId="LiveId" clId="{6322003D-B64F-49F6-BBAB-63AE9E1E022D}" dt="2023-07-05T13:01:57.378" v="5898" actId="478"/>
        <pc:sldMkLst>
          <pc:docMk/>
          <pc:sldMk cId="776284851" sldId="277"/>
        </pc:sldMkLst>
        <pc:spChg chg="add mod">
          <ac:chgData name="Dean Oren" userId="4167e8f1ae5040c7" providerId="LiveId" clId="{6322003D-B64F-49F6-BBAB-63AE9E1E022D}" dt="2023-07-05T12:37:07.743" v="5685" actId="782"/>
          <ac:spMkLst>
            <pc:docMk/>
            <pc:sldMk cId="776284851" sldId="277"/>
            <ac:spMk id="2" creationId="{60CE965F-D9AB-4157-5CE5-BF77B53D965A}"/>
          </ac:spMkLst>
        </pc:spChg>
        <pc:spChg chg="add del mod">
          <ac:chgData name="Dean Oren" userId="4167e8f1ae5040c7" providerId="LiveId" clId="{6322003D-B64F-49F6-BBAB-63AE9E1E022D}" dt="2023-07-05T12:41:42.808" v="5721" actId="21"/>
          <ac:spMkLst>
            <pc:docMk/>
            <pc:sldMk cId="776284851" sldId="277"/>
            <ac:spMk id="3" creationId="{7E073257-72EA-AA86-F7BA-3D547F520156}"/>
          </ac:spMkLst>
        </pc:spChg>
        <pc:spChg chg="add del mod">
          <ac:chgData name="Dean Oren" userId="4167e8f1ae5040c7" providerId="LiveId" clId="{6322003D-B64F-49F6-BBAB-63AE9E1E022D}" dt="2023-07-05T12:39:23.813" v="5701" actId="21"/>
          <ac:spMkLst>
            <pc:docMk/>
            <pc:sldMk cId="776284851" sldId="277"/>
            <ac:spMk id="4" creationId="{C57F1AF1-6A1E-F219-A246-8C9D0BDF146B}"/>
          </ac:spMkLst>
        </pc:spChg>
        <pc:spChg chg="add mod">
          <ac:chgData name="Dean Oren" userId="4167e8f1ae5040c7" providerId="LiveId" clId="{6322003D-B64F-49F6-BBAB-63AE9E1E022D}" dt="2023-07-05T12:42:16.257" v="5725" actId="1076"/>
          <ac:spMkLst>
            <pc:docMk/>
            <pc:sldMk cId="776284851" sldId="277"/>
            <ac:spMk id="5" creationId="{5651FCAF-BD00-BFB6-E7B2-EBB92810DC1C}"/>
          </ac:spMkLst>
        </pc:spChg>
        <pc:spChg chg="add del mod">
          <ac:chgData name="Dean Oren" userId="4167e8f1ae5040c7" providerId="LiveId" clId="{6322003D-B64F-49F6-BBAB-63AE9E1E022D}" dt="2023-07-05T12:41:41.128" v="5719" actId="21"/>
          <ac:spMkLst>
            <pc:docMk/>
            <pc:sldMk cId="776284851" sldId="277"/>
            <ac:spMk id="6" creationId="{11413506-FFD1-5D34-5CE3-826C1DE11E02}"/>
          </ac:spMkLst>
        </pc:spChg>
        <pc:spChg chg="add mod">
          <ac:chgData name="Dean Oren" userId="4167e8f1ae5040c7" providerId="LiveId" clId="{6322003D-B64F-49F6-BBAB-63AE9E1E022D}" dt="2023-07-05T12:42:32.669" v="5727" actId="1076"/>
          <ac:spMkLst>
            <pc:docMk/>
            <pc:sldMk cId="776284851" sldId="277"/>
            <ac:spMk id="7" creationId="{6620E8A4-D497-E86D-815F-8E2C7E621E68}"/>
          </ac:spMkLst>
        </pc:spChg>
        <pc:spChg chg="add mod">
          <ac:chgData name="Dean Oren" userId="4167e8f1ae5040c7" providerId="LiveId" clId="{6322003D-B64F-49F6-BBAB-63AE9E1E022D}" dt="2023-07-05T12:45:01.257" v="5772" actId="20577"/>
          <ac:spMkLst>
            <pc:docMk/>
            <pc:sldMk cId="776284851" sldId="277"/>
            <ac:spMk id="8" creationId="{1A063699-E771-94B9-97C4-8D296101F74F}"/>
          </ac:spMkLst>
        </pc:spChg>
        <pc:spChg chg="add mod">
          <ac:chgData name="Dean Oren" userId="4167e8f1ae5040c7" providerId="LiveId" clId="{6322003D-B64F-49F6-BBAB-63AE9E1E022D}" dt="2023-07-05T12:39:24.127" v="5702"/>
          <ac:spMkLst>
            <pc:docMk/>
            <pc:sldMk cId="776284851" sldId="277"/>
            <ac:spMk id="9" creationId="{9231D952-E878-A3BA-BBF5-BA245E429586}"/>
          </ac:spMkLst>
        </pc:spChg>
        <pc:spChg chg="add mod">
          <ac:chgData name="Dean Oren" userId="4167e8f1ae5040c7" providerId="LiveId" clId="{6322003D-B64F-49F6-BBAB-63AE9E1E022D}" dt="2023-07-05T12:42:16.257" v="5725" actId="1076"/>
          <ac:spMkLst>
            <pc:docMk/>
            <pc:sldMk cId="776284851" sldId="277"/>
            <ac:spMk id="10" creationId="{90525199-AA13-68E7-835D-A5FED0C8745F}"/>
          </ac:spMkLst>
        </pc:spChg>
        <pc:spChg chg="add mod">
          <ac:chgData name="Dean Oren" userId="4167e8f1ae5040c7" providerId="LiveId" clId="{6322003D-B64F-49F6-BBAB-63AE9E1E022D}" dt="2023-07-05T12:41:43.216" v="5722"/>
          <ac:spMkLst>
            <pc:docMk/>
            <pc:sldMk cId="776284851" sldId="277"/>
            <ac:spMk id="11" creationId="{136A659B-8B40-1AFE-8368-E09BBF62AB81}"/>
          </ac:spMkLst>
        </pc:spChg>
        <pc:spChg chg="add mod">
          <ac:chgData name="Dean Oren" userId="4167e8f1ae5040c7" providerId="LiveId" clId="{6322003D-B64F-49F6-BBAB-63AE9E1E022D}" dt="2023-07-05T12:45:34.810" v="5776" actId="571"/>
          <ac:spMkLst>
            <pc:docMk/>
            <pc:sldMk cId="776284851" sldId="277"/>
            <ac:spMk id="14" creationId="{F5A071DB-3B2D-DFB1-B8A9-61B174A8F011}"/>
          </ac:spMkLst>
        </pc:spChg>
        <pc:spChg chg="add del mod">
          <ac:chgData name="Dean Oren" userId="4167e8f1ae5040c7" providerId="LiveId" clId="{6322003D-B64F-49F6-BBAB-63AE9E1E022D}" dt="2023-07-05T12:46:06.655" v="5795"/>
          <ac:spMkLst>
            <pc:docMk/>
            <pc:sldMk cId="776284851" sldId="277"/>
            <ac:spMk id="15" creationId="{F3EA3212-82E5-E0EC-9109-1C143D2A8DE1}"/>
          </ac:spMkLst>
        </pc:spChg>
        <pc:spChg chg="add mod">
          <ac:chgData name="Dean Oren" userId="4167e8f1ae5040c7" providerId="LiveId" clId="{6322003D-B64F-49F6-BBAB-63AE9E1E022D}" dt="2023-07-05T12:46:29.967" v="5800" actId="20577"/>
          <ac:spMkLst>
            <pc:docMk/>
            <pc:sldMk cId="776284851" sldId="277"/>
            <ac:spMk id="16" creationId="{13AE6590-08D6-49F4-F8FA-0A352DB3AF00}"/>
          </ac:spMkLst>
        </pc:spChg>
        <pc:spChg chg="add mod">
          <ac:chgData name="Dean Oren" userId="4167e8f1ae5040c7" providerId="LiveId" clId="{6322003D-B64F-49F6-BBAB-63AE9E1E022D}" dt="2023-07-05T12:46:56.602" v="5807" actId="14100"/>
          <ac:spMkLst>
            <pc:docMk/>
            <pc:sldMk cId="776284851" sldId="277"/>
            <ac:spMk id="18" creationId="{5C5DBFA8-22AF-16A2-4DD7-8BEA69C09F3D}"/>
          </ac:spMkLst>
        </pc:spChg>
        <pc:spChg chg="add mod">
          <ac:chgData name="Dean Oren" userId="4167e8f1ae5040c7" providerId="LiveId" clId="{6322003D-B64F-49F6-BBAB-63AE9E1E022D}" dt="2023-07-05T12:47:04.398" v="5809" actId="1076"/>
          <ac:spMkLst>
            <pc:docMk/>
            <pc:sldMk cId="776284851" sldId="277"/>
            <ac:spMk id="19" creationId="{809B5204-71AA-68E6-F887-327172D14CFE}"/>
          </ac:spMkLst>
        </pc:spChg>
        <pc:spChg chg="add mod">
          <ac:chgData name="Dean Oren" userId="4167e8f1ae5040c7" providerId="LiveId" clId="{6322003D-B64F-49F6-BBAB-63AE9E1E022D}" dt="2023-07-05T12:48:15.450" v="5828" actId="20577"/>
          <ac:spMkLst>
            <pc:docMk/>
            <pc:sldMk cId="776284851" sldId="277"/>
            <ac:spMk id="20" creationId="{0CA0B6D7-72DD-2596-6841-865864B475A1}"/>
          </ac:spMkLst>
        </pc:spChg>
        <pc:spChg chg="add del mod">
          <ac:chgData name="Dean Oren" userId="4167e8f1ae5040c7" providerId="LiveId" clId="{6322003D-B64F-49F6-BBAB-63AE9E1E022D}" dt="2023-07-05T12:47:20.812" v="5817" actId="1076"/>
          <ac:spMkLst>
            <pc:docMk/>
            <pc:sldMk cId="776284851" sldId="277"/>
            <ac:spMk id="21" creationId="{B0E751DF-D28A-D1E9-4C3E-94BC5564882E}"/>
          </ac:spMkLst>
        </pc:spChg>
        <pc:spChg chg="add mod">
          <ac:chgData name="Dean Oren" userId="4167e8f1ae5040c7" providerId="LiveId" clId="{6322003D-B64F-49F6-BBAB-63AE9E1E022D}" dt="2023-07-05T12:47:23.750" v="5819" actId="1076"/>
          <ac:spMkLst>
            <pc:docMk/>
            <pc:sldMk cId="776284851" sldId="277"/>
            <ac:spMk id="22" creationId="{3F2295ED-19FC-871A-5158-B6E506ED0D84}"/>
          </ac:spMkLst>
        </pc:spChg>
        <pc:spChg chg="del">
          <ac:chgData name="Dean Oren" userId="4167e8f1ae5040c7" providerId="LiveId" clId="{6322003D-B64F-49F6-BBAB-63AE9E1E022D}" dt="2023-07-05T12:34:23.004" v="5610" actId="478"/>
          <ac:spMkLst>
            <pc:docMk/>
            <pc:sldMk cId="776284851" sldId="277"/>
            <ac:spMk id="23" creationId="{C296D58C-D888-5415-29D9-319A5FF85F12}"/>
          </ac:spMkLst>
        </pc:spChg>
        <pc:spChg chg="del">
          <ac:chgData name="Dean Oren" userId="4167e8f1ae5040c7" providerId="LiveId" clId="{6322003D-B64F-49F6-BBAB-63AE9E1E022D}" dt="2023-07-05T12:34:23.004" v="5610" actId="478"/>
          <ac:spMkLst>
            <pc:docMk/>
            <pc:sldMk cId="776284851" sldId="277"/>
            <ac:spMk id="24" creationId="{8196B707-2686-2708-A9AC-EC0D38A5701E}"/>
          </ac:spMkLst>
        </pc:spChg>
        <pc:spChg chg="del">
          <ac:chgData name="Dean Oren" userId="4167e8f1ae5040c7" providerId="LiveId" clId="{6322003D-B64F-49F6-BBAB-63AE9E1E022D}" dt="2023-07-05T12:34:23.004" v="5610" actId="478"/>
          <ac:spMkLst>
            <pc:docMk/>
            <pc:sldMk cId="776284851" sldId="277"/>
            <ac:spMk id="25" creationId="{D5973A65-2A23-20B6-FD78-D3CF31D66CBA}"/>
          </ac:spMkLst>
        </pc:spChg>
        <pc:spChg chg="del">
          <ac:chgData name="Dean Oren" userId="4167e8f1ae5040c7" providerId="LiveId" clId="{6322003D-B64F-49F6-BBAB-63AE9E1E022D}" dt="2023-07-05T12:34:23.004" v="5610" actId="478"/>
          <ac:spMkLst>
            <pc:docMk/>
            <pc:sldMk cId="776284851" sldId="277"/>
            <ac:spMk id="26" creationId="{2B2882FC-3F1D-27C7-4F47-BC88B70E9F73}"/>
          </ac:spMkLst>
        </pc:spChg>
        <pc:spChg chg="add mod">
          <ac:chgData name="Dean Oren" userId="4167e8f1ae5040c7" providerId="LiveId" clId="{6322003D-B64F-49F6-BBAB-63AE9E1E022D}" dt="2023-07-05T12:47:27.305" v="5821" actId="1076"/>
          <ac:spMkLst>
            <pc:docMk/>
            <pc:sldMk cId="776284851" sldId="277"/>
            <ac:spMk id="27" creationId="{AE4C5A47-D758-CFB6-29FA-861227AC680D}"/>
          </ac:spMkLst>
        </pc:spChg>
        <pc:spChg chg="add del mod">
          <ac:chgData name="Dean Oren" userId="4167e8f1ae5040c7" providerId="LiveId" clId="{6322003D-B64F-49F6-BBAB-63AE9E1E022D}" dt="2023-07-05T13:01:57.378" v="5898" actId="478"/>
          <ac:spMkLst>
            <pc:docMk/>
            <pc:sldMk cId="776284851" sldId="277"/>
            <ac:spMk id="29" creationId="{2B95503D-EBE4-7209-45EC-F6DDDCFEEFE4}"/>
          </ac:spMkLst>
        </pc:spChg>
        <pc:spChg chg="add mod">
          <ac:chgData name="Dean Oren" userId="4167e8f1ae5040c7" providerId="LiveId" clId="{6322003D-B64F-49F6-BBAB-63AE9E1E022D}" dt="2023-07-05T12:47:34.943" v="5825" actId="1076"/>
          <ac:spMkLst>
            <pc:docMk/>
            <pc:sldMk cId="776284851" sldId="277"/>
            <ac:spMk id="30" creationId="{07C2EE2F-F4AC-5239-2005-3CEB48C11F2C}"/>
          </ac:spMkLst>
        </pc:spChg>
        <pc:spChg chg="del">
          <ac:chgData name="Dean Oren" userId="4167e8f1ae5040c7" providerId="LiveId" clId="{6322003D-B64F-49F6-BBAB-63AE9E1E022D}" dt="2023-07-05T12:34:23.004" v="5610" actId="478"/>
          <ac:spMkLst>
            <pc:docMk/>
            <pc:sldMk cId="776284851" sldId="277"/>
            <ac:spMk id="50" creationId="{3E982971-BBBE-5493-2A57-FCFCF6FF10FE}"/>
          </ac:spMkLst>
        </pc:spChg>
        <pc:spChg chg="mod">
          <ac:chgData name="Dean Oren" userId="4167e8f1ae5040c7" providerId="LiveId" clId="{6322003D-B64F-49F6-BBAB-63AE9E1E022D}" dt="2023-07-05T12:45:39.886" v="5777" actId="1076"/>
          <ac:spMkLst>
            <pc:docMk/>
            <pc:sldMk cId="776284851" sldId="277"/>
            <ac:spMk id="74" creationId="{242DA3DB-3DFF-72B0-CE99-B8D6C26DE997}"/>
          </ac:spMkLst>
        </pc:spChg>
        <pc:spChg chg="mod">
          <ac:chgData name="Dean Oren" userId="4167e8f1ae5040c7" providerId="LiveId" clId="{6322003D-B64F-49F6-BBAB-63AE9E1E022D}" dt="2023-07-05T12:45:39.886" v="5777" actId="1076"/>
          <ac:spMkLst>
            <pc:docMk/>
            <pc:sldMk cId="776284851" sldId="277"/>
            <ac:spMk id="75" creationId="{80BDA266-B8F8-A3F0-D4AB-97A00302A315}"/>
          </ac:spMkLst>
        </pc:spChg>
        <pc:spChg chg="mod">
          <ac:chgData name="Dean Oren" userId="4167e8f1ae5040c7" providerId="LiveId" clId="{6322003D-B64F-49F6-BBAB-63AE9E1E022D}" dt="2023-07-05T12:45:39.886" v="5777" actId="1076"/>
          <ac:spMkLst>
            <pc:docMk/>
            <pc:sldMk cId="776284851" sldId="277"/>
            <ac:spMk id="76" creationId="{00448D8C-62F0-3AD3-7F6F-C15E287BBB00}"/>
          </ac:spMkLst>
        </pc:spChg>
        <pc:spChg chg="mod">
          <ac:chgData name="Dean Oren" userId="4167e8f1ae5040c7" providerId="LiveId" clId="{6322003D-B64F-49F6-BBAB-63AE9E1E022D}" dt="2023-07-05T12:45:39.886" v="5777" actId="1076"/>
          <ac:spMkLst>
            <pc:docMk/>
            <pc:sldMk cId="776284851" sldId="277"/>
            <ac:spMk id="77" creationId="{89A6F673-2C9D-F1DA-46EF-F8CE713D36E0}"/>
          </ac:spMkLst>
        </pc:spChg>
        <pc:spChg chg="mod">
          <ac:chgData name="Dean Oren" userId="4167e8f1ae5040c7" providerId="LiveId" clId="{6322003D-B64F-49F6-BBAB-63AE9E1E022D}" dt="2023-07-05T12:45:39.886" v="5777" actId="1076"/>
          <ac:spMkLst>
            <pc:docMk/>
            <pc:sldMk cId="776284851" sldId="277"/>
            <ac:spMk id="78" creationId="{9379E84F-E70B-CEB7-A7E4-33552A9C3F6C}"/>
          </ac:spMkLst>
        </pc:spChg>
        <pc:spChg chg="mod">
          <ac:chgData name="Dean Oren" userId="4167e8f1ae5040c7" providerId="LiveId" clId="{6322003D-B64F-49F6-BBAB-63AE9E1E022D}" dt="2023-07-05T12:45:39.886" v="5777" actId="1076"/>
          <ac:spMkLst>
            <pc:docMk/>
            <pc:sldMk cId="776284851" sldId="277"/>
            <ac:spMk id="79" creationId="{314743BC-3C2F-DBCE-E06B-EF43DFD4613F}"/>
          </ac:spMkLst>
        </pc:spChg>
        <pc:spChg chg="del mod">
          <ac:chgData name="Dean Oren" userId="4167e8f1ae5040c7" providerId="LiveId" clId="{6322003D-B64F-49F6-BBAB-63AE9E1E022D}" dt="2023-07-05T12:34:25.379" v="5612" actId="478"/>
          <ac:spMkLst>
            <pc:docMk/>
            <pc:sldMk cId="776284851" sldId="277"/>
            <ac:spMk id="125" creationId="{332B8FE6-E73D-F1B4-2388-6C8BD8419C81}"/>
          </ac:spMkLst>
        </pc:spChg>
        <pc:cxnChg chg="del mod">
          <ac:chgData name="Dean Oren" userId="4167e8f1ae5040c7" providerId="LiveId" clId="{6322003D-B64F-49F6-BBAB-63AE9E1E022D}" dt="2023-07-05T12:34:23.004" v="5610" actId="478"/>
          <ac:cxnSpMkLst>
            <pc:docMk/>
            <pc:sldMk cId="776284851" sldId="277"/>
            <ac:cxnSpMk id="28" creationId="{6F9334ED-DFEC-CFA3-4A4E-F5168EBADFA4}"/>
          </ac:cxnSpMkLst>
        </pc:cxnChg>
        <pc:cxnChg chg="del mod">
          <ac:chgData name="Dean Oren" userId="4167e8f1ae5040c7" providerId="LiveId" clId="{6322003D-B64F-49F6-BBAB-63AE9E1E022D}" dt="2023-07-05T12:34:23.004" v="5610" actId="478"/>
          <ac:cxnSpMkLst>
            <pc:docMk/>
            <pc:sldMk cId="776284851" sldId="277"/>
            <ac:cxnSpMk id="32" creationId="{A1B86C96-5D75-D862-E044-5C9B81359C33}"/>
          </ac:cxnSpMkLst>
        </pc:cxnChg>
        <pc:cxnChg chg="del mod">
          <ac:chgData name="Dean Oren" userId="4167e8f1ae5040c7" providerId="LiveId" clId="{6322003D-B64F-49F6-BBAB-63AE9E1E022D}" dt="2023-07-05T12:34:23.004" v="5610" actId="478"/>
          <ac:cxnSpMkLst>
            <pc:docMk/>
            <pc:sldMk cId="776284851" sldId="277"/>
            <ac:cxnSpMk id="45" creationId="{4C1A1E4B-A8CB-57C1-1AB3-3E177D5D95CF}"/>
          </ac:cxnSpMkLst>
        </pc:cxnChg>
        <pc:cxnChg chg="del mod">
          <ac:chgData name="Dean Oren" userId="4167e8f1ae5040c7" providerId="LiveId" clId="{6322003D-B64F-49F6-BBAB-63AE9E1E022D}" dt="2023-07-05T12:34:23.004" v="5610" actId="478"/>
          <ac:cxnSpMkLst>
            <pc:docMk/>
            <pc:sldMk cId="776284851" sldId="277"/>
            <ac:cxnSpMk id="49" creationId="{1E5FFA79-A42E-7387-63D4-F74F520B30C7}"/>
          </ac:cxnSpMkLst>
        </pc:cxnChg>
        <pc:cxnChg chg="del mod">
          <ac:chgData name="Dean Oren" userId="4167e8f1ae5040c7" providerId="LiveId" clId="{6322003D-B64F-49F6-BBAB-63AE9E1E022D}" dt="2023-07-05T12:34:23.004" v="5610" actId="478"/>
          <ac:cxnSpMkLst>
            <pc:docMk/>
            <pc:sldMk cId="776284851" sldId="277"/>
            <ac:cxnSpMk id="52" creationId="{F3A7CB40-604A-260D-B877-F95DDD417A56}"/>
          </ac:cxnSpMkLst>
        </pc:cxnChg>
        <pc:cxnChg chg="del mod">
          <ac:chgData name="Dean Oren" userId="4167e8f1ae5040c7" providerId="LiveId" clId="{6322003D-B64F-49F6-BBAB-63AE9E1E022D}" dt="2023-07-05T12:34:23.004" v="5610" actId="478"/>
          <ac:cxnSpMkLst>
            <pc:docMk/>
            <pc:sldMk cId="776284851" sldId="277"/>
            <ac:cxnSpMk id="53" creationId="{05F6EE3C-E2F4-A9F9-3013-1A975A838496}"/>
          </ac:cxnSpMkLst>
        </pc:cxnChg>
        <pc:cxnChg chg="mod">
          <ac:chgData name="Dean Oren" userId="4167e8f1ae5040c7" providerId="LiveId" clId="{6322003D-B64F-49F6-BBAB-63AE9E1E022D}" dt="2023-07-05T12:45:39.886" v="5777" actId="1076"/>
          <ac:cxnSpMkLst>
            <pc:docMk/>
            <pc:sldMk cId="776284851" sldId="277"/>
            <ac:cxnSpMk id="81" creationId="{99D54947-3804-3853-55C2-FA9D523800C6}"/>
          </ac:cxnSpMkLst>
        </pc:cxnChg>
        <pc:cxnChg chg="mod">
          <ac:chgData name="Dean Oren" userId="4167e8f1ae5040c7" providerId="LiveId" clId="{6322003D-B64F-49F6-BBAB-63AE9E1E022D}" dt="2023-07-05T12:45:39.886" v="5777" actId="1076"/>
          <ac:cxnSpMkLst>
            <pc:docMk/>
            <pc:sldMk cId="776284851" sldId="277"/>
            <ac:cxnSpMk id="83" creationId="{DF56D820-CD84-E6CF-2A23-14341B9FBA2C}"/>
          </ac:cxnSpMkLst>
        </pc:cxnChg>
        <pc:cxnChg chg="mod">
          <ac:chgData name="Dean Oren" userId="4167e8f1ae5040c7" providerId="LiveId" clId="{6322003D-B64F-49F6-BBAB-63AE9E1E022D}" dt="2023-07-05T12:45:39.886" v="5777" actId="1076"/>
          <ac:cxnSpMkLst>
            <pc:docMk/>
            <pc:sldMk cId="776284851" sldId="277"/>
            <ac:cxnSpMk id="85" creationId="{BAE5E398-4B42-F642-6700-9EFF14541118}"/>
          </ac:cxnSpMkLst>
        </pc:cxnChg>
        <pc:cxnChg chg="mod">
          <ac:chgData name="Dean Oren" userId="4167e8f1ae5040c7" providerId="LiveId" clId="{6322003D-B64F-49F6-BBAB-63AE9E1E022D}" dt="2023-07-05T12:45:39.886" v="5777" actId="1076"/>
          <ac:cxnSpMkLst>
            <pc:docMk/>
            <pc:sldMk cId="776284851" sldId="277"/>
            <ac:cxnSpMk id="100" creationId="{6E42CFDD-4136-E7CC-0A91-3326B7620FD3}"/>
          </ac:cxnSpMkLst>
        </pc:cxnChg>
        <pc:cxnChg chg="mod">
          <ac:chgData name="Dean Oren" userId="4167e8f1ae5040c7" providerId="LiveId" clId="{6322003D-B64F-49F6-BBAB-63AE9E1E022D}" dt="2023-07-05T12:45:39.886" v="5777" actId="1076"/>
          <ac:cxnSpMkLst>
            <pc:docMk/>
            <pc:sldMk cId="776284851" sldId="277"/>
            <ac:cxnSpMk id="102" creationId="{6771C15E-FBD3-77A1-4DB8-F6D090A0C77A}"/>
          </ac:cxnSpMkLst>
        </pc:cxnChg>
        <pc:cxnChg chg="mod">
          <ac:chgData name="Dean Oren" userId="4167e8f1ae5040c7" providerId="LiveId" clId="{6322003D-B64F-49F6-BBAB-63AE9E1E022D}" dt="2023-07-05T12:45:39.886" v="5777" actId="1076"/>
          <ac:cxnSpMkLst>
            <pc:docMk/>
            <pc:sldMk cId="776284851" sldId="277"/>
            <ac:cxnSpMk id="105" creationId="{6C9A9BC6-0CF0-E016-4CE2-3E271166A727}"/>
          </ac:cxnSpMkLst>
        </pc:cxnChg>
        <pc:cxnChg chg="mod">
          <ac:chgData name="Dean Oren" userId="4167e8f1ae5040c7" providerId="LiveId" clId="{6322003D-B64F-49F6-BBAB-63AE9E1E022D}" dt="2023-07-05T12:45:39.886" v="5777" actId="1076"/>
          <ac:cxnSpMkLst>
            <pc:docMk/>
            <pc:sldMk cId="776284851" sldId="277"/>
            <ac:cxnSpMk id="108" creationId="{834DA995-6F21-83D5-A4A0-35E434CFC59F}"/>
          </ac:cxnSpMkLst>
        </pc:cxnChg>
      </pc:sldChg>
      <pc:sldChg chg="delSp modSp add del mod delAnim">
        <pc:chgData name="Dean Oren" userId="4167e8f1ae5040c7" providerId="LiveId" clId="{6322003D-B64F-49F6-BBAB-63AE9E1E022D}" dt="2023-07-05T12:45:12.463" v="5773" actId="47"/>
        <pc:sldMkLst>
          <pc:docMk/>
          <pc:sldMk cId="819082566" sldId="278"/>
        </pc:sldMkLst>
        <pc:spChg chg="del">
          <ac:chgData name="Dean Oren" userId="4167e8f1ae5040c7" providerId="LiveId" clId="{6322003D-B64F-49F6-BBAB-63AE9E1E022D}" dt="2023-07-05T12:44:16.878" v="5761" actId="478"/>
          <ac:spMkLst>
            <pc:docMk/>
            <pc:sldMk cId="819082566" sldId="278"/>
            <ac:spMk id="2" creationId="{60CE965F-D9AB-4157-5CE5-BF77B53D965A}"/>
          </ac:spMkLst>
        </pc:spChg>
        <pc:spChg chg="del">
          <ac:chgData name="Dean Oren" userId="4167e8f1ae5040c7" providerId="LiveId" clId="{6322003D-B64F-49F6-BBAB-63AE9E1E022D}" dt="2023-07-05T12:44:16.878" v="5761" actId="478"/>
          <ac:spMkLst>
            <pc:docMk/>
            <pc:sldMk cId="819082566" sldId="278"/>
            <ac:spMk id="5" creationId="{5651FCAF-BD00-BFB6-E7B2-EBB92810DC1C}"/>
          </ac:spMkLst>
        </pc:spChg>
        <pc:spChg chg="del">
          <ac:chgData name="Dean Oren" userId="4167e8f1ae5040c7" providerId="LiveId" clId="{6322003D-B64F-49F6-BBAB-63AE9E1E022D}" dt="2023-07-05T12:44:16.878" v="5761" actId="478"/>
          <ac:spMkLst>
            <pc:docMk/>
            <pc:sldMk cId="819082566" sldId="278"/>
            <ac:spMk id="7" creationId="{6620E8A4-D497-E86D-815F-8E2C7E621E68}"/>
          </ac:spMkLst>
        </pc:spChg>
        <pc:spChg chg="mod">
          <ac:chgData name="Dean Oren" userId="4167e8f1ae5040c7" providerId="LiveId" clId="{6322003D-B64F-49F6-BBAB-63AE9E1E022D}" dt="2023-07-05T12:44:09.345" v="5760" actId="20577"/>
          <ac:spMkLst>
            <pc:docMk/>
            <pc:sldMk cId="819082566" sldId="278"/>
            <ac:spMk id="8" creationId="{1A063699-E771-94B9-97C4-8D296101F74F}"/>
          </ac:spMkLst>
        </pc:spChg>
        <pc:spChg chg="del">
          <ac:chgData name="Dean Oren" userId="4167e8f1ae5040c7" providerId="LiveId" clId="{6322003D-B64F-49F6-BBAB-63AE9E1E022D}" dt="2023-07-05T12:44:16.878" v="5761" actId="478"/>
          <ac:spMkLst>
            <pc:docMk/>
            <pc:sldMk cId="819082566" sldId="278"/>
            <ac:spMk id="9" creationId="{9231D952-E878-A3BA-BBF5-BA245E429586}"/>
          </ac:spMkLst>
        </pc:spChg>
        <pc:spChg chg="del">
          <ac:chgData name="Dean Oren" userId="4167e8f1ae5040c7" providerId="LiveId" clId="{6322003D-B64F-49F6-BBAB-63AE9E1E022D}" dt="2023-07-05T12:44:16.878" v="5761" actId="478"/>
          <ac:spMkLst>
            <pc:docMk/>
            <pc:sldMk cId="819082566" sldId="278"/>
            <ac:spMk id="10" creationId="{90525199-AA13-68E7-835D-A5FED0C8745F}"/>
          </ac:spMkLst>
        </pc:spChg>
        <pc:spChg chg="del">
          <ac:chgData name="Dean Oren" userId="4167e8f1ae5040c7" providerId="LiveId" clId="{6322003D-B64F-49F6-BBAB-63AE9E1E022D}" dt="2023-07-05T12:44:16.878" v="5761" actId="478"/>
          <ac:spMkLst>
            <pc:docMk/>
            <pc:sldMk cId="819082566" sldId="278"/>
            <ac:spMk id="11" creationId="{136A659B-8B40-1AFE-8368-E09BBF62AB81}"/>
          </ac:spMkLst>
        </pc:spChg>
        <pc:spChg chg="mod">
          <ac:chgData name="Dean Oren" userId="4167e8f1ae5040c7" providerId="LiveId" clId="{6322003D-B64F-49F6-BBAB-63AE9E1E022D}" dt="2023-07-05T12:44:47.602" v="5763" actId="1076"/>
          <ac:spMkLst>
            <pc:docMk/>
            <pc:sldMk cId="819082566" sldId="278"/>
            <ac:spMk id="74" creationId="{242DA3DB-3DFF-72B0-CE99-B8D6C26DE997}"/>
          </ac:spMkLst>
        </pc:spChg>
        <pc:spChg chg="mod">
          <ac:chgData name="Dean Oren" userId="4167e8f1ae5040c7" providerId="LiveId" clId="{6322003D-B64F-49F6-BBAB-63AE9E1E022D}" dt="2023-07-05T12:44:47.602" v="5763" actId="1076"/>
          <ac:spMkLst>
            <pc:docMk/>
            <pc:sldMk cId="819082566" sldId="278"/>
            <ac:spMk id="75" creationId="{80BDA266-B8F8-A3F0-D4AB-97A00302A315}"/>
          </ac:spMkLst>
        </pc:spChg>
        <pc:spChg chg="mod">
          <ac:chgData name="Dean Oren" userId="4167e8f1ae5040c7" providerId="LiveId" clId="{6322003D-B64F-49F6-BBAB-63AE9E1E022D}" dt="2023-07-05T12:44:47.602" v="5763" actId="1076"/>
          <ac:spMkLst>
            <pc:docMk/>
            <pc:sldMk cId="819082566" sldId="278"/>
            <ac:spMk id="76" creationId="{00448D8C-62F0-3AD3-7F6F-C15E287BBB00}"/>
          </ac:spMkLst>
        </pc:spChg>
        <pc:spChg chg="mod">
          <ac:chgData name="Dean Oren" userId="4167e8f1ae5040c7" providerId="LiveId" clId="{6322003D-B64F-49F6-BBAB-63AE9E1E022D}" dt="2023-07-05T12:44:47.602" v="5763" actId="1076"/>
          <ac:spMkLst>
            <pc:docMk/>
            <pc:sldMk cId="819082566" sldId="278"/>
            <ac:spMk id="77" creationId="{89A6F673-2C9D-F1DA-46EF-F8CE713D36E0}"/>
          </ac:spMkLst>
        </pc:spChg>
        <pc:spChg chg="mod">
          <ac:chgData name="Dean Oren" userId="4167e8f1ae5040c7" providerId="LiveId" clId="{6322003D-B64F-49F6-BBAB-63AE9E1E022D}" dt="2023-07-05T12:44:47.602" v="5763" actId="1076"/>
          <ac:spMkLst>
            <pc:docMk/>
            <pc:sldMk cId="819082566" sldId="278"/>
            <ac:spMk id="78" creationId="{9379E84F-E70B-CEB7-A7E4-33552A9C3F6C}"/>
          </ac:spMkLst>
        </pc:spChg>
        <pc:spChg chg="mod">
          <ac:chgData name="Dean Oren" userId="4167e8f1ae5040c7" providerId="LiveId" clId="{6322003D-B64F-49F6-BBAB-63AE9E1E022D}" dt="2023-07-05T12:44:47.602" v="5763" actId="1076"/>
          <ac:spMkLst>
            <pc:docMk/>
            <pc:sldMk cId="819082566" sldId="278"/>
            <ac:spMk id="79" creationId="{314743BC-3C2F-DBCE-E06B-EF43DFD4613F}"/>
          </ac:spMkLst>
        </pc:spChg>
        <pc:cxnChg chg="mod">
          <ac:chgData name="Dean Oren" userId="4167e8f1ae5040c7" providerId="LiveId" clId="{6322003D-B64F-49F6-BBAB-63AE9E1E022D}" dt="2023-07-05T12:44:47.602" v="5763" actId="1076"/>
          <ac:cxnSpMkLst>
            <pc:docMk/>
            <pc:sldMk cId="819082566" sldId="278"/>
            <ac:cxnSpMk id="81" creationId="{99D54947-3804-3853-55C2-FA9D523800C6}"/>
          </ac:cxnSpMkLst>
        </pc:cxnChg>
        <pc:cxnChg chg="mod">
          <ac:chgData name="Dean Oren" userId="4167e8f1ae5040c7" providerId="LiveId" clId="{6322003D-B64F-49F6-BBAB-63AE9E1E022D}" dt="2023-07-05T12:44:47.602" v="5763" actId="1076"/>
          <ac:cxnSpMkLst>
            <pc:docMk/>
            <pc:sldMk cId="819082566" sldId="278"/>
            <ac:cxnSpMk id="83" creationId="{DF56D820-CD84-E6CF-2A23-14341B9FBA2C}"/>
          </ac:cxnSpMkLst>
        </pc:cxnChg>
        <pc:cxnChg chg="mod">
          <ac:chgData name="Dean Oren" userId="4167e8f1ae5040c7" providerId="LiveId" clId="{6322003D-B64F-49F6-BBAB-63AE9E1E022D}" dt="2023-07-05T12:44:47.602" v="5763" actId="1076"/>
          <ac:cxnSpMkLst>
            <pc:docMk/>
            <pc:sldMk cId="819082566" sldId="278"/>
            <ac:cxnSpMk id="85" creationId="{BAE5E398-4B42-F642-6700-9EFF14541118}"/>
          </ac:cxnSpMkLst>
        </pc:cxnChg>
        <pc:cxnChg chg="mod">
          <ac:chgData name="Dean Oren" userId="4167e8f1ae5040c7" providerId="LiveId" clId="{6322003D-B64F-49F6-BBAB-63AE9E1E022D}" dt="2023-07-05T12:44:47.602" v="5763" actId="1076"/>
          <ac:cxnSpMkLst>
            <pc:docMk/>
            <pc:sldMk cId="819082566" sldId="278"/>
            <ac:cxnSpMk id="100" creationId="{6E42CFDD-4136-E7CC-0A91-3326B7620FD3}"/>
          </ac:cxnSpMkLst>
        </pc:cxnChg>
        <pc:cxnChg chg="mod">
          <ac:chgData name="Dean Oren" userId="4167e8f1ae5040c7" providerId="LiveId" clId="{6322003D-B64F-49F6-BBAB-63AE9E1E022D}" dt="2023-07-05T12:44:47.602" v="5763" actId="1076"/>
          <ac:cxnSpMkLst>
            <pc:docMk/>
            <pc:sldMk cId="819082566" sldId="278"/>
            <ac:cxnSpMk id="102" creationId="{6771C15E-FBD3-77A1-4DB8-F6D090A0C77A}"/>
          </ac:cxnSpMkLst>
        </pc:cxnChg>
        <pc:cxnChg chg="mod">
          <ac:chgData name="Dean Oren" userId="4167e8f1ae5040c7" providerId="LiveId" clId="{6322003D-B64F-49F6-BBAB-63AE9E1E022D}" dt="2023-07-05T12:44:47.602" v="5763" actId="1076"/>
          <ac:cxnSpMkLst>
            <pc:docMk/>
            <pc:sldMk cId="819082566" sldId="278"/>
            <ac:cxnSpMk id="105" creationId="{6C9A9BC6-0CF0-E016-4CE2-3E271166A727}"/>
          </ac:cxnSpMkLst>
        </pc:cxnChg>
        <pc:cxnChg chg="mod">
          <ac:chgData name="Dean Oren" userId="4167e8f1ae5040c7" providerId="LiveId" clId="{6322003D-B64F-49F6-BBAB-63AE9E1E022D}" dt="2023-07-05T12:44:47.602" v="5763" actId="1076"/>
          <ac:cxnSpMkLst>
            <pc:docMk/>
            <pc:sldMk cId="819082566" sldId="278"/>
            <ac:cxnSpMk id="108" creationId="{834DA995-6F21-83D5-A4A0-35E434CFC59F}"/>
          </ac:cxnSpMkLst>
        </pc:cxnChg>
      </pc:sldChg>
      <pc:sldChg chg="add del">
        <pc:chgData name="Dean Oren" userId="4167e8f1ae5040c7" providerId="LiveId" clId="{6322003D-B64F-49F6-BBAB-63AE9E1E022D}" dt="2023-07-05T12:43:53.650" v="5730" actId="2890"/>
        <pc:sldMkLst>
          <pc:docMk/>
          <pc:sldMk cId="2242630674" sldId="278"/>
        </pc:sldMkLst>
      </pc:sldChg>
      <pc:sldChg chg="addSp delSp modSp add mod ord addAnim delAnim modAnim">
        <pc:chgData name="Dean Oren" userId="4167e8f1ae5040c7" providerId="LiveId" clId="{6322003D-B64F-49F6-BBAB-63AE9E1E022D}" dt="2023-07-05T13:30:49.321" v="6203"/>
        <pc:sldMkLst>
          <pc:docMk/>
          <pc:sldMk cId="3004151588" sldId="278"/>
        </pc:sldMkLst>
        <pc:spChg chg="add del">
          <ac:chgData name="Dean Oren" userId="4167e8f1ae5040c7" providerId="LiveId" clId="{6322003D-B64F-49F6-BBAB-63AE9E1E022D}" dt="2023-07-05T13:01:00.351" v="5870" actId="478"/>
          <ac:spMkLst>
            <pc:docMk/>
            <pc:sldMk cId="3004151588" sldId="278"/>
            <ac:spMk id="2" creationId="{60CE965F-D9AB-4157-5CE5-BF77B53D965A}"/>
          </ac:spMkLst>
        </pc:spChg>
        <pc:spChg chg="add del mod">
          <ac:chgData name="Dean Oren" userId="4167e8f1ae5040c7" providerId="LiveId" clId="{6322003D-B64F-49F6-BBAB-63AE9E1E022D}" dt="2023-07-05T12:59:50.914" v="5853" actId="767"/>
          <ac:spMkLst>
            <pc:docMk/>
            <pc:sldMk cId="3004151588" sldId="278"/>
            <ac:spMk id="3" creationId="{3B5B5B04-E07E-584D-A52D-5F74C6CD1E4C}"/>
          </ac:spMkLst>
        </pc:spChg>
        <pc:spChg chg="add mod">
          <ac:chgData name="Dean Oren" userId="4167e8f1ae5040c7" providerId="LiveId" clId="{6322003D-B64F-49F6-BBAB-63AE9E1E022D}" dt="2023-07-05T13:05:45.331" v="6042" actId="1076"/>
          <ac:spMkLst>
            <pc:docMk/>
            <pc:sldMk cId="3004151588" sldId="278"/>
            <ac:spMk id="4" creationId="{4991B11E-9154-7348-B029-AB349984BA6A}"/>
          </ac:spMkLst>
        </pc:spChg>
        <pc:spChg chg="add del">
          <ac:chgData name="Dean Oren" userId="4167e8f1ae5040c7" providerId="LiveId" clId="{6322003D-B64F-49F6-BBAB-63AE9E1E022D}" dt="2023-07-05T13:01:00.351" v="5870" actId="478"/>
          <ac:spMkLst>
            <pc:docMk/>
            <pc:sldMk cId="3004151588" sldId="278"/>
            <ac:spMk id="5" creationId="{5651FCAF-BD00-BFB6-E7B2-EBB92810DC1C}"/>
          </ac:spMkLst>
        </pc:spChg>
        <pc:spChg chg="add mod">
          <ac:chgData name="Dean Oren" userId="4167e8f1ae5040c7" providerId="LiveId" clId="{6322003D-B64F-49F6-BBAB-63AE9E1E022D}" dt="2023-07-05T13:05:45.331" v="6042" actId="1076"/>
          <ac:spMkLst>
            <pc:docMk/>
            <pc:sldMk cId="3004151588" sldId="278"/>
            <ac:spMk id="6" creationId="{6C1A5052-025B-49B0-ED5A-6E378BB33B0A}"/>
          </ac:spMkLst>
        </pc:spChg>
        <pc:spChg chg="add del">
          <ac:chgData name="Dean Oren" userId="4167e8f1ae5040c7" providerId="LiveId" clId="{6322003D-B64F-49F6-BBAB-63AE9E1E022D}" dt="2023-07-05T13:01:02.914" v="5871" actId="478"/>
          <ac:spMkLst>
            <pc:docMk/>
            <pc:sldMk cId="3004151588" sldId="278"/>
            <ac:spMk id="7" creationId="{6620E8A4-D497-E86D-815F-8E2C7E621E68}"/>
          </ac:spMkLst>
        </pc:spChg>
        <pc:spChg chg="mod">
          <ac:chgData name="Dean Oren" userId="4167e8f1ae5040c7" providerId="LiveId" clId="{6322003D-B64F-49F6-BBAB-63AE9E1E022D}" dt="2023-07-05T12:59:06.039" v="5844" actId="1076"/>
          <ac:spMkLst>
            <pc:docMk/>
            <pc:sldMk cId="3004151588" sldId="278"/>
            <ac:spMk id="8" creationId="{1A063699-E771-94B9-97C4-8D296101F74F}"/>
          </ac:spMkLst>
        </pc:spChg>
        <pc:spChg chg="add del mod">
          <ac:chgData name="Dean Oren" userId="4167e8f1ae5040c7" providerId="LiveId" clId="{6322003D-B64F-49F6-BBAB-63AE9E1E022D}" dt="2023-07-05T13:01:02.914" v="5871" actId="478"/>
          <ac:spMkLst>
            <pc:docMk/>
            <pc:sldMk cId="3004151588" sldId="278"/>
            <ac:spMk id="9" creationId="{9231D952-E878-A3BA-BBF5-BA245E429586}"/>
          </ac:spMkLst>
        </pc:spChg>
        <pc:spChg chg="add del mod">
          <ac:chgData name="Dean Oren" userId="4167e8f1ae5040c7" providerId="LiveId" clId="{6322003D-B64F-49F6-BBAB-63AE9E1E022D}" dt="2023-07-05T13:01:02.914" v="5871" actId="478"/>
          <ac:spMkLst>
            <pc:docMk/>
            <pc:sldMk cId="3004151588" sldId="278"/>
            <ac:spMk id="10" creationId="{90525199-AA13-68E7-835D-A5FED0C8745F}"/>
          </ac:spMkLst>
        </pc:spChg>
        <pc:spChg chg="add del mod">
          <ac:chgData name="Dean Oren" userId="4167e8f1ae5040c7" providerId="LiveId" clId="{6322003D-B64F-49F6-BBAB-63AE9E1E022D}" dt="2023-07-05T13:01:02.914" v="5871" actId="478"/>
          <ac:spMkLst>
            <pc:docMk/>
            <pc:sldMk cId="3004151588" sldId="278"/>
            <ac:spMk id="11" creationId="{136A659B-8B40-1AFE-8368-E09BBF62AB81}"/>
          </ac:spMkLst>
        </pc:spChg>
        <pc:spChg chg="add mod">
          <ac:chgData name="Dean Oren" userId="4167e8f1ae5040c7" providerId="LiveId" clId="{6322003D-B64F-49F6-BBAB-63AE9E1E022D}" dt="2023-07-05T13:30:45.332" v="6201" actId="20577"/>
          <ac:spMkLst>
            <pc:docMk/>
            <pc:sldMk cId="3004151588" sldId="278"/>
            <ac:spMk id="12" creationId="{4EE20982-127B-A594-CCEC-A8BF089F1AAE}"/>
          </ac:spMkLst>
        </pc:spChg>
        <pc:spChg chg="add del">
          <ac:chgData name="Dean Oren" userId="4167e8f1ae5040c7" providerId="LiveId" clId="{6322003D-B64F-49F6-BBAB-63AE9E1E022D}" dt="2023-07-05T13:00:55.606" v="5869" actId="478"/>
          <ac:spMkLst>
            <pc:docMk/>
            <pc:sldMk cId="3004151588" sldId="278"/>
            <ac:spMk id="16" creationId="{13AE6590-08D6-49F4-F8FA-0A352DB3AF00}"/>
          </ac:spMkLst>
        </pc:spChg>
        <pc:spChg chg="add del">
          <ac:chgData name="Dean Oren" userId="4167e8f1ae5040c7" providerId="LiveId" clId="{6322003D-B64F-49F6-BBAB-63AE9E1E022D}" dt="2023-07-05T13:00:55.606" v="5869" actId="478"/>
          <ac:spMkLst>
            <pc:docMk/>
            <pc:sldMk cId="3004151588" sldId="278"/>
            <ac:spMk id="18" creationId="{5C5DBFA8-22AF-16A2-4DD7-8BEA69C09F3D}"/>
          </ac:spMkLst>
        </pc:spChg>
        <pc:spChg chg="add del">
          <ac:chgData name="Dean Oren" userId="4167e8f1ae5040c7" providerId="LiveId" clId="{6322003D-B64F-49F6-BBAB-63AE9E1E022D}" dt="2023-07-05T13:01:38.584" v="5889" actId="478"/>
          <ac:spMkLst>
            <pc:docMk/>
            <pc:sldMk cId="3004151588" sldId="278"/>
            <ac:spMk id="19" creationId="{809B5204-71AA-68E6-F887-327172D14CFE}"/>
          </ac:spMkLst>
        </pc:spChg>
        <pc:spChg chg="add del">
          <ac:chgData name="Dean Oren" userId="4167e8f1ae5040c7" providerId="LiveId" clId="{6322003D-B64F-49F6-BBAB-63AE9E1E022D}" dt="2023-07-05T13:01:17.714" v="5880" actId="478"/>
          <ac:spMkLst>
            <pc:docMk/>
            <pc:sldMk cId="3004151588" sldId="278"/>
            <ac:spMk id="20" creationId="{0CA0B6D7-72DD-2596-6841-865864B475A1}"/>
          </ac:spMkLst>
        </pc:spChg>
        <pc:spChg chg="add del">
          <ac:chgData name="Dean Oren" userId="4167e8f1ae5040c7" providerId="LiveId" clId="{6322003D-B64F-49F6-BBAB-63AE9E1E022D}" dt="2023-07-05T13:01:19.852" v="5881" actId="478"/>
          <ac:spMkLst>
            <pc:docMk/>
            <pc:sldMk cId="3004151588" sldId="278"/>
            <ac:spMk id="21" creationId="{B0E751DF-D28A-D1E9-4C3E-94BC5564882E}"/>
          </ac:spMkLst>
        </pc:spChg>
        <pc:spChg chg="add del">
          <ac:chgData name="Dean Oren" userId="4167e8f1ae5040c7" providerId="LiveId" clId="{6322003D-B64F-49F6-BBAB-63AE9E1E022D}" dt="2023-07-05T13:01:22.145" v="5883" actId="478"/>
          <ac:spMkLst>
            <pc:docMk/>
            <pc:sldMk cId="3004151588" sldId="278"/>
            <ac:spMk id="22" creationId="{3F2295ED-19FC-871A-5158-B6E506ED0D84}"/>
          </ac:spMkLst>
        </pc:spChg>
        <pc:spChg chg="add del mod">
          <ac:chgData name="Dean Oren" userId="4167e8f1ae5040c7" providerId="LiveId" clId="{6322003D-B64F-49F6-BBAB-63AE9E1E022D}" dt="2023-07-05T13:01:15.200" v="5878" actId="478"/>
          <ac:spMkLst>
            <pc:docMk/>
            <pc:sldMk cId="3004151588" sldId="278"/>
            <ac:spMk id="27" creationId="{AE4C5A47-D758-CFB6-29FA-861227AC680D}"/>
          </ac:spMkLst>
        </pc:spChg>
        <pc:spChg chg="add del">
          <ac:chgData name="Dean Oren" userId="4167e8f1ae5040c7" providerId="LiveId" clId="{6322003D-B64F-49F6-BBAB-63AE9E1E022D}" dt="2023-07-05T13:02:01.244" v="5899" actId="478"/>
          <ac:spMkLst>
            <pc:docMk/>
            <pc:sldMk cId="3004151588" sldId="278"/>
            <ac:spMk id="29" creationId="{2B95503D-EBE4-7209-45EC-F6DDDCFEEFE4}"/>
          </ac:spMkLst>
        </pc:spChg>
        <pc:spChg chg="add del">
          <ac:chgData name="Dean Oren" userId="4167e8f1ae5040c7" providerId="LiveId" clId="{6322003D-B64F-49F6-BBAB-63AE9E1E022D}" dt="2023-07-05T13:01:11.546" v="5873" actId="478"/>
          <ac:spMkLst>
            <pc:docMk/>
            <pc:sldMk cId="3004151588" sldId="278"/>
            <ac:spMk id="30" creationId="{07C2EE2F-F4AC-5239-2005-3CEB48C11F2C}"/>
          </ac:spMkLst>
        </pc:spChg>
        <pc:spChg chg="add del">
          <ac:chgData name="Dean Oren" userId="4167e8f1ae5040c7" providerId="LiveId" clId="{6322003D-B64F-49F6-BBAB-63AE9E1E022D}" dt="2023-07-05T13:01:10.289" v="5872" actId="478"/>
          <ac:spMkLst>
            <pc:docMk/>
            <pc:sldMk cId="3004151588" sldId="278"/>
            <ac:spMk id="74" creationId="{242DA3DB-3DFF-72B0-CE99-B8D6C26DE997}"/>
          </ac:spMkLst>
        </pc:spChg>
        <pc:spChg chg="add del">
          <ac:chgData name="Dean Oren" userId="4167e8f1ae5040c7" providerId="LiveId" clId="{6322003D-B64F-49F6-BBAB-63AE9E1E022D}" dt="2023-07-05T13:00:55.606" v="5869" actId="478"/>
          <ac:spMkLst>
            <pc:docMk/>
            <pc:sldMk cId="3004151588" sldId="278"/>
            <ac:spMk id="75" creationId="{80BDA266-B8F8-A3F0-D4AB-97A00302A315}"/>
          </ac:spMkLst>
        </pc:spChg>
        <pc:spChg chg="add del">
          <ac:chgData name="Dean Oren" userId="4167e8f1ae5040c7" providerId="LiveId" clId="{6322003D-B64F-49F6-BBAB-63AE9E1E022D}" dt="2023-07-05T13:00:55.606" v="5869" actId="478"/>
          <ac:spMkLst>
            <pc:docMk/>
            <pc:sldMk cId="3004151588" sldId="278"/>
            <ac:spMk id="76" creationId="{00448D8C-62F0-3AD3-7F6F-C15E287BBB00}"/>
          </ac:spMkLst>
        </pc:spChg>
        <pc:spChg chg="add del">
          <ac:chgData name="Dean Oren" userId="4167e8f1ae5040c7" providerId="LiveId" clId="{6322003D-B64F-49F6-BBAB-63AE9E1E022D}" dt="2023-07-05T13:01:51.362" v="5897" actId="478"/>
          <ac:spMkLst>
            <pc:docMk/>
            <pc:sldMk cId="3004151588" sldId="278"/>
            <ac:spMk id="77" creationId="{89A6F673-2C9D-F1DA-46EF-F8CE713D36E0}"/>
          </ac:spMkLst>
        </pc:spChg>
        <pc:spChg chg="add del">
          <ac:chgData name="Dean Oren" userId="4167e8f1ae5040c7" providerId="LiveId" clId="{6322003D-B64F-49F6-BBAB-63AE9E1E022D}" dt="2023-07-05T13:01:39.982" v="5891" actId="478"/>
          <ac:spMkLst>
            <pc:docMk/>
            <pc:sldMk cId="3004151588" sldId="278"/>
            <ac:spMk id="78" creationId="{9379E84F-E70B-CEB7-A7E4-33552A9C3F6C}"/>
          </ac:spMkLst>
        </pc:spChg>
        <pc:spChg chg="add del">
          <ac:chgData name="Dean Oren" userId="4167e8f1ae5040c7" providerId="LiveId" clId="{6322003D-B64F-49F6-BBAB-63AE9E1E022D}" dt="2023-07-05T13:00:55.606" v="5869" actId="478"/>
          <ac:spMkLst>
            <pc:docMk/>
            <pc:sldMk cId="3004151588" sldId="278"/>
            <ac:spMk id="79" creationId="{314743BC-3C2F-DBCE-E06B-EF43DFD4613F}"/>
          </ac:spMkLst>
        </pc:spChg>
        <pc:cxnChg chg="add del mod">
          <ac:chgData name="Dean Oren" userId="4167e8f1ae5040c7" providerId="LiveId" clId="{6322003D-B64F-49F6-BBAB-63AE9E1E022D}" dt="2023-07-05T13:01:12.939" v="5875" actId="478"/>
          <ac:cxnSpMkLst>
            <pc:docMk/>
            <pc:sldMk cId="3004151588" sldId="278"/>
            <ac:cxnSpMk id="81" creationId="{99D54947-3804-3853-55C2-FA9D523800C6}"/>
          </ac:cxnSpMkLst>
        </pc:cxnChg>
        <pc:cxnChg chg="add del mod">
          <ac:chgData name="Dean Oren" userId="4167e8f1ae5040c7" providerId="LiveId" clId="{6322003D-B64F-49F6-BBAB-63AE9E1E022D}" dt="2023-07-05T13:00:55.606" v="5869" actId="478"/>
          <ac:cxnSpMkLst>
            <pc:docMk/>
            <pc:sldMk cId="3004151588" sldId="278"/>
            <ac:cxnSpMk id="83" creationId="{DF56D820-CD84-E6CF-2A23-14341B9FBA2C}"/>
          </ac:cxnSpMkLst>
        </pc:cxnChg>
        <pc:cxnChg chg="add del mod">
          <ac:chgData name="Dean Oren" userId="4167e8f1ae5040c7" providerId="LiveId" clId="{6322003D-B64F-49F6-BBAB-63AE9E1E022D}" dt="2023-07-05T13:01:16.158" v="5879" actId="478"/>
          <ac:cxnSpMkLst>
            <pc:docMk/>
            <pc:sldMk cId="3004151588" sldId="278"/>
            <ac:cxnSpMk id="85" creationId="{BAE5E398-4B42-F642-6700-9EFF14541118}"/>
          </ac:cxnSpMkLst>
        </pc:cxnChg>
        <pc:cxnChg chg="add del mod">
          <ac:chgData name="Dean Oren" userId="4167e8f1ae5040c7" providerId="LiveId" clId="{6322003D-B64F-49F6-BBAB-63AE9E1E022D}" dt="2023-07-05T13:00:55.606" v="5869" actId="478"/>
          <ac:cxnSpMkLst>
            <pc:docMk/>
            <pc:sldMk cId="3004151588" sldId="278"/>
            <ac:cxnSpMk id="100" creationId="{6E42CFDD-4136-E7CC-0A91-3326B7620FD3}"/>
          </ac:cxnSpMkLst>
        </pc:cxnChg>
        <pc:cxnChg chg="add del mod">
          <ac:chgData name="Dean Oren" userId="4167e8f1ae5040c7" providerId="LiveId" clId="{6322003D-B64F-49F6-BBAB-63AE9E1E022D}" dt="2023-07-05T13:01:20.637" v="5882" actId="478"/>
          <ac:cxnSpMkLst>
            <pc:docMk/>
            <pc:sldMk cId="3004151588" sldId="278"/>
            <ac:cxnSpMk id="102" creationId="{6771C15E-FBD3-77A1-4DB8-F6D090A0C77A}"/>
          </ac:cxnSpMkLst>
        </pc:cxnChg>
        <pc:cxnChg chg="add del mod">
          <ac:chgData name="Dean Oren" userId="4167e8f1ae5040c7" providerId="LiveId" clId="{6322003D-B64F-49F6-BBAB-63AE9E1E022D}" dt="2023-07-05T13:01:39.982" v="5891" actId="478"/>
          <ac:cxnSpMkLst>
            <pc:docMk/>
            <pc:sldMk cId="3004151588" sldId="278"/>
            <ac:cxnSpMk id="105" creationId="{6C9A9BC6-0CF0-E016-4CE2-3E271166A727}"/>
          </ac:cxnSpMkLst>
        </pc:cxnChg>
        <pc:cxnChg chg="add del mod">
          <ac:chgData name="Dean Oren" userId="4167e8f1ae5040c7" providerId="LiveId" clId="{6322003D-B64F-49F6-BBAB-63AE9E1E022D}" dt="2023-07-05T13:01:12.143" v="5874" actId="478"/>
          <ac:cxnSpMkLst>
            <pc:docMk/>
            <pc:sldMk cId="3004151588" sldId="278"/>
            <ac:cxnSpMk id="108" creationId="{834DA995-6F21-83D5-A4A0-35E434CFC59F}"/>
          </ac:cxnSpMkLst>
        </pc:cxnChg>
      </pc:sldChg>
      <pc:sldChg chg="addSp delSp modSp add mod modAnim">
        <pc:chgData name="Dean Oren" userId="4167e8f1ae5040c7" providerId="LiveId" clId="{6322003D-B64F-49F6-BBAB-63AE9E1E022D}" dt="2023-07-05T13:34:01.341" v="6277" actId="478"/>
        <pc:sldMkLst>
          <pc:docMk/>
          <pc:sldMk cId="3591760372" sldId="279"/>
        </pc:sldMkLst>
        <pc:spChg chg="add del mod">
          <ac:chgData name="Dean Oren" userId="4167e8f1ae5040c7" providerId="LiveId" clId="{6322003D-B64F-49F6-BBAB-63AE9E1E022D}" dt="2023-07-05T13:08:21.802" v="6116" actId="478"/>
          <ac:spMkLst>
            <pc:docMk/>
            <pc:sldMk cId="3591760372" sldId="279"/>
            <ac:spMk id="2" creationId="{232BA3EF-FC14-9F92-14BD-20B83AB417AC}"/>
          </ac:spMkLst>
        </pc:spChg>
        <pc:spChg chg="add mod">
          <ac:chgData name="Dean Oren" userId="4167e8f1ae5040c7" providerId="LiveId" clId="{6322003D-B64F-49F6-BBAB-63AE9E1E022D}" dt="2023-07-05T13:20:26.671" v="6136" actId="1076"/>
          <ac:spMkLst>
            <pc:docMk/>
            <pc:sldMk cId="3591760372" sldId="279"/>
            <ac:spMk id="3" creationId="{BB153883-CA28-70A3-53A5-953A1BE4A7F6}"/>
          </ac:spMkLst>
        </pc:spChg>
        <pc:spChg chg="del">
          <ac:chgData name="Dean Oren" userId="4167e8f1ae5040c7" providerId="LiveId" clId="{6322003D-B64F-49F6-BBAB-63AE9E1E022D}" dt="2023-07-05T13:07:43.909" v="6053" actId="478"/>
          <ac:spMkLst>
            <pc:docMk/>
            <pc:sldMk cId="3591760372" sldId="279"/>
            <ac:spMk id="4" creationId="{4991B11E-9154-7348-B029-AB349984BA6A}"/>
          </ac:spMkLst>
        </pc:spChg>
        <pc:spChg chg="add mod">
          <ac:chgData name="Dean Oren" userId="4167e8f1ae5040c7" providerId="LiveId" clId="{6322003D-B64F-49F6-BBAB-63AE9E1E022D}" dt="2023-07-05T13:24:57.302" v="6169" actId="207"/>
          <ac:spMkLst>
            <pc:docMk/>
            <pc:sldMk cId="3591760372" sldId="279"/>
            <ac:spMk id="5" creationId="{51908347-7557-8C53-C975-78D146F213E3}"/>
          </ac:spMkLst>
        </pc:spChg>
        <pc:spChg chg="del">
          <ac:chgData name="Dean Oren" userId="4167e8f1ae5040c7" providerId="LiveId" clId="{6322003D-B64F-49F6-BBAB-63AE9E1E022D}" dt="2023-07-05T13:07:43.909" v="6053" actId="478"/>
          <ac:spMkLst>
            <pc:docMk/>
            <pc:sldMk cId="3591760372" sldId="279"/>
            <ac:spMk id="6" creationId="{6C1A5052-025B-49B0-ED5A-6E378BB33B0A}"/>
          </ac:spMkLst>
        </pc:spChg>
        <pc:spChg chg="add mod">
          <ac:chgData name="Dean Oren" userId="4167e8f1ae5040c7" providerId="LiveId" clId="{6322003D-B64F-49F6-BBAB-63AE9E1E022D}" dt="2023-07-05T13:25:15.923" v="6178" actId="1035"/>
          <ac:spMkLst>
            <pc:docMk/>
            <pc:sldMk cId="3591760372" sldId="279"/>
            <ac:spMk id="7" creationId="{8649ABF5-5A60-5D45-4B9D-239026E1DF25}"/>
          </ac:spMkLst>
        </pc:spChg>
        <pc:spChg chg="mod">
          <ac:chgData name="Dean Oren" userId="4167e8f1ae5040c7" providerId="LiveId" clId="{6322003D-B64F-49F6-BBAB-63AE9E1E022D}" dt="2023-07-05T13:08:53.439" v="6118" actId="20577"/>
          <ac:spMkLst>
            <pc:docMk/>
            <pc:sldMk cId="3591760372" sldId="279"/>
            <ac:spMk id="8" creationId="{1A063699-E771-94B9-97C4-8D296101F74F}"/>
          </ac:spMkLst>
        </pc:spChg>
        <pc:spChg chg="add del mod">
          <ac:chgData name="Dean Oren" userId="4167e8f1ae5040c7" providerId="LiveId" clId="{6322003D-B64F-49F6-BBAB-63AE9E1E022D}" dt="2023-07-05T13:34:01.341" v="6277" actId="478"/>
          <ac:spMkLst>
            <pc:docMk/>
            <pc:sldMk cId="3591760372" sldId="279"/>
            <ac:spMk id="9" creationId="{9D04E6F0-074C-26F1-C4E1-42E23D0927FB}"/>
          </ac:spMkLst>
        </pc:spChg>
        <pc:spChg chg="del">
          <ac:chgData name="Dean Oren" userId="4167e8f1ae5040c7" providerId="LiveId" clId="{6322003D-B64F-49F6-BBAB-63AE9E1E022D}" dt="2023-07-05T13:07:43.909" v="6053" actId="478"/>
          <ac:spMkLst>
            <pc:docMk/>
            <pc:sldMk cId="3591760372" sldId="279"/>
            <ac:spMk id="12" creationId="{4EE20982-127B-A594-CCEC-A8BF089F1AAE}"/>
          </ac:spMkLst>
        </pc:spChg>
        <pc:spChg chg="mod">
          <ac:chgData name="Dean Oren" userId="4167e8f1ae5040c7" providerId="LiveId" clId="{6322003D-B64F-49F6-BBAB-63AE9E1E022D}" dt="2023-07-05T13:21:43.903" v="6137" actId="948"/>
          <ac:spMkLst>
            <pc:docMk/>
            <pc:sldMk cId="3591760372" sldId="279"/>
            <ac:spMk id="76" creationId="{00448D8C-62F0-3AD3-7F6F-C15E287BBB00}"/>
          </ac:spMkLst>
        </pc:spChg>
        <pc:spChg chg="mod">
          <ac:chgData name="Dean Oren" userId="4167e8f1ae5040c7" providerId="LiveId" clId="{6322003D-B64F-49F6-BBAB-63AE9E1E022D}" dt="2023-07-05T13:19:56.354" v="6122" actId="207"/>
          <ac:spMkLst>
            <pc:docMk/>
            <pc:sldMk cId="3591760372" sldId="279"/>
            <ac:spMk id="78" creationId="{9379E84F-E70B-CEB7-A7E4-33552A9C3F6C}"/>
          </ac:spMkLst>
        </pc:spChg>
      </pc:sldChg>
      <pc:sldChg chg="add del">
        <pc:chgData name="Dean Oren" userId="4167e8f1ae5040c7" providerId="LiveId" clId="{6322003D-B64F-49F6-BBAB-63AE9E1E022D}" dt="2023-07-05T13:07:37.734" v="6052" actId="47"/>
        <pc:sldMkLst>
          <pc:docMk/>
          <pc:sldMk cId="2146137548" sldId="280"/>
        </pc:sldMkLst>
      </pc:sldChg>
      <pc:sldChg chg="new del">
        <pc:chgData name="Dean Oren" userId="4167e8f1ae5040c7" providerId="LiveId" clId="{6322003D-B64F-49F6-BBAB-63AE9E1E022D}" dt="2023-07-05T13:07:24.269" v="6048" actId="680"/>
        <pc:sldMkLst>
          <pc:docMk/>
          <pc:sldMk cId="2585659385" sldId="280"/>
        </pc:sldMkLst>
      </pc:sldChg>
      <pc:sldChg chg="addSp delSp modSp add mod delAnim modAnim">
        <pc:chgData name="Dean Oren" userId="4167e8f1ae5040c7" providerId="LiveId" clId="{6322003D-B64F-49F6-BBAB-63AE9E1E022D}" dt="2023-07-05T14:02:20.799" v="6408"/>
        <pc:sldMkLst>
          <pc:docMk/>
          <pc:sldMk cId="3918806638" sldId="280"/>
        </pc:sldMkLst>
        <pc:spChg chg="add del mod">
          <ac:chgData name="Dean Oren" userId="4167e8f1ae5040c7" providerId="LiveId" clId="{6322003D-B64F-49F6-BBAB-63AE9E1E022D}" dt="2023-07-05T13:33:05.711" v="6274" actId="478"/>
          <ac:spMkLst>
            <pc:docMk/>
            <pc:sldMk cId="3918806638" sldId="280"/>
            <ac:spMk id="2" creationId="{98CF6293-DD48-513D-DA15-4D1D827F04D8}"/>
          </ac:spMkLst>
        </pc:spChg>
        <pc:spChg chg="del">
          <ac:chgData name="Dean Oren" userId="4167e8f1ae5040c7" providerId="LiveId" clId="{6322003D-B64F-49F6-BBAB-63AE9E1E022D}" dt="2023-07-05T13:31:00.113" v="6204" actId="478"/>
          <ac:spMkLst>
            <pc:docMk/>
            <pc:sldMk cId="3918806638" sldId="280"/>
            <ac:spMk id="3" creationId="{BB153883-CA28-70A3-53A5-953A1BE4A7F6}"/>
          </ac:spMkLst>
        </pc:spChg>
        <pc:spChg chg="add mod">
          <ac:chgData name="Dean Oren" userId="4167e8f1ae5040c7" providerId="LiveId" clId="{6322003D-B64F-49F6-BBAB-63AE9E1E022D}" dt="2023-07-05T13:39:00.525" v="6298" actId="1076"/>
          <ac:spMkLst>
            <pc:docMk/>
            <pc:sldMk cId="3918806638" sldId="280"/>
            <ac:spMk id="4" creationId="{7DB98EF4-B73D-C486-96B9-719E3ACBF8C8}"/>
          </ac:spMkLst>
        </pc:spChg>
        <pc:spChg chg="del">
          <ac:chgData name="Dean Oren" userId="4167e8f1ae5040c7" providerId="LiveId" clId="{6322003D-B64F-49F6-BBAB-63AE9E1E022D}" dt="2023-07-05T13:36:31.412" v="6279" actId="478"/>
          <ac:spMkLst>
            <pc:docMk/>
            <pc:sldMk cId="3918806638" sldId="280"/>
            <ac:spMk id="5" creationId="{51908347-7557-8C53-C975-78D146F213E3}"/>
          </ac:spMkLst>
        </pc:spChg>
        <pc:spChg chg="add mod">
          <ac:chgData name="Dean Oren" userId="4167e8f1ae5040c7" providerId="LiveId" clId="{6322003D-B64F-49F6-BBAB-63AE9E1E022D}" dt="2023-07-05T13:39:23.057" v="6299" actId="1076"/>
          <ac:spMkLst>
            <pc:docMk/>
            <pc:sldMk cId="3918806638" sldId="280"/>
            <ac:spMk id="6" creationId="{EBAD86F1-5BD4-6812-BA7A-DFFDA00A9052}"/>
          </ac:spMkLst>
        </pc:spChg>
        <pc:spChg chg="del">
          <ac:chgData name="Dean Oren" userId="4167e8f1ae5040c7" providerId="LiveId" clId="{6322003D-B64F-49F6-BBAB-63AE9E1E022D}" dt="2023-07-05T13:36:31.788" v="6280" actId="478"/>
          <ac:spMkLst>
            <pc:docMk/>
            <pc:sldMk cId="3918806638" sldId="280"/>
            <ac:spMk id="7" creationId="{8649ABF5-5A60-5D45-4B9D-239026E1DF25}"/>
          </ac:spMkLst>
        </pc:spChg>
        <pc:spChg chg="add mod">
          <ac:chgData name="Dean Oren" userId="4167e8f1ae5040c7" providerId="LiveId" clId="{6322003D-B64F-49F6-BBAB-63AE9E1E022D}" dt="2023-07-05T13:36:43.235" v="6286" actId="1076"/>
          <ac:spMkLst>
            <pc:docMk/>
            <pc:sldMk cId="3918806638" sldId="280"/>
            <ac:spMk id="9" creationId="{213777F5-D7BA-4DF3-F088-ECBC73E02125}"/>
          </ac:spMkLst>
        </pc:spChg>
        <pc:spChg chg="add mod">
          <ac:chgData name="Dean Oren" userId="4167e8f1ae5040c7" providerId="LiveId" clId="{6322003D-B64F-49F6-BBAB-63AE9E1E022D}" dt="2023-07-05T13:36:45.155" v="6288" actId="1076"/>
          <ac:spMkLst>
            <pc:docMk/>
            <pc:sldMk cId="3918806638" sldId="280"/>
            <ac:spMk id="10" creationId="{D2C0F347-A977-67F8-3490-B3B8B9794A4F}"/>
          </ac:spMkLst>
        </pc:spChg>
        <pc:spChg chg="del">
          <ac:chgData name="Dean Oren" userId="4167e8f1ae5040c7" providerId="LiveId" clId="{6322003D-B64F-49F6-BBAB-63AE9E1E022D}" dt="2023-07-05T13:36:30.657" v="6278" actId="478"/>
          <ac:spMkLst>
            <pc:docMk/>
            <pc:sldMk cId="3918806638" sldId="280"/>
            <ac:spMk id="16" creationId="{13AE6590-08D6-49F4-F8FA-0A352DB3AF00}"/>
          </ac:spMkLst>
        </pc:spChg>
        <pc:spChg chg="del">
          <ac:chgData name="Dean Oren" userId="4167e8f1ae5040c7" providerId="LiveId" clId="{6322003D-B64F-49F6-BBAB-63AE9E1E022D}" dt="2023-07-05T13:36:30.657" v="6278" actId="478"/>
          <ac:spMkLst>
            <pc:docMk/>
            <pc:sldMk cId="3918806638" sldId="280"/>
            <ac:spMk id="18" creationId="{5C5DBFA8-22AF-16A2-4DD7-8BEA69C09F3D}"/>
          </ac:spMkLst>
        </pc:spChg>
        <pc:spChg chg="del">
          <ac:chgData name="Dean Oren" userId="4167e8f1ae5040c7" providerId="LiveId" clId="{6322003D-B64F-49F6-BBAB-63AE9E1E022D}" dt="2023-07-05T13:36:30.657" v="6278" actId="478"/>
          <ac:spMkLst>
            <pc:docMk/>
            <pc:sldMk cId="3918806638" sldId="280"/>
            <ac:spMk id="19" creationId="{809B5204-71AA-68E6-F887-327172D14CFE}"/>
          </ac:spMkLst>
        </pc:spChg>
        <pc:spChg chg="add mod">
          <ac:chgData name="Dean Oren" userId="4167e8f1ae5040c7" providerId="LiveId" clId="{6322003D-B64F-49F6-BBAB-63AE9E1E022D}" dt="2023-07-05T13:42:38.577" v="6338" actId="207"/>
          <ac:spMkLst>
            <pc:docMk/>
            <pc:sldMk cId="3918806638" sldId="280"/>
            <ac:spMk id="28" creationId="{8F6F7713-7F8D-3A21-B256-20D42E28F98D}"/>
          </ac:spMkLst>
        </pc:spChg>
        <pc:spChg chg="add mod">
          <ac:chgData name="Dean Oren" userId="4167e8f1ae5040c7" providerId="LiveId" clId="{6322003D-B64F-49F6-BBAB-63AE9E1E022D}" dt="2023-07-05T13:42:49.066" v="6345" actId="1076"/>
          <ac:spMkLst>
            <pc:docMk/>
            <pc:sldMk cId="3918806638" sldId="280"/>
            <ac:spMk id="29" creationId="{F3C223E2-E60C-1C8F-990C-C0FF85E00A5F}"/>
          </ac:spMkLst>
        </pc:spChg>
        <pc:spChg chg="add mod">
          <ac:chgData name="Dean Oren" userId="4167e8f1ae5040c7" providerId="LiveId" clId="{6322003D-B64F-49F6-BBAB-63AE9E1E022D}" dt="2023-07-05T13:42:55.550" v="6348" actId="1076"/>
          <ac:spMkLst>
            <pc:docMk/>
            <pc:sldMk cId="3918806638" sldId="280"/>
            <ac:spMk id="30" creationId="{CD9E00B7-19D8-1331-C220-DC8E8AEC6AAF}"/>
          </ac:spMkLst>
        </pc:spChg>
        <pc:spChg chg="add mod">
          <ac:chgData name="Dean Oren" userId="4167e8f1ae5040c7" providerId="LiveId" clId="{6322003D-B64F-49F6-BBAB-63AE9E1E022D}" dt="2023-07-05T13:42:58.094" v="6350" actId="1076"/>
          <ac:spMkLst>
            <pc:docMk/>
            <pc:sldMk cId="3918806638" sldId="280"/>
            <ac:spMk id="31" creationId="{C462CBB5-E617-FF38-54F3-6033E0716D97}"/>
          </ac:spMkLst>
        </pc:spChg>
        <pc:spChg chg="add mod">
          <ac:chgData name="Dean Oren" userId="4167e8f1ae5040c7" providerId="LiveId" clId="{6322003D-B64F-49F6-BBAB-63AE9E1E022D}" dt="2023-07-05T14:02:20.799" v="6408"/>
          <ac:spMkLst>
            <pc:docMk/>
            <pc:sldMk cId="3918806638" sldId="280"/>
            <ac:spMk id="32" creationId="{152CE6D6-8882-3B74-5AC4-D3B546F6103A}"/>
          </ac:spMkLst>
        </pc:spChg>
        <pc:spChg chg="del">
          <ac:chgData name="Dean Oren" userId="4167e8f1ae5040c7" providerId="LiveId" clId="{6322003D-B64F-49F6-BBAB-63AE9E1E022D}" dt="2023-07-05T13:36:30.657" v="6278" actId="478"/>
          <ac:spMkLst>
            <pc:docMk/>
            <pc:sldMk cId="3918806638" sldId="280"/>
            <ac:spMk id="75" creationId="{80BDA266-B8F8-A3F0-D4AB-97A00302A315}"/>
          </ac:spMkLst>
        </pc:spChg>
        <pc:spChg chg="del">
          <ac:chgData name="Dean Oren" userId="4167e8f1ae5040c7" providerId="LiveId" clId="{6322003D-B64F-49F6-BBAB-63AE9E1E022D}" dt="2023-07-05T13:36:30.657" v="6278" actId="478"/>
          <ac:spMkLst>
            <pc:docMk/>
            <pc:sldMk cId="3918806638" sldId="280"/>
            <ac:spMk id="76" creationId="{00448D8C-62F0-3AD3-7F6F-C15E287BBB00}"/>
          </ac:spMkLst>
        </pc:spChg>
        <pc:spChg chg="del">
          <ac:chgData name="Dean Oren" userId="4167e8f1ae5040c7" providerId="LiveId" clId="{6322003D-B64F-49F6-BBAB-63AE9E1E022D}" dt="2023-07-05T13:36:30.657" v="6278" actId="478"/>
          <ac:spMkLst>
            <pc:docMk/>
            <pc:sldMk cId="3918806638" sldId="280"/>
            <ac:spMk id="78" creationId="{9379E84F-E70B-CEB7-A7E4-33552A9C3F6C}"/>
          </ac:spMkLst>
        </pc:spChg>
        <pc:spChg chg="del">
          <ac:chgData name="Dean Oren" userId="4167e8f1ae5040c7" providerId="LiveId" clId="{6322003D-B64F-49F6-BBAB-63AE9E1E022D}" dt="2023-07-05T13:36:30.657" v="6278" actId="478"/>
          <ac:spMkLst>
            <pc:docMk/>
            <pc:sldMk cId="3918806638" sldId="280"/>
            <ac:spMk id="79" creationId="{314743BC-3C2F-DBCE-E06B-EF43DFD4613F}"/>
          </ac:spMkLst>
        </pc:spChg>
        <pc:cxnChg chg="add mod">
          <ac:chgData name="Dean Oren" userId="4167e8f1ae5040c7" providerId="LiveId" clId="{6322003D-B64F-49F6-BBAB-63AE9E1E022D}" dt="2023-07-05T13:39:45.528" v="6303" actId="17032"/>
          <ac:cxnSpMkLst>
            <pc:docMk/>
            <pc:sldMk cId="3918806638" sldId="280"/>
            <ac:cxnSpMk id="12" creationId="{1FE748F7-C855-6664-B362-6A64BB0A0EDE}"/>
          </ac:cxnSpMkLst>
        </pc:cxnChg>
        <pc:cxnChg chg="add mod">
          <ac:chgData name="Dean Oren" userId="4167e8f1ae5040c7" providerId="LiveId" clId="{6322003D-B64F-49F6-BBAB-63AE9E1E022D}" dt="2023-07-05T13:41:34.494" v="6306" actId="14100"/>
          <ac:cxnSpMkLst>
            <pc:docMk/>
            <pc:sldMk cId="3918806638" sldId="280"/>
            <ac:cxnSpMk id="13" creationId="{AB916D22-00AA-5DB7-DE27-66E6A0F33AB7}"/>
          </ac:cxnSpMkLst>
        </pc:cxnChg>
        <pc:cxnChg chg="add del mod">
          <ac:chgData name="Dean Oren" userId="4167e8f1ae5040c7" providerId="LiveId" clId="{6322003D-B64F-49F6-BBAB-63AE9E1E022D}" dt="2023-07-05T13:40:03.637" v="6304" actId="478"/>
          <ac:cxnSpMkLst>
            <pc:docMk/>
            <pc:sldMk cId="3918806638" sldId="280"/>
            <ac:cxnSpMk id="14" creationId="{DC0F4523-2E3F-07E0-5A3A-823BBCD6DF07}"/>
          </ac:cxnSpMkLst>
        </pc:cxnChg>
        <pc:cxnChg chg="add mod">
          <ac:chgData name="Dean Oren" userId="4167e8f1ae5040c7" providerId="LiveId" clId="{6322003D-B64F-49F6-BBAB-63AE9E1E022D}" dt="2023-07-05T13:39:45.528" v="6303" actId="17032"/>
          <ac:cxnSpMkLst>
            <pc:docMk/>
            <pc:sldMk cId="3918806638" sldId="280"/>
            <ac:cxnSpMk id="23" creationId="{01494124-36E2-1CA0-5CE3-BB634878D6FA}"/>
          </ac:cxnSpMkLst>
        </pc:cxnChg>
        <pc:cxnChg chg="del mod">
          <ac:chgData name="Dean Oren" userId="4167e8f1ae5040c7" providerId="LiveId" clId="{6322003D-B64F-49F6-BBAB-63AE9E1E022D}" dt="2023-07-05T13:36:30.657" v="6278" actId="478"/>
          <ac:cxnSpMkLst>
            <pc:docMk/>
            <pc:sldMk cId="3918806638" sldId="280"/>
            <ac:cxnSpMk id="83" creationId="{DF56D820-CD84-E6CF-2A23-14341B9FBA2C}"/>
          </ac:cxnSpMkLst>
        </pc:cxnChg>
        <pc:cxnChg chg="del mod">
          <ac:chgData name="Dean Oren" userId="4167e8f1ae5040c7" providerId="LiveId" clId="{6322003D-B64F-49F6-BBAB-63AE9E1E022D}" dt="2023-07-05T13:36:30.657" v="6278" actId="478"/>
          <ac:cxnSpMkLst>
            <pc:docMk/>
            <pc:sldMk cId="3918806638" sldId="280"/>
            <ac:cxnSpMk id="100" creationId="{6E42CFDD-4136-E7CC-0A91-3326B7620FD3}"/>
          </ac:cxnSpMkLst>
        </pc:cxnChg>
        <pc:cxnChg chg="del mod">
          <ac:chgData name="Dean Oren" userId="4167e8f1ae5040c7" providerId="LiveId" clId="{6322003D-B64F-49F6-BBAB-63AE9E1E022D}" dt="2023-07-05T13:36:30.657" v="6278" actId="478"/>
          <ac:cxnSpMkLst>
            <pc:docMk/>
            <pc:sldMk cId="3918806638" sldId="280"/>
            <ac:cxnSpMk id="105" creationId="{6C9A9BC6-0CF0-E016-4CE2-3E271166A72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E26A9C2-87D2-24B8-1007-13BC677F8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96920B4D-FAE1-E312-3A42-B19FD067D1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F97AA3D-6F74-E0E7-2278-2CD384BAB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3D58-224A-4C0E-BD75-D251EAFEC7F1}" type="datetimeFigureOut">
              <a:rPr lang="he-IL" smtClean="0"/>
              <a:t>י"ח/תמוז/תשפ"ג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1333D1F-4597-5D84-6575-250705E2B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066897E-778B-E2BE-94B3-7559172F9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DE58-5920-4539-84B3-ABA6336AA4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356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84D6E1F-C832-AB46-0345-2C902F591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17D2573D-AB29-983B-4C17-AF4BB9A4C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36C32D5-99FC-1128-7B93-137DC506B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3D58-224A-4C0E-BD75-D251EAFEC7F1}" type="datetimeFigureOut">
              <a:rPr lang="he-IL" smtClean="0"/>
              <a:t>י"ח/תמוז/תשפ"ג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FC2648E-0B7A-3DF4-33DF-5F3693D55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7B49B54-8C0F-41EE-F3F4-8F79A725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DE58-5920-4539-84B3-ABA6336AA4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078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C285F567-EA52-6A67-4429-6414C6EB9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5F92F82-EF84-2C7E-24C5-80BFF4D24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1029094-FE27-B485-5517-E0ED33308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3D58-224A-4C0E-BD75-D251EAFEC7F1}" type="datetimeFigureOut">
              <a:rPr lang="he-IL" smtClean="0"/>
              <a:t>י"ח/תמוז/תשפ"ג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B388B55-5311-2C6A-4463-21F272979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FE7EB94-1034-0C19-AADB-06DF3D137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DE58-5920-4539-84B3-ABA6336AA4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8100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E6666B4-71D1-2343-E65B-A7B87CAA5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D543015-427E-4C26-C419-6FAAE671C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D25FD37-94F8-1337-1DF7-51E05B972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3D58-224A-4C0E-BD75-D251EAFEC7F1}" type="datetimeFigureOut">
              <a:rPr lang="he-IL" smtClean="0"/>
              <a:t>י"ח/תמוז/תשפ"ג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C7C3A10-1904-969B-7C30-9243F792C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01C9F27-F6F9-0B03-678D-C1F0E4710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DE58-5920-4539-84B3-ABA6336AA4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9419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A3978CD-30DB-9ACB-1045-F43BEE46E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31175C8-80A1-AF9C-C7D0-442FDA1EE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DEF9AE6-2D1E-9D73-8CFA-5102A78E2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3D58-224A-4C0E-BD75-D251EAFEC7F1}" type="datetimeFigureOut">
              <a:rPr lang="he-IL" smtClean="0"/>
              <a:t>י"ח/תמוז/תשפ"ג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86805E2-EBA5-4263-C972-347BE0337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DF75D2F-C81C-D304-53CD-B4E910744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DE58-5920-4539-84B3-ABA6336AA4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223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4F9CADE-A62A-701C-C375-440373FB8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493B716-FB17-C031-A5DD-BFBF8D76DC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05BD8EBA-4943-FC74-683B-33AAC72A3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B43AFCD-E77E-F780-6FFC-EF0A2DB5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3D58-224A-4C0E-BD75-D251EAFEC7F1}" type="datetimeFigureOut">
              <a:rPr lang="he-IL" smtClean="0"/>
              <a:t>י"ח/תמוז/תשפ"ג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3B6E959-7BBD-31D7-5AED-B5EF874FC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CA2464C-1261-12B6-0227-3FD005A29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DE58-5920-4539-84B3-ABA6336AA4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5547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E087184-2527-32B3-6EE8-896743771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B36FA8A-99D0-F16F-CC3C-48A014207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9EC72C22-8133-D6EA-EAEF-599CED6C9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660DA4C7-8777-99F6-D148-766D2E6BDB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E67D49CD-F610-65DF-BB54-03239A8674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443068AC-D1C8-68C8-3A8A-597B13456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3D58-224A-4C0E-BD75-D251EAFEC7F1}" type="datetimeFigureOut">
              <a:rPr lang="he-IL" smtClean="0"/>
              <a:t>י"ח/תמוז/תשפ"ג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00CA25D3-1A46-FBCD-F312-28424C407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20517F92-5CCA-AAD0-037D-81DBE4622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DE58-5920-4539-84B3-ABA6336AA4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480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409084-BADA-7CC8-61D5-59CCE5E7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4827FF9A-0CBB-2010-3D0C-3EC4C2DF0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3D58-224A-4C0E-BD75-D251EAFEC7F1}" type="datetimeFigureOut">
              <a:rPr lang="he-IL" smtClean="0"/>
              <a:t>י"ח/תמוז/תשפ"ג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0359BE87-837F-286A-CED3-F135769EF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83FA6BEF-95C4-3C1A-284C-2A7BCB0A1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DE58-5920-4539-84B3-ABA6336AA4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515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C18F27E2-2FB5-99CE-D0C8-BD6824F0E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3D58-224A-4C0E-BD75-D251EAFEC7F1}" type="datetimeFigureOut">
              <a:rPr lang="he-IL" smtClean="0"/>
              <a:t>י"ח/תמוז/תשפ"ג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C02C22C2-EC1C-2628-E111-38150ABE3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99428250-0902-AED4-9097-7763473E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DE58-5920-4539-84B3-ABA6336AA4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2740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5ABC0A7-4821-0C16-6DA9-8D68CD08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F1DDABF-B365-9817-35AC-68A843CB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0BD5B28-7CD8-AF05-59D8-884839E70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7537913-4A5B-4642-8D54-F9B88617A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3D58-224A-4C0E-BD75-D251EAFEC7F1}" type="datetimeFigureOut">
              <a:rPr lang="he-IL" smtClean="0"/>
              <a:t>י"ח/תמוז/תשפ"ג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C739DEB-6C7F-B48D-601A-4B0764BE1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C660730-5BAB-0626-D907-677D72C0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DE58-5920-4539-84B3-ABA6336AA4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440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911E67F-4C38-EAD0-123F-03408A52E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4F62A0FE-E6AE-890D-D8F3-27429571EA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A130C6F2-724F-D63B-EE3D-987C6EF14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1BCA0A9-4B4A-D5E9-9E87-907A52492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3D58-224A-4C0E-BD75-D251EAFEC7F1}" type="datetimeFigureOut">
              <a:rPr lang="he-IL" smtClean="0"/>
              <a:t>י"ח/תמוז/תשפ"ג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BE99133-1A76-C03C-7776-AAF7CC462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4EA7EA7-EFAC-3DC7-00F5-D3C83DD04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5DE58-5920-4539-84B3-ABA6336AA4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655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7C64B63E-F3EE-8572-8ED5-3FE11B5D4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16A418D-7F3E-B105-9DC5-F3B963259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B992595-DDBE-C9CA-BE62-9DF258A0B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D3D58-224A-4C0E-BD75-D251EAFEC7F1}" type="datetimeFigureOut">
              <a:rPr lang="he-IL" smtClean="0"/>
              <a:t>י"ח/תמוז/תשפ"ג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ABFF7BF-D759-A26B-3C31-AE2214ED5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C7F7718-4F0D-7504-6148-78F3983EA1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5DE58-5920-4539-84B3-ABA6336AA4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953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4.png"/><Relationship Id="rId7" Type="http://schemas.openxmlformats.org/officeDocument/2006/relationships/image" Target="../media/image46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5.png"/><Relationship Id="rId10" Type="http://schemas.openxmlformats.org/officeDocument/2006/relationships/image" Target="../media/image49.png"/><Relationship Id="rId4" Type="http://schemas.openxmlformats.org/officeDocument/2006/relationships/image" Target="../media/image41.png"/><Relationship Id="rId9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53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8.png"/><Relationship Id="rId18" Type="http://schemas.openxmlformats.org/officeDocument/2006/relationships/image" Target="../media/image73.png"/><Relationship Id="rId3" Type="http://schemas.openxmlformats.org/officeDocument/2006/relationships/image" Target="../media/image58.png"/><Relationship Id="rId21" Type="http://schemas.openxmlformats.org/officeDocument/2006/relationships/image" Target="../media/image76.png"/><Relationship Id="rId7" Type="http://schemas.openxmlformats.org/officeDocument/2006/relationships/image" Target="../media/image62.png"/><Relationship Id="rId12" Type="http://schemas.openxmlformats.org/officeDocument/2006/relationships/image" Target="../media/image67.png"/><Relationship Id="rId17" Type="http://schemas.openxmlformats.org/officeDocument/2006/relationships/image" Target="../media/image72.png"/><Relationship Id="rId25" Type="http://schemas.openxmlformats.org/officeDocument/2006/relationships/image" Target="../media/image80.png"/><Relationship Id="rId2" Type="http://schemas.openxmlformats.org/officeDocument/2006/relationships/image" Target="../media/image57.png"/><Relationship Id="rId16" Type="http://schemas.openxmlformats.org/officeDocument/2006/relationships/image" Target="../media/image71.png"/><Relationship Id="rId20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24" Type="http://schemas.openxmlformats.org/officeDocument/2006/relationships/image" Target="../media/image79.png"/><Relationship Id="rId5" Type="http://schemas.openxmlformats.org/officeDocument/2006/relationships/image" Target="../media/image60.png"/><Relationship Id="rId15" Type="http://schemas.openxmlformats.org/officeDocument/2006/relationships/image" Target="../media/image70.png"/><Relationship Id="rId23" Type="http://schemas.openxmlformats.org/officeDocument/2006/relationships/image" Target="../media/image78.png"/><Relationship Id="rId10" Type="http://schemas.openxmlformats.org/officeDocument/2006/relationships/image" Target="../media/image65.png"/><Relationship Id="rId19" Type="http://schemas.openxmlformats.org/officeDocument/2006/relationships/image" Target="../media/image74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Relationship Id="rId14" Type="http://schemas.openxmlformats.org/officeDocument/2006/relationships/image" Target="../media/image69.png"/><Relationship Id="rId22" Type="http://schemas.openxmlformats.org/officeDocument/2006/relationships/image" Target="../media/image7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13" Type="http://schemas.openxmlformats.org/officeDocument/2006/relationships/image" Target="../media/image92.png"/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0" Type="http://schemas.openxmlformats.org/officeDocument/2006/relationships/image" Target="../media/image89.png"/><Relationship Id="rId4" Type="http://schemas.openxmlformats.org/officeDocument/2006/relationships/image" Target="../media/image83.png"/><Relationship Id="rId9" Type="http://schemas.openxmlformats.org/officeDocument/2006/relationships/image" Target="../media/image8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.png"/><Relationship Id="rId7" Type="http://schemas.openxmlformats.org/officeDocument/2006/relationships/image" Target="../media/image98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7.png"/><Relationship Id="rId5" Type="http://schemas.openxmlformats.org/officeDocument/2006/relationships/image" Target="../media/image96.png"/><Relationship Id="rId4" Type="http://schemas.openxmlformats.org/officeDocument/2006/relationships/image" Target="../media/image9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0" Type="http://schemas.openxmlformats.org/officeDocument/2006/relationships/image" Target="../media/image102.png"/><Relationship Id="rId4" Type="http://schemas.openxmlformats.org/officeDocument/2006/relationships/image" Target="../media/image83.png"/><Relationship Id="rId9" Type="http://schemas.openxmlformats.org/officeDocument/2006/relationships/image" Target="../media/image10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3A82DE7-205A-A2F7-805E-3D6A7CFF29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Beyond Steiner Tree Problem</a:t>
            </a:r>
            <a:endParaRPr lang="he-IL" b="1" dirty="0">
              <a:solidFill>
                <a:srgbClr val="FFC000"/>
              </a:solidFill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E9AEB88-4C4B-A70A-424A-B84EF203E8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Dean Oren</a:t>
            </a:r>
            <a:endParaRPr lang="he-IL" dirty="0">
              <a:solidFill>
                <a:schemeClr val="bg1"/>
              </a:solidFill>
            </a:endParaRPr>
          </a:p>
        </p:txBody>
      </p:sp>
      <p:pic>
        <p:nvPicPr>
          <p:cNvPr id="1028" name="Picture 4" descr="Search icon PNG and SVG Free Download">
            <a:extLst>
              <a:ext uri="{FF2B5EF4-FFF2-40B4-BE49-F238E27FC236}">
                <a16:creationId xmlns:a16="http://schemas.microsoft.com/office/drawing/2014/main" id="{54A503D2-F5B1-BD4A-2B49-82EB07DDD6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765" y="3846425"/>
            <a:ext cx="2610490" cy="2549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9FADB0E2-6554-B34E-B19B-38B751C75B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868" y="4158030"/>
            <a:ext cx="1102833" cy="132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733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כותרת 1">
            <a:extLst>
              <a:ext uri="{FF2B5EF4-FFF2-40B4-BE49-F238E27FC236}">
                <a16:creationId xmlns:a16="http://schemas.microsoft.com/office/drawing/2014/main" id="{6FB90515-912B-8F4B-BF02-8D0A9557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 rtl="0"/>
            <a:r>
              <a:rPr lang="en-US" dirty="0">
                <a:solidFill>
                  <a:schemeClr val="bg1"/>
                </a:solidFill>
              </a:rPr>
              <a:t>DST-N add-only: Lower Bound</a:t>
            </a:r>
            <a:endParaRPr lang="he-I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אליפסה 47">
                <a:extLst>
                  <a:ext uri="{FF2B5EF4-FFF2-40B4-BE49-F238E27FC236}">
                    <a16:creationId xmlns:a16="http://schemas.microsoft.com/office/drawing/2014/main" id="{9D6D6916-EF08-CD21-2BD2-5E411C6A3A3A}"/>
                  </a:ext>
                </a:extLst>
              </p:cNvPr>
              <p:cNvSpPr/>
              <p:nvPr/>
            </p:nvSpPr>
            <p:spPr>
              <a:xfrm>
                <a:off x="5252178" y="1361659"/>
                <a:ext cx="1433513" cy="1326281"/>
              </a:xfrm>
              <a:prstGeom prst="ellipse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000</m:t>
                          </m:r>
                        </m:e>
                      </m: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48" name="אליפסה 47">
                <a:extLst>
                  <a:ext uri="{FF2B5EF4-FFF2-40B4-BE49-F238E27FC236}">
                    <a16:creationId xmlns:a16="http://schemas.microsoft.com/office/drawing/2014/main" id="{9D6D6916-EF08-CD21-2BD2-5E411C6A3A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178" y="1361659"/>
                <a:ext cx="1433513" cy="1326281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אליפסה 48">
                <a:extLst>
                  <a:ext uri="{FF2B5EF4-FFF2-40B4-BE49-F238E27FC236}">
                    <a16:creationId xmlns:a16="http://schemas.microsoft.com/office/drawing/2014/main" id="{D0A1581E-AA0D-7509-7E98-47FB2A83DBA9}"/>
                  </a:ext>
                </a:extLst>
              </p:cNvPr>
              <p:cNvSpPr/>
              <p:nvPr/>
            </p:nvSpPr>
            <p:spPr>
              <a:xfrm>
                <a:off x="5183981" y="5531719"/>
                <a:ext cx="1433513" cy="1326281"/>
              </a:xfrm>
              <a:prstGeom prst="ellipse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</m: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49" name="אליפסה 48">
                <a:extLst>
                  <a:ext uri="{FF2B5EF4-FFF2-40B4-BE49-F238E27FC236}">
                    <a16:creationId xmlns:a16="http://schemas.microsoft.com/office/drawing/2014/main" id="{D0A1581E-AA0D-7509-7E98-47FB2A83DB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3981" y="5531719"/>
                <a:ext cx="1433513" cy="1326281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6B91C448-4DA0-0107-73F6-FE23008F94A4}"/>
                  </a:ext>
                </a:extLst>
              </p:cNvPr>
              <p:cNvSpPr/>
              <p:nvPr/>
            </p:nvSpPr>
            <p:spPr>
              <a:xfrm>
                <a:off x="10415934" y="3157540"/>
                <a:ext cx="1433513" cy="1326281"/>
              </a:xfrm>
              <a:prstGeom prst="ellipse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010</m:t>
                          </m:r>
                        </m:e>
                      </m: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6B91C448-4DA0-0107-73F6-FE23008F94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5934" y="3157540"/>
                <a:ext cx="1433513" cy="1326281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אליפסה 2">
                <a:extLst>
                  <a:ext uri="{FF2B5EF4-FFF2-40B4-BE49-F238E27FC236}">
                    <a16:creationId xmlns:a16="http://schemas.microsoft.com/office/drawing/2014/main" id="{9A7D78BD-61A9-9991-3D17-AB2EB433C168}"/>
                  </a:ext>
                </a:extLst>
              </p:cNvPr>
              <p:cNvSpPr/>
              <p:nvPr/>
            </p:nvSpPr>
            <p:spPr>
              <a:xfrm>
                <a:off x="469987" y="3326943"/>
                <a:ext cx="1433513" cy="1326281"/>
              </a:xfrm>
              <a:prstGeom prst="ellipse">
                <a:avLst/>
              </a:prstGeom>
              <a:solidFill>
                <a:srgbClr val="FFE5C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010</m:t>
                          </m:r>
                        </m:e>
                      </m:d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אליפסה 2">
                <a:extLst>
                  <a:ext uri="{FF2B5EF4-FFF2-40B4-BE49-F238E27FC236}">
                    <a16:creationId xmlns:a16="http://schemas.microsoft.com/office/drawing/2014/main" id="{9A7D78BD-61A9-9991-3D17-AB2EB433C1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87" y="3326943"/>
                <a:ext cx="1433513" cy="1326281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מחבר ישר 4">
            <a:extLst>
              <a:ext uri="{FF2B5EF4-FFF2-40B4-BE49-F238E27FC236}">
                <a16:creationId xmlns:a16="http://schemas.microsoft.com/office/drawing/2014/main" id="{CF38F182-72BE-09A7-867A-D89B344E3035}"/>
              </a:ext>
            </a:extLst>
          </p:cNvPr>
          <p:cNvCxnSpPr>
            <a:cxnSpLocks/>
            <a:stCxn id="48" idx="2"/>
            <a:endCxn id="33" idx="6"/>
          </p:cNvCxnSpPr>
          <p:nvPr/>
        </p:nvCxnSpPr>
        <p:spPr>
          <a:xfrm flipH="1">
            <a:off x="4050929" y="2024800"/>
            <a:ext cx="1201249" cy="378141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>
            <a:extLst>
              <a:ext uri="{FF2B5EF4-FFF2-40B4-BE49-F238E27FC236}">
                <a16:creationId xmlns:a16="http://schemas.microsoft.com/office/drawing/2014/main" id="{6DC7D627-E4E7-3D9D-0F24-091DD0D94A0A}"/>
              </a:ext>
            </a:extLst>
          </p:cNvPr>
          <p:cNvCxnSpPr>
            <a:cxnSpLocks/>
            <a:stCxn id="26" idx="6"/>
            <a:endCxn id="49" idx="2"/>
          </p:cNvCxnSpPr>
          <p:nvPr/>
        </p:nvCxnSpPr>
        <p:spPr>
          <a:xfrm>
            <a:off x="3830897" y="5394917"/>
            <a:ext cx="1353084" cy="799943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66827C25-0DB1-810F-F50C-0B9200B559A5}"/>
              </a:ext>
            </a:extLst>
          </p:cNvPr>
          <p:cNvSpPr txBox="1"/>
          <p:nvPr/>
        </p:nvSpPr>
        <p:spPr>
          <a:xfrm>
            <a:off x="4097951" y="1791248"/>
            <a:ext cx="7821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¼ </a:t>
            </a:r>
            <a:r>
              <a:rPr lang="en-US" dirty="0">
                <a:solidFill>
                  <a:srgbClr val="FF0000"/>
                </a:solidFill>
              </a:rPr>
              <a:t>$ </a:t>
            </a:r>
            <a:endParaRPr lang="he-IL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אליפסה 25">
                <a:extLst>
                  <a:ext uri="{FF2B5EF4-FFF2-40B4-BE49-F238E27FC236}">
                    <a16:creationId xmlns:a16="http://schemas.microsoft.com/office/drawing/2014/main" id="{45FC61CC-44CB-8DAB-DDEA-034F98846F36}"/>
                  </a:ext>
                </a:extLst>
              </p:cNvPr>
              <p:cNvSpPr/>
              <p:nvPr/>
            </p:nvSpPr>
            <p:spPr>
              <a:xfrm>
                <a:off x="2655443" y="4793685"/>
                <a:ext cx="1175454" cy="1202463"/>
              </a:xfrm>
              <a:prstGeom prst="ellipse">
                <a:avLst/>
              </a:prstGeom>
              <a:solidFill>
                <a:srgbClr val="FFE5C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011</m:t>
                          </m:r>
                        </m:e>
                      </m:d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אליפסה 25">
                <a:extLst>
                  <a:ext uri="{FF2B5EF4-FFF2-40B4-BE49-F238E27FC236}">
                    <a16:creationId xmlns:a16="http://schemas.microsoft.com/office/drawing/2014/main" id="{45FC61CC-44CB-8DAB-DDEA-034F98846F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443" y="4793685"/>
                <a:ext cx="1175454" cy="1202463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מחבר ישר 26">
            <a:extLst>
              <a:ext uri="{FF2B5EF4-FFF2-40B4-BE49-F238E27FC236}">
                <a16:creationId xmlns:a16="http://schemas.microsoft.com/office/drawing/2014/main" id="{56A59D76-B99C-7687-0C66-E05DB05CC6E4}"/>
              </a:ext>
            </a:extLst>
          </p:cNvPr>
          <p:cNvCxnSpPr>
            <a:cxnSpLocks/>
            <a:stCxn id="3" idx="5"/>
            <a:endCxn id="26" idx="1"/>
          </p:cNvCxnSpPr>
          <p:nvPr/>
        </p:nvCxnSpPr>
        <p:spPr>
          <a:xfrm>
            <a:off x="1693567" y="4458995"/>
            <a:ext cx="1134017" cy="510787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מחבר ישר 31">
            <a:extLst>
              <a:ext uri="{FF2B5EF4-FFF2-40B4-BE49-F238E27FC236}">
                <a16:creationId xmlns:a16="http://schemas.microsoft.com/office/drawing/2014/main" id="{3D4527AE-AD32-10BA-200A-9FB9585319CD}"/>
              </a:ext>
            </a:extLst>
          </p:cNvPr>
          <p:cNvCxnSpPr>
            <a:cxnSpLocks/>
            <a:stCxn id="33" idx="3"/>
            <a:endCxn id="3" idx="7"/>
          </p:cNvCxnSpPr>
          <p:nvPr/>
        </p:nvCxnSpPr>
        <p:spPr>
          <a:xfrm flipH="1">
            <a:off x="1693567" y="2828075"/>
            <a:ext cx="1354049" cy="693097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אליפסה 32">
                <a:extLst>
                  <a:ext uri="{FF2B5EF4-FFF2-40B4-BE49-F238E27FC236}">
                    <a16:creationId xmlns:a16="http://schemas.microsoft.com/office/drawing/2014/main" id="{2AF35A5D-B356-EFBD-2782-46B899775243}"/>
                  </a:ext>
                </a:extLst>
              </p:cNvPr>
              <p:cNvSpPr/>
              <p:nvPr/>
            </p:nvSpPr>
            <p:spPr>
              <a:xfrm>
                <a:off x="2875475" y="1801709"/>
                <a:ext cx="1175454" cy="1202463"/>
              </a:xfrm>
              <a:prstGeom prst="ellipse">
                <a:avLst/>
              </a:prstGeom>
              <a:solidFill>
                <a:srgbClr val="FFE5C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001</m:t>
                          </m:r>
                        </m:e>
                      </m:d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אליפסה 32">
                <a:extLst>
                  <a:ext uri="{FF2B5EF4-FFF2-40B4-BE49-F238E27FC236}">
                    <a16:creationId xmlns:a16="http://schemas.microsoft.com/office/drawing/2014/main" id="{2AF35A5D-B356-EFBD-2782-46B8997752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475" y="1801709"/>
                <a:ext cx="1175454" cy="1202463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מחבר ישר 36">
            <a:extLst>
              <a:ext uri="{FF2B5EF4-FFF2-40B4-BE49-F238E27FC236}">
                <a16:creationId xmlns:a16="http://schemas.microsoft.com/office/drawing/2014/main" id="{82E06200-61D9-6CEE-0412-DA79251B489C}"/>
              </a:ext>
            </a:extLst>
          </p:cNvPr>
          <p:cNvCxnSpPr>
            <a:cxnSpLocks/>
            <a:stCxn id="48" idx="6"/>
          </p:cNvCxnSpPr>
          <p:nvPr/>
        </p:nvCxnSpPr>
        <p:spPr>
          <a:xfrm>
            <a:off x="6685691" y="2024800"/>
            <a:ext cx="1299707" cy="378141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8" name="מחבר ישר 37">
            <a:extLst>
              <a:ext uri="{FF2B5EF4-FFF2-40B4-BE49-F238E27FC236}">
                <a16:creationId xmlns:a16="http://schemas.microsoft.com/office/drawing/2014/main" id="{8A30A927-F27A-4E24-39C6-EB9D3C4B13E5}"/>
              </a:ext>
            </a:extLst>
          </p:cNvPr>
          <p:cNvCxnSpPr>
            <a:cxnSpLocks/>
          </p:cNvCxnSpPr>
          <p:nvPr/>
        </p:nvCxnSpPr>
        <p:spPr>
          <a:xfrm>
            <a:off x="9037054" y="2621502"/>
            <a:ext cx="1692842" cy="654475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אליפסה 39">
                <a:extLst>
                  <a:ext uri="{FF2B5EF4-FFF2-40B4-BE49-F238E27FC236}">
                    <a16:creationId xmlns:a16="http://schemas.microsoft.com/office/drawing/2014/main" id="{A5D12869-9EC6-0F41-BCE1-666EC8F8EB8C}"/>
                  </a:ext>
                </a:extLst>
              </p:cNvPr>
              <p:cNvSpPr/>
              <p:nvPr/>
            </p:nvSpPr>
            <p:spPr>
              <a:xfrm>
                <a:off x="7970247" y="4549865"/>
                <a:ext cx="1175454" cy="1202463"/>
              </a:xfrm>
              <a:prstGeom prst="ellipse">
                <a:avLst/>
              </a:prstGeom>
              <a:solidFill>
                <a:srgbClr val="FFE5C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01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011</m:t>
                          </m:r>
                        </m:e>
                      </m:d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אליפסה 39">
                <a:extLst>
                  <a:ext uri="{FF2B5EF4-FFF2-40B4-BE49-F238E27FC236}">
                    <a16:creationId xmlns:a16="http://schemas.microsoft.com/office/drawing/2014/main" id="{A5D12869-9EC6-0F41-BCE1-666EC8F8EB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0247" y="4549865"/>
                <a:ext cx="1175454" cy="1202463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מחבר ישר 40">
            <a:extLst>
              <a:ext uri="{FF2B5EF4-FFF2-40B4-BE49-F238E27FC236}">
                <a16:creationId xmlns:a16="http://schemas.microsoft.com/office/drawing/2014/main" id="{B2C9FB5E-AB53-4ADE-8C5F-F8B8D97DB828}"/>
              </a:ext>
            </a:extLst>
          </p:cNvPr>
          <p:cNvCxnSpPr>
            <a:cxnSpLocks/>
          </p:cNvCxnSpPr>
          <p:nvPr/>
        </p:nvCxnSpPr>
        <p:spPr>
          <a:xfrm flipH="1">
            <a:off x="6553200" y="5322711"/>
            <a:ext cx="1562100" cy="641510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מחבר ישר 43">
            <a:extLst>
              <a:ext uri="{FF2B5EF4-FFF2-40B4-BE49-F238E27FC236}">
                <a16:creationId xmlns:a16="http://schemas.microsoft.com/office/drawing/2014/main" id="{B8F96754-F68D-1B17-4B54-028FC3547A52}"/>
              </a:ext>
            </a:extLst>
          </p:cNvPr>
          <p:cNvCxnSpPr>
            <a:cxnSpLocks/>
            <a:stCxn id="2" idx="3"/>
          </p:cNvCxnSpPr>
          <p:nvPr/>
        </p:nvCxnSpPr>
        <p:spPr>
          <a:xfrm flipH="1">
            <a:off x="9131519" y="4289592"/>
            <a:ext cx="1494348" cy="540986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אליפסה 78">
                <a:extLst>
                  <a:ext uri="{FF2B5EF4-FFF2-40B4-BE49-F238E27FC236}">
                    <a16:creationId xmlns:a16="http://schemas.microsoft.com/office/drawing/2014/main" id="{2DC3D647-1653-2DE5-1A11-702240C7B96D}"/>
                  </a:ext>
                </a:extLst>
              </p:cNvPr>
              <p:cNvSpPr/>
              <p:nvPr/>
            </p:nvSpPr>
            <p:spPr>
              <a:xfrm>
                <a:off x="10523627" y="4744094"/>
                <a:ext cx="1175454" cy="120246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00</m:t>
                          </m:r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011</m:t>
                          </m:r>
                        </m:e>
                      </m:d>
                    </m:oMath>
                  </m:oMathPara>
                </a14:m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9" name="אליפסה 78">
                <a:extLst>
                  <a:ext uri="{FF2B5EF4-FFF2-40B4-BE49-F238E27FC236}">
                    <a16:creationId xmlns:a16="http://schemas.microsoft.com/office/drawing/2014/main" id="{2DC3D647-1653-2DE5-1A11-702240C7B9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3627" y="4744094"/>
                <a:ext cx="1175454" cy="1202463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אליפסה 82">
                <a:extLst>
                  <a:ext uri="{FF2B5EF4-FFF2-40B4-BE49-F238E27FC236}">
                    <a16:creationId xmlns:a16="http://schemas.microsoft.com/office/drawing/2014/main" id="{E0886355-A994-9917-C909-063B017428FC}"/>
                  </a:ext>
                </a:extLst>
              </p:cNvPr>
              <p:cNvSpPr/>
              <p:nvPr/>
            </p:nvSpPr>
            <p:spPr>
              <a:xfrm>
                <a:off x="7956065" y="1871272"/>
                <a:ext cx="1175454" cy="120246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01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001</m:t>
                          </m:r>
                        </m:e>
                      </m:d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3" name="אליפסה 82">
                <a:extLst>
                  <a:ext uri="{FF2B5EF4-FFF2-40B4-BE49-F238E27FC236}">
                    <a16:creationId xmlns:a16="http://schemas.microsoft.com/office/drawing/2014/main" id="{E0886355-A994-9917-C909-063B017428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065" y="1871272"/>
                <a:ext cx="1175454" cy="1202463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תיבת טקסט 88">
            <a:extLst>
              <a:ext uri="{FF2B5EF4-FFF2-40B4-BE49-F238E27FC236}">
                <a16:creationId xmlns:a16="http://schemas.microsoft.com/office/drawing/2014/main" id="{1B352843-65F8-C60E-922A-992C79093032}"/>
              </a:ext>
            </a:extLst>
          </p:cNvPr>
          <p:cNvSpPr txBox="1"/>
          <p:nvPr/>
        </p:nvSpPr>
        <p:spPr>
          <a:xfrm>
            <a:off x="1784602" y="2860500"/>
            <a:ext cx="7821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¼ </a:t>
            </a:r>
            <a:r>
              <a:rPr lang="en-US" dirty="0">
                <a:solidFill>
                  <a:srgbClr val="FF0000"/>
                </a:solidFill>
              </a:rPr>
              <a:t>$ 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90" name="תיבת טקסט 89">
            <a:extLst>
              <a:ext uri="{FF2B5EF4-FFF2-40B4-BE49-F238E27FC236}">
                <a16:creationId xmlns:a16="http://schemas.microsoft.com/office/drawing/2014/main" id="{6640FED9-348E-461B-70C0-7DBE299EA6AF}"/>
              </a:ext>
            </a:extLst>
          </p:cNvPr>
          <p:cNvSpPr txBox="1"/>
          <p:nvPr/>
        </p:nvSpPr>
        <p:spPr>
          <a:xfrm>
            <a:off x="1694977" y="4675135"/>
            <a:ext cx="7821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¼ </a:t>
            </a:r>
            <a:r>
              <a:rPr lang="en-US" dirty="0">
                <a:solidFill>
                  <a:srgbClr val="FF0000"/>
                </a:solidFill>
              </a:rPr>
              <a:t>$ 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91" name="תיבת טקסט 90">
            <a:extLst>
              <a:ext uri="{FF2B5EF4-FFF2-40B4-BE49-F238E27FC236}">
                <a16:creationId xmlns:a16="http://schemas.microsoft.com/office/drawing/2014/main" id="{9766E338-01CE-6A91-B61C-2024F5C48B95}"/>
              </a:ext>
            </a:extLst>
          </p:cNvPr>
          <p:cNvSpPr txBox="1"/>
          <p:nvPr/>
        </p:nvSpPr>
        <p:spPr>
          <a:xfrm>
            <a:off x="3967274" y="5812839"/>
            <a:ext cx="7821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¼ </a:t>
            </a:r>
            <a:r>
              <a:rPr lang="en-US" dirty="0">
                <a:solidFill>
                  <a:srgbClr val="FF0000"/>
                </a:solidFill>
              </a:rPr>
              <a:t>$ 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92" name="תיבת טקסט 91">
            <a:extLst>
              <a:ext uri="{FF2B5EF4-FFF2-40B4-BE49-F238E27FC236}">
                <a16:creationId xmlns:a16="http://schemas.microsoft.com/office/drawing/2014/main" id="{341AE09B-67B3-800A-9290-5984459154CE}"/>
              </a:ext>
            </a:extLst>
          </p:cNvPr>
          <p:cNvSpPr txBox="1"/>
          <p:nvPr/>
        </p:nvSpPr>
        <p:spPr>
          <a:xfrm>
            <a:off x="7173909" y="5643466"/>
            <a:ext cx="7821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¼ </a:t>
            </a:r>
            <a:r>
              <a:rPr lang="en-US" dirty="0">
                <a:solidFill>
                  <a:srgbClr val="FF0000"/>
                </a:solidFill>
              </a:rPr>
              <a:t>$ </a:t>
            </a:r>
            <a:endParaRPr lang="he-IL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אליפסה 96">
                <a:extLst>
                  <a:ext uri="{FF2B5EF4-FFF2-40B4-BE49-F238E27FC236}">
                    <a16:creationId xmlns:a16="http://schemas.microsoft.com/office/drawing/2014/main" id="{7AB1DC5A-337A-6D83-4FB5-16950FE50654}"/>
                  </a:ext>
                </a:extLst>
              </p:cNvPr>
              <p:cNvSpPr/>
              <p:nvPr/>
            </p:nvSpPr>
            <p:spPr>
              <a:xfrm>
                <a:off x="728046" y="4865790"/>
                <a:ext cx="1175454" cy="120246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011</m:t>
                          </m:r>
                        </m:e>
                      </m:d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7" name="אליפסה 96">
                <a:extLst>
                  <a:ext uri="{FF2B5EF4-FFF2-40B4-BE49-F238E27FC236}">
                    <a16:creationId xmlns:a16="http://schemas.microsoft.com/office/drawing/2014/main" id="{7AB1DC5A-337A-6D83-4FB5-16950FE506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046" y="4865790"/>
                <a:ext cx="1175454" cy="1202463"/>
              </a:xfrm>
              <a:prstGeom prst="ellipse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0" name="מחבר ישר 99">
            <a:extLst>
              <a:ext uri="{FF2B5EF4-FFF2-40B4-BE49-F238E27FC236}">
                <a16:creationId xmlns:a16="http://schemas.microsoft.com/office/drawing/2014/main" id="{C549978D-6BB4-1001-A736-9866E17A9085}"/>
              </a:ext>
            </a:extLst>
          </p:cNvPr>
          <p:cNvCxnSpPr>
            <a:cxnSpLocks/>
          </p:cNvCxnSpPr>
          <p:nvPr/>
        </p:nvCxnSpPr>
        <p:spPr>
          <a:xfrm>
            <a:off x="1315773" y="4622400"/>
            <a:ext cx="0" cy="24339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7" name="מחבר ישר 106">
            <a:extLst>
              <a:ext uri="{FF2B5EF4-FFF2-40B4-BE49-F238E27FC236}">
                <a16:creationId xmlns:a16="http://schemas.microsoft.com/office/drawing/2014/main" id="{02564E7C-8342-E47A-BC3D-46AEAF8FEC6E}"/>
              </a:ext>
            </a:extLst>
          </p:cNvPr>
          <p:cNvCxnSpPr>
            <a:cxnSpLocks/>
          </p:cNvCxnSpPr>
          <p:nvPr/>
        </p:nvCxnSpPr>
        <p:spPr>
          <a:xfrm>
            <a:off x="11132690" y="4500704"/>
            <a:ext cx="0" cy="24339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8" name="מחבר ישר 107">
            <a:extLst>
              <a:ext uri="{FF2B5EF4-FFF2-40B4-BE49-F238E27FC236}">
                <a16:creationId xmlns:a16="http://schemas.microsoft.com/office/drawing/2014/main" id="{4321836E-4364-09BC-2B9C-E3FD58AA0223}"/>
              </a:ext>
            </a:extLst>
          </p:cNvPr>
          <p:cNvCxnSpPr>
            <a:cxnSpLocks/>
            <a:endCxn id="97" idx="5"/>
          </p:cNvCxnSpPr>
          <p:nvPr/>
        </p:nvCxnSpPr>
        <p:spPr>
          <a:xfrm flipH="1" flipV="1">
            <a:off x="1731359" y="5892156"/>
            <a:ext cx="3560166" cy="564389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2" name="מחבר ישר 111">
            <a:extLst>
              <a:ext uri="{FF2B5EF4-FFF2-40B4-BE49-F238E27FC236}">
                <a16:creationId xmlns:a16="http://schemas.microsoft.com/office/drawing/2014/main" id="{EF4B6CC9-9428-FC24-3283-667BFE27D4C9}"/>
              </a:ext>
            </a:extLst>
          </p:cNvPr>
          <p:cNvCxnSpPr>
            <a:cxnSpLocks/>
            <a:stCxn id="79" idx="3"/>
          </p:cNvCxnSpPr>
          <p:nvPr/>
        </p:nvCxnSpPr>
        <p:spPr>
          <a:xfrm flipH="1">
            <a:off x="6537065" y="5770460"/>
            <a:ext cx="4158703" cy="722415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אליפסה 115">
                <a:extLst>
                  <a:ext uri="{FF2B5EF4-FFF2-40B4-BE49-F238E27FC236}">
                    <a16:creationId xmlns:a16="http://schemas.microsoft.com/office/drawing/2014/main" id="{847D0B47-2CCB-B2A1-2B8A-916566DEBF58}"/>
                  </a:ext>
                </a:extLst>
              </p:cNvPr>
              <p:cNvSpPr/>
              <p:nvPr/>
            </p:nvSpPr>
            <p:spPr>
              <a:xfrm>
                <a:off x="592248" y="1622279"/>
                <a:ext cx="1175454" cy="120246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001</m:t>
                          </m:r>
                        </m:e>
                      </m:d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6" name="אליפסה 115">
                <a:extLst>
                  <a:ext uri="{FF2B5EF4-FFF2-40B4-BE49-F238E27FC236}">
                    <a16:creationId xmlns:a16="http://schemas.microsoft.com/office/drawing/2014/main" id="{847D0B47-2CCB-B2A1-2B8A-916566DEBF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248" y="1622279"/>
                <a:ext cx="1175454" cy="1202463"/>
              </a:xfrm>
              <a:prstGeom prst="ellipse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7" name="תיבת טקסט 116">
            <a:extLst>
              <a:ext uri="{FF2B5EF4-FFF2-40B4-BE49-F238E27FC236}">
                <a16:creationId xmlns:a16="http://schemas.microsoft.com/office/drawing/2014/main" id="{6B5485D6-7F41-7734-DCF9-BC889FB884B2}"/>
              </a:ext>
            </a:extLst>
          </p:cNvPr>
          <p:cNvSpPr txBox="1"/>
          <p:nvPr/>
        </p:nvSpPr>
        <p:spPr>
          <a:xfrm>
            <a:off x="9742199" y="4270465"/>
            <a:ext cx="7821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¼ </a:t>
            </a:r>
            <a:r>
              <a:rPr lang="en-US" dirty="0">
                <a:solidFill>
                  <a:srgbClr val="FF0000"/>
                </a:solidFill>
              </a:rPr>
              <a:t>$ </a:t>
            </a:r>
            <a:endParaRPr lang="he-IL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אליפסה 117">
                <a:extLst>
                  <a:ext uri="{FF2B5EF4-FFF2-40B4-BE49-F238E27FC236}">
                    <a16:creationId xmlns:a16="http://schemas.microsoft.com/office/drawing/2014/main" id="{D35873A6-B24C-4B10-1D17-DE7F728E520D}"/>
                  </a:ext>
                </a:extLst>
              </p:cNvPr>
              <p:cNvSpPr/>
              <p:nvPr/>
            </p:nvSpPr>
            <p:spPr>
              <a:xfrm>
                <a:off x="10557755" y="1687706"/>
                <a:ext cx="1175454" cy="120246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00</m:t>
                          </m:r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001</m:t>
                          </m:r>
                        </m:e>
                      </m:d>
                    </m:oMath>
                  </m:oMathPara>
                </a14:m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8" name="אליפסה 117">
                <a:extLst>
                  <a:ext uri="{FF2B5EF4-FFF2-40B4-BE49-F238E27FC236}">
                    <a16:creationId xmlns:a16="http://schemas.microsoft.com/office/drawing/2014/main" id="{D35873A6-B24C-4B10-1D17-DE7F728E52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7755" y="1687706"/>
                <a:ext cx="1175454" cy="1202463"/>
              </a:xfrm>
              <a:prstGeom prst="ellipse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2" name="מחבר ישר 121">
            <a:extLst>
              <a:ext uri="{FF2B5EF4-FFF2-40B4-BE49-F238E27FC236}">
                <a16:creationId xmlns:a16="http://schemas.microsoft.com/office/drawing/2014/main" id="{27ADE709-9EAB-1B86-DAFA-250891CFB19B}"/>
              </a:ext>
            </a:extLst>
          </p:cNvPr>
          <p:cNvCxnSpPr>
            <a:cxnSpLocks/>
            <a:stCxn id="118" idx="1"/>
          </p:cNvCxnSpPr>
          <p:nvPr/>
        </p:nvCxnSpPr>
        <p:spPr>
          <a:xfrm flipH="1" flipV="1">
            <a:off x="6598109" y="1800470"/>
            <a:ext cx="4131787" cy="6333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4" name="מחבר ישר 123">
            <a:extLst>
              <a:ext uri="{FF2B5EF4-FFF2-40B4-BE49-F238E27FC236}">
                <a16:creationId xmlns:a16="http://schemas.microsoft.com/office/drawing/2014/main" id="{D122448E-DFAD-A718-048F-B4BD92DB7F0A}"/>
              </a:ext>
            </a:extLst>
          </p:cNvPr>
          <p:cNvCxnSpPr>
            <a:cxnSpLocks/>
            <a:stCxn id="118" idx="4"/>
            <a:endCxn id="2" idx="0"/>
          </p:cNvCxnSpPr>
          <p:nvPr/>
        </p:nvCxnSpPr>
        <p:spPr>
          <a:xfrm flipH="1">
            <a:off x="11132691" y="2890169"/>
            <a:ext cx="12791" cy="267371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7" name="מחבר ישר 126">
            <a:extLst>
              <a:ext uri="{FF2B5EF4-FFF2-40B4-BE49-F238E27FC236}">
                <a16:creationId xmlns:a16="http://schemas.microsoft.com/office/drawing/2014/main" id="{DED89B8B-89F5-2625-ABC2-94C48EB39E0C}"/>
              </a:ext>
            </a:extLst>
          </p:cNvPr>
          <p:cNvCxnSpPr>
            <a:cxnSpLocks/>
            <a:stCxn id="3" idx="0"/>
            <a:endCxn id="116" idx="4"/>
          </p:cNvCxnSpPr>
          <p:nvPr/>
        </p:nvCxnSpPr>
        <p:spPr>
          <a:xfrm flipH="1" flipV="1">
            <a:off x="1179975" y="2824742"/>
            <a:ext cx="6769" cy="502201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0" name="מחבר ישר 129">
            <a:extLst>
              <a:ext uri="{FF2B5EF4-FFF2-40B4-BE49-F238E27FC236}">
                <a16:creationId xmlns:a16="http://schemas.microsoft.com/office/drawing/2014/main" id="{38B9EAEA-F3CF-39F2-E478-24329BE460EB}"/>
              </a:ext>
            </a:extLst>
          </p:cNvPr>
          <p:cNvCxnSpPr>
            <a:cxnSpLocks/>
          </p:cNvCxnSpPr>
          <p:nvPr/>
        </p:nvCxnSpPr>
        <p:spPr>
          <a:xfrm flipH="1" flipV="1">
            <a:off x="1495577" y="1760902"/>
            <a:ext cx="3756601" cy="11299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3" name="תיבת טקסט 132">
            <a:extLst>
              <a:ext uri="{FF2B5EF4-FFF2-40B4-BE49-F238E27FC236}">
                <a16:creationId xmlns:a16="http://schemas.microsoft.com/office/drawing/2014/main" id="{9EF199BA-272A-7C19-66E6-5A3C343ED5AB}"/>
              </a:ext>
            </a:extLst>
          </p:cNvPr>
          <p:cNvSpPr txBox="1"/>
          <p:nvPr/>
        </p:nvSpPr>
        <p:spPr>
          <a:xfrm>
            <a:off x="7077040" y="1851685"/>
            <a:ext cx="7821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¼  $</a:t>
            </a:r>
            <a:endParaRPr lang="he-IL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5" name="תיבת טקסט 154">
            <a:extLst>
              <a:ext uri="{FF2B5EF4-FFF2-40B4-BE49-F238E27FC236}">
                <a16:creationId xmlns:a16="http://schemas.microsoft.com/office/drawing/2014/main" id="{7DB2CB65-BABA-29F9-4806-335E7E6FC9BB}"/>
              </a:ext>
            </a:extLst>
          </p:cNvPr>
          <p:cNvSpPr txBox="1"/>
          <p:nvPr/>
        </p:nvSpPr>
        <p:spPr>
          <a:xfrm>
            <a:off x="2561191" y="1216103"/>
            <a:ext cx="7821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¼  $</a:t>
            </a:r>
            <a:endParaRPr lang="he-IL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6" name="תיבת טקסט 155">
            <a:extLst>
              <a:ext uri="{FF2B5EF4-FFF2-40B4-BE49-F238E27FC236}">
                <a16:creationId xmlns:a16="http://schemas.microsoft.com/office/drawing/2014/main" id="{51530F43-B787-1F28-F216-0EDCA954E57E}"/>
              </a:ext>
            </a:extLst>
          </p:cNvPr>
          <p:cNvSpPr txBox="1"/>
          <p:nvPr/>
        </p:nvSpPr>
        <p:spPr>
          <a:xfrm>
            <a:off x="295626" y="2942727"/>
            <a:ext cx="7821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¼  $</a:t>
            </a:r>
            <a:endParaRPr lang="he-IL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7" name="תיבת טקסט 156">
            <a:extLst>
              <a:ext uri="{FF2B5EF4-FFF2-40B4-BE49-F238E27FC236}">
                <a16:creationId xmlns:a16="http://schemas.microsoft.com/office/drawing/2014/main" id="{3007B124-E0F7-3C2F-1767-FA4E96BDE903}"/>
              </a:ext>
            </a:extLst>
          </p:cNvPr>
          <p:cNvSpPr txBox="1"/>
          <p:nvPr/>
        </p:nvSpPr>
        <p:spPr>
          <a:xfrm>
            <a:off x="379916" y="4570408"/>
            <a:ext cx="7821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¼  $</a:t>
            </a:r>
            <a:endParaRPr lang="he-IL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8" name="תיבת טקסט 157">
            <a:extLst>
              <a:ext uri="{FF2B5EF4-FFF2-40B4-BE49-F238E27FC236}">
                <a16:creationId xmlns:a16="http://schemas.microsoft.com/office/drawing/2014/main" id="{30A1FD35-F4CF-4E88-3951-5A41D399A886}"/>
              </a:ext>
            </a:extLst>
          </p:cNvPr>
          <p:cNvSpPr txBox="1"/>
          <p:nvPr/>
        </p:nvSpPr>
        <p:spPr>
          <a:xfrm>
            <a:off x="2852092" y="6164276"/>
            <a:ext cx="7821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¼  $</a:t>
            </a:r>
            <a:endParaRPr lang="he-IL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9" name="תיבת טקסט 158">
            <a:extLst>
              <a:ext uri="{FF2B5EF4-FFF2-40B4-BE49-F238E27FC236}">
                <a16:creationId xmlns:a16="http://schemas.microsoft.com/office/drawing/2014/main" id="{F3955DC1-7AF6-24CA-8156-172479C1F253}"/>
              </a:ext>
            </a:extLst>
          </p:cNvPr>
          <p:cNvSpPr txBox="1"/>
          <p:nvPr/>
        </p:nvSpPr>
        <p:spPr>
          <a:xfrm>
            <a:off x="9407289" y="5702548"/>
            <a:ext cx="7821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¼  $</a:t>
            </a:r>
            <a:endParaRPr lang="he-IL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0" name="תיבת טקסט 159">
            <a:extLst>
              <a:ext uri="{FF2B5EF4-FFF2-40B4-BE49-F238E27FC236}">
                <a16:creationId xmlns:a16="http://schemas.microsoft.com/office/drawing/2014/main" id="{05EF80B3-49FE-DEA0-749C-A95FE767AFDD}"/>
              </a:ext>
            </a:extLst>
          </p:cNvPr>
          <p:cNvSpPr txBox="1"/>
          <p:nvPr/>
        </p:nvSpPr>
        <p:spPr>
          <a:xfrm>
            <a:off x="11198090" y="4409826"/>
            <a:ext cx="7821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¼  $</a:t>
            </a:r>
            <a:endParaRPr lang="he-IL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1" name="תיבת טקסט 160">
            <a:extLst>
              <a:ext uri="{FF2B5EF4-FFF2-40B4-BE49-F238E27FC236}">
                <a16:creationId xmlns:a16="http://schemas.microsoft.com/office/drawing/2014/main" id="{B3702AB3-BC3F-5568-D266-C035486B0DED}"/>
              </a:ext>
            </a:extLst>
          </p:cNvPr>
          <p:cNvSpPr txBox="1"/>
          <p:nvPr/>
        </p:nvSpPr>
        <p:spPr>
          <a:xfrm>
            <a:off x="9457831" y="2440918"/>
            <a:ext cx="7821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¼  $</a:t>
            </a:r>
            <a:endParaRPr lang="he-IL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2" name="תיבת טקסט 161">
            <a:extLst>
              <a:ext uri="{FF2B5EF4-FFF2-40B4-BE49-F238E27FC236}">
                <a16:creationId xmlns:a16="http://schemas.microsoft.com/office/drawing/2014/main" id="{8196F8C7-DB4E-4206-4773-D4030A31867C}"/>
              </a:ext>
            </a:extLst>
          </p:cNvPr>
          <p:cNvSpPr txBox="1"/>
          <p:nvPr/>
        </p:nvSpPr>
        <p:spPr>
          <a:xfrm>
            <a:off x="9163364" y="1413646"/>
            <a:ext cx="7821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¼  $</a:t>
            </a:r>
            <a:endParaRPr lang="he-IL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3" name="תיבת טקסט 162">
            <a:extLst>
              <a:ext uri="{FF2B5EF4-FFF2-40B4-BE49-F238E27FC236}">
                <a16:creationId xmlns:a16="http://schemas.microsoft.com/office/drawing/2014/main" id="{8A4E8899-729E-0DE6-F915-A4528E8B8F3C}"/>
              </a:ext>
            </a:extLst>
          </p:cNvPr>
          <p:cNvSpPr txBox="1"/>
          <p:nvPr/>
        </p:nvSpPr>
        <p:spPr>
          <a:xfrm>
            <a:off x="11227789" y="2827349"/>
            <a:ext cx="7821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¼  $</a:t>
            </a:r>
            <a:endParaRPr lang="he-IL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4" name="תיבת טקסט 163">
            <a:extLst>
              <a:ext uri="{FF2B5EF4-FFF2-40B4-BE49-F238E27FC236}">
                <a16:creationId xmlns:a16="http://schemas.microsoft.com/office/drawing/2014/main" id="{CCBEBB4F-2450-92B9-565F-6DF5661C71E3}"/>
              </a:ext>
            </a:extLst>
          </p:cNvPr>
          <p:cNvSpPr txBox="1"/>
          <p:nvPr/>
        </p:nvSpPr>
        <p:spPr>
          <a:xfrm>
            <a:off x="550449" y="1097056"/>
            <a:ext cx="1053494" cy="36933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1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2$/</a:t>
            </a:r>
            <a:r>
              <a:rPr lang="en-US" dirty="0">
                <a:solidFill>
                  <a:srgbClr val="00B050"/>
                </a:solidFill>
              </a:rPr>
              <a:t>1$ </a:t>
            </a:r>
            <a:r>
              <a:rPr lang="en-US" dirty="0">
                <a:solidFill>
                  <a:srgbClr val="0070C0"/>
                </a:solidFill>
              </a:rPr>
              <a:t>(4)</a:t>
            </a:r>
            <a:endParaRPr lang="he-IL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2" name="תיבת טקסט 191">
                <a:extLst>
                  <a:ext uri="{FF2B5EF4-FFF2-40B4-BE49-F238E27FC236}">
                    <a16:creationId xmlns:a16="http://schemas.microsoft.com/office/drawing/2014/main" id="{3C1F062D-35DB-6C1E-FA6E-ACC98C06BF20}"/>
                  </a:ext>
                </a:extLst>
              </p:cNvPr>
              <p:cNvSpPr txBox="1"/>
              <p:nvPr/>
            </p:nvSpPr>
            <p:spPr>
              <a:xfrm>
                <a:off x="3064852" y="3551952"/>
                <a:ext cx="6096000" cy="461665"/>
              </a:xfrm>
              <a:prstGeom prst="rect">
                <a:avLst/>
              </a:prstGeom>
              <a:solidFill>
                <a:srgbClr val="96B0DE"/>
              </a:solidFill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𝑂𝑃𝑇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m:rPr>
                          <m:lit/>
                        </m:rP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192" name="תיבת טקסט 191">
                <a:extLst>
                  <a:ext uri="{FF2B5EF4-FFF2-40B4-BE49-F238E27FC236}">
                    <a16:creationId xmlns:a16="http://schemas.microsoft.com/office/drawing/2014/main" id="{3C1F062D-35DB-6C1E-FA6E-ACC98C06BF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852" y="3551952"/>
                <a:ext cx="6096000" cy="461665"/>
              </a:xfrm>
              <a:prstGeom prst="rect">
                <a:avLst/>
              </a:prstGeom>
              <a:blipFill>
                <a:blip r:embed="rId14"/>
                <a:stretch>
                  <a:fillRect b="-1794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910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 animBg="1"/>
      <p:bldP spid="19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כותרת 1">
            <a:extLst>
              <a:ext uri="{FF2B5EF4-FFF2-40B4-BE49-F238E27FC236}">
                <a16:creationId xmlns:a16="http://schemas.microsoft.com/office/drawing/2014/main" id="{6FB90515-912B-8F4B-BF02-8D0A9557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 rtl="0"/>
            <a:r>
              <a:rPr lang="en-US" dirty="0">
                <a:solidFill>
                  <a:schemeClr val="bg1"/>
                </a:solidFill>
              </a:rPr>
              <a:t>DST-N DGA</a:t>
            </a:r>
            <a:endParaRPr lang="he-I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אליפסה 47">
                <a:extLst>
                  <a:ext uri="{FF2B5EF4-FFF2-40B4-BE49-F238E27FC236}">
                    <a16:creationId xmlns:a16="http://schemas.microsoft.com/office/drawing/2014/main" id="{9D6D6916-EF08-CD21-2BD2-5E411C6A3A3A}"/>
                  </a:ext>
                </a:extLst>
              </p:cNvPr>
              <p:cNvSpPr/>
              <p:nvPr/>
            </p:nvSpPr>
            <p:spPr>
              <a:xfrm>
                <a:off x="5253037" y="1690688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אליפסה 47">
                <a:extLst>
                  <a:ext uri="{FF2B5EF4-FFF2-40B4-BE49-F238E27FC236}">
                    <a16:creationId xmlns:a16="http://schemas.microsoft.com/office/drawing/2014/main" id="{9D6D6916-EF08-CD21-2BD2-5E411C6A3A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037" y="1690688"/>
                <a:ext cx="1209675" cy="1119187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5C222BD9-441A-D9F3-FA88-500F46DADA77}"/>
                  </a:ext>
                </a:extLst>
              </p:cNvPr>
              <p:cNvSpPr/>
              <p:nvPr/>
            </p:nvSpPr>
            <p:spPr>
              <a:xfrm>
                <a:off x="7415212" y="2809875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5C222BD9-441A-D9F3-FA88-500F46DADA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212" y="2809875"/>
                <a:ext cx="1209675" cy="1119187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אליפסה 2">
                <a:extLst>
                  <a:ext uri="{FF2B5EF4-FFF2-40B4-BE49-F238E27FC236}">
                    <a16:creationId xmlns:a16="http://schemas.microsoft.com/office/drawing/2014/main" id="{78010DFF-33A2-EBA4-90AA-A8A16EAF2250}"/>
                  </a:ext>
                </a:extLst>
              </p:cNvPr>
              <p:cNvSpPr/>
              <p:nvPr/>
            </p:nvSpPr>
            <p:spPr>
              <a:xfrm>
                <a:off x="6810374" y="4933950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אליפסה 2">
                <a:extLst>
                  <a:ext uri="{FF2B5EF4-FFF2-40B4-BE49-F238E27FC236}">
                    <a16:creationId xmlns:a16="http://schemas.microsoft.com/office/drawing/2014/main" id="{78010DFF-33A2-EBA4-90AA-A8A16EAF22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374" y="4933950"/>
                <a:ext cx="1209675" cy="1119187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אליפסה 3">
                <a:extLst>
                  <a:ext uri="{FF2B5EF4-FFF2-40B4-BE49-F238E27FC236}">
                    <a16:creationId xmlns:a16="http://schemas.microsoft.com/office/drawing/2014/main" id="{CB7EEAB7-6EC0-4F0A-1BF0-E69829BAE547}"/>
                  </a:ext>
                </a:extLst>
              </p:cNvPr>
              <p:cNvSpPr/>
              <p:nvPr/>
            </p:nvSpPr>
            <p:spPr>
              <a:xfrm>
                <a:off x="4043362" y="4933950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אליפסה 3">
                <a:extLst>
                  <a:ext uri="{FF2B5EF4-FFF2-40B4-BE49-F238E27FC236}">
                    <a16:creationId xmlns:a16="http://schemas.microsoft.com/office/drawing/2014/main" id="{CB7EEAB7-6EC0-4F0A-1BF0-E69829BAE5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362" y="4933950"/>
                <a:ext cx="1209675" cy="1119187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אליפסה 4">
                <a:extLst>
                  <a:ext uri="{FF2B5EF4-FFF2-40B4-BE49-F238E27FC236}">
                    <a16:creationId xmlns:a16="http://schemas.microsoft.com/office/drawing/2014/main" id="{4984EB6B-BCA0-BB7F-30FA-14EE5C77E78F}"/>
                  </a:ext>
                </a:extLst>
              </p:cNvPr>
              <p:cNvSpPr/>
              <p:nvPr/>
            </p:nvSpPr>
            <p:spPr>
              <a:xfrm>
                <a:off x="2990849" y="2869406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אליפסה 4">
                <a:extLst>
                  <a:ext uri="{FF2B5EF4-FFF2-40B4-BE49-F238E27FC236}">
                    <a16:creationId xmlns:a16="http://schemas.microsoft.com/office/drawing/2014/main" id="{4984EB6B-BCA0-BB7F-30FA-14EE5C77E7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49" y="2869406"/>
                <a:ext cx="1209675" cy="1119187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DAA954CE-4C39-B9ED-A9F6-E09C539E2419}"/>
              </a:ext>
            </a:extLst>
          </p:cNvPr>
          <p:cNvCxnSpPr>
            <a:cxnSpLocks/>
            <a:stCxn id="48" idx="6"/>
          </p:cNvCxnSpPr>
          <p:nvPr/>
        </p:nvCxnSpPr>
        <p:spPr>
          <a:xfrm>
            <a:off x="6462712" y="2250282"/>
            <a:ext cx="995363" cy="87629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id="{D3D85A0D-7D20-54B9-7375-A50518CDB181}"/>
              </a:ext>
            </a:extLst>
          </p:cNvPr>
          <p:cNvCxnSpPr>
            <a:cxnSpLocks/>
            <a:stCxn id="4" idx="6"/>
            <a:endCxn id="3" idx="2"/>
          </p:cNvCxnSpPr>
          <p:nvPr/>
        </p:nvCxnSpPr>
        <p:spPr>
          <a:xfrm>
            <a:off x="5253037" y="5493544"/>
            <a:ext cx="1557337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1C92AA98-E4A6-724B-22F5-4ADAD9332E2D}"/>
              </a:ext>
            </a:extLst>
          </p:cNvPr>
          <p:cNvCxnSpPr>
            <a:cxnSpLocks/>
          </p:cNvCxnSpPr>
          <p:nvPr/>
        </p:nvCxnSpPr>
        <p:spPr>
          <a:xfrm>
            <a:off x="3836196" y="3929062"/>
            <a:ext cx="573879" cy="108108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" name="מחבר ישר 15">
            <a:extLst>
              <a:ext uri="{FF2B5EF4-FFF2-40B4-BE49-F238E27FC236}">
                <a16:creationId xmlns:a16="http://schemas.microsoft.com/office/drawing/2014/main" id="{37D49673-7683-6468-DD28-9967100CBE62}"/>
              </a:ext>
            </a:extLst>
          </p:cNvPr>
          <p:cNvCxnSpPr>
            <a:cxnSpLocks/>
            <a:endCxn id="3" idx="0"/>
          </p:cNvCxnSpPr>
          <p:nvPr/>
        </p:nvCxnSpPr>
        <p:spPr>
          <a:xfrm flipH="1">
            <a:off x="7415212" y="3929062"/>
            <a:ext cx="516733" cy="100488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מחבר ישר 18">
            <a:extLst>
              <a:ext uri="{FF2B5EF4-FFF2-40B4-BE49-F238E27FC236}">
                <a16:creationId xmlns:a16="http://schemas.microsoft.com/office/drawing/2014/main" id="{3049C6FD-0660-CD4F-708E-11A017A8F010}"/>
              </a:ext>
            </a:extLst>
          </p:cNvPr>
          <p:cNvCxnSpPr>
            <a:cxnSpLocks/>
            <a:stCxn id="5" idx="7"/>
          </p:cNvCxnSpPr>
          <p:nvPr/>
        </p:nvCxnSpPr>
        <p:spPr>
          <a:xfrm flipV="1">
            <a:off x="4023371" y="2449116"/>
            <a:ext cx="1277292" cy="584191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מחבר ישר 20">
            <a:extLst>
              <a:ext uri="{FF2B5EF4-FFF2-40B4-BE49-F238E27FC236}">
                <a16:creationId xmlns:a16="http://schemas.microsoft.com/office/drawing/2014/main" id="{95330E52-96FE-C4BC-0382-0435ACB3CC06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4200524" y="3429000"/>
            <a:ext cx="3214687" cy="2937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מחבר ישר 22">
            <a:extLst>
              <a:ext uri="{FF2B5EF4-FFF2-40B4-BE49-F238E27FC236}">
                <a16:creationId xmlns:a16="http://schemas.microsoft.com/office/drawing/2014/main" id="{F71C3B0E-031B-D721-6441-BC72117FB566}"/>
              </a:ext>
            </a:extLst>
          </p:cNvPr>
          <p:cNvCxnSpPr>
            <a:cxnSpLocks/>
            <a:stCxn id="4" idx="7"/>
          </p:cNvCxnSpPr>
          <p:nvPr/>
        </p:nvCxnSpPr>
        <p:spPr>
          <a:xfrm flipV="1">
            <a:off x="5075884" y="3698081"/>
            <a:ext cx="2456008" cy="139977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379FF2C2-D6FE-6169-583F-A23C9B19A934}"/>
              </a:ext>
            </a:extLst>
          </p:cNvPr>
          <p:cNvSpPr txBox="1"/>
          <p:nvPr/>
        </p:nvSpPr>
        <p:spPr>
          <a:xfrm>
            <a:off x="4132661" y="2137214"/>
            <a:ext cx="67839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1/3 $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26" name="תיבת טקסט 25">
            <a:extLst>
              <a:ext uri="{FF2B5EF4-FFF2-40B4-BE49-F238E27FC236}">
                <a16:creationId xmlns:a16="http://schemas.microsoft.com/office/drawing/2014/main" id="{EFEA893F-92FC-FA36-A72F-68141B620979}"/>
              </a:ext>
            </a:extLst>
          </p:cNvPr>
          <p:cNvSpPr txBox="1"/>
          <p:nvPr/>
        </p:nvSpPr>
        <p:spPr>
          <a:xfrm>
            <a:off x="7118879" y="2162608"/>
            <a:ext cx="67839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1/3 $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27" name="תיבת טקסט 26">
            <a:extLst>
              <a:ext uri="{FF2B5EF4-FFF2-40B4-BE49-F238E27FC236}">
                <a16:creationId xmlns:a16="http://schemas.microsoft.com/office/drawing/2014/main" id="{676A635A-0C02-4CFF-3683-F246FB383D57}"/>
              </a:ext>
            </a:extLst>
          </p:cNvPr>
          <p:cNvSpPr txBox="1"/>
          <p:nvPr/>
        </p:nvSpPr>
        <p:spPr>
          <a:xfrm>
            <a:off x="5675458" y="3020902"/>
            <a:ext cx="4716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29" name="תיבת טקסט 28">
            <a:extLst>
              <a:ext uri="{FF2B5EF4-FFF2-40B4-BE49-F238E27FC236}">
                <a16:creationId xmlns:a16="http://schemas.microsoft.com/office/drawing/2014/main" id="{7962D87C-89C2-FC10-08AE-3D7ABB82545E}"/>
              </a:ext>
            </a:extLst>
          </p:cNvPr>
          <p:cNvSpPr txBox="1"/>
          <p:nvPr/>
        </p:nvSpPr>
        <p:spPr>
          <a:xfrm>
            <a:off x="3551767" y="4246840"/>
            <a:ext cx="4716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0" name="תיבת טקסט 29">
            <a:extLst>
              <a:ext uri="{FF2B5EF4-FFF2-40B4-BE49-F238E27FC236}">
                <a16:creationId xmlns:a16="http://schemas.microsoft.com/office/drawing/2014/main" id="{662B9524-9EE8-123C-BC92-F1AEAFF4FFAF}"/>
              </a:ext>
            </a:extLst>
          </p:cNvPr>
          <p:cNvSpPr txBox="1"/>
          <p:nvPr/>
        </p:nvSpPr>
        <p:spPr>
          <a:xfrm>
            <a:off x="5795903" y="4079238"/>
            <a:ext cx="4716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5 $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1" name="תיבת טקסט 30">
            <a:extLst>
              <a:ext uri="{FF2B5EF4-FFF2-40B4-BE49-F238E27FC236}">
                <a16:creationId xmlns:a16="http://schemas.microsoft.com/office/drawing/2014/main" id="{90466CA8-2396-D4CA-8872-BA02054E5EF2}"/>
              </a:ext>
            </a:extLst>
          </p:cNvPr>
          <p:cNvSpPr txBox="1"/>
          <p:nvPr/>
        </p:nvSpPr>
        <p:spPr>
          <a:xfrm>
            <a:off x="5741459" y="5580216"/>
            <a:ext cx="67839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1/3 $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2" name="תיבת טקסט 31">
            <a:extLst>
              <a:ext uri="{FF2B5EF4-FFF2-40B4-BE49-F238E27FC236}">
                <a16:creationId xmlns:a16="http://schemas.microsoft.com/office/drawing/2014/main" id="{925478BD-4B07-A6C4-509A-5B680B7EA6E4}"/>
              </a:ext>
            </a:extLst>
          </p:cNvPr>
          <p:cNvSpPr txBox="1"/>
          <p:nvPr/>
        </p:nvSpPr>
        <p:spPr>
          <a:xfrm>
            <a:off x="7931945" y="4294465"/>
            <a:ext cx="47160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2 $</a:t>
            </a:r>
            <a:endParaRPr lang="he-I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1202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FFCF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FFCF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9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3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19D9D"/>
                                      </p:to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19D9D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19D9D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כותרת 1">
            <a:extLst>
              <a:ext uri="{FF2B5EF4-FFF2-40B4-BE49-F238E27FC236}">
                <a16:creationId xmlns:a16="http://schemas.microsoft.com/office/drawing/2014/main" id="{6FB90515-912B-8F4B-BF02-8D0A9557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 rtl="0"/>
            <a:r>
              <a:rPr lang="en-US" dirty="0">
                <a:solidFill>
                  <a:schemeClr val="bg1"/>
                </a:solidFill>
              </a:rPr>
              <a:t>DST-N DGA: Upper Bound</a:t>
            </a:r>
            <a:endParaRPr lang="he-I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אליפסה 47">
                <a:extLst>
                  <a:ext uri="{FF2B5EF4-FFF2-40B4-BE49-F238E27FC236}">
                    <a16:creationId xmlns:a16="http://schemas.microsoft.com/office/drawing/2014/main" id="{9D6D6916-EF08-CD21-2BD2-5E411C6A3A3A}"/>
                  </a:ext>
                </a:extLst>
              </p:cNvPr>
              <p:cNvSpPr/>
              <p:nvPr/>
            </p:nvSpPr>
            <p:spPr>
              <a:xfrm>
                <a:off x="5253037" y="1690688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אליפסה 47">
                <a:extLst>
                  <a:ext uri="{FF2B5EF4-FFF2-40B4-BE49-F238E27FC236}">
                    <a16:creationId xmlns:a16="http://schemas.microsoft.com/office/drawing/2014/main" id="{9D6D6916-EF08-CD21-2BD2-5E411C6A3A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037" y="1690688"/>
                <a:ext cx="1209675" cy="1119187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5C222BD9-441A-D9F3-FA88-500F46DADA77}"/>
                  </a:ext>
                </a:extLst>
              </p:cNvPr>
              <p:cNvSpPr/>
              <p:nvPr/>
            </p:nvSpPr>
            <p:spPr>
              <a:xfrm>
                <a:off x="7415212" y="2809875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5C222BD9-441A-D9F3-FA88-500F46DADA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212" y="2809875"/>
                <a:ext cx="1209675" cy="1119187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אליפסה 2">
                <a:extLst>
                  <a:ext uri="{FF2B5EF4-FFF2-40B4-BE49-F238E27FC236}">
                    <a16:creationId xmlns:a16="http://schemas.microsoft.com/office/drawing/2014/main" id="{78010DFF-33A2-EBA4-90AA-A8A16EAF2250}"/>
                  </a:ext>
                </a:extLst>
              </p:cNvPr>
              <p:cNvSpPr/>
              <p:nvPr/>
            </p:nvSpPr>
            <p:spPr>
              <a:xfrm>
                <a:off x="6810374" y="4933950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אליפסה 2">
                <a:extLst>
                  <a:ext uri="{FF2B5EF4-FFF2-40B4-BE49-F238E27FC236}">
                    <a16:creationId xmlns:a16="http://schemas.microsoft.com/office/drawing/2014/main" id="{78010DFF-33A2-EBA4-90AA-A8A16EAF22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374" y="4933950"/>
                <a:ext cx="1209675" cy="1119187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אליפסה 3">
                <a:extLst>
                  <a:ext uri="{FF2B5EF4-FFF2-40B4-BE49-F238E27FC236}">
                    <a16:creationId xmlns:a16="http://schemas.microsoft.com/office/drawing/2014/main" id="{CB7EEAB7-6EC0-4F0A-1BF0-E69829BAE547}"/>
                  </a:ext>
                </a:extLst>
              </p:cNvPr>
              <p:cNvSpPr/>
              <p:nvPr/>
            </p:nvSpPr>
            <p:spPr>
              <a:xfrm>
                <a:off x="4043362" y="4933950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אליפסה 3">
                <a:extLst>
                  <a:ext uri="{FF2B5EF4-FFF2-40B4-BE49-F238E27FC236}">
                    <a16:creationId xmlns:a16="http://schemas.microsoft.com/office/drawing/2014/main" id="{CB7EEAB7-6EC0-4F0A-1BF0-E69829BAE5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362" y="4933950"/>
                <a:ext cx="1209675" cy="1119187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אליפסה 4">
                <a:extLst>
                  <a:ext uri="{FF2B5EF4-FFF2-40B4-BE49-F238E27FC236}">
                    <a16:creationId xmlns:a16="http://schemas.microsoft.com/office/drawing/2014/main" id="{4984EB6B-BCA0-BB7F-30FA-14EE5C77E78F}"/>
                  </a:ext>
                </a:extLst>
              </p:cNvPr>
              <p:cNvSpPr/>
              <p:nvPr/>
            </p:nvSpPr>
            <p:spPr>
              <a:xfrm>
                <a:off x="2990849" y="2869406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אליפסה 4">
                <a:extLst>
                  <a:ext uri="{FF2B5EF4-FFF2-40B4-BE49-F238E27FC236}">
                    <a16:creationId xmlns:a16="http://schemas.microsoft.com/office/drawing/2014/main" id="{4984EB6B-BCA0-BB7F-30FA-14EE5C77E7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49" y="2869406"/>
                <a:ext cx="1209675" cy="1119187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DAA954CE-4C39-B9ED-A9F6-E09C539E2419}"/>
              </a:ext>
            </a:extLst>
          </p:cNvPr>
          <p:cNvCxnSpPr>
            <a:cxnSpLocks/>
            <a:stCxn id="48" idx="6"/>
          </p:cNvCxnSpPr>
          <p:nvPr/>
        </p:nvCxnSpPr>
        <p:spPr>
          <a:xfrm>
            <a:off x="6462712" y="2250282"/>
            <a:ext cx="995363" cy="87629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id="{D3D85A0D-7D20-54B9-7375-A50518CDB181}"/>
              </a:ext>
            </a:extLst>
          </p:cNvPr>
          <p:cNvCxnSpPr>
            <a:cxnSpLocks/>
            <a:stCxn id="4" idx="6"/>
            <a:endCxn id="3" idx="2"/>
          </p:cNvCxnSpPr>
          <p:nvPr/>
        </p:nvCxnSpPr>
        <p:spPr>
          <a:xfrm>
            <a:off x="5253037" y="5493544"/>
            <a:ext cx="1557337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1C92AA98-E4A6-724B-22F5-4ADAD9332E2D}"/>
              </a:ext>
            </a:extLst>
          </p:cNvPr>
          <p:cNvCxnSpPr>
            <a:cxnSpLocks/>
          </p:cNvCxnSpPr>
          <p:nvPr/>
        </p:nvCxnSpPr>
        <p:spPr>
          <a:xfrm>
            <a:off x="3836196" y="3929062"/>
            <a:ext cx="573879" cy="108108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" name="מחבר ישר 15">
            <a:extLst>
              <a:ext uri="{FF2B5EF4-FFF2-40B4-BE49-F238E27FC236}">
                <a16:creationId xmlns:a16="http://schemas.microsoft.com/office/drawing/2014/main" id="{37D49673-7683-6468-DD28-9967100CBE62}"/>
              </a:ext>
            </a:extLst>
          </p:cNvPr>
          <p:cNvCxnSpPr>
            <a:cxnSpLocks/>
            <a:endCxn id="3" idx="0"/>
          </p:cNvCxnSpPr>
          <p:nvPr/>
        </p:nvCxnSpPr>
        <p:spPr>
          <a:xfrm flipH="1">
            <a:off x="7415212" y="3929062"/>
            <a:ext cx="516733" cy="100488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מחבר ישר 18">
            <a:extLst>
              <a:ext uri="{FF2B5EF4-FFF2-40B4-BE49-F238E27FC236}">
                <a16:creationId xmlns:a16="http://schemas.microsoft.com/office/drawing/2014/main" id="{3049C6FD-0660-CD4F-708E-11A017A8F010}"/>
              </a:ext>
            </a:extLst>
          </p:cNvPr>
          <p:cNvCxnSpPr>
            <a:cxnSpLocks/>
            <a:stCxn id="5" idx="7"/>
          </p:cNvCxnSpPr>
          <p:nvPr/>
        </p:nvCxnSpPr>
        <p:spPr>
          <a:xfrm flipV="1">
            <a:off x="4023371" y="2449116"/>
            <a:ext cx="1277292" cy="584191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מחבר ישר 20">
            <a:extLst>
              <a:ext uri="{FF2B5EF4-FFF2-40B4-BE49-F238E27FC236}">
                <a16:creationId xmlns:a16="http://schemas.microsoft.com/office/drawing/2014/main" id="{95330E52-96FE-C4BC-0382-0435ACB3CC06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4200524" y="3429000"/>
            <a:ext cx="3214687" cy="2937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מחבר ישר 22">
            <a:extLst>
              <a:ext uri="{FF2B5EF4-FFF2-40B4-BE49-F238E27FC236}">
                <a16:creationId xmlns:a16="http://schemas.microsoft.com/office/drawing/2014/main" id="{F71C3B0E-031B-D721-6441-BC72117FB566}"/>
              </a:ext>
            </a:extLst>
          </p:cNvPr>
          <p:cNvCxnSpPr>
            <a:cxnSpLocks/>
            <a:stCxn id="4" idx="7"/>
          </p:cNvCxnSpPr>
          <p:nvPr/>
        </p:nvCxnSpPr>
        <p:spPr>
          <a:xfrm flipV="1">
            <a:off x="5075884" y="3698081"/>
            <a:ext cx="2456008" cy="139977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379FF2C2-D6FE-6169-583F-A23C9B19A934}"/>
              </a:ext>
            </a:extLst>
          </p:cNvPr>
          <p:cNvSpPr txBox="1"/>
          <p:nvPr/>
        </p:nvSpPr>
        <p:spPr>
          <a:xfrm>
            <a:off x="4132661" y="2137214"/>
            <a:ext cx="67839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1/3 $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26" name="תיבת טקסט 25">
            <a:extLst>
              <a:ext uri="{FF2B5EF4-FFF2-40B4-BE49-F238E27FC236}">
                <a16:creationId xmlns:a16="http://schemas.microsoft.com/office/drawing/2014/main" id="{EFEA893F-92FC-FA36-A72F-68141B620979}"/>
              </a:ext>
            </a:extLst>
          </p:cNvPr>
          <p:cNvSpPr txBox="1"/>
          <p:nvPr/>
        </p:nvSpPr>
        <p:spPr>
          <a:xfrm>
            <a:off x="7118879" y="2162608"/>
            <a:ext cx="67839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1/3 $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27" name="תיבת טקסט 26">
            <a:extLst>
              <a:ext uri="{FF2B5EF4-FFF2-40B4-BE49-F238E27FC236}">
                <a16:creationId xmlns:a16="http://schemas.microsoft.com/office/drawing/2014/main" id="{676A635A-0C02-4CFF-3683-F246FB383D57}"/>
              </a:ext>
            </a:extLst>
          </p:cNvPr>
          <p:cNvSpPr txBox="1"/>
          <p:nvPr/>
        </p:nvSpPr>
        <p:spPr>
          <a:xfrm>
            <a:off x="5675458" y="3020902"/>
            <a:ext cx="4716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29" name="תיבת טקסט 28">
            <a:extLst>
              <a:ext uri="{FF2B5EF4-FFF2-40B4-BE49-F238E27FC236}">
                <a16:creationId xmlns:a16="http://schemas.microsoft.com/office/drawing/2014/main" id="{7962D87C-89C2-FC10-08AE-3D7ABB82545E}"/>
              </a:ext>
            </a:extLst>
          </p:cNvPr>
          <p:cNvSpPr txBox="1"/>
          <p:nvPr/>
        </p:nvSpPr>
        <p:spPr>
          <a:xfrm>
            <a:off x="3551767" y="4246840"/>
            <a:ext cx="4716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0" name="תיבת טקסט 29">
            <a:extLst>
              <a:ext uri="{FF2B5EF4-FFF2-40B4-BE49-F238E27FC236}">
                <a16:creationId xmlns:a16="http://schemas.microsoft.com/office/drawing/2014/main" id="{662B9524-9EE8-123C-BC92-F1AEAFF4FFAF}"/>
              </a:ext>
            </a:extLst>
          </p:cNvPr>
          <p:cNvSpPr txBox="1"/>
          <p:nvPr/>
        </p:nvSpPr>
        <p:spPr>
          <a:xfrm>
            <a:off x="5795903" y="4079238"/>
            <a:ext cx="4716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5 $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1" name="תיבת טקסט 30">
            <a:extLst>
              <a:ext uri="{FF2B5EF4-FFF2-40B4-BE49-F238E27FC236}">
                <a16:creationId xmlns:a16="http://schemas.microsoft.com/office/drawing/2014/main" id="{90466CA8-2396-D4CA-8872-BA02054E5EF2}"/>
              </a:ext>
            </a:extLst>
          </p:cNvPr>
          <p:cNvSpPr txBox="1"/>
          <p:nvPr/>
        </p:nvSpPr>
        <p:spPr>
          <a:xfrm>
            <a:off x="5741459" y="5580216"/>
            <a:ext cx="67839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1/3 $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2" name="תיבת טקסט 31">
            <a:extLst>
              <a:ext uri="{FF2B5EF4-FFF2-40B4-BE49-F238E27FC236}">
                <a16:creationId xmlns:a16="http://schemas.microsoft.com/office/drawing/2014/main" id="{925478BD-4B07-A6C4-509A-5B680B7EA6E4}"/>
              </a:ext>
            </a:extLst>
          </p:cNvPr>
          <p:cNvSpPr txBox="1"/>
          <p:nvPr/>
        </p:nvSpPr>
        <p:spPr>
          <a:xfrm>
            <a:off x="7931945" y="4294465"/>
            <a:ext cx="47160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2 $</a:t>
            </a:r>
            <a:endParaRPr lang="he-I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תיבת טקסט 23">
                <a:extLst>
                  <a:ext uri="{FF2B5EF4-FFF2-40B4-BE49-F238E27FC236}">
                    <a16:creationId xmlns:a16="http://schemas.microsoft.com/office/drawing/2014/main" id="{F01C57F8-4149-B1A4-8839-3216F9945DCB}"/>
                  </a:ext>
                </a:extLst>
              </p:cNvPr>
              <p:cNvSpPr txBox="1"/>
              <p:nvPr/>
            </p:nvSpPr>
            <p:spPr>
              <a:xfrm>
                <a:off x="6267507" y="1421265"/>
                <a:ext cx="250325" cy="90794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𝑑𝑖𝑠𝑡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b="0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$</m:t>
                      </m:r>
                    </m:oMath>
                  </m:oMathPara>
                </a14:m>
                <a:endParaRPr lang="en-US" dirty="0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  <a:p>
                <a:endParaRPr lang="he-IL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4" name="תיבת טקסט 23">
                <a:extLst>
                  <a:ext uri="{FF2B5EF4-FFF2-40B4-BE49-F238E27FC236}">
                    <a16:creationId xmlns:a16="http://schemas.microsoft.com/office/drawing/2014/main" id="{F01C57F8-4149-B1A4-8839-3216F9945D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507" y="1421265"/>
                <a:ext cx="250325" cy="907941"/>
              </a:xfrm>
              <a:prstGeom prst="rect">
                <a:avLst/>
              </a:prstGeom>
              <a:blipFill>
                <a:blip r:embed="rId7"/>
                <a:stretch>
                  <a:fillRect r="-132195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תיבת טקסט 33">
                <a:extLst>
                  <a:ext uri="{FF2B5EF4-FFF2-40B4-BE49-F238E27FC236}">
                    <a16:creationId xmlns:a16="http://schemas.microsoft.com/office/drawing/2014/main" id="{AB0B1000-7C05-2E28-B029-C1A3F1477DAB}"/>
                  </a:ext>
                </a:extLst>
              </p:cNvPr>
              <p:cNvSpPr txBox="1"/>
              <p:nvPr/>
            </p:nvSpPr>
            <p:spPr>
              <a:xfrm>
                <a:off x="7773725" y="2365063"/>
                <a:ext cx="4119564" cy="6291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𝑑𝑖𝑠𝑡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b="0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$</m:t>
                      </m:r>
                    </m:oMath>
                  </m:oMathPara>
                </a14:m>
                <a:endParaRPr lang="en-US" dirty="0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תיבת טקסט 33">
                <a:extLst>
                  <a:ext uri="{FF2B5EF4-FFF2-40B4-BE49-F238E27FC236}">
                    <a16:creationId xmlns:a16="http://schemas.microsoft.com/office/drawing/2014/main" id="{AB0B1000-7C05-2E28-B029-C1A3F1477D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3725" y="2365063"/>
                <a:ext cx="4119564" cy="62914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תיבת טקסט 35">
                <a:extLst>
                  <a:ext uri="{FF2B5EF4-FFF2-40B4-BE49-F238E27FC236}">
                    <a16:creationId xmlns:a16="http://schemas.microsoft.com/office/drawing/2014/main" id="{954054B9-FBF4-3961-4F9C-03AA9419FD2B}"/>
                  </a:ext>
                </a:extLst>
              </p:cNvPr>
              <p:cNvSpPr txBox="1"/>
              <p:nvPr/>
            </p:nvSpPr>
            <p:spPr>
              <a:xfrm>
                <a:off x="1763052" y="5993606"/>
                <a:ext cx="6096000" cy="6291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he-IL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𝑑𝑖𝑠𝑡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chemeClr val="accent3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accent3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b="0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$</m:t>
                      </m:r>
                    </m:oMath>
                  </m:oMathPara>
                </a14:m>
                <a:endParaRPr lang="en-US" dirty="0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6" name="תיבת טקסט 35">
                <a:extLst>
                  <a:ext uri="{FF2B5EF4-FFF2-40B4-BE49-F238E27FC236}">
                    <a16:creationId xmlns:a16="http://schemas.microsoft.com/office/drawing/2014/main" id="{954054B9-FBF4-3961-4F9C-03AA9419FD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052" y="5993606"/>
                <a:ext cx="6096000" cy="62914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תיבת טקסט 39">
                <a:extLst>
                  <a:ext uri="{FF2B5EF4-FFF2-40B4-BE49-F238E27FC236}">
                    <a16:creationId xmlns:a16="http://schemas.microsoft.com/office/drawing/2014/main" id="{B46A4001-6ECF-37AE-558D-5ACCBEA6B9D2}"/>
                  </a:ext>
                </a:extLst>
              </p:cNvPr>
              <p:cNvSpPr txBox="1"/>
              <p:nvPr/>
            </p:nvSpPr>
            <p:spPr>
              <a:xfrm>
                <a:off x="8066218" y="5062337"/>
                <a:ext cx="3981535" cy="1611210"/>
              </a:xfrm>
              <a:prstGeom prst="rect">
                <a:avLst/>
              </a:prstGeom>
              <a:solidFill>
                <a:srgbClr val="96B0DE"/>
              </a:solidFill>
            </p:spPr>
            <p:style>
              <a:lnRef idx="2">
                <a:schemeClr val="accent4">
                  <a:shade val="15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≥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lim>
                          </m:limLow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he-IL" sz="2400" b="0" i="1" dirty="0">
                  <a:latin typeface="Cambria Math" panose="02040503050406030204" pitchFamily="18" charset="0"/>
                </a:endParaRPr>
              </a:p>
              <a:p>
                <a:endParaRPr lang="he-IL" sz="1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𝑂𝑃𝑇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he-IL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𝑑𝑖𝑠𝑡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he-IL" sz="2400" dirty="0"/>
              </a:p>
            </p:txBody>
          </p:sp>
        </mc:Choice>
        <mc:Fallback>
          <p:sp>
            <p:nvSpPr>
              <p:cNvPr id="40" name="תיבת טקסט 39">
                <a:extLst>
                  <a:ext uri="{FF2B5EF4-FFF2-40B4-BE49-F238E27FC236}">
                    <a16:creationId xmlns:a16="http://schemas.microsoft.com/office/drawing/2014/main" id="{B46A4001-6ECF-37AE-558D-5ACCBEA6B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218" y="5062337"/>
                <a:ext cx="3981535" cy="16112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385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4" grpId="0"/>
      <p:bldP spid="36" grpId="0"/>
      <p:bldP spid="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כותרת 1">
            <a:extLst>
              <a:ext uri="{FF2B5EF4-FFF2-40B4-BE49-F238E27FC236}">
                <a16:creationId xmlns:a16="http://schemas.microsoft.com/office/drawing/2014/main" id="{6FB90515-912B-8F4B-BF02-8D0A9557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 rtl="0"/>
            <a:r>
              <a:rPr lang="en-US" dirty="0">
                <a:solidFill>
                  <a:schemeClr val="bg1"/>
                </a:solidFill>
              </a:rPr>
              <a:t>DST-N DGA: Upper Bound</a:t>
            </a:r>
            <a:endParaRPr lang="he-I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תיבת טקסט 39">
                <a:extLst>
                  <a:ext uri="{FF2B5EF4-FFF2-40B4-BE49-F238E27FC236}">
                    <a16:creationId xmlns:a16="http://schemas.microsoft.com/office/drawing/2014/main" id="{B46A4001-6ECF-37AE-558D-5ACCBEA6B9D2}"/>
                  </a:ext>
                </a:extLst>
              </p:cNvPr>
              <p:cNvSpPr txBox="1"/>
              <p:nvPr/>
            </p:nvSpPr>
            <p:spPr>
              <a:xfrm>
                <a:off x="8066218" y="5062337"/>
                <a:ext cx="3981535" cy="1611210"/>
              </a:xfrm>
              <a:prstGeom prst="rect">
                <a:avLst/>
              </a:prstGeom>
              <a:solidFill>
                <a:srgbClr val="96B0DE"/>
              </a:solidFill>
            </p:spPr>
            <p:style>
              <a:lnRef idx="2">
                <a:schemeClr val="accent4">
                  <a:shade val="15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≥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lim>
                          </m:limLow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he-IL" sz="2400" b="0" i="1" dirty="0">
                  <a:latin typeface="Cambria Math" panose="02040503050406030204" pitchFamily="18" charset="0"/>
                </a:endParaRPr>
              </a:p>
              <a:p>
                <a:endParaRPr lang="he-IL" sz="1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𝑂𝑃𝑇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he-IL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𝑑𝑖𝑠𝑡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he-IL" sz="2400" dirty="0"/>
              </a:p>
            </p:txBody>
          </p:sp>
        </mc:Choice>
        <mc:Fallback>
          <p:sp>
            <p:nvSpPr>
              <p:cNvPr id="40" name="תיבת טקסט 39">
                <a:extLst>
                  <a:ext uri="{FF2B5EF4-FFF2-40B4-BE49-F238E27FC236}">
                    <a16:creationId xmlns:a16="http://schemas.microsoft.com/office/drawing/2014/main" id="{B46A4001-6ECF-37AE-558D-5ACCBEA6B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218" y="5062337"/>
                <a:ext cx="3981535" cy="16112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אליפסה 7">
                <a:extLst>
                  <a:ext uri="{FF2B5EF4-FFF2-40B4-BE49-F238E27FC236}">
                    <a16:creationId xmlns:a16="http://schemas.microsoft.com/office/drawing/2014/main" id="{0302CB22-C52D-8DA8-84A5-24EE96096D50}"/>
                  </a:ext>
                </a:extLst>
              </p:cNvPr>
              <p:cNvSpPr/>
              <p:nvPr/>
            </p:nvSpPr>
            <p:spPr>
              <a:xfrm>
                <a:off x="5172075" y="1476275"/>
                <a:ext cx="1028700" cy="962025"/>
              </a:xfrm>
              <a:prstGeom prst="ellipse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8" name="אליפסה 7">
                <a:extLst>
                  <a:ext uri="{FF2B5EF4-FFF2-40B4-BE49-F238E27FC236}">
                    <a16:creationId xmlns:a16="http://schemas.microsoft.com/office/drawing/2014/main" id="{0302CB22-C52D-8DA8-84A5-24EE96096D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075" y="1476275"/>
                <a:ext cx="1028700" cy="962025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משולש שווה-שוקיים 9">
            <a:extLst>
              <a:ext uri="{FF2B5EF4-FFF2-40B4-BE49-F238E27FC236}">
                <a16:creationId xmlns:a16="http://schemas.microsoft.com/office/drawing/2014/main" id="{CD046A5A-679E-B1FD-A5C3-A1DA3077007B}"/>
              </a:ext>
            </a:extLst>
          </p:cNvPr>
          <p:cNvSpPr/>
          <p:nvPr/>
        </p:nvSpPr>
        <p:spPr>
          <a:xfrm>
            <a:off x="2686050" y="2895500"/>
            <a:ext cx="1733550" cy="1971675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שולש שווה-שוקיים 10">
            <a:extLst>
              <a:ext uri="{FF2B5EF4-FFF2-40B4-BE49-F238E27FC236}">
                <a16:creationId xmlns:a16="http://schemas.microsoft.com/office/drawing/2014/main" id="{6374F041-F401-84ED-E841-A4F998655765}"/>
              </a:ext>
            </a:extLst>
          </p:cNvPr>
          <p:cNvSpPr/>
          <p:nvPr/>
        </p:nvSpPr>
        <p:spPr>
          <a:xfrm>
            <a:off x="4819650" y="2895499"/>
            <a:ext cx="1733550" cy="1971675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שולש שווה-שוקיים 12">
            <a:extLst>
              <a:ext uri="{FF2B5EF4-FFF2-40B4-BE49-F238E27FC236}">
                <a16:creationId xmlns:a16="http://schemas.microsoft.com/office/drawing/2014/main" id="{AFDB65CC-C148-7D61-3CF6-BB2E78176CFB}"/>
              </a:ext>
            </a:extLst>
          </p:cNvPr>
          <p:cNvSpPr/>
          <p:nvPr/>
        </p:nvSpPr>
        <p:spPr>
          <a:xfrm>
            <a:off x="7199443" y="2895498"/>
            <a:ext cx="1733550" cy="1971675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5" name="מחבר חץ ישר 14">
            <a:extLst>
              <a:ext uri="{FF2B5EF4-FFF2-40B4-BE49-F238E27FC236}">
                <a16:creationId xmlns:a16="http://schemas.microsoft.com/office/drawing/2014/main" id="{B8BAE521-502B-1CF2-1319-CAE9A9DD32CE}"/>
              </a:ext>
            </a:extLst>
          </p:cNvPr>
          <p:cNvCxnSpPr>
            <a:stCxn id="8" idx="3"/>
            <a:endCxn id="10" idx="0"/>
          </p:cNvCxnSpPr>
          <p:nvPr/>
        </p:nvCxnSpPr>
        <p:spPr>
          <a:xfrm flipH="1">
            <a:off x="3552825" y="2297415"/>
            <a:ext cx="1769900" cy="598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7D7846CD-D5DA-DA79-EB7E-DA7CFC4D7AA4}"/>
              </a:ext>
            </a:extLst>
          </p:cNvPr>
          <p:cNvCxnSpPr>
            <a:cxnSpLocks/>
          </p:cNvCxnSpPr>
          <p:nvPr/>
        </p:nvCxnSpPr>
        <p:spPr>
          <a:xfrm>
            <a:off x="5629275" y="2438300"/>
            <a:ext cx="0" cy="457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מחבר חץ ישר 21">
            <a:extLst>
              <a:ext uri="{FF2B5EF4-FFF2-40B4-BE49-F238E27FC236}">
                <a16:creationId xmlns:a16="http://schemas.microsoft.com/office/drawing/2014/main" id="{632A4A17-0C39-4868-8A81-8B0B40CDBFB7}"/>
              </a:ext>
            </a:extLst>
          </p:cNvPr>
          <p:cNvCxnSpPr>
            <a:stCxn id="8" idx="5"/>
            <a:endCxn id="13" idx="0"/>
          </p:cNvCxnSpPr>
          <p:nvPr/>
        </p:nvCxnSpPr>
        <p:spPr>
          <a:xfrm>
            <a:off x="6050125" y="2297415"/>
            <a:ext cx="2016093" cy="598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חץ ישר 37">
            <a:extLst>
              <a:ext uri="{FF2B5EF4-FFF2-40B4-BE49-F238E27FC236}">
                <a16:creationId xmlns:a16="http://schemas.microsoft.com/office/drawing/2014/main" id="{24F1F9D5-ABA1-8042-2ACF-56CE2E47DE99}"/>
              </a:ext>
            </a:extLst>
          </p:cNvPr>
          <p:cNvCxnSpPr>
            <a:cxnSpLocks/>
          </p:cNvCxnSpPr>
          <p:nvPr/>
        </p:nvCxnSpPr>
        <p:spPr>
          <a:xfrm flipV="1">
            <a:off x="3568863" y="2232273"/>
            <a:ext cx="1652246" cy="569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מחבר חץ ישר 40">
            <a:extLst>
              <a:ext uri="{FF2B5EF4-FFF2-40B4-BE49-F238E27FC236}">
                <a16:creationId xmlns:a16="http://schemas.microsoft.com/office/drawing/2014/main" id="{3E36F69A-A29C-6EFF-8B26-5583433A657F}"/>
              </a:ext>
            </a:extLst>
          </p:cNvPr>
          <p:cNvCxnSpPr>
            <a:cxnSpLocks/>
          </p:cNvCxnSpPr>
          <p:nvPr/>
        </p:nvCxnSpPr>
        <p:spPr>
          <a:xfrm flipV="1">
            <a:off x="5735800" y="2438300"/>
            <a:ext cx="0" cy="524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מחבר חץ ישר 43">
            <a:extLst>
              <a:ext uri="{FF2B5EF4-FFF2-40B4-BE49-F238E27FC236}">
                <a16:creationId xmlns:a16="http://schemas.microsoft.com/office/drawing/2014/main" id="{3F12DD0C-70C8-2846-C0E4-A5691B4501E5}"/>
              </a:ext>
            </a:extLst>
          </p:cNvPr>
          <p:cNvCxnSpPr>
            <a:cxnSpLocks/>
          </p:cNvCxnSpPr>
          <p:nvPr/>
        </p:nvCxnSpPr>
        <p:spPr>
          <a:xfrm flipH="1" flipV="1">
            <a:off x="6110287" y="2232273"/>
            <a:ext cx="1980472" cy="569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תיבת טקסט 49">
                <a:extLst>
                  <a:ext uri="{FF2B5EF4-FFF2-40B4-BE49-F238E27FC236}">
                    <a16:creationId xmlns:a16="http://schemas.microsoft.com/office/drawing/2014/main" id="{37B47CB7-CB0C-2EB2-D64A-EB0E452A1A75}"/>
                  </a:ext>
                </a:extLst>
              </p:cNvPr>
              <p:cNvSpPr txBox="1"/>
              <p:nvPr/>
            </p:nvSpPr>
            <p:spPr>
              <a:xfrm>
                <a:off x="246193" y="5062337"/>
                <a:ext cx="4382957" cy="1578637"/>
              </a:xfrm>
              <a:prstGeom prst="rect">
                <a:avLst/>
              </a:prstGeom>
              <a:solidFill>
                <a:srgbClr val="96B0DE"/>
              </a:solidFill>
            </p:spPr>
            <p:style>
              <a:lnRef idx="2">
                <a:schemeClr val="accent4">
                  <a:shade val="15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𝑂𝑃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𝑇𝑜𝑢𝑟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𝑂𝑃𝑇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he-IL" sz="2400" dirty="0"/>
              </a:p>
              <a:p>
                <a:endParaRPr lang="he-IL" sz="2400" dirty="0"/>
              </a:p>
            </p:txBody>
          </p:sp>
        </mc:Choice>
        <mc:Fallback>
          <p:sp>
            <p:nvSpPr>
              <p:cNvPr id="50" name="תיבת טקסט 49">
                <a:extLst>
                  <a:ext uri="{FF2B5EF4-FFF2-40B4-BE49-F238E27FC236}">
                    <a16:creationId xmlns:a16="http://schemas.microsoft.com/office/drawing/2014/main" id="{37B47CB7-CB0C-2EB2-D64A-EB0E452A1A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193" y="5062337"/>
                <a:ext cx="4382957" cy="15786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036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5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כותרת 1">
            <a:extLst>
              <a:ext uri="{FF2B5EF4-FFF2-40B4-BE49-F238E27FC236}">
                <a16:creationId xmlns:a16="http://schemas.microsoft.com/office/drawing/2014/main" id="{6FB90515-912B-8F4B-BF02-8D0A9557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 rtl="0"/>
            <a:r>
              <a:rPr lang="en-US" dirty="0">
                <a:solidFill>
                  <a:schemeClr val="bg1"/>
                </a:solidFill>
              </a:rPr>
              <a:t>DST-N DGA: Upper Bound</a:t>
            </a:r>
            <a:endParaRPr lang="he-I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תיבת טקסט 5">
                <a:extLst>
                  <a:ext uri="{FF2B5EF4-FFF2-40B4-BE49-F238E27FC236}">
                    <a16:creationId xmlns:a16="http://schemas.microsoft.com/office/drawing/2014/main" id="{FFC01D76-FECD-6563-836B-B0BF47556AB7}"/>
                  </a:ext>
                </a:extLst>
              </p:cNvPr>
              <p:cNvSpPr txBox="1"/>
              <p:nvPr/>
            </p:nvSpPr>
            <p:spPr>
              <a:xfrm>
                <a:off x="8066218" y="5062337"/>
                <a:ext cx="3981535" cy="1611210"/>
              </a:xfrm>
              <a:prstGeom prst="rect">
                <a:avLst/>
              </a:prstGeom>
              <a:solidFill>
                <a:srgbClr val="96B0DE"/>
              </a:solidFill>
            </p:spPr>
            <p:style>
              <a:lnRef idx="2">
                <a:schemeClr val="accent4">
                  <a:shade val="15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≥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lim>
                          </m:limLow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he-IL" sz="2400" b="0" i="1" dirty="0">
                  <a:latin typeface="Cambria Math" panose="02040503050406030204" pitchFamily="18" charset="0"/>
                </a:endParaRPr>
              </a:p>
              <a:p>
                <a:endParaRPr lang="he-IL" sz="1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𝑂𝑃𝑇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he-IL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𝑑𝑖𝑠𝑡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he-IL" sz="2400" dirty="0"/>
              </a:p>
            </p:txBody>
          </p:sp>
        </mc:Choice>
        <mc:Fallback>
          <p:sp>
            <p:nvSpPr>
              <p:cNvPr id="6" name="תיבת טקסט 5">
                <a:extLst>
                  <a:ext uri="{FF2B5EF4-FFF2-40B4-BE49-F238E27FC236}">
                    <a16:creationId xmlns:a16="http://schemas.microsoft.com/office/drawing/2014/main" id="{FFC01D76-FECD-6563-836B-B0BF47556A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218" y="5062337"/>
                <a:ext cx="3981535" cy="16112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חץ: למעלה 10">
            <a:extLst>
              <a:ext uri="{FF2B5EF4-FFF2-40B4-BE49-F238E27FC236}">
                <a16:creationId xmlns:a16="http://schemas.microsoft.com/office/drawing/2014/main" id="{F0EC7762-7446-2510-D82D-4C6E4292EAE5}"/>
              </a:ext>
            </a:extLst>
          </p:cNvPr>
          <p:cNvSpPr/>
          <p:nvPr/>
        </p:nvSpPr>
        <p:spPr>
          <a:xfrm>
            <a:off x="9371870" y="3049261"/>
            <a:ext cx="755001" cy="169113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תיבת טקסט 12">
                <a:extLst>
                  <a:ext uri="{FF2B5EF4-FFF2-40B4-BE49-F238E27FC236}">
                    <a16:creationId xmlns:a16="http://schemas.microsoft.com/office/drawing/2014/main" id="{6E7CF7A6-31CC-A0A3-E637-DD677DDDCBEF}"/>
                  </a:ext>
                </a:extLst>
              </p:cNvPr>
              <p:cNvSpPr txBox="1"/>
              <p:nvPr/>
            </p:nvSpPr>
            <p:spPr>
              <a:xfrm>
                <a:off x="1008278" y="1728767"/>
                <a:ext cx="9791700" cy="1030347"/>
              </a:xfrm>
              <a:prstGeom prst="rect">
                <a:avLst/>
              </a:prstGeom>
              <a:solidFill>
                <a:srgbClr val="96B0DE"/>
              </a:solidFill>
            </p:spPr>
            <p:style>
              <a:lnRef idx="2">
                <a:schemeClr val="accent4">
                  <a:shade val="15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func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𝑂𝑃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𝑇𝑜𝑢𝑟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func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𝑂𝑃𝑇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13" name="תיבת טקסט 12">
                <a:extLst>
                  <a:ext uri="{FF2B5EF4-FFF2-40B4-BE49-F238E27FC236}">
                    <a16:creationId xmlns:a16="http://schemas.microsoft.com/office/drawing/2014/main" id="{6E7CF7A6-31CC-A0A3-E637-DD677DDDCB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278" y="1728767"/>
                <a:ext cx="9791700" cy="10303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חץ: למעלה 14">
            <a:extLst>
              <a:ext uri="{FF2B5EF4-FFF2-40B4-BE49-F238E27FC236}">
                <a16:creationId xmlns:a16="http://schemas.microsoft.com/office/drawing/2014/main" id="{77D3B318-395A-0785-F34D-C24B35E220D6}"/>
              </a:ext>
            </a:extLst>
          </p:cNvPr>
          <p:cNvSpPr/>
          <p:nvPr/>
        </p:nvSpPr>
        <p:spPr>
          <a:xfrm>
            <a:off x="1481959" y="2954011"/>
            <a:ext cx="755001" cy="169113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תיבת טקסט 16">
                <a:extLst>
                  <a:ext uri="{FF2B5EF4-FFF2-40B4-BE49-F238E27FC236}">
                    <a16:creationId xmlns:a16="http://schemas.microsoft.com/office/drawing/2014/main" id="{36649A43-C02B-EB58-617C-40BCB463968A}"/>
                  </a:ext>
                </a:extLst>
              </p:cNvPr>
              <p:cNvSpPr txBox="1"/>
              <p:nvPr/>
            </p:nvSpPr>
            <p:spPr>
              <a:xfrm>
                <a:off x="246193" y="5062337"/>
                <a:ext cx="4382957" cy="1578637"/>
              </a:xfrm>
              <a:prstGeom prst="rect">
                <a:avLst/>
              </a:prstGeom>
              <a:solidFill>
                <a:srgbClr val="96B0DE"/>
              </a:solidFill>
            </p:spPr>
            <p:style>
              <a:lnRef idx="2">
                <a:schemeClr val="accent4">
                  <a:shade val="15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≔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𝑂𝑃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𝑇𝑜𝑢𝑟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𝑂𝑃𝑇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he-IL" sz="2400" dirty="0"/>
              </a:p>
              <a:p>
                <a:endParaRPr lang="he-IL" sz="2400" dirty="0"/>
              </a:p>
            </p:txBody>
          </p:sp>
        </mc:Choice>
        <mc:Fallback>
          <p:sp>
            <p:nvSpPr>
              <p:cNvPr id="17" name="תיבת טקסט 16">
                <a:extLst>
                  <a:ext uri="{FF2B5EF4-FFF2-40B4-BE49-F238E27FC236}">
                    <a16:creationId xmlns:a16="http://schemas.microsoft.com/office/drawing/2014/main" id="{36649A43-C02B-EB58-617C-40BCB46396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193" y="5062337"/>
                <a:ext cx="4382957" cy="15786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7092562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כותרת 1">
            <a:extLst>
              <a:ext uri="{FF2B5EF4-FFF2-40B4-BE49-F238E27FC236}">
                <a16:creationId xmlns:a16="http://schemas.microsoft.com/office/drawing/2014/main" id="{6FB90515-912B-8F4B-BF02-8D0A9557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 rtl="0"/>
            <a:r>
              <a:rPr lang="en-US" dirty="0">
                <a:solidFill>
                  <a:schemeClr val="bg1"/>
                </a:solidFill>
              </a:rPr>
              <a:t>DST-N DGA</a:t>
            </a:r>
            <a:endParaRPr lang="he-I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אליפסה 47">
                <a:extLst>
                  <a:ext uri="{FF2B5EF4-FFF2-40B4-BE49-F238E27FC236}">
                    <a16:creationId xmlns:a16="http://schemas.microsoft.com/office/drawing/2014/main" id="{9D6D6916-EF08-CD21-2BD2-5E411C6A3A3A}"/>
                  </a:ext>
                </a:extLst>
              </p:cNvPr>
              <p:cNvSpPr/>
              <p:nvPr/>
            </p:nvSpPr>
            <p:spPr>
              <a:xfrm>
                <a:off x="5253037" y="1690688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אליפסה 47">
                <a:extLst>
                  <a:ext uri="{FF2B5EF4-FFF2-40B4-BE49-F238E27FC236}">
                    <a16:creationId xmlns:a16="http://schemas.microsoft.com/office/drawing/2014/main" id="{9D6D6916-EF08-CD21-2BD2-5E411C6A3A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037" y="1690688"/>
                <a:ext cx="1209675" cy="1119187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5C222BD9-441A-D9F3-FA88-500F46DADA77}"/>
                  </a:ext>
                </a:extLst>
              </p:cNvPr>
              <p:cNvSpPr/>
              <p:nvPr/>
            </p:nvSpPr>
            <p:spPr>
              <a:xfrm>
                <a:off x="7415212" y="2809875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5C222BD9-441A-D9F3-FA88-500F46DADA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212" y="2809875"/>
                <a:ext cx="1209675" cy="1119187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אליפסה 2">
                <a:extLst>
                  <a:ext uri="{FF2B5EF4-FFF2-40B4-BE49-F238E27FC236}">
                    <a16:creationId xmlns:a16="http://schemas.microsoft.com/office/drawing/2014/main" id="{78010DFF-33A2-EBA4-90AA-A8A16EAF2250}"/>
                  </a:ext>
                </a:extLst>
              </p:cNvPr>
              <p:cNvSpPr/>
              <p:nvPr/>
            </p:nvSpPr>
            <p:spPr>
              <a:xfrm>
                <a:off x="6810374" y="4933950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אליפסה 2">
                <a:extLst>
                  <a:ext uri="{FF2B5EF4-FFF2-40B4-BE49-F238E27FC236}">
                    <a16:creationId xmlns:a16="http://schemas.microsoft.com/office/drawing/2014/main" id="{78010DFF-33A2-EBA4-90AA-A8A16EAF22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374" y="4933950"/>
                <a:ext cx="1209675" cy="1119187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אליפסה 3">
                <a:extLst>
                  <a:ext uri="{FF2B5EF4-FFF2-40B4-BE49-F238E27FC236}">
                    <a16:creationId xmlns:a16="http://schemas.microsoft.com/office/drawing/2014/main" id="{CB7EEAB7-6EC0-4F0A-1BF0-E69829BAE547}"/>
                  </a:ext>
                </a:extLst>
              </p:cNvPr>
              <p:cNvSpPr/>
              <p:nvPr/>
            </p:nvSpPr>
            <p:spPr>
              <a:xfrm>
                <a:off x="4043362" y="4933950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אליפסה 3">
                <a:extLst>
                  <a:ext uri="{FF2B5EF4-FFF2-40B4-BE49-F238E27FC236}">
                    <a16:creationId xmlns:a16="http://schemas.microsoft.com/office/drawing/2014/main" id="{CB7EEAB7-6EC0-4F0A-1BF0-E69829BAE5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362" y="4933950"/>
                <a:ext cx="1209675" cy="1119187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אליפסה 4">
                <a:extLst>
                  <a:ext uri="{FF2B5EF4-FFF2-40B4-BE49-F238E27FC236}">
                    <a16:creationId xmlns:a16="http://schemas.microsoft.com/office/drawing/2014/main" id="{4984EB6B-BCA0-BB7F-30FA-14EE5C77E78F}"/>
                  </a:ext>
                </a:extLst>
              </p:cNvPr>
              <p:cNvSpPr/>
              <p:nvPr/>
            </p:nvSpPr>
            <p:spPr>
              <a:xfrm>
                <a:off x="2990849" y="2869406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אליפסה 4">
                <a:extLst>
                  <a:ext uri="{FF2B5EF4-FFF2-40B4-BE49-F238E27FC236}">
                    <a16:creationId xmlns:a16="http://schemas.microsoft.com/office/drawing/2014/main" id="{4984EB6B-BCA0-BB7F-30FA-14EE5C77E7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49" y="2869406"/>
                <a:ext cx="1209675" cy="1119187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DAA954CE-4C39-B9ED-A9F6-E09C539E2419}"/>
              </a:ext>
            </a:extLst>
          </p:cNvPr>
          <p:cNvCxnSpPr>
            <a:cxnSpLocks/>
            <a:stCxn id="48" idx="6"/>
          </p:cNvCxnSpPr>
          <p:nvPr/>
        </p:nvCxnSpPr>
        <p:spPr>
          <a:xfrm>
            <a:off x="6462712" y="2250282"/>
            <a:ext cx="995363" cy="87629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id="{D3D85A0D-7D20-54B9-7375-A50518CDB181}"/>
              </a:ext>
            </a:extLst>
          </p:cNvPr>
          <p:cNvCxnSpPr>
            <a:cxnSpLocks/>
            <a:stCxn id="4" idx="6"/>
            <a:endCxn id="3" idx="2"/>
          </p:cNvCxnSpPr>
          <p:nvPr/>
        </p:nvCxnSpPr>
        <p:spPr>
          <a:xfrm>
            <a:off x="5253037" y="5493544"/>
            <a:ext cx="1557337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1C92AA98-E4A6-724B-22F5-4ADAD9332E2D}"/>
              </a:ext>
            </a:extLst>
          </p:cNvPr>
          <p:cNvCxnSpPr>
            <a:cxnSpLocks/>
          </p:cNvCxnSpPr>
          <p:nvPr/>
        </p:nvCxnSpPr>
        <p:spPr>
          <a:xfrm>
            <a:off x="3836196" y="3929062"/>
            <a:ext cx="573879" cy="108108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" name="מחבר ישר 15">
            <a:extLst>
              <a:ext uri="{FF2B5EF4-FFF2-40B4-BE49-F238E27FC236}">
                <a16:creationId xmlns:a16="http://schemas.microsoft.com/office/drawing/2014/main" id="{37D49673-7683-6468-DD28-9967100CBE62}"/>
              </a:ext>
            </a:extLst>
          </p:cNvPr>
          <p:cNvCxnSpPr>
            <a:cxnSpLocks/>
            <a:endCxn id="3" idx="0"/>
          </p:cNvCxnSpPr>
          <p:nvPr/>
        </p:nvCxnSpPr>
        <p:spPr>
          <a:xfrm flipH="1">
            <a:off x="7415212" y="3929062"/>
            <a:ext cx="516733" cy="100488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מחבר ישר 18">
            <a:extLst>
              <a:ext uri="{FF2B5EF4-FFF2-40B4-BE49-F238E27FC236}">
                <a16:creationId xmlns:a16="http://schemas.microsoft.com/office/drawing/2014/main" id="{3049C6FD-0660-CD4F-708E-11A017A8F010}"/>
              </a:ext>
            </a:extLst>
          </p:cNvPr>
          <p:cNvCxnSpPr>
            <a:cxnSpLocks/>
            <a:stCxn id="5" idx="7"/>
          </p:cNvCxnSpPr>
          <p:nvPr/>
        </p:nvCxnSpPr>
        <p:spPr>
          <a:xfrm flipV="1">
            <a:off x="4023371" y="2449116"/>
            <a:ext cx="1277292" cy="584191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מחבר ישר 20">
            <a:extLst>
              <a:ext uri="{FF2B5EF4-FFF2-40B4-BE49-F238E27FC236}">
                <a16:creationId xmlns:a16="http://schemas.microsoft.com/office/drawing/2014/main" id="{95330E52-96FE-C4BC-0382-0435ACB3CC06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4200524" y="3429000"/>
            <a:ext cx="3214687" cy="2937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מחבר ישר 22">
            <a:extLst>
              <a:ext uri="{FF2B5EF4-FFF2-40B4-BE49-F238E27FC236}">
                <a16:creationId xmlns:a16="http://schemas.microsoft.com/office/drawing/2014/main" id="{F71C3B0E-031B-D721-6441-BC72117FB566}"/>
              </a:ext>
            </a:extLst>
          </p:cNvPr>
          <p:cNvCxnSpPr>
            <a:cxnSpLocks/>
            <a:stCxn id="4" idx="7"/>
          </p:cNvCxnSpPr>
          <p:nvPr/>
        </p:nvCxnSpPr>
        <p:spPr>
          <a:xfrm flipV="1">
            <a:off x="5075884" y="3698081"/>
            <a:ext cx="2456008" cy="139977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379FF2C2-D6FE-6169-583F-A23C9B19A934}"/>
              </a:ext>
            </a:extLst>
          </p:cNvPr>
          <p:cNvSpPr txBox="1"/>
          <p:nvPr/>
        </p:nvSpPr>
        <p:spPr>
          <a:xfrm>
            <a:off x="4132661" y="2137214"/>
            <a:ext cx="67839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1/3 $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26" name="תיבת טקסט 25">
            <a:extLst>
              <a:ext uri="{FF2B5EF4-FFF2-40B4-BE49-F238E27FC236}">
                <a16:creationId xmlns:a16="http://schemas.microsoft.com/office/drawing/2014/main" id="{EFEA893F-92FC-FA36-A72F-68141B620979}"/>
              </a:ext>
            </a:extLst>
          </p:cNvPr>
          <p:cNvSpPr txBox="1"/>
          <p:nvPr/>
        </p:nvSpPr>
        <p:spPr>
          <a:xfrm>
            <a:off x="7118879" y="2162608"/>
            <a:ext cx="67839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1/3 $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27" name="תיבת טקסט 26">
            <a:extLst>
              <a:ext uri="{FF2B5EF4-FFF2-40B4-BE49-F238E27FC236}">
                <a16:creationId xmlns:a16="http://schemas.microsoft.com/office/drawing/2014/main" id="{676A635A-0C02-4CFF-3683-F246FB383D57}"/>
              </a:ext>
            </a:extLst>
          </p:cNvPr>
          <p:cNvSpPr txBox="1"/>
          <p:nvPr/>
        </p:nvSpPr>
        <p:spPr>
          <a:xfrm>
            <a:off x="5675458" y="3020902"/>
            <a:ext cx="4716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29" name="תיבת טקסט 28">
            <a:extLst>
              <a:ext uri="{FF2B5EF4-FFF2-40B4-BE49-F238E27FC236}">
                <a16:creationId xmlns:a16="http://schemas.microsoft.com/office/drawing/2014/main" id="{7962D87C-89C2-FC10-08AE-3D7ABB82545E}"/>
              </a:ext>
            </a:extLst>
          </p:cNvPr>
          <p:cNvSpPr txBox="1"/>
          <p:nvPr/>
        </p:nvSpPr>
        <p:spPr>
          <a:xfrm>
            <a:off x="3551767" y="4246840"/>
            <a:ext cx="4716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0" name="תיבת טקסט 29">
            <a:extLst>
              <a:ext uri="{FF2B5EF4-FFF2-40B4-BE49-F238E27FC236}">
                <a16:creationId xmlns:a16="http://schemas.microsoft.com/office/drawing/2014/main" id="{662B9524-9EE8-123C-BC92-F1AEAFF4FFAF}"/>
              </a:ext>
            </a:extLst>
          </p:cNvPr>
          <p:cNvSpPr txBox="1"/>
          <p:nvPr/>
        </p:nvSpPr>
        <p:spPr>
          <a:xfrm>
            <a:off x="5795903" y="4079238"/>
            <a:ext cx="4716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5 $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1" name="תיבת טקסט 30">
            <a:extLst>
              <a:ext uri="{FF2B5EF4-FFF2-40B4-BE49-F238E27FC236}">
                <a16:creationId xmlns:a16="http://schemas.microsoft.com/office/drawing/2014/main" id="{90466CA8-2396-D4CA-8872-BA02054E5EF2}"/>
              </a:ext>
            </a:extLst>
          </p:cNvPr>
          <p:cNvSpPr txBox="1"/>
          <p:nvPr/>
        </p:nvSpPr>
        <p:spPr>
          <a:xfrm>
            <a:off x="5741459" y="5580216"/>
            <a:ext cx="67839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1/3 $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2" name="תיבת טקסט 31">
            <a:extLst>
              <a:ext uri="{FF2B5EF4-FFF2-40B4-BE49-F238E27FC236}">
                <a16:creationId xmlns:a16="http://schemas.microsoft.com/office/drawing/2014/main" id="{925478BD-4B07-A6C4-509A-5B680B7EA6E4}"/>
              </a:ext>
            </a:extLst>
          </p:cNvPr>
          <p:cNvSpPr txBox="1"/>
          <p:nvPr/>
        </p:nvSpPr>
        <p:spPr>
          <a:xfrm>
            <a:off x="7931945" y="4294465"/>
            <a:ext cx="47160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2 $</a:t>
            </a:r>
            <a:endParaRPr lang="he-I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תיבת טקסט 7">
                <a:extLst>
                  <a:ext uri="{FF2B5EF4-FFF2-40B4-BE49-F238E27FC236}">
                    <a16:creationId xmlns:a16="http://schemas.microsoft.com/office/drawing/2014/main" id="{176BC443-6578-34CC-FDD3-67EFE7607494}"/>
                  </a:ext>
                </a:extLst>
              </p:cNvPr>
              <p:cNvSpPr txBox="1"/>
              <p:nvPr/>
            </p:nvSpPr>
            <p:spPr>
              <a:xfrm>
                <a:off x="5867400" y="6169819"/>
                <a:ext cx="6324600" cy="461665"/>
              </a:xfrm>
              <a:prstGeom prst="rect">
                <a:avLst/>
              </a:prstGeom>
              <a:solidFill>
                <a:srgbClr val="96B0DE"/>
              </a:solidFill>
            </p:spPr>
            <p:style>
              <a:lnRef idx="2">
                <a:schemeClr val="accent4">
                  <a:shade val="15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𝐷𝐺𝐴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𝐷𝐺𝐴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𝑑𝑖𝑠𝑡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8" name="תיבת טקסט 7">
                <a:extLst>
                  <a:ext uri="{FF2B5EF4-FFF2-40B4-BE49-F238E27FC236}">
                    <a16:creationId xmlns:a16="http://schemas.microsoft.com/office/drawing/2014/main" id="{176BC443-6578-34CC-FDD3-67EFE76074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6169819"/>
                <a:ext cx="6324600" cy="461665"/>
              </a:xfrm>
              <a:prstGeom prst="rect">
                <a:avLst/>
              </a:prstGeom>
              <a:blipFill>
                <a:blip r:embed="rId7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39279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FFCF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FFCF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19D9D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3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19D9D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6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19D9D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כותרת 1">
            <a:extLst>
              <a:ext uri="{FF2B5EF4-FFF2-40B4-BE49-F238E27FC236}">
                <a16:creationId xmlns:a16="http://schemas.microsoft.com/office/drawing/2014/main" id="{6FB90515-912B-8F4B-BF02-8D0A9557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 rtl="0"/>
            <a:r>
              <a:rPr lang="en-US" dirty="0">
                <a:solidFill>
                  <a:schemeClr val="bg1"/>
                </a:solidFill>
              </a:rPr>
              <a:t>DST-N DGA: Upper Bound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11" name="חץ: למעלה 10">
            <a:extLst>
              <a:ext uri="{FF2B5EF4-FFF2-40B4-BE49-F238E27FC236}">
                <a16:creationId xmlns:a16="http://schemas.microsoft.com/office/drawing/2014/main" id="{F0EC7762-7446-2510-D82D-4C6E4292EAE5}"/>
              </a:ext>
            </a:extLst>
          </p:cNvPr>
          <p:cNvSpPr/>
          <p:nvPr/>
        </p:nvSpPr>
        <p:spPr>
          <a:xfrm>
            <a:off x="8543195" y="2997839"/>
            <a:ext cx="755001" cy="169113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תיבת טקסט 12">
                <a:extLst>
                  <a:ext uri="{FF2B5EF4-FFF2-40B4-BE49-F238E27FC236}">
                    <a16:creationId xmlns:a16="http://schemas.microsoft.com/office/drawing/2014/main" id="{6E7CF7A6-31CC-A0A3-E637-DD677DDDCBEF}"/>
                  </a:ext>
                </a:extLst>
              </p:cNvPr>
              <p:cNvSpPr txBox="1"/>
              <p:nvPr/>
            </p:nvSpPr>
            <p:spPr>
              <a:xfrm>
                <a:off x="732053" y="1672276"/>
                <a:ext cx="11115674" cy="1030347"/>
              </a:xfrm>
              <a:prstGeom prst="rect">
                <a:avLst/>
              </a:prstGeom>
              <a:solidFill>
                <a:srgbClr val="96B0DE"/>
              </a:solidFill>
            </p:spPr>
            <p:style>
              <a:lnRef idx="2">
                <a:schemeClr val="accent4">
                  <a:shade val="15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𝐷𝐺𝐴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func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𝑂𝑃𝑇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13" name="תיבת טקסט 12">
                <a:extLst>
                  <a:ext uri="{FF2B5EF4-FFF2-40B4-BE49-F238E27FC236}">
                    <a16:creationId xmlns:a16="http://schemas.microsoft.com/office/drawing/2014/main" id="{6E7CF7A6-31CC-A0A3-E637-DD677DDDCB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053" y="1672276"/>
                <a:ext cx="11115674" cy="10303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חץ: למעלה 14">
            <a:extLst>
              <a:ext uri="{FF2B5EF4-FFF2-40B4-BE49-F238E27FC236}">
                <a16:creationId xmlns:a16="http://schemas.microsoft.com/office/drawing/2014/main" id="{77D3B318-395A-0785-F34D-C24B35E220D6}"/>
              </a:ext>
            </a:extLst>
          </p:cNvPr>
          <p:cNvSpPr/>
          <p:nvPr/>
        </p:nvSpPr>
        <p:spPr>
          <a:xfrm>
            <a:off x="2358259" y="2966458"/>
            <a:ext cx="755001" cy="169113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תיבת טקסט 2">
                <a:extLst>
                  <a:ext uri="{FF2B5EF4-FFF2-40B4-BE49-F238E27FC236}">
                    <a16:creationId xmlns:a16="http://schemas.microsoft.com/office/drawing/2014/main" id="{6A3102E0-BDF7-9FAB-A6C2-6203D8AE3DBC}"/>
                  </a:ext>
                </a:extLst>
              </p:cNvPr>
              <p:cNvSpPr txBox="1"/>
              <p:nvPr/>
            </p:nvSpPr>
            <p:spPr>
              <a:xfrm>
                <a:off x="5553075" y="4903015"/>
                <a:ext cx="6294652" cy="1015663"/>
              </a:xfrm>
              <a:prstGeom prst="rect">
                <a:avLst/>
              </a:prstGeom>
              <a:solidFill>
                <a:srgbClr val="96B0DE"/>
              </a:solidFill>
            </p:spPr>
            <p:style>
              <a:lnRef idx="2">
                <a:schemeClr val="accent4">
                  <a:shade val="15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1">
                <a:spAutoFit/>
              </a:bodyPr>
              <a:lstStyle/>
              <a:p>
                <a:endParaRPr lang="he-IL" sz="1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𝐷𝐺𝐴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𝐷𝐺𝐴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𝑑𝑖𝑠𝑡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b="0" dirty="0"/>
              </a:p>
              <a:p>
                <a:endParaRPr lang="he-IL" sz="2400" b="0" dirty="0"/>
              </a:p>
            </p:txBody>
          </p:sp>
        </mc:Choice>
        <mc:Fallback xmlns="">
          <p:sp>
            <p:nvSpPr>
              <p:cNvPr id="3" name="תיבת טקסט 2">
                <a:extLst>
                  <a:ext uri="{FF2B5EF4-FFF2-40B4-BE49-F238E27FC236}">
                    <a16:creationId xmlns:a16="http://schemas.microsoft.com/office/drawing/2014/main" id="{6A3102E0-BDF7-9FAB-A6C2-6203D8AE3D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075" y="4903015"/>
                <a:ext cx="6294652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תיבת טקסט 3">
                <a:extLst>
                  <a:ext uri="{FF2B5EF4-FFF2-40B4-BE49-F238E27FC236}">
                    <a16:creationId xmlns:a16="http://schemas.microsoft.com/office/drawing/2014/main" id="{68D8651C-453D-467E-9840-108D9F224AC7}"/>
                  </a:ext>
                </a:extLst>
              </p:cNvPr>
              <p:cNvSpPr txBox="1"/>
              <p:nvPr/>
            </p:nvSpPr>
            <p:spPr>
              <a:xfrm>
                <a:off x="732053" y="4921426"/>
                <a:ext cx="4343443" cy="1030347"/>
              </a:xfrm>
              <a:prstGeom prst="rect">
                <a:avLst/>
              </a:prstGeom>
              <a:solidFill>
                <a:srgbClr val="96B0DE"/>
              </a:solidFill>
            </p:spPr>
            <p:style>
              <a:lnRef idx="2">
                <a:schemeClr val="accent4">
                  <a:shade val="15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func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𝑂𝑃𝑇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4" name="תיבת טקסט 3">
                <a:extLst>
                  <a:ext uri="{FF2B5EF4-FFF2-40B4-BE49-F238E27FC236}">
                    <a16:creationId xmlns:a16="http://schemas.microsoft.com/office/drawing/2014/main" id="{68D8651C-453D-467E-9840-108D9F224A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053" y="4921426"/>
                <a:ext cx="4343443" cy="10303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52983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38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3346EE7-8FDC-2CA0-C304-27C5F9192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DST-N: Lower Bound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אליפסה 3">
                <a:extLst>
                  <a:ext uri="{FF2B5EF4-FFF2-40B4-BE49-F238E27FC236}">
                    <a16:creationId xmlns:a16="http://schemas.microsoft.com/office/drawing/2014/main" id="{3E409707-7206-E8A8-A731-D7FECA8B4B56}"/>
                  </a:ext>
                </a:extLst>
              </p:cNvPr>
              <p:cNvSpPr/>
              <p:nvPr/>
            </p:nvSpPr>
            <p:spPr>
              <a:xfrm>
                <a:off x="5419725" y="1226348"/>
                <a:ext cx="1352550" cy="1300162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4" name="אליפסה 3">
                <a:extLst>
                  <a:ext uri="{FF2B5EF4-FFF2-40B4-BE49-F238E27FC236}">
                    <a16:creationId xmlns:a16="http://schemas.microsoft.com/office/drawing/2014/main" id="{3E409707-7206-E8A8-A731-D7FECA8B4B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725" y="1226348"/>
                <a:ext cx="1352550" cy="1300162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אליפסה 4">
                <a:extLst>
                  <a:ext uri="{FF2B5EF4-FFF2-40B4-BE49-F238E27FC236}">
                    <a16:creationId xmlns:a16="http://schemas.microsoft.com/office/drawing/2014/main" id="{46B92A79-C934-06A8-B3E8-2ED4A287BF94}"/>
                  </a:ext>
                </a:extLst>
              </p:cNvPr>
              <p:cNvSpPr/>
              <p:nvPr/>
            </p:nvSpPr>
            <p:spPr>
              <a:xfrm>
                <a:off x="7219950" y="2591991"/>
                <a:ext cx="1352550" cy="1300162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אליפסה 4">
                <a:extLst>
                  <a:ext uri="{FF2B5EF4-FFF2-40B4-BE49-F238E27FC236}">
                    <a16:creationId xmlns:a16="http://schemas.microsoft.com/office/drawing/2014/main" id="{46B92A79-C934-06A8-B3E8-2ED4A287BF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950" y="2591991"/>
                <a:ext cx="1352550" cy="1300162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אליפסה 8">
                <a:extLst>
                  <a:ext uri="{FF2B5EF4-FFF2-40B4-BE49-F238E27FC236}">
                    <a16:creationId xmlns:a16="http://schemas.microsoft.com/office/drawing/2014/main" id="{FD0FDCCB-D3D0-7C9F-09FC-CABB254FDCDF}"/>
                  </a:ext>
                </a:extLst>
              </p:cNvPr>
              <p:cNvSpPr/>
              <p:nvPr/>
            </p:nvSpPr>
            <p:spPr>
              <a:xfrm>
                <a:off x="3671888" y="2526510"/>
                <a:ext cx="1352550" cy="1300162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9" name="אליפסה 8">
                <a:extLst>
                  <a:ext uri="{FF2B5EF4-FFF2-40B4-BE49-F238E27FC236}">
                    <a16:creationId xmlns:a16="http://schemas.microsoft.com/office/drawing/2014/main" id="{FD0FDCCB-D3D0-7C9F-09FC-CABB254FDC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888" y="2526510"/>
                <a:ext cx="1352550" cy="1300162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מחבר ישר 10">
            <a:extLst>
              <a:ext uri="{FF2B5EF4-FFF2-40B4-BE49-F238E27FC236}">
                <a16:creationId xmlns:a16="http://schemas.microsoft.com/office/drawing/2014/main" id="{404D764E-94AF-B6D6-9380-F586D61CB93A}"/>
              </a:ext>
            </a:extLst>
          </p:cNvPr>
          <p:cNvCxnSpPr>
            <a:cxnSpLocks/>
            <a:stCxn id="4" idx="6"/>
            <a:endCxn id="5" idx="0"/>
          </p:cNvCxnSpPr>
          <p:nvPr/>
        </p:nvCxnSpPr>
        <p:spPr>
          <a:xfrm>
            <a:off x="6772275" y="1876429"/>
            <a:ext cx="1123950" cy="71556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מחבר ישר 12">
            <a:extLst>
              <a:ext uri="{FF2B5EF4-FFF2-40B4-BE49-F238E27FC236}">
                <a16:creationId xmlns:a16="http://schemas.microsoft.com/office/drawing/2014/main" id="{1FFB9603-9A55-70AC-50F7-D9D172B146A6}"/>
              </a:ext>
            </a:extLst>
          </p:cNvPr>
          <p:cNvCxnSpPr>
            <a:cxnSpLocks/>
            <a:stCxn id="4" idx="2"/>
            <a:endCxn id="9" idx="0"/>
          </p:cNvCxnSpPr>
          <p:nvPr/>
        </p:nvCxnSpPr>
        <p:spPr>
          <a:xfrm flipH="1">
            <a:off x="4348163" y="1876429"/>
            <a:ext cx="1071562" cy="650081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אליפסה 23">
                <a:extLst>
                  <a:ext uri="{FF2B5EF4-FFF2-40B4-BE49-F238E27FC236}">
                    <a16:creationId xmlns:a16="http://schemas.microsoft.com/office/drawing/2014/main" id="{D990A81E-BF8A-4DEA-296B-762CCBBADBA8}"/>
                  </a:ext>
                </a:extLst>
              </p:cNvPr>
              <p:cNvSpPr/>
              <p:nvPr/>
            </p:nvSpPr>
            <p:spPr>
              <a:xfrm>
                <a:off x="5357813" y="5484619"/>
                <a:ext cx="1352550" cy="1300162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אליפסה 23">
                <a:extLst>
                  <a:ext uri="{FF2B5EF4-FFF2-40B4-BE49-F238E27FC236}">
                    <a16:creationId xmlns:a16="http://schemas.microsoft.com/office/drawing/2014/main" id="{D990A81E-BF8A-4DEA-296B-762CCBBADB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813" y="5484619"/>
                <a:ext cx="1352550" cy="1300162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אליפסה 24">
                <a:extLst>
                  <a:ext uri="{FF2B5EF4-FFF2-40B4-BE49-F238E27FC236}">
                    <a16:creationId xmlns:a16="http://schemas.microsoft.com/office/drawing/2014/main" id="{0DEE05AD-478F-46FF-BBEF-ECD62C6E155D}"/>
                  </a:ext>
                </a:extLst>
              </p:cNvPr>
              <p:cNvSpPr/>
              <p:nvPr/>
            </p:nvSpPr>
            <p:spPr>
              <a:xfrm>
                <a:off x="7219950" y="4560091"/>
                <a:ext cx="1352550" cy="1300162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5" name="אליפסה 24">
                <a:extLst>
                  <a:ext uri="{FF2B5EF4-FFF2-40B4-BE49-F238E27FC236}">
                    <a16:creationId xmlns:a16="http://schemas.microsoft.com/office/drawing/2014/main" id="{0DEE05AD-478F-46FF-BBEF-ECD62C6E15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950" y="4560091"/>
                <a:ext cx="1352550" cy="1300162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אליפסה 25">
                <a:extLst>
                  <a:ext uri="{FF2B5EF4-FFF2-40B4-BE49-F238E27FC236}">
                    <a16:creationId xmlns:a16="http://schemas.microsoft.com/office/drawing/2014/main" id="{248FE3BE-E939-7709-CAE1-798939294803}"/>
                  </a:ext>
                </a:extLst>
              </p:cNvPr>
              <p:cNvSpPr/>
              <p:nvPr/>
            </p:nvSpPr>
            <p:spPr>
              <a:xfrm>
                <a:off x="3671888" y="4494610"/>
                <a:ext cx="1352550" cy="1300162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6" name="אליפסה 25">
                <a:extLst>
                  <a:ext uri="{FF2B5EF4-FFF2-40B4-BE49-F238E27FC236}">
                    <a16:creationId xmlns:a16="http://schemas.microsoft.com/office/drawing/2014/main" id="{248FE3BE-E939-7709-CAE1-7989392948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888" y="4494610"/>
                <a:ext cx="1352550" cy="1300162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מחבר ישר 26">
            <a:extLst>
              <a:ext uri="{FF2B5EF4-FFF2-40B4-BE49-F238E27FC236}">
                <a16:creationId xmlns:a16="http://schemas.microsoft.com/office/drawing/2014/main" id="{C7782520-937E-8E42-0056-FC1FDCFD8156}"/>
              </a:ext>
            </a:extLst>
          </p:cNvPr>
          <p:cNvCxnSpPr>
            <a:cxnSpLocks/>
            <a:stCxn id="24" idx="5"/>
            <a:endCxn id="25" idx="4"/>
          </p:cNvCxnSpPr>
          <p:nvPr/>
        </p:nvCxnSpPr>
        <p:spPr>
          <a:xfrm flipV="1">
            <a:off x="6512287" y="5860253"/>
            <a:ext cx="1383938" cy="73412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8" name="מחבר ישר 27">
            <a:extLst>
              <a:ext uri="{FF2B5EF4-FFF2-40B4-BE49-F238E27FC236}">
                <a16:creationId xmlns:a16="http://schemas.microsoft.com/office/drawing/2014/main" id="{79FAA594-2D36-4682-EFA5-A098C16E99EA}"/>
              </a:ext>
            </a:extLst>
          </p:cNvPr>
          <p:cNvCxnSpPr>
            <a:cxnSpLocks/>
            <a:stCxn id="24" idx="3"/>
            <a:endCxn id="26" idx="4"/>
          </p:cNvCxnSpPr>
          <p:nvPr/>
        </p:nvCxnSpPr>
        <p:spPr>
          <a:xfrm flipH="1" flipV="1">
            <a:off x="4348163" y="5794772"/>
            <a:ext cx="1207726" cy="79960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4" name="מחבר ישר 33">
            <a:extLst>
              <a:ext uri="{FF2B5EF4-FFF2-40B4-BE49-F238E27FC236}">
                <a16:creationId xmlns:a16="http://schemas.microsoft.com/office/drawing/2014/main" id="{9A2AFEFF-4662-D91C-3EE5-8D927114C45B}"/>
              </a:ext>
            </a:extLst>
          </p:cNvPr>
          <p:cNvCxnSpPr>
            <a:stCxn id="5" idx="4"/>
            <a:endCxn id="25" idx="0"/>
          </p:cNvCxnSpPr>
          <p:nvPr/>
        </p:nvCxnSpPr>
        <p:spPr>
          <a:xfrm>
            <a:off x="7896225" y="3892153"/>
            <a:ext cx="0" cy="66793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5" name="מחבר ישר 34">
            <a:extLst>
              <a:ext uri="{FF2B5EF4-FFF2-40B4-BE49-F238E27FC236}">
                <a16:creationId xmlns:a16="http://schemas.microsoft.com/office/drawing/2014/main" id="{8446212A-69B9-1679-3CB1-DAC8C11186F6}"/>
              </a:ext>
            </a:extLst>
          </p:cNvPr>
          <p:cNvCxnSpPr/>
          <p:nvPr/>
        </p:nvCxnSpPr>
        <p:spPr>
          <a:xfrm>
            <a:off x="4348163" y="3826672"/>
            <a:ext cx="0" cy="66793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9" name="אליפסה 38">
            <a:extLst>
              <a:ext uri="{FF2B5EF4-FFF2-40B4-BE49-F238E27FC236}">
                <a16:creationId xmlns:a16="http://schemas.microsoft.com/office/drawing/2014/main" id="{07094D76-873C-8096-D8DE-B8B4B0083318}"/>
              </a:ext>
            </a:extLst>
          </p:cNvPr>
          <p:cNvSpPr/>
          <p:nvPr/>
        </p:nvSpPr>
        <p:spPr>
          <a:xfrm flipV="1">
            <a:off x="5981700" y="3087118"/>
            <a:ext cx="247650" cy="23805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0" name="אליפסה 39">
            <a:extLst>
              <a:ext uri="{FF2B5EF4-FFF2-40B4-BE49-F238E27FC236}">
                <a16:creationId xmlns:a16="http://schemas.microsoft.com/office/drawing/2014/main" id="{3DAB92ED-111E-6A71-5F56-180CBB204D3A}"/>
              </a:ext>
            </a:extLst>
          </p:cNvPr>
          <p:cNvSpPr/>
          <p:nvPr/>
        </p:nvSpPr>
        <p:spPr>
          <a:xfrm flipV="1">
            <a:off x="6648450" y="3134234"/>
            <a:ext cx="247650" cy="23805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אליפסה 40">
            <a:extLst>
              <a:ext uri="{FF2B5EF4-FFF2-40B4-BE49-F238E27FC236}">
                <a16:creationId xmlns:a16="http://schemas.microsoft.com/office/drawing/2014/main" id="{352D7794-68DF-7F1D-B403-13558C9F61B2}"/>
              </a:ext>
            </a:extLst>
          </p:cNvPr>
          <p:cNvSpPr/>
          <p:nvPr/>
        </p:nvSpPr>
        <p:spPr>
          <a:xfrm flipV="1">
            <a:off x="5319713" y="3136959"/>
            <a:ext cx="247650" cy="23805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אליפסה 43">
            <a:extLst>
              <a:ext uri="{FF2B5EF4-FFF2-40B4-BE49-F238E27FC236}">
                <a16:creationId xmlns:a16="http://schemas.microsoft.com/office/drawing/2014/main" id="{EE5244E2-2198-80FA-ACCF-CFD8AF989C76}"/>
              </a:ext>
            </a:extLst>
          </p:cNvPr>
          <p:cNvSpPr/>
          <p:nvPr/>
        </p:nvSpPr>
        <p:spPr>
          <a:xfrm flipV="1">
            <a:off x="5925309" y="4996285"/>
            <a:ext cx="247650" cy="23805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אליפסה 44">
            <a:extLst>
              <a:ext uri="{FF2B5EF4-FFF2-40B4-BE49-F238E27FC236}">
                <a16:creationId xmlns:a16="http://schemas.microsoft.com/office/drawing/2014/main" id="{DA9D76BF-F863-9E37-09AB-390549582D9A}"/>
              </a:ext>
            </a:extLst>
          </p:cNvPr>
          <p:cNvSpPr/>
          <p:nvPr/>
        </p:nvSpPr>
        <p:spPr>
          <a:xfrm flipV="1">
            <a:off x="6654077" y="5056157"/>
            <a:ext cx="247650" cy="23805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אליפסה 45">
            <a:extLst>
              <a:ext uri="{FF2B5EF4-FFF2-40B4-BE49-F238E27FC236}">
                <a16:creationId xmlns:a16="http://schemas.microsoft.com/office/drawing/2014/main" id="{5739A32D-A1BF-B259-F9C9-4DB3624DB2A9}"/>
              </a:ext>
            </a:extLst>
          </p:cNvPr>
          <p:cNvSpPr/>
          <p:nvPr/>
        </p:nvSpPr>
        <p:spPr>
          <a:xfrm flipV="1">
            <a:off x="5368096" y="4996285"/>
            <a:ext cx="247650" cy="23805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3" name="מחבר ישר 52">
            <a:extLst>
              <a:ext uri="{FF2B5EF4-FFF2-40B4-BE49-F238E27FC236}">
                <a16:creationId xmlns:a16="http://schemas.microsoft.com/office/drawing/2014/main" id="{F5B563C4-D43A-AD7D-F455-6319C0B2EA68}"/>
              </a:ext>
            </a:extLst>
          </p:cNvPr>
          <p:cNvCxnSpPr>
            <a:stCxn id="39" idx="4"/>
            <a:endCxn id="4" idx="4"/>
          </p:cNvCxnSpPr>
          <p:nvPr/>
        </p:nvCxnSpPr>
        <p:spPr>
          <a:xfrm flipH="1" flipV="1">
            <a:off x="6096000" y="2526510"/>
            <a:ext cx="9525" cy="56060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4" name="מחבר ישר 53">
            <a:extLst>
              <a:ext uri="{FF2B5EF4-FFF2-40B4-BE49-F238E27FC236}">
                <a16:creationId xmlns:a16="http://schemas.microsoft.com/office/drawing/2014/main" id="{53B11BF6-FA16-60DE-56E2-02A6ECB0C7BE}"/>
              </a:ext>
            </a:extLst>
          </p:cNvPr>
          <p:cNvCxnSpPr>
            <a:cxnSpLocks/>
            <a:stCxn id="40" idx="6"/>
            <a:endCxn id="5" idx="2"/>
          </p:cNvCxnSpPr>
          <p:nvPr/>
        </p:nvCxnSpPr>
        <p:spPr>
          <a:xfrm flipV="1">
            <a:off x="6896100" y="3242072"/>
            <a:ext cx="323850" cy="11191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7" name="מחבר ישר 56">
            <a:extLst>
              <a:ext uri="{FF2B5EF4-FFF2-40B4-BE49-F238E27FC236}">
                <a16:creationId xmlns:a16="http://schemas.microsoft.com/office/drawing/2014/main" id="{840BAA00-8434-5A8D-BB3E-345F30FA23E5}"/>
              </a:ext>
            </a:extLst>
          </p:cNvPr>
          <p:cNvCxnSpPr>
            <a:cxnSpLocks/>
          </p:cNvCxnSpPr>
          <p:nvPr/>
        </p:nvCxnSpPr>
        <p:spPr>
          <a:xfrm flipV="1">
            <a:off x="5009178" y="3232547"/>
            <a:ext cx="323850" cy="11191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8" name="מחבר ישר 57">
            <a:extLst>
              <a:ext uri="{FF2B5EF4-FFF2-40B4-BE49-F238E27FC236}">
                <a16:creationId xmlns:a16="http://schemas.microsoft.com/office/drawing/2014/main" id="{67B2129E-0654-A0AB-6A3A-B42DC29AB40F}"/>
              </a:ext>
            </a:extLst>
          </p:cNvPr>
          <p:cNvCxnSpPr>
            <a:cxnSpLocks/>
          </p:cNvCxnSpPr>
          <p:nvPr/>
        </p:nvCxnSpPr>
        <p:spPr>
          <a:xfrm flipV="1">
            <a:off x="5044246" y="5127905"/>
            <a:ext cx="323850" cy="11191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9" name="מחבר ישר 58">
            <a:extLst>
              <a:ext uri="{FF2B5EF4-FFF2-40B4-BE49-F238E27FC236}">
                <a16:creationId xmlns:a16="http://schemas.microsoft.com/office/drawing/2014/main" id="{B7CB2C0F-601D-48BF-4A19-B026C3D7E112}"/>
              </a:ext>
            </a:extLst>
          </p:cNvPr>
          <p:cNvCxnSpPr>
            <a:cxnSpLocks/>
          </p:cNvCxnSpPr>
          <p:nvPr/>
        </p:nvCxnSpPr>
        <p:spPr>
          <a:xfrm flipV="1">
            <a:off x="6896100" y="5204576"/>
            <a:ext cx="323850" cy="11191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1" name="מחבר ישר 60">
            <a:extLst>
              <a:ext uri="{FF2B5EF4-FFF2-40B4-BE49-F238E27FC236}">
                <a16:creationId xmlns:a16="http://schemas.microsoft.com/office/drawing/2014/main" id="{81886114-A33B-9AAF-7A1D-3FE824B12A60}"/>
              </a:ext>
            </a:extLst>
          </p:cNvPr>
          <p:cNvCxnSpPr>
            <a:cxnSpLocks/>
            <a:stCxn id="24" idx="0"/>
            <a:endCxn id="44" idx="0"/>
          </p:cNvCxnSpPr>
          <p:nvPr/>
        </p:nvCxnSpPr>
        <p:spPr>
          <a:xfrm flipV="1">
            <a:off x="6034088" y="5234343"/>
            <a:ext cx="15046" cy="25027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תיבת טקסט 63">
                <a:extLst>
                  <a:ext uri="{FF2B5EF4-FFF2-40B4-BE49-F238E27FC236}">
                    <a16:creationId xmlns:a16="http://schemas.microsoft.com/office/drawing/2014/main" id="{70833D1F-FDC2-B087-779A-D4C44E94E6E0}"/>
                  </a:ext>
                </a:extLst>
              </p:cNvPr>
              <p:cNvSpPr txBox="1"/>
              <p:nvPr/>
            </p:nvSpPr>
            <p:spPr>
              <a:xfrm>
                <a:off x="6080744" y="2532974"/>
                <a:ext cx="467693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$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4" name="תיבת טקסט 63">
                <a:extLst>
                  <a:ext uri="{FF2B5EF4-FFF2-40B4-BE49-F238E27FC236}">
                    <a16:creationId xmlns:a16="http://schemas.microsoft.com/office/drawing/2014/main" id="{70833D1F-FDC2-B087-779A-D4C44E94E6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44" y="2532974"/>
                <a:ext cx="467693" cy="369332"/>
              </a:xfrm>
              <a:prstGeom prst="rect">
                <a:avLst/>
              </a:prstGeom>
              <a:blipFill>
                <a:blip r:embed="rId8"/>
                <a:stretch>
                  <a:fillRect t="-10000" r="-12987" b="-2666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תיבת טקסט 65">
                <a:extLst>
                  <a:ext uri="{FF2B5EF4-FFF2-40B4-BE49-F238E27FC236}">
                    <a16:creationId xmlns:a16="http://schemas.microsoft.com/office/drawing/2014/main" id="{56290B0A-3494-17AE-0233-FED196AC6141}"/>
                  </a:ext>
                </a:extLst>
              </p:cNvPr>
              <p:cNvSpPr txBox="1"/>
              <p:nvPr/>
            </p:nvSpPr>
            <p:spPr>
              <a:xfrm>
                <a:off x="5031097" y="2770845"/>
                <a:ext cx="467693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$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6" name="תיבת טקסט 65">
                <a:extLst>
                  <a:ext uri="{FF2B5EF4-FFF2-40B4-BE49-F238E27FC236}">
                    <a16:creationId xmlns:a16="http://schemas.microsoft.com/office/drawing/2014/main" id="{56290B0A-3494-17AE-0233-FED196AC61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097" y="2770845"/>
                <a:ext cx="467693" cy="369332"/>
              </a:xfrm>
              <a:prstGeom prst="rect">
                <a:avLst/>
              </a:prstGeom>
              <a:blipFill>
                <a:blip r:embed="rId9"/>
                <a:stretch>
                  <a:fillRect t="-10000" r="-12987" b="-2666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תיבת טקסט 66">
                <a:extLst>
                  <a:ext uri="{FF2B5EF4-FFF2-40B4-BE49-F238E27FC236}">
                    <a16:creationId xmlns:a16="http://schemas.microsoft.com/office/drawing/2014/main" id="{4600C21B-D5E0-7CBD-9EE9-4C59BA3CAA46}"/>
                  </a:ext>
                </a:extLst>
              </p:cNvPr>
              <p:cNvSpPr txBox="1"/>
              <p:nvPr/>
            </p:nvSpPr>
            <p:spPr>
              <a:xfrm>
                <a:off x="6808922" y="2782507"/>
                <a:ext cx="467693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$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7" name="תיבת טקסט 66">
                <a:extLst>
                  <a:ext uri="{FF2B5EF4-FFF2-40B4-BE49-F238E27FC236}">
                    <a16:creationId xmlns:a16="http://schemas.microsoft.com/office/drawing/2014/main" id="{4600C21B-D5E0-7CBD-9EE9-4C59BA3CAA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8922" y="2782507"/>
                <a:ext cx="467693" cy="369332"/>
              </a:xfrm>
              <a:prstGeom prst="rect">
                <a:avLst/>
              </a:prstGeom>
              <a:blipFill>
                <a:blip r:embed="rId10"/>
                <a:stretch>
                  <a:fillRect t="-8197" r="-11688" b="-2459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תיבת טקסט 67">
                <a:extLst>
                  <a:ext uri="{FF2B5EF4-FFF2-40B4-BE49-F238E27FC236}">
                    <a16:creationId xmlns:a16="http://schemas.microsoft.com/office/drawing/2014/main" id="{5EAA2116-74AB-6914-0D3E-E8BA51435BE0}"/>
                  </a:ext>
                </a:extLst>
              </p:cNvPr>
              <p:cNvSpPr txBox="1"/>
              <p:nvPr/>
            </p:nvSpPr>
            <p:spPr>
              <a:xfrm>
                <a:off x="6866557" y="4736198"/>
                <a:ext cx="467693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$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8" name="תיבת טקסט 67">
                <a:extLst>
                  <a:ext uri="{FF2B5EF4-FFF2-40B4-BE49-F238E27FC236}">
                    <a16:creationId xmlns:a16="http://schemas.microsoft.com/office/drawing/2014/main" id="{5EAA2116-74AB-6914-0D3E-E8BA51435B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6557" y="4736198"/>
                <a:ext cx="467693" cy="369332"/>
              </a:xfrm>
              <a:prstGeom prst="rect">
                <a:avLst/>
              </a:prstGeom>
              <a:blipFill>
                <a:blip r:embed="rId11"/>
                <a:stretch>
                  <a:fillRect t="-9836" r="-12987" b="-2459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תיבת טקסט 68">
                <a:extLst>
                  <a:ext uri="{FF2B5EF4-FFF2-40B4-BE49-F238E27FC236}">
                    <a16:creationId xmlns:a16="http://schemas.microsoft.com/office/drawing/2014/main" id="{FC1FF4D8-CDA6-061C-F60E-585200D1D75A}"/>
                  </a:ext>
                </a:extLst>
              </p:cNvPr>
              <p:cNvSpPr txBox="1"/>
              <p:nvPr/>
            </p:nvSpPr>
            <p:spPr>
              <a:xfrm>
                <a:off x="6056827" y="5117254"/>
                <a:ext cx="467693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$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9" name="תיבת טקסט 68">
                <a:extLst>
                  <a:ext uri="{FF2B5EF4-FFF2-40B4-BE49-F238E27FC236}">
                    <a16:creationId xmlns:a16="http://schemas.microsoft.com/office/drawing/2014/main" id="{FC1FF4D8-CDA6-061C-F60E-585200D1D7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6827" y="5117254"/>
                <a:ext cx="467693" cy="369332"/>
              </a:xfrm>
              <a:prstGeom prst="rect">
                <a:avLst/>
              </a:prstGeom>
              <a:blipFill>
                <a:blip r:embed="rId12"/>
                <a:stretch>
                  <a:fillRect t="-8197" r="-13158" b="-2459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תיבת טקסט 70">
                <a:extLst>
                  <a:ext uri="{FF2B5EF4-FFF2-40B4-BE49-F238E27FC236}">
                    <a16:creationId xmlns:a16="http://schemas.microsoft.com/office/drawing/2014/main" id="{2107698E-60E2-2413-2BC0-EF7AF2757A78}"/>
                  </a:ext>
                </a:extLst>
              </p:cNvPr>
              <p:cNvSpPr txBox="1"/>
              <p:nvPr/>
            </p:nvSpPr>
            <p:spPr>
              <a:xfrm>
                <a:off x="4952026" y="4692924"/>
                <a:ext cx="467693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$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1" name="תיבת טקסט 70">
                <a:extLst>
                  <a:ext uri="{FF2B5EF4-FFF2-40B4-BE49-F238E27FC236}">
                    <a16:creationId xmlns:a16="http://schemas.microsoft.com/office/drawing/2014/main" id="{2107698E-60E2-2413-2BC0-EF7AF2757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026" y="4692924"/>
                <a:ext cx="467693" cy="369332"/>
              </a:xfrm>
              <a:prstGeom prst="rect">
                <a:avLst/>
              </a:prstGeom>
              <a:blipFill>
                <a:blip r:embed="rId13"/>
                <a:stretch>
                  <a:fillRect t="-10000" r="-12987" b="-2666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תיבת טקסט 71">
                <a:extLst>
                  <a:ext uri="{FF2B5EF4-FFF2-40B4-BE49-F238E27FC236}">
                    <a16:creationId xmlns:a16="http://schemas.microsoft.com/office/drawing/2014/main" id="{4297D6BC-21CF-F087-3343-118795A2761C}"/>
                  </a:ext>
                </a:extLst>
              </p:cNvPr>
              <p:cNvSpPr txBox="1"/>
              <p:nvPr/>
            </p:nvSpPr>
            <p:spPr>
              <a:xfrm>
                <a:off x="4401119" y="1772007"/>
                <a:ext cx="482825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$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2" name="תיבת טקסט 71">
                <a:extLst>
                  <a:ext uri="{FF2B5EF4-FFF2-40B4-BE49-F238E27FC236}">
                    <a16:creationId xmlns:a16="http://schemas.microsoft.com/office/drawing/2014/main" id="{4297D6BC-21CF-F087-3343-118795A276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119" y="1772007"/>
                <a:ext cx="482825" cy="369332"/>
              </a:xfrm>
              <a:prstGeom prst="rect">
                <a:avLst/>
              </a:prstGeom>
              <a:blipFill>
                <a:blip r:embed="rId14"/>
                <a:stretch>
                  <a:fillRect t="-10000" r="-11392" b="-2666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תיבת טקסט 72">
                <a:extLst>
                  <a:ext uri="{FF2B5EF4-FFF2-40B4-BE49-F238E27FC236}">
                    <a16:creationId xmlns:a16="http://schemas.microsoft.com/office/drawing/2014/main" id="{9E56C7C7-B128-D1E5-5DE1-E8C4A5683A5B}"/>
                  </a:ext>
                </a:extLst>
              </p:cNvPr>
              <p:cNvSpPr txBox="1"/>
              <p:nvPr/>
            </p:nvSpPr>
            <p:spPr>
              <a:xfrm>
                <a:off x="3661520" y="4107421"/>
                <a:ext cx="482824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$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3" name="תיבת טקסט 72">
                <a:extLst>
                  <a:ext uri="{FF2B5EF4-FFF2-40B4-BE49-F238E27FC236}">
                    <a16:creationId xmlns:a16="http://schemas.microsoft.com/office/drawing/2014/main" id="{9E56C7C7-B128-D1E5-5DE1-E8C4A5683A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520" y="4107421"/>
                <a:ext cx="482824" cy="369332"/>
              </a:xfrm>
              <a:prstGeom prst="rect">
                <a:avLst/>
              </a:prstGeom>
              <a:blipFill>
                <a:blip r:embed="rId15"/>
                <a:stretch>
                  <a:fillRect t="-10000" r="-11392" b="-2666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תיבת טקסט 73">
                <a:extLst>
                  <a:ext uri="{FF2B5EF4-FFF2-40B4-BE49-F238E27FC236}">
                    <a16:creationId xmlns:a16="http://schemas.microsoft.com/office/drawing/2014/main" id="{A1DB756F-4B2B-B69C-8B02-CCDDA8784A98}"/>
                  </a:ext>
                </a:extLst>
              </p:cNvPr>
              <p:cNvSpPr txBox="1"/>
              <p:nvPr/>
            </p:nvSpPr>
            <p:spPr>
              <a:xfrm>
                <a:off x="7413400" y="1766792"/>
                <a:ext cx="482825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$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4" name="תיבת טקסט 73">
                <a:extLst>
                  <a:ext uri="{FF2B5EF4-FFF2-40B4-BE49-F238E27FC236}">
                    <a16:creationId xmlns:a16="http://schemas.microsoft.com/office/drawing/2014/main" id="{A1DB756F-4B2B-B69C-8B02-CCDDA8784A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400" y="1766792"/>
                <a:ext cx="482825" cy="369332"/>
              </a:xfrm>
              <a:prstGeom prst="rect">
                <a:avLst/>
              </a:prstGeom>
              <a:blipFill>
                <a:blip r:embed="rId16"/>
                <a:stretch>
                  <a:fillRect t="-10000" r="-12658" b="-2666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תיבת טקסט 74">
                <a:extLst>
                  <a:ext uri="{FF2B5EF4-FFF2-40B4-BE49-F238E27FC236}">
                    <a16:creationId xmlns:a16="http://schemas.microsoft.com/office/drawing/2014/main" id="{34F283FE-DB04-AF82-CA4C-15EC0FC1EC77}"/>
                  </a:ext>
                </a:extLst>
              </p:cNvPr>
              <p:cNvSpPr txBox="1"/>
              <p:nvPr/>
            </p:nvSpPr>
            <p:spPr>
              <a:xfrm>
                <a:off x="8089676" y="4041456"/>
                <a:ext cx="482824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$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5" name="תיבת טקסט 74">
                <a:extLst>
                  <a:ext uri="{FF2B5EF4-FFF2-40B4-BE49-F238E27FC236}">
                    <a16:creationId xmlns:a16="http://schemas.microsoft.com/office/drawing/2014/main" id="{34F283FE-DB04-AF82-CA4C-15EC0FC1EC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9676" y="4041456"/>
                <a:ext cx="482824" cy="369332"/>
              </a:xfrm>
              <a:prstGeom prst="rect">
                <a:avLst/>
              </a:prstGeom>
              <a:blipFill>
                <a:blip r:embed="rId17"/>
                <a:stretch>
                  <a:fillRect t="-9836" r="-12658" b="-2459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תיבת טקסט 75">
                <a:extLst>
                  <a:ext uri="{FF2B5EF4-FFF2-40B4-BE49-F238E27FC236}">
                    <a16:creationId xmlns:a16="http://schemas.microsoft.com/office/drawing/2014/main" id="{C732D5D0-4BCA-FEA5-C06D-7B4C9CF630D9}"/>
                  </a:ext>
                </a:extLst>
              </p:cNvPr>
              <p:cNvSpPr txBox="1"/>
              <p:nvPr/>
            </p:nvSpPr>
            <p:spPr>
              <a:xfrm>
                <a:off x="7425349" y="6231536"/>
                <a:ext cx="482824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$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6" name="תיבת טקסט 75">
                <a:extLst>
                  <a:ext uri="{FF2B5EF4-FFF2-40B4-BE49-F238E27FC236}">
                    <a16:creationId xmlns:a16="http://schemas.microsoft.com/office/drawing/2014/main" id="{C732D5D0-4BCA-FEA5-C06D-7B4C9CF630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349" y="6231536"/>
                <a:ext cx="482824" cy="369332"/>
              </a:xfrm>
              <a:prstGeom prst="rect">
                <a:avLst/>
              </a:prstGeom>
              <a:blipFill>
                <a:blip r:embed="rId18"/>
                <a:stretch>
                  <a:fillRect t="-8197" r="-12658" b="-2459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תיבת טקסט 76">
                <a:extLst>
                  <a:ext uri="{FF2B5EF4-FFF2-40B4-BE49-F238E27FC236}">
                    <a16:creationId xmlns:a16="http://schemas.microsoft.com/office/drawing/2014/main" id="{6107EFC0-266E-D922-0EFC-9E1CFDA6D89C}"/>
                  </a:ext>
                </a:extLst>
              </p:cNvPr>
              <p:cNvSpPr txBox="1"/>
              <p:nvPr/>
            </p:nvSpPr>
            <p:spPr>
              <a:xfrm>
                <a:off x="4402595" y="6225045"/>
                <a:ext cx="482824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$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7" name="תיבת טקסט 76">
                <a:extLst>
                  <a:ext uri="{FF2B5EF4-FFF2-40B4-BE49-F238E27FC236}">
                    <a16:creationId xmlns:a16="http://schemas.microsoft.com/office/drawing/2014/main" id="{6107EFC0-266E-D922-0EFC-9E1CFDA6D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595" y="6225045"/>
                <a:ext cx="482824" cy="369332"/>
              </a:xfrm>
              <a:prstGeom prst="rect">
                <a:avLst/>
              </a:prstGeom>
              <a:blipFill>
                <a:blip r:embed="rId19"/>
                <a:stretch>
                  <a:fillRect t="-8197" r="-12658" b="-2459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תיבת טקסט 78">
                <a:extLst>
                  <a:ext uri="{FF2B5EF4-FFF2-40B4-BE49-F238E27FC236}">
                    <a16:creationId xmlns:a16="http://schemas.microsoft.com/office/drawing/2014/main" id="{82417A45-E610-97AD-E3FB-719F073FFF90}"/>
                  </a:ext>
                </a:extLst>
              </p:cNvPr>
              <p:cNvSpPr txBox="1"/>
              <p:nvPr/>
            </p:nvSpPr>
            <p:spPr>
              <a:xfrm>
                <a:off x="268852" y="1397460"/>
                <a:ext cx="248786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𝑎𝑑𝑑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𝑎𝑑𝑑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𝑎𝑑𝑑</m:t>
                          </m:r>
                        </m:e>
                      </m:d>
                    </m:oMath>
                  </m:oMathPara>
                </a14:m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9" name="תיבת טקסט 78">
                <a:extLst>
                  <a:ext uri="{FF2B5EF4-FFF2-40B4-BE49-F238E27FC236}">
                    <a16:creationId xmlns:a16="http://schemas.microsoft.com/office/drawing/2014/main" id="{82417A45-E610-97AD-E3FB-719F073FFF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852" y="1397460"/>
                <a:ext cx="248786" cy="369332"/>
              </a:xfrm>
              <a:prstGeom prst="rect">
                <a:avLst/>
              </a:prstGeom>
              <a:blipFill>
                <a:blip r:embed="rId20"/>
                <a:stretch>
                  <a:fillRect r="-148780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תיבת טקסט 79">
                <a:extLst>
                  <a:ext uri="{FF2B5EF4-FFF2-40B4-BE49-F238E27FC236}">
                    <a16:creationId xmlns:a16="http://schemas.microsoft.com/office/drawing/2014/main" id="{EE6167BE-32AE-FE55-6452-7081163D8154}"/>
                  </a:ext>
                </a:extLst>
              </p:cNvPr>
              <p:cNvSpPr txBox="1"/>
              <p:nvPr/>
            </p:nvSpPr>
            <p:spPr>
              <a:xfrm>
                <a:off x="610518" y="1756154"/>
                <a:ext cx="3580788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b="0" dirty="0">
                    <a:solidFill>
                      <a:schemeClr val="bg1"/>
                    </a:solidFill>
                  </a:rPr>
                  <a:t>,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𝑟𝑒𝑚𝑜𝑣𝑒</m:t>
                        </m:r>
                      </m:e>
                    </m:d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𝑟𝑒𝑚𝑜𝑣𝑒</m:t>
                        </m:r>
                      </m:e>
                    </m:d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,…,</m:t>
                    </m:r>
                  </m:oMath>
                </a14:m>
                <a:endParaRPr lang="en-US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𝑟𝑒𝑚𝑜𝑣𝑒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0" name="תיבת טקסט 79">
                <a:extLst>
                  <a:ext uri="{FF2B5EF4-FFF2-40B4-BE49-F238E27FC236}">
                    <a16:creationId xmlns:a16="http://schemas.microsoft.com/office/drawing/2014/main" id="{EE6167BE-32AE-FE55-6452-7081163D81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18" y="1756154"/>
                <a:ext cx="3580788" cy="646331"/>
              </a:xfrm>
              <a:prstGeom prst="rect">
                <a:avLst/>
              </a:prstGeom>
              <a:blipFill>
                <a:blip r:embed="rId21"/>
                <a:stretch>
                  <a:fillRect t="-4717" b="-849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תיבת טקסט 80">
            <a:extLst>
              <a:ext uri="{FF2B5EF4-FFF2-40B4-BE49-F238E27FC236}">
                <a16:creationId xmlns:a16="http://schemas.microsoft.com/office/drawing/2014/main" id="{ADFFC679-7446-2FB8-7DA5-88706FC86849}"/>
              </a:ext>
            </a:extLst>
          </p:cNvPr>
          <p:cNvSpPr txBox="1"/>
          <p:nvPr/>
        </p:nvSpPr>
        <p:spPr>
          <a:xfrm>
            <a:off x="838200" y="264734"/>
            <a:ext cx="1936749" cy="36933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1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(M+1)$/</a:t>
            </a:r>
            <a:r>
              <a:rPr lang="en-US" dirty="0">
                <a:solidFill>
                  <a:srgbClr val="00B050"/>
                </a:solidFill>
              </a:rPr>
              <a:t>1$ </a:t>
            </a:r>
            <a:r>
              <a:rPr lang="en-US" dirty="0">
                <a:solidFill>
                  <a:srgbClr val="0070C0"/>
                </a:solidFill>
              </a:rPr>
              <a:t>(2M+1)</a:t>
            </a:r>
            <a:endParaRPr lang="he-IL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תיבת טקסט 81">
                <a:extLst>
                  <a:ext uri="{FF2B5EF4-FFF2-40B4-BE49-F238E27FC236}">
                    <a16:creationId xmlns:a16="http://schemas.microsoft.com/office/drawing/2014/main" id="{5602C520-B2F6-3D28-F5FF-821525FFE59F}"/>
                  </a:ext>
                </a:extLst>
              </p:cNvPr>
              <p:cNvSpPr txBox="1"/>
              <p:nvPr/>
            </p:nvSpPr>
            <p:spPr>
              <a:xfrm>
                <a:off x="1354434" y="2476564"/>
                <a:ext cx="1413207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b="0" dirty="0">
                    <a:solidFill>
                      <a:schemeClr val="bg1"/>
                    </a:solidFill>
                  </a:rPr>
                  <a:t>,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𝑎𝑑𝑑</m:t>
                        </m:r>
                      </m:e>
                    </m:d>
                  </m:oMath>
                </a14:m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2" name="תיבת טקסט 81">
                <a:extLst>
                  <a:ext uri="{FF2B5EF4-FFF2-40B4-BE49-F238E27FC236}">
                    <a16:creationId xmlns:a16="http://schemas.microsoft.com/office/drawing/2014/main" id="{5602C520-B2F6-3D28-F5FF-821525FFE5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434" y="2476564"/>
                <a:ext cx="1413207" cy="369332"/>
              </a:xfrm>
              <a:prstGeom prst="rect">
                <a:avLst/>
              </a:prstGeom>
              <a:blipFill>
                <a:blip r:embed="rId22"/>
                <a:stretch>
                  <a:fillRect l="-1724" t="-8197" b="-2459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תיבת טקסט 82">
                <a:extLst>
                  <a:ext uri="{FF2B5EF4-FFF2-40B4-BE49-F238E27FC236}">
                    <a16:creationId xmlns:a16="http://schemas.microsoft.com/office/drawing/2014/main" id="{BA6FE008-0063-2C2D-B19E-9F390B81167A}"/>
                  </a:ext>
                </a:extLst>
              </p:cNvPr>
              <p:cNvSpPr txBox="1"/>
              <p:nvPr/>
            </p:nvSpPr>
            <p:spPr>
              <a:xfrm>
                <a:off x="135893" y="653002"/>
                <a:ext cx="2639056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1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(M+1+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)$/(</a:t>
                </a:r>
                <a:r>
                  <a:rPr lang="en-US" dirty="0">
                    <a:solidFill>
                      <a:srgbClr val="00B050"/>
                    </a:solidFill>
                  </a:rPr>
                  <a:t>1+</a:t>
                </a:r>
                <a:r>
                  <a:rPr lang="en-US" b="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)$ </a:t>
                </a:r>
                <a:r>
                  <a:rPr lang="en-US" dirty="0">
                    <a:solidFill>
                      <a:srgbClr val="0070C0"/>
                    </a:solidFill>
                  </a:rPr>
                  <a:t>(2M+2)</a:t>
                </a:r>
                <a:endParaRPr lang="he-IL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3" name="תיבת טקסט 82">
                <a:extLst>
                  <a:ext uri="{FF2B5EF4-FFF2-40B4-BE49-F238E27FC236}">
                    <a16:creationId xmlns:a16="http://schemas.microsoft.com/office/drawing/2014/main" id="{BA6FE008-0063-2C2D-B19E-9F390B8116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93" y="653002"/>
                <a:ext cx="2639056" cy="369332"/>
              </a:xfrm>
              <a:prstGeom prst="rect">
                <a:avLst/>
              </a:prstGeom>
              <a:blipFill>
                <a:blip r:embed="rId23"/>
                <a:stretch>
                  <a:fillRect t="-6349" r="-2069" b="-22222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תיבת טקסט 83">
                <a:extLst>
                  <a:ext uri="{FF2B5EF4-FFF2-40B4-BE49-F238E27FC236}">
                    <a16:creationId xmlns:a16="http://schemas.microsoft.com/office/drawing/2014/main" id="{360C8CA8-83C4-1D6F-7479-DA0D838B085A}"/>
                  </a:ext>
                </a:extLst>
              </p:cNvPr>
              <p:cNvSpPr txBox="1"/>
              <p:nvPr/>
            </p:nvSpPr>
            <p:spPr>
              <a:xfrm>
                <a:off x="979265" y="2912889"/>
                <a:ext cx="1795684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b="0" dirty="0">
                    <a:solidFill>
                      <a:schemeClr val="bg1"/>
                    </a:solidFill>
                  </a:rPr>
                  <a:t>,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𝑟𝑒𝑚𝑜𝑣𝑒</m:t>
                        </m:r>
                      </m:e>
                    </m:d>
                  </m:oMath>
                </a14:m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4" name="תיבת טקסט 83">
                <a:extLst>
                  <a:ext uri="{FF2B5EF4-FFF2-40B4-BE49-F238E27FC236}">
                    <a16:creationId xmlns:a16="http://schemas.microsoft.com/office/drawing/2014/main" id="{360C8CA8-83C4-1D6F-7479-DA0D838B08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265" y="2912889"/>
                <a:ext cx="1795684" cy="369332"/>
              </a:xfrm>
              <a:prstGeom prst="rect">
                <a:avLst/>
              </a:prstGeom>
              <a:blipFill>
                <a:blip r:embed="rId24"/>
                <a:stretch>
                  <a:fillRect l="-1701" t="-10000" b="-2666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תיבת טקסט 84">
            <a:extLst>
              <a:ext uri="{FF2B5EF4-FFF2-40B4-BE49-F238E27FC236}">
                <a16:creationId xmlns:a16="http://schemas.microsoft.com/office/drawing/2014/main" id="{AC3DE3F3-0220-E712-E2E0-F412AD7EF8E9}"/>
              </a:ext>
            </a:extLst>
          </p:cNvPr>
          <p:cNvSpPr txBox="1"/>
          <p:nvPr/>
        </p:nvSpPr>
        <p:spPr>
          <a:xfrm>
            <a:off x="830892" y="1041767"/>
            <a:ext cx="1936749" cy="36933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1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(M+1)$/</a:t>
            </a:r>
            <a:r>
              <a:rPr lang="en-US" dirty="0">
                <a:solidFill>
                  <a:srgbClr val="00B050"/>
                </a:solidFill>
              </a:rPr>
              <a:t>1$ </a:t>
            </a:r>
            <a:r>
              <a:rPr lang="en-US" dirty="0">
                <a:solidFill>
                  <a:srgbClr val="0070C0"/>
                </a:solidFill>
              </a:rPr>
              <a:t>(2M+3)</a:t>
            </a:r>
            <a:endParaRPr lang="he-IL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תיבת טקסט 85">
                <a:extLst>
                  <a:ext uri="{FF2B5EF4-FFF2-40B4-BE49-F238E27FC236}">
                    <a16:creationId xmlns:a16="http://schemas.microsoft.com/office/drawing/2014/main" id="{B589B07A-0ABA-EC77-F3D2-C95343191A88}"/>
                  </a:ext>
                </a:extLst>
              </p:cNvPr>
              <p:cNvSpPr txBox="1"/>
              <p:nvPr/>
            </p:nvSpPr>
            <p:spPr>
              <a:xfrm>
                <a:off x="569" y="5972412"/>
                <a:ext cx="4382957" cy="874598"/>
              </a:xfrm>
              <a:prstGeom prst="rect">
                <a:avLst/>
              </a:prstGeom>
              <a:solidFill>
                <a:srgbClr val="96B0DE"/>
              </a:solidFill>
            </p:spPr>
            <p:style>
              <a:lnRef idx="2">
                <a:schemeClr val="accent5">
                  <a:shade val="15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𝑂𝑃𝑇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86" name="תיבת טקסט 85">
                <a:extLst>
                  <a:ext uri="{FF2B5EF4-FFF2-40B4-BE49-F238E27FC236}">
                    <a16:creationId xmlns:a16="http://schemas.microsoft.com/office/drawing/2014/main" id="{B589B07A-0ABA-EC77-F3D2-C95343191A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" y="5972412"/>
                <a:ext cx="4382957" cy="874598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91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9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3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7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FFCF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FFCF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FFCF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FFCF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1" grpId="0" animBg="1"/>
      <p:bldP spid="82" grpId="0"/>
      <p:bldP spid="83" grpId="0" animBg="1"/>
      <p:bldP spid="84" grpId="0"/>
      <p:bldP spid="85" grpId="0" animBg="1"/>
      <p:bldP spid="8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תמונה 19">
            <a:extLst>
              <a:ext uri="{FF2B5EF4-FFF2-40B4-BE49-F238E27FC236}">
                <a16:creationId xmlns:a16="http://schemas.microsoft.com/office/drawing/2014/main" id="{0EC4146E-38E9-8916-646A-731E20A31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768" y="651502"/>
            <a:ext cx="4219357" cy="5056864"/>
          </a:xfrm>
          <a:prstGeom prst="rect">
            <a:avLst/>
          </a:prstGeom>
        </p:spPr>
      </p:pic>
      <p:pic>
        <p:nvPicPr>
          <p:cNvPr id="2052" name="Picture 4" descr="Computer icon Logo Template Editable Design to Download">
            <a:extLst>
              <a:ext uri="{FF2B5EF4-FFF2-40B4-BE49-F238E27FC236}">
                <a16:creationId xmlns:a16="http://schemas.microsoft.com/office/drawing/2014/main" id="{189D2E48-DDF9-835C-04A7-0DD3A6FF7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768" y="4197693"/>
            <a:ext cx="1510673" cy="1510673"/>
          </a:xfrm>
          <a:prstGeom prst="rect">
            <a:avLst/>
          </a:prstGeom>
          <a:noFill/>
        </p:spPr>
      </p:pic>
      <p:pic>
        <p:nvPicPr>
          <p:cNvPr id="23" name="Picture 4" descr="Computer icon Logo Template Editable Design to Download">
            <a:extLst>
              <a:ext uri="{FF2B5EF4-FFF2-40B4-BE49-F238E27FC236}">
                <a16:creationId xmlns:a16="http://schemas.microsoft.com/office/drawing/2014/main" id="{284135E1-3AF2-4AC1-8779-A33B3F2EC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452" y="4197693"/>
            <a:ext cx="1510673" cy="1510673"/>
          </a:xfrm>
          <a:prstGeom prst="rect">
            <a:avLst/>
          </a:prstGeom>
          <a:noFill/>
        </p:spPr>
      </p:pic>
      <p:pic>
        <p:nvPicPr>
          <p:cNvPr id="24" name="Picture 4" descr="Computer icon Logo Template Editable Design to Download">
            <a:extLst>
              <a:ext uri="{FF2B5EF4-FFF2-40B4-BE49-F238E27FC236}">
                <a16:creationId xmlns:a16="http://schemas.microsoft.com/office/drawing/2014/main" id="{88F1ED74-7A3E-3BCF-21C4-D98D75D1DB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109" y="651502"/>
            <a:ext cx="1510673" cy="1510673"/>
          </a:xfrm>
          <a:prstGeom prst="rect">
            <a:avLst/>
          </a:prstGeom>
          <a:noFill/>
        </p:spPr>
      </p:pic>
      <p:pic>
        <p:nvPicPr>
          <p:cNvPr id="2056" name="Picture 8" descr="Router Icon Transparent #396422 - Free Icons Library">
            <a:extLst>
              <a:ext uri="{FF2B5EF4-FFF2-40B4-BE49-F238E27FC236}">
                <a16:creationId xmlns:a16="http://schemas.microsoft.com/office/drawing/2014/main" id="{F7BB87D1-4A21-3245-EF36-CAC392CE0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815" y="3001791"/>
            <a:ext cx="1298637" cy="85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אליפסה 1">
            <a:extLst>
              <a:ext uri="{FF2B5EF4-FFF2-40B4-BE49-F238E27FC236}">
                <a16:creationId xmlns:a16="http://schemas.microsoft.com/office/drawing/2014/main" id="{422A5719-2C15-C5AC-5E06-6E4FF0CFD297}"/>
              </a:ext>
            </a:extLst>
          </p:cNvPr>
          <p:cNvSpPr/>
          <p:nvPr/>
        </p:nvSpPr>
        <p:spPr>
          <a:xfrm>
            <a:off x="2819400" y="228600"/>
            <a:ext cx="5934075" cy="61245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ED2C0036-8B9F-A73B-2D74-8E7C9851A342}"/>
              </a:ext>
            </a:extLst>
          </p:cNvPr>
          <p:cNvSpPr txBox="1"/>
          <p:nvPr/>
        </p:nvSpPr>
        <p:spPr>
          <a:xfrm>
            <a:off x="-2190277" y="1982671"/>
            <a:ext cx="2295052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</a:rPr>
              <a:t>Intermission</a:t>
            </a:r>
            <a:endParaRPr lang="he-IL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2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125E-6 -2.96296E-6 L 1.23633 0.0044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810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אליפסה 22">
            <a:extLst>
              <a:ext uri="{FF2B5EF4-FFF2-40B4-BE49-F238E27FC236}">
                <a16:creationId xmlns:a16="http://schemas.microsoft.com/office/drawing/2014/main" id="{C296D58C-D888-5415-29D9-319A5FF85F12}"/>
              </a:ext>
            </a:extLst>
          </p:cNvPr>
          <p:cNvSpPr/>
          <p:nvPr/>
        </p:nvSpPr>
        <p:spPr>
          <a:xfrm>
            <a:off x="885825" y="2962275"/>
            <a:ext cx="1152525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24" name="אליפסה 23">
            <a:extLst>
              <a:ext uri="{FF2B5EF4-FFF2-40B4-BE49-F238E27FC236}">
                <a16:creationId xmlns:a16="http://schemas.microsoft.com/office/drawing/2014/main" id="{8196B707-2686-2708-A9AC-EC0D38A5701E}"/>
              </a:ext>
            </a:extLst>
          </p:cNvPr>
          <p:cNvSpPr/>
          <p:nvPr/>
        </p:nvSpPr>
        <p:spPr>
          <a:xfrm>
            <a:off x="2724150" y="2266950"/>
            <a:ext cx="1152525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אליפסה 24">
            <a:extLst>
              <a:ext uri="{FF2B5EF4-FFF2-40B4-BE49-F238E27FC236}">
                <a16:creationId xmlns:a16="http://schemas.microsoft.com/office/drawing/2014/main" id="{D5973A65-2A23-20B6-FD78-D3CF31D66CBA}"/>
              </a:ext>
            </a:extLst>
          </p:cNvPr>
          <p:cNvSpPr/>
          <p:nvPr/>
        </p:nvSpPr>
        <p:spPr>
          <a:xfrm>
            <a:off x="3376612" y="3800475"/>
            <a:ext cx="1152525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אליפסה 25">
            <a:extLst>
              <a:ext uri="{FF2B5EF4-FFF2-40B4-BE49-F238E27FC236}">
                <a16:creationId xmlns:a16="http://schemas.microsoft.com/office/drawing/2014/main" id="{2B2882FC-3F1D-27C7-4F47-BC88B70E9F73}"/>
              </a:ext>
            </a:extLst>
          </p:cNvPr>
          <p:cNvSpPr/>
          <p:nvPr/>
        </p:nvSpPr>
        <p:spPr>
          <a:xfrm>
            <a:off x="1327404" y="4639947"/>
            <a:ext cx="1152525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cxnSp>
        <p:nvCxnSpPr>
          <p:cNvPr id="28" name="מחבר ישר 27">
            <a:extLst>
              <a:ext uri="{FF2B5EF4-FFF2-40B4-BE49-F238E27FC236}">
                <a16:creationId xmlns:a16="http://schemas.microsoft.com/office/drawing/2014/main" id="{6F9334ED-DFEC-CFA3-4A4E-F5168EBADFA4}"/>
              </a:ext>
            </a:extLst>
          </p:cNvPr>
          <p:cNvCxnSpPr>
            <a:stCxn id="23" idx="6"/>
            <a:endCxn id="24" idx="3"/>
          </p:cNvCxnSpPr>
          <p:nvPr/>
        </p:nvCxnSpPr>
        <p:spPr>
          <a:xfrm flipV="1">
            <a:off x="2038350" y="3258822"/>
            <a:ext cx="854583" cy="28447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2" name="מחבר ישר 31">
            <a:extLst>
              <a:ext uri="{FF2B5EF4-FFF2-40B4-BE49-F238E27FC236}">
                <a16:creationId xmlns:a16="http://schemas.microsoft.com/office/drawing/2014/main" id="{A1B86C96-5D75-D862-E044-5C9B81359C33}"/>
              </a:ext>
            </a:extLst>
          </p:cNvPr>
          <p:cNvCxnSpPr>
            <a:cxnSpLocks/>
            <a:stCxn id="26" idx="6"/>
            <a:endCxn id="25" idx="3"/>
          </p:cNvCxnSpPr>
          <p:nvPr/>
        </p:nvCxnSpPr>
        <p:spPr>
          <a:xfrm flipV="1">
            <a:off x="2479929" y="4792347"/>
            <a:ext cx="1065466" cy="42862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5" name="מחבר ישר 44">
            <a:extLst>
              <a:ext uri="{FF2B5EF4-FFF2-40B4-BE49-F238E27FC236}">
                <a16:creationId xmlns:a16="http://schemas.microsoft.com/office/drawing/2014/main" id="{4C1A1E4B-A8CB-57C1-1AB3-3E177D5D95CF}"/>
              </a:ext>
            </a:extLst>
          </p:cNvPr>
          <p:cNvCxnSpPr>
            <a:stCxn id="24" idx="5"/>
            <a:endCxn id="25" idx="0"/>
          </p:cNvCxnSpPr>
          <p:nvPr/>
        </p:nvCxnSpPr>
        <p:spPr>
          <a:xfrm>
            <a:off x="3707892" y="3258822"/>
            <a:ext cx="244983" cy="54165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מחבר ישר 48">
            <a:extLst>
              <a:ext uri="{FF2B5EF4-FFF2-40B4-BE49-F238E27FC236}">
                <a16:creationId xmlns:a16="http://schemas.microsoft.com/office/drawing/2014/main" id="{1E5FFA79-A42E-7387-63D4-F74F520B30C7}"/>
              </a:ext>
            </a:extLst>
          </p:cNvPr>
          <p:cNvCxnSpPr>
            <a:stCxn id="26" idx="0"/>
            <a:endCxn id="24" idx="4"/>
          </p:cNvCxnSpPr>
          <p:nvPr/>
        </p:nvCxnSpPr>
        <p:spPr>
          <a:xfrm flipV="1">
            <a:off x="1903667" y="3429000"/>
            <a:ext cx="1396746" cy="121094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0" name="אליפסה 49">
            <a:extLst>
              <a:ext uri="{FF2B5EF4-FFF2-40B4-BE49-F238E27FC236}">
                <a16:creationId xmlns:a16="http://schemas.microsoft.com/office/drawing/2014/main" id="{3E982971-BBBE-5493-2A57-FCFCF6FF10FE}"/>
              </a:ext>
            </a:extLst>
          </p:cNvPr>
          <p:cNvSpPr/>
          <p:nvPr/>
        </p:nvSpPr>
        <p:spPr>
          <a:xfrm>
            <a:off x="1313116" y="1118552"/>
            <a:ext cx="1152525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2" name="מחבר ישר 51">
            <a:extLst>
              <a:ext uri="{FF2B5EF4-FFF2-40B4-BE49-F238E27FC236}">
                <a16:creationId xmlns:a16="http://schemas.microsoft.com/office/drawing/2014/main" id="{F3A7CB40-604A-260D-B877-F95DDD417A56}"/>
              </a:ext>
            </a:extLst>
          </p:cNvPr>
          <p:cNvCxnSpPr>
            <a:stCxn id="23" idx="0"/>
            <a:endCxn id="50" idx="4"/>
          </p:cNvCxnSpPr>
          <p:nvPr/>
        </p:nvCxnSpPr>
        <p:spPr>
          <a:xfrm flipV="1">
            <a:off x="1462088" y="2280602"/>
            <a:ext cx="427291" cy="68167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3" name="מחבר ישר 52">
            <a:extLst>
              <a:ext uri="{FF2B5EF4-FFF2-40B4-BE49-F238E27FC236}">
                <a16:creationId xmlns:a16="http://schemas.microsoft.com/office/drawing/2014/main" id="{05F6EE3C-E2F4-A9F9-3013-1A975A838496}"/>
              </a:ext>
            </a:extLst>
          </p:cNvPr>
          <p:cNvCxnSpPr>
            <a:cxnSpLocks/>
            <a:stCxn id="50" idx="5"/>
            <a:endCxn id="24" idx="1"/>
          </p:cNvCxnSpPr>
          <p:nvPr/>
        </p:nvCxnSpPr>
        <p:spPr>
          <a:xfrm>
            <a:off x="2296858" y="2110424"/>
            <a:ext cx="596075" cy="32670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4" name="אליפסה 73">
            <a:extLst>
              <a:ext uri="{FF2B5EF4-FFF2-40B4-BE49-F238E27FC236}">
                <a16:creationId xmlns:a16="http://schemas.microsoft.com/office/drawing/2014/main" id="{242DA3DB-3DFF-72B0-CE99-B8D6C26DE997}"/>
              </a:ext>
            </a:extLst>
          </p:cNvPr>
          <p:cNvSpPr/>
          <p:nvPr/>
        </p:nvSpPr>
        <p:spPr>
          <a:xfrm>
            <a:off x="7212520" y="4327363"/>
            <a:ext cx="1065466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אליפסה 74">
            <a:extLst>
              <a:ext uri="{FF2B5EF4-FFF2-40B4-BE49-F238E27FC236}">
                <a16:creationId xmlns:a16="http://schemas.microsoft.com/office/drawing/2014/main" id="{80BDA266-B8F8-A3F0-D4AB-97A00302A315}"/>
              </a:ext>
            </a:extLst>
          </p:cNvPr>
          <p:cNvSpPr/>
          <p:nvPr/>
        </p:nvSpPr>
        <p:spPr>
          <a:xfrm>
            <a:off x="10065163" y="4254654"/>
            <a:ext cx="1065466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76" name="אליפסה 75">
            <a:extLst>
              <a:ext uri="{FF2B5EF4-FFF2-40B4-BE49-F238E27FC236}">
                <a16:creationId xmlns:a16="http://schemas.microsoft.com/office/drawing/2014/main" id="{00448D8C-62F0-3AD3-7F6F-C15E287BBB00}"/>
              </a:ext>
            </a:extLst>
          </p:cNvPr>
          <p:cNvSpPr/>
          <p:nvPr/>
        </p:nvSpPr>
        <p:spPr>
          <a:xfrm>
            <a:off x="6058456" y="2529837"/>
            <a:ext cx="1065466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אליפסה 76">
            <a:extLst>
              <a:ext uri="{FF2B5EF4-FFF2-40B4-BE49-F238E27FC236}">
                <a16:creationId xmlns:a16="http://schemas.microsoft.com/office/drawing/2014/main" id="{89A6F673-2C9D-F1DA-46EF-F8CE713D36E0}"/>
              </a:ext>
            </a:extLst>
          </p:cNvPr>
          <p:cNvSpPr/>
          <p:nvPr/>
        </p:nvSpPr>
        <p:spPr>
          <a:xfrm>
            <a:off x="9419122" y="846612"/>
            <a:ext cx="1065466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אליפסה 77">
            <a:extLst>
              <a:ext uri="{FF2B5EF4-FFF2-40B4-BE49-F238E27FC236}">
                <a16:creationId xmlns:a16="http://schemas.microsoft.com/office/drawing/2014/main" id="{9379E84F-E70B-CEB7-A7E4-33552A9C3F6C}"/>
              </a:ext>
            </a:extLst>
          </p:cNvPr>
          <p:cNvSpPr/>
          <p:nvPr/>
        </p:nvSpPr>
        <p:spPr>
          <a:xfrm>
            <a:off x="10797810" y="2495383"/>
            <a:ext cx="1065466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9" name="אליפסה 78">
            <a:extLst>
              <a:ext uri="{FF2B5EF4-FFF2-40B4-BE49-F238E27FC236}">
                <a16:creationId xmlns:a16="http://schemas.microsoft.com/office/drawing/2014/main" id="{314743BC-3C2F-DBCE-E06B-EF43DFD4613F}"/>
              </a:ext>
            </a:extLst>
          </p:cNvPr>
          <p:cNvSpPr/>
          <p:nvPr/>
        </p:nvSpPr>
        <p:spPr>
          <a:xfrm>
            <a:off x="7371016" y="863754"/>
            <a:ext cx="1065466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81" name="מחבר ישר 80">
            <a:extLst>
              <a:ext uri="{FF2B5EF4-FFF2-40B4-BE49-F238E27FC236}">
                <a16:creationId xmlns:a16="http://schemas.microsoft.com/office/drawing/2014/main" id="{99D54947-3804-3853-55C2-FA9D523800C6}"/>
              </a:ext>
            </a:extLst>
          </p:cNvPr>
          <p:cNvCxnSpPr>
            <a:stCxn id="74" idx="7"/>
            <a:endCxn id="77" idx="4"/>
          </p:cNvCxnSpPr>
          <p:nvPr/>
        </p:nvCxnSpPr>
        <p:spPr>
          <a:xfrm flipV="1">
            <a:off x="8121952" y="2008662"/>
            <a:ext cx="1829903" cy="248887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3" name="מחבר ישר 82">
            <a:extLst>
              <a:ext uri="{FF2B5EF4-FFF2-40B4-BE49-F238E27FC236}">
                <a16:creationId xmlns:a16="http://schemas.microsoft.com/office/drawing/2014/main" id="{DF56D820-CD84-E6CF-2A23-14341B9FBA2C}"/>
              </a:ext>
            </a:extLst>
          </p:cNvPr>
          <p:cNvCxnSpPr>
            <a:cxnSpLocks/>
            <a:stCxn id="79" idx="5"/>
            <a:endCxn id="75" idx="1"/>
          </p:cNvCxnSpPr>
          <p:nvPr/>
        </p:nvCxnSpPr>
        <p:spPr>
          <a:xfrm>
            <a:off x="8280448" y="1855626"/>
            <a:ext cx="1940749" cy="256920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5" name="מחבר ישר 84">
            <a:extLst>
              <a:ext uri="{FF2B5EF4-FFF2-40B4-BE49-F238E27FC236}">
                <a16:creationId xmlns:a16="http://schemas.microsoft.com/office/drawing/2014/main" id="{BAE5E398-4B42-F642-6700-9EFF14541118}"/>
              </a:ext>
            </a:extLst>
          </p:cNvPr>
          <p:cNvCxnSpPr>
            <a:cxnSpLocks/>
            <a:endCxn id="78" idx="2"/>
          </p:cNvCxnSpPr>
          <p:nvPr/>
        </p:nvCxnSpPr>
        <p:spPr>
          <a:xfrm>
            <a:off x="7105650" y="3070218"/>
            <a:ext cx="3692160" cy="619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0" name="מחבר ישר 99">
            <a:extLst>
              <a:ext uri="{FF2B5EF4-FFF2-40B4-BE49-F238E27FC236}">
                <a16:creationId xmlns:a16="http://schemas.microsoft.com/office/drawing/2014/main" id="{6E42CFDD-4136-E7CC-0A91-3326B7620FD3}"/>
              </a:ext>
            </a:extLst>
          </p:cNvPr>
          <p:cNvCxnSpPr>
            <a:stCxn id="76" idx="7"/>
            <a:endCxn id="79" idx="3"/>
          </p:cNvCxnSpPr>
          <p:nvPr/>
        </p:nvCxnSpPr>
        <p:spPr>
          <a:xfrm flipV="1">
            <a:off x="6967888" y="1855626"/>
            <a:ext cx="559162" cy="84438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2" name="מחבר ישר 101">
            <a:extLst>
              <a:ext uri="{FF2B5EF4-FFF2-40B4-BE49-F238E27FC236}">
                <a16:creationId xmlns:a16="http://schemas.microsoft.com/office/drawing/2014/main" id="{6771C15E-FBD3-77A1-4DB8-F6D090A0C77A}"/>
              </a:ext>
            </a:extLst>
          </p:cNvPr>
          <p:cNvCxnSpPr>
            <a:cxnSpLocks/>
            <a:stCxn id="77" idx="5"/>
            <a:endCxn id="78" idx="1"/>
          </p:cNvCxnSpPr>
          <p:nvPr/>
        </p:nvCxnSpPr>
        <p:spPr>
          <a:xfrm>
            <a:off x="10328554" y="1838484"/>
            <a:ext cx="625290" cy="82707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5" name="מחבר ישר 104">
            <a:extLst>
              <a:ext uri="{FF2B5EF4-FFF2-40B4-BE49-F238E27FC236}">
                <a16:creationId xmlns:a16="http://schemas.microsoft.com/office/drawing/2014/main" id="{6C9A9BC6-0CF0-E016-4CE2-3E271166A727}"/>
              </a:ext>
            </a:extLst>
          </p:cNvPr>
          <p:cNvCxnSpPr>
            <a:cxnSpLocks/>
            <a:stCxn id="75" idx="7"/>
            <a:endCxn id="78" idx="4"/>
          </p:cNvCxnSpPr>
          <p:nvPr/>
        </p:nvCxnSpPr>
        <p:spPr>
          <a:xfrm flipV="1">
            <a:off x="10974595" y="3657433"/>
            <a:ext cx="355948" cy="76739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8" name="מחבר ישר 107">
            <a:extLst>
              <a:ext uri="{FF2B5EF4-FFF2-40B4-BE49-F238E27FC236}">
                <a16:creationId xmlns:a16="http://schemas.microsoft.com/office/drawing/2014/main" id="{834DA995-6F21-83D5-A4A0-35E434CFC59F}"/>
              </a:ext>
            </a:extLst>
          </p:cNvPr>
          <p:cNvCxnSpPr>
            <a:cxnSpLocks/>
            <a:endCxn id="76" idx="5"/>
          </p:cNvCxnSpPr>
          <p:nvPr/>
        </p:nvCxnSpPr>
        <p:spPr>
          <a:xfrm flipH="1" flipV="1">
            <a:off x="6967888" y="3521709"/>
            <a:ext cx="539192" cy="88962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5" name="מלבן 124">
            <a:extLst>
              <a:ext uri="{FF2B5EF4-FFF2-40B4-BE49-F238E27FC236}">
                <a16:creationId xmlns:a16="http://schemas.microsoft.com/office/drawing/2014/main" id="{332B8FE6-E73D-F1B4-2388-6C8BD8419C81}"/>
              </a:ext>
            </a:extLst>
          </p:cNvPr>
          <p:cNvSpPr/>
          <p:nvPr/>
        </p:nvSpPr>
        <p:spPr>
          <a:xfrm>
            <a:off x="5911707" y="638652"/>
            <a:ext cx="6013593" cy="5580696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2575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19D9D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19D9D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19D9D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50" autoRev="1" fill="remove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animClr clrSpc="rgb" dir="cw">
                                      <p:cBhvr>
                                        <p:cTn id="68" dur="250" autoRev="1" fill="remove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69" dur="250" autoRev="1" fill="remove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animClr clrSpc="rgb" dir="cw">
                                      <p:cBhvr>
                                        <p:cTn id="73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74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animClr clrSpc="rgb" dir="cw">
                                      <p:cBhvr>
                                        <p:cTn id="85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86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25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animClr clrSpc="rgb" dir="cw">
                                      <p:cBhvr>
                                        <p:cTn id="90" dur="25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91" dur="25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8" grpId="0" animBg="1"/>
      <p:bldP spid="79" grpId="0" animBg="1"/>
      <p:bldP spid="1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תמונה 19">
            <a:extLst>
              <a:ext uri="{FF2B5EF4-FFF2-40B4-BE49-F238E27FC236}">
                <a16:creationId xmlns:a16="http://schemas.microsoft.com/office/drawing/2014/main" id="{0EC4146E-38E9-8916-646A-731E20A31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768" y="651502"/>
            <a:ext cx="4219357" cy="5056864"/>
          </a:xfrm>
          <a:prstGeom prst="rect">
            <a:avLst/>
          </a:prstGeom>
        </p:spPr>
      </p:pic>
      <p:pic>
        <p:nvPicPr>
          <p:cNvPr id="2052" name="Picture 4" descr="Computer icon Logo Template Editable Design to Download">
            <a:extLst>
              <a:ext uri="{FF2B5EF4-FFF2-40B4-BE49-F238E27FC236}">
                <a16:creationId xmlns:a16="http://schemas.microsoft.com/office/drawing/2014/main" id="{189D2E48-DDF9-835C-04A7-0DD3A6FF7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768" y="4197693"/>
            <a:ext cx="1510673" cy="1510673"/>
          </a:xfrm>
          <a:prstGeom prst="rect">
            <a:avLst/>
          </a:prstGeom>
          <a:noFill/>
        </p:spPr>
      </p:pic>
      <p:pic>
        <p:nvPicPr>
          <p:cNvPr id="23" name="Picture 4" descr="Computer icon Logo Template Editable Design to Download">
            <a:extLst>
              <a:ext uri="{FF2B5EF4-FFF2-40B4-BE49-F238E27FC236}">
                <a16:creationId xmlns:a16="http://schemas.microsoft.com/office/drawing/2014/main" id="{284135E1-3AF2-4AC1-8779-A33B3F2EC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452" y="4197693"/>
            <a:ext cx="1510673" cy="1510673"/>
          </a:xfrm>
          <a:prstGeom prst="rect">
            <a:avLst/>
          </a:prstGeom>
          <a:noFill/>
        </p:spPr>
      </p:pic>
      <p:pic>
        <p:nvPicPr>
          <p:cNvPr id="24" name="Picture 4" descr="Computer icon Logo Template Editable Design to Download">
            <a:extLst>
              <a:ext uri="{FF2B5EF4-FFF2-40B4-BE49-F238E27FC236}">
                <a16:creationId xmlns:a16="http://schemas.microsoft.com/office/drawing/2014/main" id="{88F1ED74-7A3E-3BCF-21C4-D98D75D1DB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109" y="651502"/>
            <a:ext cx="1510673" cy="1510673"/>
          </a:xfrm>
          <a:prstGeom prst="rect">
            <a:avLst/>
          </a:prstGeom>
          <a:noFill/>
        </p:spPr>
      </p:pic>
      <p:pic>
        <p:nvPicPr>
          <p:cNvPr id="2056" name="Picture 8" descr="Router Icon Transparent #396422 - Free Icons Library">
            <a:extLst>
              <a:ext uri="{FF2B5EF4-FFF2-40B4-BE49-F238E27FC236}">
                <a16:creationId xmlns:a16="http://schemas.microsoft.com/office/drawing/2014/main" id="{F7BB87D1-4A21-3245-EF36-CAC392CE0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815" y="3001791"/>
            <a:ext cx="1298637" cy="85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אליפסה 24">
            <a:extLst>
              <a:ext uri="{FF2B5EF4-FFF2-40B4-BE49-F238E27FC236}">
                <a16:creationId xmlns:a16="http://schemas.microsoft.com/office/drawing/2014/main" id="{1064405A-7E31-D238-7740-9D45D72E3C98}"/>
              </a:ext>
            </a:extLst>
          </p:cNvPr>
          <p:cNvSpPr/>
          <p:nvPr/>
        </p:nvSpPr>
        <p:spPr>
          <a:xfrm>
            <a:off x="962025" y="4333875"/>
            <a:ext cx="1162050" cy="11906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אליפסה 25">
            <a:extLst>
              <a:ext uri="{FF2B5EF4-FFF2-40B4-BE49-F238E27FC236}">
                <a16:creationId xmlns:a16="http://schemas.microsoft.com/office/drawing/2014/main" id="{D79C96AA-A755-2CA4-55B0-F4EDFA9FC2A1}"/>
              </a:ext>
            </a:extLst>
          </p:cNvPr>
          <p:cNvSpPr/>
          <p:nvPr/>
        </p:nvSpPr>
        <p:spPr>
          <a:xfrm>
            <a:off x="2124075" y="811525"/>
            <a:ext cx="1162050" cy="11906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8" name="מחבר: מעוקל 27">
            <a:extLst>
              <a:ext uri="{FF2B5EF4-FFF2-40B4-BE49-F238E27FC236}">
                <a16:creationId xmlns:a16="http://schemas.microsoft.com/office/drawing/2014/main" id="{680D5FF3-1E06-2FDF-0FAC-72CC8CB98D88}"/>
              </a:ext>
            </a:extLst>
          </p:cNvPr>
          <p:cNvCxnSpPr>
            <a:cxnSpLocks/>
            <a:endCxn id="26" idx="4"/>
          </p:cNvCxnSpPr>
          <p:nvPr/>
        </p:nvCxnSpPr>
        <p:spPr>
          <a:xfrm rot="5400000" flipH="1" flipV="1">
            <a:off x="1034412" y="2663188"/>
            <a:ext cx="2331726" cy="1009650"/>
          </a:xfrm>
          <a:prstGeom prst="curvedConnector3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058" name="Picture 10" descr="house&quot; Icon - Download for free – Iconduck">
            <a:extLst>
              <a:ext uri="{FF2B5EF4-FFF2-40B4-BE49-F238E27FC236}">
                <a16:creationId xmlns:a16="http://schemas.microsoft.com/office/drawing/2014/main" id="{585B8A3C-701F-BE39-E895-87B22E4EC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560" y="4384816"/>
            <a:ext cx="1183515" cy="1088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University - Free education icons">
            <a:extLst>
              <a:ext uri="{FF2B5EF4-FFF2-40B4-BE49-F238E27FC236}">
                <a16:creationId xmlns:a16="http://schemas.microsoft.com/office/drawing/2014/main" id="{E3900ADA-D588-3522-C23E-ADE05CD66F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142" y="917295"/>
            <a:ext cx="1033915" cy="1033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תמונה 1030">
            <a:extLst>
              <a:ext uri="{FF2B5EF4-FFF2-40B4-BE49-F238E27FC236}">
                <a16:creationId xmlns:a16="http://schemas.microsoft.com/office/drawing/2014/main" id="{5CD99BD1-AC03-020C-2089-963DD1C23F4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347" y="546741"/>
            <a:ext cx="4685653" cy="491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84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4" name="אליפסה 73">
                <a:extLst>
                  <a:ext uri="{FF2B5EF4-FFF2-40B4-BE49-F238E27FC236}">
                    <a16:creationId xmlns:a16="http://schemas.microsoft.com/office/drawing/2014/main" id="{242DA3DB-3DFF-72B0-CE99-B8D6C26DE997}"/>
                  </a:ext>
                </a:extLst>
              </p:cNvPr>
              <p:cNvSpPr/>
              <p:nvPr/>
            </p:nvSpPr>
            <p:spPr>
              <a:xfrm>
                <a:off x="7250064" y="4816159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4" name="אליפסה 73">
                <a:extLst>
                  <a:ext uri="{FF2B5EF4-FFF2-40B4-BE49-F238E27FC236}">
                    <a16:creationId xmlns:a16="http://schemas.microsoft.com/office/drawing/2014/main" id="{242DA3DB-3DFF-72B0-CE99-B8D6C26DE9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064" y="4816159"/>
                <a:ext cx="1065466" cy="1162050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אליפסה 74">
                <a:extLst>
                  <a:ext uri="{FF2B5EF4-FFF2-40B4-BE49-F238E27FC236}">
                    <a16:creationId xmlns:a16="http://schemas.microsoft.com/office/drawing/2014/main" id="{80BDA266-B8F8-A3F0-D4AB-97A00302A315}"/>
                  </a:ext>
                </a:extLst>
              </p:cNvPr>
              <p:cNvSpPr/>
              <p:nvPr/>
            </p:nvSpPr>
            <p:spPr>
              <a:xfrm>
                <a:off x="10102707" y="4743450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5" name="אליפסה 74">
                <a:extLst>
                  <a:ext uri="{FF2B5EF4-FFF2-40B4-BE49-F238E27FC236}">
                    <a16:creationId xmlns:a16="http://schemas.microsoft.com/office/drawing/2014/main" id="{80BDA266-B8F8-A3F0-D4AB-97A00302A3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2707" y="4743450"/>
                <a:ext cx="1065466" cy="1162050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אליפסה 75">
                <a:extLst>
                  <a:ext uri="{FF2B5EF4-FFF2-40B4-BE49-F238E27FC236}">
                    <a16:creationId xmlns:a16="http://schemas.microsoft.com/office/drawing/2014/main" id="{00448D8C-62F0-3AD3-7F6F-C15E287BBB00}"/>
                  </a:ext>
                </a:extLst>
              </p:cNvPr>
              <p:cNvSpPr/>
              <p:nvPr/>
            </p:nvSpPr>
            <p:spPr>
              <a:xfrm>
                <a:off x="6096000" y="3018633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6" name="אליפסה 75">
                <a:extLst>
                  <a:ext uri="{FF2B5EF4-FFF2-40B4-BE49-F238E27FC236}">
                    <a16:creationId xmlns:a16="http://schemas.microsoft.com/office/drawing/2014/main" id="{00448D8C-62F0-3AD3-7F6F-C15E287BBB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018633"/>
                <a:ext cx="1065466" cy="1162050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אליפסה 76">
                <a:extLst>
                  <a:ext uri="{FF2B5EF4-FFF2-40B4-BE49-F238E27FC236}">
                    <a16:creationId xmlns:a16="http://schemas.microsoft.com/office/drawing/2014/main" id="{89A6F673-2C9D-F1DA-46EF-F8CE713D36E0}"/>
                  </a:ext>
                </a:extLst>
              </p:cNvPr>
              <p:cNvSpPr/>
              <p:nvPr/>
            </p:nvSpPr>
            <p:spPr>
              <a:xfrm>
                <a:off x="9456666" y="1335408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7" name="אליפסה 76">
                <a:extLst>
                  <a:ext uri="{FF2B5EF4-FFF2-40B4-BE49-F238E27FC236}">
                    <a16:creationId xmlns:a16="http://schemas.microsoft.com/office/drawing/2014/main" id="{89A6F673-2C9D-F1DA-46EF-F8CE713D36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6666" y="1335408"/>
                <a:ext cx="1065466" cy="1162050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אליפסה 77">
                <a:extLst>
                  <a:ext uri="{FF2B5EF4-FFF2-40B4-BE49-F238E27FC236}">
                    <a16:creationId xmlns:a16="http://schemas.microsoft.com/office/drawing/2014/main" id="{9379E84F-E70B-CEB7-A7E4-33552A9C3F6C}"/>
                  </a:ext>
                </a:extLst>
              </p:cNvPr>
              <p:cNvSpPr/>
              <p:nvPr/>
            </p:nvSpPr>
            <p:spPr>
              <a:xfrm>
                <a:off x="10835354" y="2984179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8" name="אליפסה 77">
                <a:extLst>
                  <a:ext uri="{FF2B5EF4-FFF2-40B4-BE49-F238E27FC236}">
                    <a16:creationId xmlns:a16="http://schemas.microsoft.com/office/drawing/2014/main" id="{9379E84F-E70B-CEB7-A7E4-33552A9C3F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5354" y="2984179"/>
                <a:ext cx="1065466" cy="1162050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אליפסה 78">
                <a:extLst>
                  <a:ext uri="{FF2B5EF4-FFF2-40B4-BE49-F238E27FC236}">
                    <a16:creationId xmlns:a16="http://schemas.microsoft.com/office/drawing/2014/main" id="{314743BC-3C2F-DBCE-E06B-EF43DFD4613F}"/>
                  </a:ext>
                </a:extLst>
              </p:cNvPr>
              <p:cNvSpPr/>
              <p:nvPr/>
            </p:nvSpPr>
            <p:spPr>
              <a:xfrm>
                <a:off x="7408560" y="1352550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9" name="אליפסה 78">
                <a:extLst>
                  <a:ext uri="{FF2B5EF4-FFF2-40B4-BE49-F238E27FC236}">
                    <a16:creationId xmlns:a16="http://schemas.microsoft.com/office/drawing/2014/main" id="{314743BC-3C2F-DBCE-E06B-EF43DFD461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8560" y="1352550"/>
                <a:ext cx="1065466" cy="1162050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מחבר ישר 80">
            <a:extLst>
              <a:ext uri="{FF2B5EF4-FFF2-40B4-BE49-F238E27FC236}">
                <a16:creationId xmlns:a16="http://schemas.microsoft.com/office/drawing/2014/main" id="{99D54947-3804-3853-55C2-FA9D523800C6}"/>
              </a:ext>
            </a:extLst>
          </p:cNvPr>
          <p:cNvCxnSpPr>
            <a:stCxn id="74" idx="7"/>
            <a:endCxn id="77" idx="4"/>
          </p:cNvCxnSpPr>
          <p:nvPr/>
        </p:nvCxnSpPr>
        <p:spPr>
          <a:xfrm flipV="1">
            <a:off x="8159496" y="2497458"/>
            <a:ext cx="1829903" cy="248887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3" name="מחבר ישר 82">
            <a:extLst>
              <a:ext uri="{FF2B5EF4-FFF2-40B4-BE49-F238E27FC236}">
                <a16:creationId xmlns:a16="http://schemas.microsoft.com/office/drawing/2014/main" id="{DF56D820-CD84-E6CF-2A23-14341B9FBA2C}"/>
              </a:ext>
            </a:extLst>
          </p:cNvPr>
          <p:cNvCxnSpPr>
            <a:cxnSpLocks/>
            <a:stCxn id="79" idx="5"/>
            <a:endCxn id="75" idx="1"/>
          </p:cNvCxnSpPr>
          <p:nvPr/>
        </p:nvCxnSpPr>
        <p:spPr>
          <a:xfrm>
            <a:off x="8317992" y="2344422"/>
            <a:ext cx="1940749" cy="256920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5" name="מחבר ישר 84">
            <a:extLst>
              <a:ext uri="{FF2B5EF4-FFF2-40B4-BE49-F238E27FC236}">
                <a16:creationId xmlns:a16="http://schemas.microsoft.com/office/drawing/2014/main" id="{BAE5E398-4B42-F642-6700-9EFF14541118}"/>
              </a:ext>
            </a:extLst>
          </p:cNvPr>
          <p:cNvCxnSpPr>
            <a:cxnSpLocks/>
            <a:endCxn id="78" idx="2"/>
          </p:cNvCxnSpPr>
          <p:nvPr/>
        </p:nvCxnSpPr>
        <p:spPr>
          <a:xfrm>
            <a:off x="7143194" y="3559014"/>
            <a:ext cx="3692160" cy="619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0" name="מחבר ישר 99">
            <a:extLst>
              <a:ext uri="{FF2B5EF4-FFF2-40B4-BE49-F238E27FC236}">
                <a16:creationId xmlns:a16="http://schemas.microsoft.com/office/drawing/2014/main" id="{6E42CFDD-4136-E7CC-0A91-3326B7620FD3}"/>
              </a:ext>
            </a:extLst>
          </p:cNvPr>
          <p:cNvCxnSpPr>
            <a:stCxn id="76" idx="7"/>
            <a:endCxn id="79" idx="3"/>
          </p:cNvCxnSpPr>
          <p:nvPr/>
        </p:nvCxnSpPr>
        <p:spPr>
          <a:xfrm flipV="1">
            <a:off x="7005432" y="2344422"/>
            <a:ext cx="559162" cy="84438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2" name="מחבר ישר 101">
            <a:extLst>
              <a:ext uri="{FF2B5EF4-FFF2-40B4-BE49-F238E27FC236}">
                <a16:creationId xmlns:a16="http://schemas.microsoft.com/office/drawing/2014/main" id="{6771C15E-FBD3-77A1-4DB8-F6D090A0C77A}"/>
              </a:ext>
            </a:extLst>
          </p:cNvPr>
          <p:cNvCxnSpPr>
            <a:cxnSpLocks/>
            <a:stCxn id="77" idx="5"/>
            <a:endCxn id="78" idx="1"/>
          </p:cNvCxnSpPr>
          <p:nvPr/>
        </p:nvCxnSpPr>
        <p:spPr>
          <a:xfrm>
            <a:off x="10366098" y="2327280"/>
            <a:ext cx="625290" cy="82707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5" name="מחבר ישר 104">
            <a:extLst>
              <a:ext uri="{FF2B5EF4-FFF2-40B4-BE49-F238E27FC236}">
                <a16:creationId xmlns:a16="http://schemas.microsoft.com/office/drawing/2014/main" id="{6C9A9BC6-0CF0-E016-4CE2-3E271166A727}"/>
              </a:ext>
            </a:extLst>
          </p:cNvPr>
          <p:cNvCxnSpPr>
            <a:cxnSpLocks/>
            <a:stCxn id="75" idx="7"/>
            <a:endCxn id="78" idx="4"/>
          </p:cNvCxnSpPr>
          <p:nvPr/>
        </p:nvCxnSpPr>
        <p:spPr>
          <a:xfrm flipV="1">
            <a:off x="11012139" y="4146229"/>
            <a:ext cx="355948" cy="76739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8" name="מחבר ישר 107">
            <a:extLst>
              <a:ext uri="{FF2B5EF4-FFF2-40B4-BE49-F238E27FC236}">
                <a16:creationId xmlns:a16="http://schemas.microsoft.com/office/drawing/2014/main" id="{834DA995-6F21-83D5-A4A0-35E434CFC59F}"/>
              </a:ext>
            </a:extLst>
          </p:cNvPr>
          <p:cNvCxnSpPr>
            <a:cxnSpLocks/>
            <a:endCxn id="76" idx="5"/>
          </p:cNvCxnSpPr>
          <p:nvPr/>
        </p:nvCxnSpPr>
        <p:spPr>
          <a:xfrm flipH="1" flipV="1">
            <a:off x="7005432" y="4010505"/>
            <a:ext cx="539192" cy="88962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60CE965F-D9AB-4157-5CE5-BF77B53D965A}"/>
                  </a:ext>
                </a:extLst>
              </p:cNvPr>
              <p:cNvSpPr/>
              <p:nvPr/>
            </p:nvSpPr>
            <p:spPr>
              <a:xfrm>
                <a:off x="1151422" y="5316858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60CE965F-D9AB-4157-5CE5-BF77B53D96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422" y="5316858"/>
                <a:ext cx="1065466" cy="1162050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אליפסה 4">
                <a:extLst>
                  <a:ext uri="{FF2B5EF4-FFF2-40B4-BE49-F238E27FC236}">
                    <a16:creationId xmlns:a16="http://schemas.microsoft.com/office/drawing/2014/main" id="{5651FCAF-BD00-BFB6-E7B2-EBB92810DC1C}"/>
                  </a:ext>
                </a:extLst>
              </p:cNvPr>
              <p:cNvSpPr/>
              <p:nvPr/>
            </p:nvSpPr>
            <p:spPr>
              <a:xfrm>
                <a:off x="1151422" y="3062286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5" name="אליפסה 4">
                <a:extLst>
                  <a:ext uri="{FF2B5EF4-FFF2-40B4-BE49-F238E27FC236}">
                    <a16:creationId xmlns:a16="http://schemas.microsoft.com/office/drawing/2014/main" id="{5651FCAF-BD00-BFB6-E7B2-EBB92810DC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422" y="3062286"/>
                <a:ext cx="1065466" cy="1162050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אליפסה 6">
                <a:extLst>
                  <a:ext uri="{FF2B5EF4-FFF2-40B4-BE49-F238E27FC236}">
                    <a16:creationId xmlns:a16="http://schemas.microsoft.com/office/drawing/2014/main" id="{6620E8A4-D497-E86D-815F-8E2C7E621E68}"/>
                  </a:ext>
                </a:extLst>
              </p:cNvPr>
              <p:cNvSpPr/>
              <p:nvPr/>
            </p:nvSpPr>
            <p:spPr>
              <a:xfrm>
                <a:off x="3900256" y="3062286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" name="אליפסה 6">
                <a:extLst>
                  <a:ext uri="{FF2B5EF4-FFF2-40B4-BE49-F238E27FC236}">
                    <a16:creationId xmlns:a16="http://schemas.microsoft.com/office/drawing/2014/main" id="{6620E8A4-D497-E86D-815F-8E2C7E621E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256" y="3062286"/>
                <a:ext cx="1065466" cy="1162050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כותרת 1">
            <a:extLst>
              <a:ext uri="{FF2B5EF4-FFF2-40B4-BE49-F238E27FC236}">
                <a16:creationId xmlns:a16="http://schemas.microsoft.com/office/drawing/2014/main" id="{1A063699-E771-94B9-97C4-8D296101F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 rtl="0"/>
            <a:r>
              <a:rPr lang="en-US" dirty="0">
                <a:solidFill>
                  <a:schemeClr val="bg1"/>
                </a:solidFill>
              </a:rPr>
              <a:t>GSP Min Cost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אליפסה 8">
                <a:extLst>
                  <a:ext uri="{FF2B5EF4-FFF2-40B4-BE49-F238E27FC236}">
                    <a16:creationId xmlns:a16="http://schemas.microsoft.com/office/drawing/2014/main" id="{9231D952-E878-A3BA-BBF5-BA245E429586}"/>
                  </a:ext>
                </a:extLst>
              </p:cNvPr>
              <p:cNvSpPr/>
              <p:nvPr/>
            </p:nvSpPr>
            <p:spPr>
              <a:xfrm>
                <a:off x="3900256" y="5316858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9" name="אליפסה 8">
                <a:extLst>
                  <a:ext uri="{FF2B5EF4-FFF2-40B4-BE49-F238E27FC236}">
                    <a16:creationId xmlns:a16="http://schemas.microsoft.com/office/drawing/2014/main" id="{9231D952-E878-A3BA-BBF5-BA245E4295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256" y="5316858"/>
                <a:ext cx="1065466" cy="1162050"/>
              </a:xfrm>
              <a:prstGeom prst="ellipse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אליפסה 9">
                <a:extLst>
                  <a:ext uri="{FF2B5EF4-FFF2-40B4-BE49-F238E27FC236}">
                    <a16:creationId xmlns:a16="http://schemas.microsoft.com/office/drawing/2014/main" id="{90525199-AA13-68E7-835D-A5FED0C8745F}"/>
                  </a:ext>
                </a:extLst>
              </p:cNvPr>
              <p:cNvSpPr/>
              <p:nvPr/>
            </p:nvSpPr>
            <p:spPr>
              <a:xfrm>
                <a:off x="2516567" y="3062286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0" name="אליפסה 9">
                <a:extLst>
                  <a:ext uri="{FF2B5EF4-FFF2-40B4-BE49-F238E27FC236}">
                    <a16:creationId xmlns:a16="http://schemas.microsoft.com/office/drawing/2014/main" id="{90525199-AA13-68E7-835D-A5FED0C874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67" y="3062286"/>
                <a:ext cx="1065466" cy="1162050"/>
              </a:xfrm>
              <a:prstGeom prst="ellipse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אליפסה 10">
                <a:extLst>
                  <a:ext uri="{FF2B5EF4-FFF2-40B4-BE49-F238E27FC236}">
                    <a16:creationId xmlns:a16="http://schemas.microsoft.com/office/drawing/2014/main" id="{136A659B-8B40-1AFE-8368-E09BBF62AB81}"/>
                  </a:ext>
                </a:extLst>
              </p:cNvPr>
              <p:cNvSpPr/>
              <p:nvPr/>
            </p:nvSpPr>
            <p:spPr>
              <a:xfrm>
                <a:off x="2503972" y="5316858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1" name="אליפסה 10">
                <a:extLst>
                  <a:ext uri="{FF2B5EF4-FFF2-40B4-BE49-F238E27FC236}">
                    <a16:creationId xmlns:a16="http://schemas.microsoft.com/office/drawing/2014/main" id="{136A659B-8B40-1AFE-8368-E09BBF62AB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972" y="5316858"/>
                <a:ext cx="1065466" cy="1162050"/>
              </a:xfrm>
              <a:prstGeom prst="ellipse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13AE6590-08D6-49F4-F8FA-0A352DB3AF00}"/>
              </a:ext>
            </a:extLst>
          </p:cNvPr>
          <p:cNvSpPr txBox="1"/>
          <p:nvPr/>
        </p:nvSpPr>
        <p:spPr>
          <a:xfrm>
            <a:off x="8424897" y="2209798"/>
            <a:ext cx="4187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5C5DBFA8-22AF-16A2-4DD7-8BEA69C09F3D}"/>
              </a:ext>
            </a:extLst>
          </p:cNvPr>
          <p:cNvSpPr txBox="1"/>
          <p:nvPr/>
        </p:nvSpPr>
        <p:spPr>
          <a:xfrm>
            <a:off x="6536176" y="2262307"/>
            <a:ext cx="768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0.2$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809B5204-71AA-68E6-F887-327172D14CFE}"/>
              </a:ext>
            </a:extLst>
          </p:cNvPr>
          <p:cNvSpPr txBox="1"/>
          <p:nvPr/>
        </p:nvSpPr>
        <p:spPr>
          <a:xfrm>
            <a:off x="11050438" y="4417485"/>
            <a:ext cx="768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0.2$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0CA0B6D7-72DD-2596-6841-865864B475A1}"/>
              </a:ext>
            </a:extLst>
          </p:cNvPr>
          <p:cNvSpPr txBox="1"/>
          <p:nvPr/>
        </p:nvSpPr>
        <p:spPr>
          <a:xfrm>
            <a:off x="10181932" y="3268347"/>
            <a:ext cx="59343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0.5$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21" name="תיבת טקסט 20">
            <a:extLst>
              <a:ext uri="{FF2B5EF4-FFF2-40B4-BE49-F238E27FC236}">
                <a16:creationId xmlns:a16="http://schemas.microsoft.com/office/drawing/2014/main" id="{B0E751DF-D28A-D1E9-4C3E-94BC5564882E}"/>
              </a:ext>
            </a:extLst>
          </p:cNvPr>
          <p:cNvSpPr txBox="1"/>
          <p:nvPr/>
        </p:nvSpPr>
        <p:spPr>
          <a:xfrm>
            <a:off x="9391076" y="2451089"/>
            <a:ext cx="4187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3F2295ED-19FC-871A-5158-B6E506ED0D84}"/>
              </a:ext>
            </a:extLst>
          </p:cNvPr>
          <p:cNvSpPr txBox="1"/>
          <p:nvPr/>
        </p:nvSpPr>
        <p:spPr>
          <a:xfrm>
            <a:off x="10504105" y="2229403"/>
            <a:ext cx="4187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27" name="תיבת טקסט 26">
            <a:extLst>
              <a:ext uri="{FF2B5EF4-FFF2-40B4-BE49-F238E27FC236}">
                <a16:creationId xmlns:a16="http://schemas.microsoft.com/office/drawing/2014/main" id="{AE4C5A47-D758-CFB6-29FA-861227AC680D}"/>
              </a:ext>
            </a:extLst>
          </p:cNvPr>
          <p:cNvSpPr txBox="1"/>
          <p:nvPr/>
        </p:nvSpPr>
        <p:spPr>
          <a:xfrm>
            <a:off x="7930995" y="4308163"/>
            <a:ext cx="4187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30" name="תיבת טקסט 29">
            <a:extLst>
              <a:ext uri="{FF2B5EF4-FFF2-40B4-BE49-F238E27FC236}">
                <a16:creationId xmlns:a16="http://schemas.microsoft.com/office/drawing/2014/main" id="{07C2EE2F-F4AC-5239-2005-3CEB48C11F2C}"/>
              </a:ext>
            </a:extLst>
          </p:cNvPr>
          <p:cNvSpPr txBox="1"/>
          <p:nvPr/>
        </p:nvSpPr>
        <p:spPr>
          <a:xfrm>
            <a:off x="7266927" y="4249811"/>
            <a:ext cx="4187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1$</a:t>
            </a:r>
            <a:endParaRPr lang="he-I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28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6 L -0.00182 -0.3474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-1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5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animClr clrSpc="rgb" dir="cw">
                                      <p:cBhvr>
                                        <p:cTn id="33" dur="25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5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406 -0.0379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03" y="-1898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0.11458 -0.38773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29" y="-1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8" grpId="0" animBg="1"/>
      <p:bldP spid="79" grpId="0" animBg="1"/>
      <p:bldP spid="9" grpId="0" animBg="1"/>
      <p:bldP spid="10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5" name="אליפסה 74">
                <a:extLst>
                  <a:ext uri="{FF2B5EF4-FFF2-40B4-BE49-F238E27FC236}">
                    <a16:creationId xmlns:a16="http://schemas.microsoft.com/office/drawing/2014/main" id="{80BDA266-B8F8-A3F0-D4AB-97A00302A315}"/>
                  </a:ext>
                </a:extLst>
              </p:cNvPr>
              <p:cNvSpPr/>
              <p:nvPr/>
            </p:nvSpPr>
            <p:spPr>
              <a:xfrm>
                <a:off x="10102707" y="4743450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5" name="אליפסה 74">
                <a:extLst>
                  <a:ext uri="{FF2B5EF4-FFF2-40B4-BE49-F238E27FC236}">
                    <a16:creationId xmlns:a16="http://schemas.microsoft.com/office/drawing/2014/main" id="{80BDA266-B8F8-A3F0-D4AB-97A00302A3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2707" y="4743450"/>
                <a:ext cx="1065466" cy="1162050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אליפסה 75">
                <a:extLst>
                  <a:ext uri="{FF2B5EF4-FFF2-40B4-BE49-F238E27FC236}">
                    <a16:creationId xmlns:a16="http://schemas.microsoft.com/office/drawing/2014/main" id="{00448D8C-62F0-3AD3-7F6F-C15E287BBB00}"/>
                  </a:ext>
                </a:extLst>
              </p:cNvPr>
              <p:cNvSpPr/>
              <p:nvPr/>
            </p:nvSpPr>
            <p:spPr>
              <a:xfrm>
                <a:off x="6096000" y="3018633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6" name="אליפסה 75">
                <a:extLst>
                  <a:ext uri="{FF2B5EF4-FFF2-40B4-BE49-F238E27FC236}">
                    <a16:creationId xmlns:a16="http://schemas.microsoft.com/office/drawing/2014/main" id="{00448D8C-62F0-3AD3-7F6F-C15E287BBB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018633"/>
                <a:ext cx="1065466" cy="1162050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אליפסה 77">
                <a:extLst>
                  <a:ext uri="{FF2B5EF4-FFF2-40B4-BE49-F238E27FC236}">
                    <a16:creationId xmlns:a16="http://schemas.microsoft.com/office/drawing/2014/main" id="{9379E84F-E70B-CEB7-A7E4-33552A9C3F6C}"/>
                  </a:ext>
                </a:extLst>
              </p:cNvPr>
              <p:cNvSpPr/>
              <p:nvPr/>
            </p:nvSpPr>
            <p:spPr>
              <a:xfrm>
                <a:off x="10835354" y="2984179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8" name="אליפסה 77">
                <a:extLst>
                  <a:ext uri="{FF2B5EF4-FFF2-40B4-BE49-F238E27FC236}">
                    <a16:creationId xmlns:a16="http://schemas.microsoft.com/office/drawing/2014/main" id="{9379E84F-E70B-CEB7-A7E4-33552A9C3F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5354" y="2984179"/>
                <a:ext cx="1065466" cy="1162050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אליפסה 78">
                <a:extLst>
                  <a:ext uri="{FF2B5EF4-FFF2-40B4-BE49-F238E27FC236}">
                    <a16:creationId xmlns:a16="http://schemas.microsoft.com/office/drawing/2014/main" id="{314743BC-3C2F-DBCE-E06B-EF43DFD4613F}"/>
                  </a:ext>
                </a:extLst>
              </p:cNvPr>
              <p:cNvSpPr/>
              <p:nvPr/>
            </p:nvSpPr>
            <p:spPr>
              <a:xfrm>
                <a:off x="7408560" y="1352550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9" name="אליפסה 78">
                <a:extLst>
                  <a:ext uri="{FF2B5EF4-FFF2-40B4-BE49-F238E27FC236}">
                    <a16:creationId xmlns:a16="http://schemas.microsoft.com/office/drawing/2014/main" id="{314743BC-3C2F-DBCE-E06B-EF43DFD461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8560" y="1352550"/>
                <a:ext cx="1065466" cy="1162050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מחבר ישר 82">
            <a:extLst>
              <a:ext uri="{FF2B5EF4-FFF2-40B4-BE49-F238E27FC236}">
                <a16:creationId xmlns:a16="http://schemas.microsoft.com/office/drawing/2014/main" id="{DF56D820-CD84-E6CF-2A23-14341B9FBA2C}"/>
              </a:ext>
            </a:extLst>
          </p:cNvPr>
          <p:cNvCxnSpPr>
            <a:cxnSpLocks/>
            <a:stCxn id="79" idx="5"/>
            <a:endCxn id="75" idx="1"/>
          </p:cNvCxnSpPr>
          <p:nvPr/>
        </p:nvCxnSpPr>
        <p:spPr>
          <a:xfrm>
            <a:off x="8317992" y="2344422"/>
            <a:ext cx="1940749" cy="256920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0" name="מחבר ישר 99">
            <a:extLst>
              <a:ext uri="{FF2B5EF4-FFF2-40B4-BE49-F238E27FC236}">
                <a16:creationId xmlns:a16="http://schemas.microsoft.com/office/drawing/2014/main" id="{6E42CFDD-4136-E7CC-0A91-3326B7620FD3}"/>
              </a:ext>
            </a:extLst>
          </p:cNvPr>
          <p:cNvCxnSpPr>
            <a:cxnSpLocks/>
            <a:stCxn id="76" idx="7"/>
            <a:endCxn id="79" idx="3"/>
          </p:cNvCxnSpPr>
          <p:nvPr/>
        </p:nvCxnSpPr>
        <p:spPr>
          <a:xfrm flipV="1">
            <a:off x="7005432" y="2344422"/>
            <a:ext cx="559162" cy="84438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5" name="מחבר ישר 104">
            <a:extLst>
              <a:ext uri="{FF2B5EF4-FFF2-40B4-BE49-F238E27FC236}">
                <a16:creationId xmlns:a16="http://schemas.microsoft.com/office/drawing/2014/main" id="{6C9A9BC6-0CF0-E016-4CE2-3E271166A727}"/>
              </a:ext>
            </a:extLst>
          </p:cNvPr>
          <p:cNvCxnSpPr>
            <a:cxnSpLocks/>
            <a:stCxn id="75" idx="7"/>
            <a:endCxn id="78" idx="4"/>
          </p:cNvCxnSpPr>
          <p:nvPr/>
        </p:nvCxnSpPr>
        <p:spPr>
          <a:xfrm flipV="1">
            <a:off x="11012139" y="4146229"/>
            <a:ext cx="355948" cy="76739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כותרת 1">
                <a:extLst>
                  <a:ext uri="{FF2B5EF4-FFF2-40B4-BE49-F238E27FC236}">
                    <a16:creationId xmlns:a16="http://schemas.microsoft.com/office/drawing/2014/main" id="{1A063699-E771-94B9-97C4-8D296101F74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1325563"/>
              </a:xfrm>
            </p:spPr>
            <p:txBody>
              <a:bodyPr/>
              <a:lstStyle/>
              <a:p>
                <a:pPr algn="ctr" rtl="0"/>
                <a:r>
                  <a:rPr lang="en-US" dirty="0">
                    <a:solidFill>
                      <a:schemeClr val="bg1"/>
                    </a:solidFill>
                  </a:rPr>
                  <a:t>GSP Min Cost: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-Nets</a:t>
                </a:r>
                <a:endParaRPr lang="he-IL" dirty="0"/>
              </a:p>
            </p:txBody>
          </p:sp>
        </mc:Choice>
        <mc:Fallback xmlns="">
          <p:sp>
            <p:nvSpPr>
              <p:cNvPr id="8" name="כותרת 1">
                <a:extLst>
                  <a:ext uri="{FF2B5EF4-FFF2-40B4-BE49-F238E27FC236}">
                    <a16:creationId xmlns:a16="http://schemas.microsoft.com/office/drawing/2014/main" id="{1A063699-E771-94B9-97C4-8D296101F7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1325563"/>
              </a:xfr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13AE6590-08D6-49F4-F8FA-0A352DB3AF00}"/>
              </a:ext>
            </a:extLst>
          </p:cNvPr>
          <p:cNvSpPr txBox="1"/>
          <p:nvPr/>
        </p:nvSpPr>
        <p:spPr>
          <a:xfrm>
            <a:off x="8424897" y="2209798"/>
            <a:ext cx="4187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5C5DBFA8-22AF-16A2-4DD7-8BEA69C09F3D}"/>
              </a:ext>
            </a:extLst>
          </p:cNvPr>
          <p:cNvSpPr txBox="1"/>
          <p:nvPr/>
        </p:nvSpPr>
        <p:spPr>
          <a:xfrm>
            <a:off x="6536176" y="2262307"/>
            <a:ext cx="768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0.2$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809B5204-71AA-68E6-F887-327172D14CFE}"/>
              </a:ext>
            </a:extLst>
          </p:cNvPr>
          <p:cNvSpPr txBox="1"/>
          <p:nvPr/>
        </p:nvSpPr>
        <p:spPr>
          <a:xfrm>
            <a:off x="11050438" y="4417485"/>
            <a:ext cx="768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0.2$</a:t>
            </a:r>
            <a:endParaRPr lang="he-I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תיבת טקסט 2">
                <a:extLst>
                  <a:ext uri="{FF2B5EF4-FFF2-40B4-BE49-F238E27FC236}">
                    <a16:creationId xmlns:a16="http://schemas.microsoft.com/office/drawing/2014/main" id="{BB153883-CA28-70A3-53A5-953A1BE4A7F6}"/>
                  </a:ext>
                </a:extLst>
              </p:cNvPr>
              <p:cNvSpPr txBox="1"/>
              <p:nvPr/>
            </p:nvSpPr>
            <p:spPr>
              <a:xfrm>
                <a:off x="4061692" y="2208297"/>
                <a:ext cx="248786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$</m:t>
                      </m:r>
                    </m:oMath>
                  </m:oMathPara>
                </a14:m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תיבת טקסט 2">
                <a:extLst>
                  <a:ext uri="{FF2B5EF4-FFF2-40B4-BE49-F238E27FC236}">
                    <a16:creationId xmlns:a16="http://schemas.microsoft.com/office/drawing/2014/main" id="{BB153883-CA28-70A3-53A5-953A1BE4A7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1692" y="2208297"/>
                <a:ext cx="248786" cy="369332"/>
              </a:xfrm>
              <a:prstGeom prst="rect">
                <a:avLst/>
              </a:prstGeom>
              <a:blipFill>
                <a:blip r:embed="rId7"/>
                <a:stretch>
                  <a:fillRect r="-248780" b="-163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אליפסה 4">
            <a:extLst>
              <a:ext uri="{FF2B5EF4-FFF2-40B4-BE49-F238E27FC236}">
                <a16:creationId xmlns:a16="http://schemas.microsoft.com/office/drawing/2014/main" id="{51908347-7557-8C53-C975-78D146F213E3}"/>
              </a:ext>
            </a:extLst>
          </p:cNvPr>
          <p:cNvSpPr/>
          <p:nvPr/>
        </p:nvSpPr>
        <p:spPr>
          <a:xfrm>
            <a:off x="5467004" y="1256082"/>
            <a:ext cx="4347397" cy="3352494"/>
          </a:xfrm>
          <a:prstGeom prst="ellipse">
            <a:avLst/>
          </a:prstGeom>
          <a:solidFill>
            <a:schemeClr val="accent5">
              <a:alpha val="42000"/>
            </a:schemeClr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7" name="אליפסה 6">
            <a:extLst>
              <a:ext uri="{FF2B5EF4-FFF2-40B4-BE49-F238E27FC236}">
                <a16:creationId xmlns:a16="http://schemas.microsoft.com/office/drawing/2014/main" id="{8649ABF5-5A60-5D45-4B9D-239026E1DF25}"/>
              </a:ext>
            </a:extLst>
          </p:cNvPr>
          <p:cNvSpPr/>
          <p:nvPr/>
        </p:nvSpPr>
        <p:spPr>
          <a:xfrm>
            <a:off x="9695889" y="2703530"/>
            <a:ext cx="2496111" cy="3352494"/>
          </a:xfrm>
          <a:prstGeom prst="ellipse">
            <a:avLst/>
          </a:prstGeom>
          <a:solidFill>
            <a:schemeClr val="accent5">
              <a:alpha val="42000"/>
            </a:schemeClr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9176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כותרת 1">
                <a:extLst>
                  <a:ext uri="{FF2B5EF4-FFF2-40B4-BE49-F238E27FC236}">
                    <a16:creationId xmlns:a16="http://schemas.microsoft.com/office/drawing/2014/main" id="{1A063699-E771-94B9-97C4-8D296101F74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1325563"/>
              </a:xfrm>
            </p:spPr>
            <p:txBody>
              <a:bodyPr/>
              <a:lstStyle/>
              <a:p>
                <a:pPr algn="ctr" rtl="0"/>
                <a:r>
                  <a:rPr lang="en-US" dirty="0">
                    <a:solidFill>
                      <a:schemeClr val="bg1"/>
                    </a:solidFill>
                  </a:rPr>
                  <a:t>GSP Min Cost: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-Nets</a:t>
                </a:r>
                <a:endParaRPr lang="he-IL" dirty="0"/>
              </a:p>
            </p:txBody>
          </p:sp>
        </mc:Choice>
        <mc:Fallback xmlns="">
          <p:sp>
            <p:nvSpPr>
              <p:cNvPr id="8" name="כותרת 1">
                <a:extLst>
                  <a:ext uri="{FF2B5EF4-FFF2-40B4-BE49-F238E27FC236}">
                    <a16:creationId xmlns:a16="http://schemas.microsoft.com/office/drawing/2014/main" id="{1A063699-E771-94B9-97C4-8D296101F7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1325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אליפסה 3">
            <a:extLst>
              <a:ext uri="{FF2B5EF4-FFF2-40B4-BE49-F238E27FC236}">
                <a16:creationId xmlns:a16="http://schemas.microsoft.com/office/drawing/2014/main" id="{7DB98EF4-B73D-C486-96B9-719E3ACBF8C8}"/>
              </a:ext>
            </a:extLst>
          </p:cNvPr>
          <p:cNvSpPr/>
          <p:nvPr/>
        </p:nvSpPr>
        <p:spPr>
          <a:xfrm>
            <a:off x="4411744" y="2196448"/>
            <a:ext cx="1102936" cy="105580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אליפסה 5">
            <a:extLst>
              <a:ext uri="{FF2B5EF4-FFF2-40B4-BE49-F238E27FC236}">
                <a16:creationId xmlns:a16="http://schemas.microsoft.com/office/drawing/2014/main" id="{EBAD86F1-5BD4-6812-BA7A-DFFDA00A9052}"/>
              </a:ext>
            </a:extLst>
          </p:cNvPr>
          <p:cNvSpPr/>
          <p:nvPr/>
        </p:nvSpPr>
        <p:spPr>
          <a:xfrm>
            <a:off x="8429141" y="1715683"/>
            <a:ext cx="1102936" cy="105580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>
            <a:extLst>
              <a:ext uri="{FF2B5EF4-FFF2-40B4-BE49-F238E27FC236}">
                <a16:creationId xmlns:a16="http://schemas.microsoft.com/office/drawing/2014/main" id="{213777F5-D7BA-4DF3-F088-ECBC73E02125}"/>
              </a:ext>
            </a:extLst>
          </p:cNvPr>
          <p:cNvSpPr/>
          <p:nvPr/>
        </p:nvSpPr>
        <p:spPr>
          <a:xfrm>
            <a:off x="5076337" y="5167460"/>
            <a:ext cx="1102936" cy="105580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>
            <a:extLst>
              <a:ext uri="{FF2B5EF4-FFF2-40B4-BE49-F238E27FC236}">
                <a16:creationId xmlns:a16="http://schemas.microsoft.com/office/drawing/2014/main" id="{D2C0F347-A977-67F8-3490-B3B8B9794A4F}"/>
              </a:ext>
            </a:extLst>
          </p:cNvPr>
          <p:cNvSpPr/>
          <p:nvPr/>
        </p:nvSpPr>
        <p:spPr>
          <a:xfrm>
            <a:off x="8952325" y="4377180"/>
            <a:ext cx="1102936" cy="105580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1FE748F7-C855-6664-B362-6A64BB0A0EDE}"/>
              </a:ext>
            </a:extLst>
          </p:cNvPr>
          <p:cNvCxnSpPr>
            <a:stCxn id="4" idx="6"/>
            <a:endCxn id="6" idx="2"/>
          </p:cNvCxnSpPr>
          <p:nvPr/>
        </p:nvCxnSpPr>
        <p:spPr>
          <a:xfrm flipV="1">
            <a:off x="5514680" y="2243584"/>
            <a:ext cx="2914461" cy="480765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מחבר ישר 12">
            <a:extLst>
              <a:ext uri="{FF2B5EF4-FFF2-40B4-BE49-F238E27FC236}">
                <a16:creationId xmlns:a16="http://schemas.microsoft.com/office/drawing/2014/main" id="{AB916D22-00AA-5DB7-DE27-66E6A0F33AB7}"/>
              </a:ext>
            </a:extLst>
          </p:cNvPr>
          <p:cNvCxnSpPr>
            <a:cxnSpLocks/>
            <a:stCxn id="9" idx="6"/>
            <a:endCxn id="10" idx="2"/>
          </p:cNvCxnSpPr>
          <p:nvPr/>
        </p:nvCxnSpPr>
        <p:spPr>
          <a:xfrm flipV="1">
            <a:off x="6179273" y="4905081"/>
            <a:ext cx="2773052" cy="790280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מחבר ישר 22">
            <a:extLst>
              <a:ext uri="{FF2B5EF4-FFF2-40B4-BE49-F238E27FC236}">
                <a16:creationId xmlns:a16="http://schemas.microsoft.com/office/drawing/2014/main" id="{01494124-36E2-1CA0-5CE3-BB634878D6FA}"/>
              </a:ext>
            </a:extLst>
          </p:cNvPr>
          <p:cNvCxnSpPr>
            <a:cxnSpLocks/>
            <a:stCxn id="9" idx="7"/>
            <a:endCxn id="6" idx="3"/>
          </p:cNvCxnSpPr>
          <p:nvPr/>
        </p:nvCxnSpPr>
        <p:spPr>
          <a:xfrm flipV="1">
            <a:off x="6017752" y="2616866"/>
            <a:ext cx="2572910" cy="2705213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אליפסה 27">
            <a:extLst>
              <a:ext uri="{FF2B5EF4-FFF2-40B4-BE49-F238E27FC236}">
                <a16:creationId xmlns:a16="http://schemas.microsoft.com/office/drawing/2014/main" id="{8F6F7713-7F8D-3A21-B256-20D42E28F98D}"/>
              </a:ext>
            </a:extLst>
          </p:cNvPr>
          <p:cNvSpPr/>
          <p:nvPr/>
        </p:nvSpPr>
        <p:spPr>
          <a:xfrm>
            <a:off x="3862156" y="1715683"/>
            <a:ext cx="2155596" cy="2055691"/>
          </a:xfrm>
          <a:prstGeom prst="ellipse">
            <a:avLst/>
          </a:prstGeom>
          <a:solidFill>
            <a:schemeClr val="accent4">
              <a:lumMod val="75000"/>
              <a:alpha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אליפסה 28">
            <a:extLst>
              <a:ext uri="{FF2B5EF4-FFF2-40B4-BE49-F238E27FC236}">
                <a16:creationId xmlns:a16="http://schemas.microsoft.com/office/drawing/2014/main" id="{F3C223E2-E60C-1C8F-990C-C0FF85E00A5F}"/>
              </a:ext>
            </a:extLst>
          </p:cNvPr>
          <p:cNvSpPr/>
          <p:nvPr/>
        </p:nvSpPr>
        <p:spPr>
          <a:xfrm>
            <a:off x="7902811" y="1240692"/>
            <a:ext cx="2155596" cy="2055691"/>
          </a:xfrm>
          <a:prstGeom prst="ellipse">
            <a:avLst/>
          </a:prstGeom>
          <a:solidFill>
            <a:schemeClr val="accent4">
              <a:lumMod val="75000"/>
              <a:alpha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אליפסה 29">
            <a:extLst>
              <a:ext uri="{FF2B5EF4-FFF2-40B4-BE49-F238E27FC236}">
                <a16:creationId xmlns:a16="http://schemas.microsoft.com/office/drawing/2014/main" id="{CD9E00B7-19D8-1331-C220-DC8E8AEC6AAF}"/>
              </a:ext>
            </a:extLst>
          </p:cNvPr>
          <p:cNvSpPr/>
          <p:nvPr/>
        </p:nvSpPr>
        <p:spPr>
          <a:xfrm>
            <a:off x="4539007" y="4744825"/>
            <a:ext cx="2155596" cy="2055691"/>
          </a:xfrm>
          <a:prstGeom prst="ellipse">
            <a:avLst/>
          </a:prstGeom>
          <a:solidFill>
            <a:schemeClr val="accent4">
              <a:lumMod val="75000"/>
              <a:alpha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אליפסה 30">
            <a:extLst>
              <a:ext uri="{FF2B5EF4-FFF2-40B4-BE49-F238E27FC236}">
                <a16:creationId xmlns:a16="http://schemas.microsoft.com/office/drawing/2014/main" id="{C462CBB5-E617-FF38-54F3-6033E0716D97}"/>
              </a:ext>
            </a:extLst>
          </p:cNvPr>
          <p:cNvSpPr/>
          <p:nvPr/>
        </p:nvSpPr>
        <p:spPr>
          <a:xfrm>
            <a:off x="8454279" y="3877235"/>
            <a:ext cx="2155596" cy="2055691"/>
          </a:xfrm>
          <a:prstGeom prst="ellipse">
            <a:avLst/>
          </a:prstGeom>
          <a:solidFill>
            <a:schemeClr val="accent4">
              <a:lumMod val="75000"/>
              <a:alpha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תיבת טקסט 31">
                <a:extLst>
                  <a:ext uri="{FF2B5EF4-FFF2-40B4-BE49-F238E27FC236}">
                    <a16:creationId xmlns:a16="http://schemas.microsoft.com/office/drawing/2014/main" id="{152CE6D6-8882-3B74-5AC4-D3B546F6103A}"/>
                  </a:ext>
                </a:extLst>
              </p:cNvPr>
              <p:cNvSpPr txBox="1"/>
              <p:nvPr/>
            </p:nvSpPr>
            <p:spPr>
              <a:xfrm>
                <a:off x="910711" y="2231160"/>
                <a:ext cx="1656052" cy="615736"/>
              </a:xfrm>
              <a:prstGeom prst="rect">
                <a:avLst/>
              </a:prstGeom>
              <a:solidFill>
                <a:srgbClr val="96B0DE"/>
              </a:solidFill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32" name="תיבת טקסט 31">
                <a:extLst>
                  <a:ext uri="{FF2B5EF4-FFF2-40B4-BE49-F238E27FC236}">
                    <a16:creationId xmlns:a16="http://schemas.microsoft.com/office/drawing/2014/main" id="{152CE6D6-8882-3B74-5AC4-D3B546F61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711" y="2231160"/>
                <a:ext cx="1656052" cy="6157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880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5" name="אליפסה 74">
                <a:extLst>
                  <a:ext uri="{FF2B5EF4-FFF2-40B4-BE49-F238E27FC236}">
                    <a16:creationId xmlns:a16="http://schemas.microsoft.com/office/drawing/2014/main" id="{80BDA266-B8F8-A3F0-D4AB-97A00302A315}"/>
                  </a:ext>
                </a:extLst>
              </p:cNvPr>
              <p:cNvSpPr/>
              <p:nvPr/>
            </p:nvSpPr>
            <p:spPr>
              <a:xfrm>
                <a:off x="10102707" y="4743450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5" name="אליפסה 74">
                <a:extLst>
                  <a:ext uri="{FF2B5EF4-FFF2-40B4-BE49-F238E27FC236}">
                    <a16:creationId xmlns:a16="http://schemas.microsoft.com/office/drawing/2014/main" id="{80BDA266-B8F8-A3F0-D4AB-97A00302A3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2707" y="4743450"/>
                <a:ext cx="1065466" cy="1162050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אליפסה 75">
                <a:extLst>
                  <a:ext uri="{FF2B5EF4-FFF2-40B4-BE49-F238E27FC236}">
                    <a16:creationId xmlns:a16="http://schemas.microsoft.com/office/drawing/2014/main" id="{00448D8C-62F0-3AD3-7F6F-C15E287BBB00}"/>
                  </a:ext>
                </a:extLst>
              </p:cNvPr>
              <p:cNvSpPr/>
              <p:nvPr/>
            </p:nvSpPr>
            <p:spPr>
              <a:xfrm>
                <a:off x="6096000" y="3018633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6" name="אליפסה 75">
                <a:extLst>
                  <a:ext uri="{FF2B5EF4-FFF2-40B4-BE49-F238E27FC236}">
                    <a16:creationId xmlns:a16="http://schemas.microsoft.com/office/drawing/2014/main" id="{00448D8C-62F0-3AD3-7F6F-C15E287BBB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018633"/>
                <a:ext cx="1065466" cy="1162050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אליפסה 77">
                <a:extLst>
                  <a:ext uri="{FF2B5EF4-FFF2-40B4-BE49-F238E27FC236}">
                    <a16:creationId xmlns:a16="http://schemas.microsoft.com/office/drawing/2014/main" id="{9379E84F-E70B-CEB7-A7E4-33552A9C3F6C}"/>
                  </a:ext>
                </a:extLst>
              </p:cNvPr>
              <p:cNvSpPr/>
              <p:nvPr/>
            </p:nvSpPr>
            <p:spPr>
              <a:xfrm>
                <a:off x="10835354" y="2984179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8" name="אליפסה 77">
                <a:extLst>
                  <a:ext uri="{FF2B5EF4-FFF2-40B4-BE49-F238E27FC236}">
                    <a16:creationId xmlns:a16="http://schemas.microsoft.com/office/drawing/2014/main" id="{9379E84F-E70B-CEB7-A7E4-33552A9C3F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5354" y="2984179"/>
                <a:ext cx="1065466" cy="1162050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אליפסה 78">
                <a:extLst>
                  <a:ext uri="{FF2B5EF4-FFF2-40B4-BE49-F238E27FC236}">
                    <a16:creationId xmlns:a16="http://schemas.microsoft.com/office/drawing/2014/main" id="{314743BC-3C2F-DBCE-E06B-EF43DFD4613F}"/>
                  </a:ext>
                </a:extLst>
              </p:cNvPr>
              <p:cNvSpPr/>
              <p:nvPr/>
            </p:nvSpPr>
            <p:spPr>
              <a:xfrm>
                <a:off x="7408560" y="1352550"/>
                <a:ext cx="1065466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9" name="אליפסה 78">
                <a:extLst>
                  <a:ext uri="{FF2B5EF4-FFF2-40B4-BE49-F238E27FC236}">
                    <a16:creationId xmlns:a16="http://schemas.microsoft.com/office/drawing/2014/main" id="{314743BC-3C2F-DBCE-E06B-EF43DFD461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8560" y="1352550"/>
                <a:ext cx="1065466" cy="1162050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מחבר ישר 82">
            <a:extLst>
              <a:ext uri="{FF2B5EF4-FFF2-40B4-BE49-F238E27FC236}">
                <a16:creationId xmlns:a16="http://schemas.microsoft.com/office/drawing/2014/main" id="{DF56D820-CD84-E6CF-2A23-14341B9FBA2C}"/>
              </a:ext>
            </a:extLst>
          </p:cNvPr>
          <p:cNvCxnSpPr>
            <a:cxnSpLocks/>
            <a:stCxn id="79" idx="5"/>
            <a:endCxn id="75" idx="1"/>
          </p:cNvCxnSpPr>
          <p:nvPr/>
        </p:nvCxnSpPr>
        <p:spPr>
          <a:xfrm>
            <a:off x="8317992" y="2344422"/>
            <a:ext cx="1940749" cy="256920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0" name="מחבר ישר 99">
            <a:extLst>
              <a:ext uri="{FF2B5EF4-FFF2-40B4-BE49-F238E27FC236}">
                <a16:creationId xmlns:a16="http://schemas.microsoft.com/office/drawing/2014/main" id="{6E42CFDD-4136-E7CC-0A91-3326B7620FD3}"/>
              </a:ext>
            </a:extLst>
          </p:cNvPr>
          <p:cNvCxnSpPr>
            <a:cxnSpLocks/>
            <a:stCxn id="76" idx="7"/>
            <a:endCxn id="79" idx="3"/>
          </p:cNvCxnSpPr>
          <p:nvPr/>
        </p:nvCxnSpPr>
        <p:spPr>
          <a:xfrm flipV="1">
            <a:off x="7005432" y="2344422"/>
            <a:ext cx="559162" cy="84438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5" name="מחבר ישר 104">
            <a:extLst>
              <a:ext uri="{FF2B5EF4-FFF2-40B4-BE49-F238E27FC236}">
                <a16:creationId xmlns:a16="http://schemas.microsoft.com/office/drawing/2014/main" id="{6C9A9BC6-0CF0-E016-4CE2-3E271166A727}"/>
              </a:ext>
            </a:extLst>
          </p:cNvPr>
          <p:cNvCxnSpPr>
            <a:cxnSpLocks/>
            <a:stCxn id="75" idx="7"/>
            <a:endCxn id="78" idx="4"/>
          </p:cNvCxnSpPr>
          <p:nvPr/>
        </p:nvCxnSpPr>
        <p:spPr>
          <a:xfrm flipV="1">
            <a:off x="11012139" y="4146229"/>
            <a:ext cx="355948" cy="76739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כותרת 1">
            <a:extLst>
              <a:ext uri="{FF2B5EF4-FFF2-40B4-BE49-F238E27FC236}">
                <a16:creationId xmlns:a16="http://schemas.microsoft.com/office/drawing/2014/main" id="{1A063699-E771-94B9-97C4-8D296101F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 rtl="0"/>
            <a:r>
              <a:rPr lang="en-US" dirty="0">
                <a:solidFill>
                  <a:schemeClr val="bg1"/>
                </a:solidFill>
              </a:rPr>
              <a:t>GSP Min Cost: Upper Bound</a:t>
            </a:r>
            <a:endParaRPr lang="he-IL" dirty="0"/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13AE6590-08D6-49F4-F8FA-0A352DB3AF00}"/>
              </a:ext>
            </a:extLst>
          </p:cNvPr>
          <p:cNvSpPr txBox="1"/>
          <p:nvPr/>
        </p:nvSpPr>
        <p:spPr>
          <a:xfrm>
            <a:off x="8424897" y="2209798"/>
            <a:ext cx="4187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5C5DBFA8-22AF-16A2-4DD7-8BEA69C09F3D}"/>
              </a:ext>
            </a:extLst>
          </p:cNvPr>
          <p:cNvSpPr txBox="1"/>
          <p:nvPr/>
        </p:nvSpPr>
        <p:spPr>
          <a:xfrm>
            <a:off x="6536176" y="2262307"/>
            <a:ext cx="768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0.2$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809B5204-71AA-68E6-F887-327172D14CFE}"/>
              </a:ext>
            </a:extLst>
          </p:cNvPr>
          <p:cNvSpPr txBox="1"/>
          <p:nvPr/>
        </p:nvSpPr>
        <p:spPr>
          <a:xfrm>
            <a:off x="11050438" y="4417485"/>
            <a:ext cx="768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0.2$</a:t>
            </a:r>
            <a:endParaRPr lang="he-I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תיבת טקסט 3">
                <a:extLst>
                  <a:ext uri="{FF2B5EF4-FFF2-40B4-BE49-F238E27FC236}">
                    <a16:creationId xmlns:a16="http://schemas.microsoft.com/office/drawing/2014/main" id="{4991B11E-9154-7348-B029-AB349984BA6A}"/>
                  </a:ext>
                </a:extLst>
              </p:cNvPr>
              <p:cNvSpPr txBox="1"/>
              <p:nvPr/>
            </p:nvSpPr>
            <p:spPr>
              <a:xfrm>
                <a:off x="875081" y="1918749"/>
                <a:ext cx="1999522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US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r>
                            <a:rPr lang="en-US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$</m:t>
                      </m:r>
                    </m:oMath>
                  </m:oMathPara>
                </a14:m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תיבת טקסט 3">
                <a:extLst>
                  <a:ext uri="{FF2B5EF4-FFF2-40B4-BE49-F238E27FC236}">
                    <a16:creationId xmlns:a16="http://schemas.microsoft.com/office/drawing/2014/main" id="{4991B11E-9154-7348-B029-AB349984B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081" y="1918749"/>
                <a:ext cx="1999522" cy="369332"/>
              </a:xfrm>
              <a:prstGeom prst="rect">
                <a:avLst/>
              </a:prstGeom>
              <a:blipFill>
                <a:blip r:embed="rId8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תיבת טקסט 5">
                <a:extLst>
                  <a:ext uri="{FF2B5EF4-FFF2-40B4-BE49-F238E27FC236}">
                    <a16:creationId xmlns:a16="http://schemas.microsoft.com/office/drawing/2014/main" id="{6C1A5052-025B-49B0-ED5A-6E378BB33B0A}"/>
                  </a:ext>
                </a:extLst>
              </p:cNvPr>
              <p:cNvSpPr txBox="1"/>
              <p:nvPr/>
            </p:nvSpPr>
            <p:spPr>
              <a:xfrm>
                <a:off x="875081" y="2344422"/>
                <a:ext cx="2175852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US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$</m:t>
                      </m:r>
                    </m:oMath>
                  </m:oMathPara>
                </a14:m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תיבת טקסט 5">
                <a:extLst>
                  <a:ext uri="{FF2B5EF4-FFF2-40B4-BE49-F238E27FC236}">
                    <a16:creationId xmlns:a16="http://schemas.microsoft.com/office/drawing/2014/main" id="{6C1A5052-025B-49B0-ED5A-6E378BB33B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081" y="2344422"/>
                <a:ext cx="2175852" cy="369332"/>
              </a:xfrm>
              <a:prstGeom prst="rect">
                <a:avLst/>
              </a:prstGeom>
              <a:blipFill>
                <a:blip r:embed="rId9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תיבת טקסט 11">
                <a:extLst>
                  <a:ext uri="{FF2B5EF4-FFF2-40B4-BE49-F238E27FC236}">
                    <a16:creationId xmlns:a16="http://schemas.microsoft.com/office/drawing/2014/main" id="{4EE20982-127B-A594-CCEC-A8BF089F1AAE}"/>
                  </a:ext>
                </a:extLst>
              </p:cNvPr>
              <p:cNvSpPr txBox="1"/>
              <p:nvPr/>
            </p:nvSpPr>
            <p:spPr>
              <a:xfrm>
                <a:off x="856448" y="2713754"/>
                <a:ext cx="4132413" cy="37164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$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תיבת טקסט 11">
                <a:extLst>
                  <a:ext uri="{FF2B5EF4-FFF2-40B4-BE49-F238E27FC236}">
                    <a16:creationId xmlns:a16="http://schemas.microsoft.com/office/drawing/2014/main" id="{4EE20982-127B-A594-CCEC-A8BF089F1A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448" y="2713754"/>
                <a:ext cx="4132413" cy="371640"/>
              </a:xfrm>
              <a:prstGeom prst="rect">
                <a:avLst/>
              </a:prstGeom>
              <a:blipFill>
                <a:blip r:embed="rId1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4151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אליפסה 22">
            <a:extLst>
              <a:ext uri="{FF2B5EF4-FFF2-40B4-BE49-F238E27FC236}">
                <a16:creationId xmlns:a16="http://schemas.microsoft.com/office/drawing/2014/main" id="{C296D58C-D888-5415-29D9-319A5FF85F12}"/>
              </a:ext>
            </a:extLst>
          </p:cNvPr>
          <p:cNvSpPr/>
          <p:nvPr/>
        </p:nvSpPr>
        <p:spPr>
          <a:xfrm>
            <a:off x="885825" y="2962275"/>
            <a:ext cx="1152525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24" name="אליפסה 23">
            <a:extLst>
              <a:ext uri="{FF2B5EF4-FFF2-40B4-BE49-F238E27FC236}">
                <a16:creationId xmlns:a16="http://schemas.microsoft.com/office/drawing/2014/main" id="{8196B707-2686-2708-A9AC-EC0D38A5701E}"/>
              </a:ext>
            </a:extLst>
          </p:cNvPr>
          <p:cNvSpPr/>
          <p:nvPr/>
        </p:nvSpPr>
        <p:spPr>
          <a:xfrm>
            <a:off x="2724150" y="2266950"/>
            <a:ext cx="1152525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אליפסה 24">
            <a:extLst>
              <a:ext uri="{FF2B5EF4-FFF2-40B4-BE49-F238E27FC236}">
                <a16:creationId xmlns:a16="http://schemas.microsoft.com/office/drawing/2014/main" id="{D5973A65-2A23-20B6-FD78-D3CF31D66CBA}"/>
              </a:ext>
            </a:extLst>
          </p:cNvPr>
          <p:cNvSpPr/>
          <p:nvPr/>
        </p:nvSpPr>
        <p:spPr>
          <a:xfrm>
            <a:off x="3376612" y="3800475"/>
            <a:ext cx="1152525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אליפסה 25">
            <a:extLst>
              <a:ext uri="{FF2B5EF4-FFF2-40B4-BE49-F238E27FC236}">
                <a16:creationId xmlns:a16="http://schemas.microsoft.com/office/drawing/2014/main" id="{2B2882FC-3F1D-27C7-4F47-BC88B70E9F73}"/>
              </a:ext>
            </a:extLst>
          </p:cNvPr>
          <p:cNvSpPr/>
          <p:nvPr/>
        </p:nvSpPr>
        <p:spPr>
          <a:xfrm>
            <a:off x="1327404" y="4639947"/>
            <a:ext cx="1152525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cxnSp>
        <p:nvCxnSpPr>
          <p:cNvPr id="28" name="מחבר ישר 27">
            <a:extLst>
              <a:ext uri="{FF2B5EF4-FFF2-40B4-BE49-F238E27FC236}">
                <a16:creationId xmlns:a16="http://schemas.microsoft.com/office/drawing/2014/main" id="{6F9334ED-DFEC-CFA3-4A4E-F5168EBADFA4}"/>
              </a:ext>
            </a:extLst>
          </p:cNvPr>
          <p:cNvCxnSpPr>
            <a:stCxn id="23" idx="6"/>
            <a:endCxn id="24" idx="3"/>
          </p:cNvCxnSpPr>
          <p:nvPr/>
        </p:nvCxnSpPr>
        <p:spPr>
          <a:xfrm flipV="1">
            <a:off x="2038350" y="3258822"/>
            <a:ext cx="854583" cy="28447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2" name="מחבר ישר 31">
            <a:extLst>
              <a:ext uri="{FF2B5EF4-FFF2-40B4-BE49-F238E27FC236}">
                <a16:creationId xmlns:a16="http://schemas.microsoft.com/office/drawing/2014/main" id="{A1B86C96-5D75-D862-E044-5C9B81359C33}"/>
              </a:ext>
            </a:extLst>
          </p:cNvPr>
          <p:cNvCxnSpPr>
            <a:cxnSpLocks/>
            <a:stCxn id="26" idx="6"/>
            <a:endCxn id="25" idx="3"/>
          </p:cNvCxnSpPr>
          <p:nvPr/>
        </p:nvCxnSpPr>
        <p:spPr>
          <a:xfrm flipV="1">
            <a:off x="2479929" y="4792347"/>
            <a:ext cx="1065466" cy="42862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5" name="מחבר ישר 44">
            <a:extLst>
              <a:ext uri="{FF2B5EF4-FFF2-40B4-BE49-F238E27FC236}">
                <a16:creationId xmlns:a16="http://schemas.microsoft.com/office/drawing/2014/main" id="{4C1A1E4B-A8CB-57C1-1AB3-3E177D5D95CF}"/>
              </a:ext>
            </a:extLst>
          </p:cNvPr>
          <p:cNvCxnSpPr>
            <a:stCxn id="24" idx="5"/>
            <a:endCxn id="25" idx="0"/>
          </p:cNvCxnSpPr>
          <p:nvPr/>
        </p:nvCxnSpPr>
        <p:spPr>
          <a:xfrm>
            <a:off x="3707892" y="3258822"/>
            <a:ext cx="244983" cy="54165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מחבר ישר 48">
            <a:extLst>
              <a:ext uri="{FF2B5EF4-FFF2-40B4-BE49-F238E27FC236}">
                <a16:creationId xmlns:a16="http://schemas.microsoft.com/office/drawing/2014/main" id="{1E5FFA79-A42E-7387-63D4-F74F520B30C7}"/>
              </a:ext>
            </a:extLst>
          </p:cNvPr>
          <p:cNvCxnSpPr>
            <a:stCxn id="26" idx="0"/>
            <a:endCxn id="24" idx="4"/>
          </p:cNvCxnSpPr>
          <p:nvPr/>
        </p:nvCxnSpPr>
        <p:spPr>
          <a:xfrm flipV="1">
            <a:off x="1903667" y="3429000"/>
            <a:ext cx="1396746" cy="121094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0" name="אליפסה 49">
            <a:extLst>
              <a:ext uri="{FF2B5EF4-FFF2-40B4-BE49-F238E27FC236}">
                <a16:creationId xmlns:a16="http://schemas.microsoft.com/office/drawing/2014/main" id="{3E982971-BBBE-5493-2A57-FCFCF6FF10FE}"/>
              </a:ext>
            </a:extLst>
          </p:cNvPr>
          <p:cNvSpPr/>
          <p:nvPr/>
        </p:nvSpPr>
        <p:spPr>
          <a:xfrm>
            <a:off x="1313116" y="1118552"/>
            <a:ext cx="1152525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2" name="מחבר ישר 51">
            <a:extLst>
              <a:ext uri="{FF2B5EF4-FFF2-40B4-BE49-F238E27FC236}">
                <a16:creationId xmlns:a16="http://schemas.microsoft.com/office/drawing/2014/main" id="{F3A7CB40-604A-260D-B877-F95DDD417A56}"/>
              </a:ext>
            </a:extLst>
          </p:cNvPr>
          <p:cNvCxnSpPr>
            <a:stCxn id="23" idx="0"/>
            <a:endCxn id="50" idx="4"/>
          </p:cNvCxnSpPr>
          <p:nvPr/>
        </p:nvCxnSpPr>
        <p:spPr>
          <a:xfrm flipV="1">
            <a:off x="1462088" y="2280602"/>
            <a:ext cx="427291" cy="68167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3" name="מחבר ישר 52">
            <a:extLst>
              <a:ext uri="{FF2B5EF4-FFF2-40B4-BE49-F238E27FC236}">
                <a16:creationId xmlns:a16="http://schemas.microsoft.com/office/drawing/2014/main" id="{05F6EE3C-E2F4-A9F9-3013-1A975A838496}"/>
              </a:ext>
            </a:extLst>
          </p:cNvPr>
          <p:cNvCxnSpPr>
            <a:cxnSpLocks/>
            <a:stCxn id="50" idx="5"/>
            <a:endCxn id="24" idx="1"/>
          </p:cNvCxnSpPr>
          <p:nvPr/>
        </p:nvCxnSpPr>
        <p:spPr>
          <a:xfrm>
            <a:off x="2296858" y="2110424"/>
            <a:ext cx="596075" cy="32670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4" name="אליפסה 73">
            <a:extLst>
              <a:ext uri="{FF2B5EF4-FFF2-40B4-BE49-F238E27FC236}">
                <a16:creationId xmlns:a16="http://schemas.microsoft.com/office/drawing/2014/main" id="{242DA3DB-3DFF-72B0-CE99-B8D6C26DE997}"/>
              </a:ext>
            </a:extLst>
          </p:cNvPr>
          <p:cNvSpPr/>
          <p:nvPr/>
        </p:nvSpPr>
        <p:spPr>
          <a:xfrm>
            <a:off x="7479220" y="3873184"/>
            <a:ext cx="1065466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אליפסה 74">
            <a:extLst>
              <a:ext uri="{FF2B5EF4-FFF2-40B4-BE49-F238E27FC236}">
                <a16:creationId xmlns:a16="http://schemas.microsoft.com/office/drawing/2014/main" id="{80BDA266-B8F8-A3F0-D4AB-97A00302A315}"/>
              </a:ext>
            </a:extLst>
          </p:cNvPr>
          <p:cNvSpPr/>
          <p:nvPr/>
        </p:nvSpPr>
        <p:spPr>
          <a:xfrm>
            <a:off x="10331863" y="3800475"/>
            <a:ext cx="1065466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76" name="אליפסה 75">
            <a:extLst>
              <a:ext uri="{FF2B5EF4-FFF2-40B4-BE49-F238E27FC236}">
                <a16:creationId xmlns:a16="http://schemas.microsoft.com/office/drawing/2014/main" id="{00448D8C-62F0-3AD3-7F6F-C15E287BBB00}"/>
              </a:ext>
            </a:extLst>
          </p:cNvPr>
          <p:cNvSpPr/>
          <p:nvPr/>
        </p:nvSpPr>
        <p:spPr>
          <a:xfrm>
            <a:off x="6325156" y="2075658"/>
            <a:ext cx="1065466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אליפסה 76">
            <a:extLst>
              <a:ext uri="{FF2B5EF4-FFF2-40B4-BE49-F238E27FC236}">
                <a16:creationId xmlns:a16="http://schemas.microsoft.com/office/drawing/2014/main" id="{89A6F673-2C9D-F1DA-46EF-F8CE713D36E0}"/>
              </a:ext>
            </a:extLst>
          </p:cNvPr>
          <p:cNvSpPr/>
          <p:nvPr/>
        </p:nvSpPr>
        <p:spPr>
          <a:xfrm>
            <a:off x="9685822" y="392433"/>
            <a:ext cx="1065466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אליפסה 77">
            <a:extLst>
              <a:ext uri="{FF2B5EF4-FFF2-40B4-BE49-F238E27FC236}">
                <a16:creationId xmlns:a16="http://schemas.microsoft.com/office/drawing/2014/main" id="{9379E84F-E70B-CEB7-A7E4-33552A9C3F6C}"/>
              </a:ext>
            </a:extLst>
          </p:cNvPr>
          <p:cNvSpPr/>
          <p:nvPr/>
        </p:nvSpPr>
        <p:spPr>
          <a:xfrm>
            <a:off x="11064510" y="2041204"/>
            <a:ext cx="1065466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9" name="אליפסה 78">
            <a:extLst>
              <a:ext uri="{FF2B5EF4-FFF2-40B4-BE49-F238E27FC236}">
                <a16:creationId xmlns:a16="http://schemas.microsoft.com/office/drawing/2014/main" id="{314743BC-3C2F-DBCE-E06B-EF43DFD4613F}"/>
              </a:ext>
            </a:extLst>
          </p:cNvPr>
          <p:cNvSpPr/>
          <p:nvPr/>
        </p:nvSpPr>
        <p:spPr>
          <a:xfrm>
            <a:off x="7637716" y="409575"/>
            <a:ext cx="1065466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81" name="מחבר ישר 80">
            <a:extLst>
              <a:ext uri="{FF2B5EF4-FFF2-40B4-BE49-F238E27FC236}">
                <a16:creationId xmlns:a16="http://schemas.microsoft.com/office/drawing/2014/main" id="{99D54947-3804-3853-55C2-FA9D523800C6}"/>
              </a:ext>
            </a:extLst>
          </p:cNvPr>
          <p:cNvCxnSpPr>
            <a:stCxn id="74" idx="7"/>
            <a:endCxn id="77" idx="4"/>
          </p:cNvCxnSpPr>
          <p:nvPr/>
        </p:nvCxnSpPr>
        <p:spPr>
          <a:xfrm flipV="1">
            <a:off x="8388652" y="1554483"/>
            <a:ext cx="1829903" cy="248887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3" name="מחבר ישר 82">
            <a:extLst>
              <a:ext uri="{FF2B5EF4-FFF2-40B4-BE49-F238E27FC236}">
                <a16:creationId xmlns:a16="http://schemas.microsoft.com/office/drawing/2014/main" id="{DF56D820-CD84-E6CF-2A23-14341B9FBA2C}"/>
              </a:ext>
            </a:extLst>
          </p:cNvPr>
          <p:cNvCxnSpPr>
            <a:cxnSpLocks/>
            <a:stCxn id="79" idx="5"/>
            <a:endCxn id="75" idx="1"/>
          </p:cNvCxnSpPr>
          <p:nvPr/>
        </p:nvCxnSpPr>
        <p:spPr>
          <a:xfrm>
            <a:off x="8547148" y="1401447"/>
            <a:ext cx="1940749" cy="256920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5" name="מחבר ישר 84">
            <a:extLst>
              <a:ext uri="{FF2B5EF4-FFF2-40B4-BE49-F238E27FC236}">
                <a16:creationId xmlns:a16="http://schemas.microsoft.com/office/drawing/2014/main" id="{BAE5E398-4B42-F642-6700-9EFF14541118}"/>
              </a:ext>
            </a:extLst>
          </p:cNvPr>
          <p:cNvCxnSpPr>
            <a:cxnSpLocks/>
            <a:endCxn id="78" idx="2"/>
          </p:cNvCxnSpPr>
          <p:nvPr/>
        </p:nvCxnSpPr>
        <p:spPr>
          <a:xfrm>
            <a:off x="7372350" y="2616039"/>
            <a:ext cx="3692160" cy="619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0" name="מחבר ישר 99">
            <a:extLst>
              <a:ext uri="{FF2B5EF4-FFF2-40B4-BE49-F238E27FC236}">
                <a16:creationId xmlns:a16="http://schemas.microsoft.com/office/drawing/2014/main" id="{6E42CFDD-4136-E7CC-0A91-3326B7620FD3}"/>
              </a:ext>
            </a:extLst>
          </p:cNvPr>
          <p:cNvCxnSpPr>
            <a:stCxn id="76" idx="7"/>
            <a:endCxn id="79" idx="3"/>
          </p:cNvCxnSpPr>
          <p:nvPr/>
        </p:nvCxnSpPr>
        <p:spPr>
          <a:xfrm flipV="1">
            <a:off x="7234588" y="1401447"/>
            <a:ext cx="559162" cy="84438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2" name="מחבר ישר 101">
            <a:extLst>
              <a:ext uri="{FF2B5EF4-FFF2-40B4-BE49-F238E27FC236}">
                <a16:creationId xmlns:a16="http://schemas.microsoft.com/office/drawing/2014/main" id="{6771C15E-FBD3-77A1-4DB8-F6D090A0C77A}"/>
              </a:ext>
            </a:extLst>
          </p:cNvPr>
          <p:cNvCxnSpPr>
            <a:cxnSpLocks/>
            <a:stCxn id="77" idx="5"/>
            <a:endCxn id="78" idx="1"/>
          </p:cNvCxnSpPr>
          <p:nvPr/>
        </p:nvCxnSpPr>
        <p:spPr>
          <a:xfrm>
            <a:off x="10595254" y="1384305"/>
            <a:ext cx="625290" cy="82707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5" name="מחבר ישר 104">
            <a:extLst>
              <a:ext uri="{FF2B5EF4-FFF2-40B4-BE49-F238E27FC236}">
                <a16:creationId xmlns:a16="http://schemas.microsoft.com/office/drawing/2014/main" id="{6C9A9BC6-0CF0-E016-4CE2-3E271166A727}"/>
              </a:ext>
            </a:extLst>
          </p:cNvPr>
          <p:cNvCxnSpPr>
            <a:cxnSpLocks/>
            <a:stCxn id="75" idx="7"/>
            <a:endCxn id="78" idx="4"/>
          </p:cNvCxnSpPr>
          <p:nvPr/>
        </p:nvCxnSpPr>
        <p:spPr>
          <a:xfrm flipV="1">
            <a:off x="11241295" y="3203254"/>
            <a:ext cx="355948" cy="76739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8" name="מחבר ישר 107">
            <a:extLst>
              <a:ext uri="{FF2B5EF4-FFF2-40B4-BE49-F238E27FC236}">
                <a16:creationId xmlns:a16="http://schemas.microsoft.com/office/drawing/2014/main" id="{834DA995-6F21-83D5-A4A0-35E434CFC59F}"/>
              </a:ext>
            </a:extLst>
          </p:cNvPr>
          <p:cNvCxnSpPr>
            <a:cxnSpLocks/>
            <a:endCxn id="76" idx="5"/>
          </p:cNvCxnSpPr>
          <p:nvPr/>
        </p:nvCxnSpPr>
        <p:spPr>
          <a:xfrm flipH="1" flipV="1">
            <a:off x="7234588" y="3067530"/>
            <a:ext cx="539192" cy="88962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5" name="מלבן 124">
            <a:extLst>
              <a:ext uri="{FF2B5EF4-FFF2-40B4-BE49-F238E27FC236}">
                <a16:creationId xmlns:a16="http://schemas.microsoft.com/office/drawing/2014/main" id="{332B8FE6-E73D-F1B4-2388-6C8BD8419C81}"/>
              </a:ext>
            </a:extLst>
          </p:cNvPr>
          <p:cNvSpPr/>
          <p:nvPr/>
        </p:nvSpPr>
        <p:spPr>
          <a:xfrm>
            <a:off x="351480" y="481648"/>
            <a:ext cx="4745340" cy="583882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5682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19D9D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19D9D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19D9D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50" autoRev="1" fill="remove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animClr clrSpc="rgb" dir="cw">
                                      <p:cBhvr>
                                        <p:cTn id="68" dur="250" autoRev="1" fill="remove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69" dur="250" autoRev="1" fill="remove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animClr clrSpc="rgb" dir="cw">
                                      <p:cBhvr>
                                        <p:cTn id="73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74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animClr clrSpc="rgb" dir="cw">
                                      <p:cBhvr>
                                        <p:cTn id="85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86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25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animClr clrSpc="rgb" dir="cw">
                                      <p:cBhvr>
                                        <p:cTn id="90" dur="25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5CF"/>
                                      </p:to>
                                    </p:animClr>
                                    <p:set>
                                      <p:cBhvr>
                                        <p:cTn id="91" dur="25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8" grpId="0" animBg="1"/>
      <p:bldP spid="79" grpId="0" animBg="1"/>
      <p:bldP spid="1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3DE0F35F-48C4-C938-F4FF-0B6038F67A84}"/>
                  </a:ext>
                </a:extLst>
              </p:cNvPr>
              <p:cNvSpPr/>
              <p:nvPr/>
            </p:nvSpPr>
            <p:spPr>
              <a:xfrm>
                <a:off x="1556005" y="3114675"/>
                <a:ext cx="1152525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3DE0F35F-48C4-C938-F4FF-0B6038F67A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005" y="3114675"/>
                <a:ext cx="1152525" cy="1162050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אליפסה 2">
            <a:extLst>
              <a:ext uri="{FF2B5EF4-FFF2-40B4-BE49-F238E27FC236}">
                <a16:creationId xmlns:a16="http://schemas.microsoft.com/office/drawing/2014/main" id="{4ECAF408-81D0-EF66-50AB-BBED0693AB20}"/>
              </a:ext>
            </a:extLst>
          </p:cNvPr>
          <p:cNvSpPr/>
          <p:nvPr/>
        </p:nvSpPr>
        <p:spPr>
          <a:xfrm>
            <a:off x="3394330" y="2419350"/>
            <a:ext cx="1152525" cy="116205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" name="אליפסה 3">
            <a:extLst>
              <a:ext uri="{FF2B5EF4-FFF2-40B4-BE49-F238E27FC236}">
                <a16:creationId xmlns:a16="http://schemas.microsoft.com/office/drawing/2014/main" id="{A9ACD4BE-3A88-129E-F455-24F083C38A75}"/>
              </a:ext>
            </a:extLst>
          </p:cNvPr>
          <p:cNvSpPr/>
          <p:nvPr/>
        </p:nvSpPr>
        <p:spPr>
          <a:xfrm>
            <a:off x="4046792" y="3952875"/>
            <a:ext cx="1152525" cy="116205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D35175FF-ED8B-2C63-204C-BFB307D6A301}"/>
              </a:ext>
            </a:extLst>
          </p:cNvPr>
          <p:cNvSpPr/>
          <p:nvPr/>
        </p:nvSpPr>
        <p:spPr>
          <a:xfrm>
            <a:off x="1997584" y="4792347"/>
            <a:ext cx="1152525" cy="1162050"/>
          </a:xfrm>
          <a:prstGeom prst="ellipse">
            <a:avLst/>
          </a:prstGeom>
          <a:solidFill>
            <a:srgbClr val="FFE5C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A5264AC2-6795-FFBE-9DEE-690C7F6CA5FB}"/>
              </a:ext>
            </a:extLst>
          </p:cNvPr>
          <p:cNvCxnSpPr>
            <a:stCxn id="2" idx="6"/>
            <a:endCxn id="3" idx="3"/>
          </p:cNvCxnSpPr>
          <p:nvPr/>
        </p:nvCxnSpPr>
        <p:spPr>
          <a:xfrm flipV="1">
            <a:off x="2708530" y="3411222"/>
            <a:ext cx="854583" cy="28447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B6CA0C74-865C-C966-87D0-2DEF94AA409C}"/>
              </a:ext>
            </a:extLst>
          </p:cNvPr>
          <p:cNvCxnSpPr>
            <a:cxnSpLocks/>
            <a:stCxn id="5" idx="6"/>
            <a:endCxn id="4" idx="3"/>
          </p:cNvCxnSpPr>
          <p:nvPr/>
        </p:nvCxnSpPr>
        <p:spPr>
          <a:xfrm flipV="1">
            <a:off x="3150109" y="4944747"/>
            <a:ext cx="1065466" cy="428625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מחבר ישר 7">
            <a:extLst>
              <a:ext uri="{FF2B5EF4-FFF2-40B4-BE49-F238E27FC236}">
                <a16:creationId xmlns:a16="http://schemas.microsoft.com/office/drawing/2014/main" id="{B92424AB-6B39-BF11-5629-D9429874662D}"/>
              </a:ext>
            </a:extLst>
          </p:cNvPr>
          <p:cNvCxnSpPr>
            <a:stCxn id="3" idx="5"/>
            <a:endCxn id="4" idx="0"/>
          </p:cNvCxnSpPr>
          <p:nvPr/>
        </p:nvCxnSpPr>
        <p:spPr>
          <a:xfrm>
            <a:off x="4378072" y="3411222"/>
            <a:ext cx="244983" cy="54165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id="{5B0690A6-75DB-C4DB-FE6F-15616A985371}"/>
              </a:ext>
            </a:extLst>
          </p:cNvPr>
          <p:cNvCxnSpPr>
            <a:stCxn id="5" idx="0"/>
            <a:endCxn id="3" idx="4"/>
          </p:cNvCxnSpPr>
          <p:nvPr/>
        </p:nvCxnSpPr>
        <p:spPr>
          <a:xfrm flipV="1">
            <a:off x="2573847" y="3581400"/>
            <a:ext cx="1396746" cy="1210947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אליפסה 9">
            <a:extLst>
              <a:ext uri="{FF2B5EF4-FFF2-40B4-BE49-F238E27FC236}">
                <a16:creationId xmlns:a16="http://schemas.microsoft.com/office/drawing/2014/main" id="{2A28B48D-D452-3363-E837-6991D5829317}"/>
              </a:ext>
            </a:extLst>
          </p:cNvPr>
          <p:cNvSpPr/>
          <p:nvPr/>
        </p:nvSpPr>
        <p:spPr>
          <a:xfrm>
            <a:off x="1983296" y="1270952"/>
            <a:ext cx="1152525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" name="מחבר ישר 10">
            <a:extLst>
              <a:ext uri="{FF2B5EF4-FFF2-40B4-BE49-F238E27FC236}">
                <a16:creationId xmlns:a16="http://schemas.microsoft.com/office/drawing/2014/main" id="{BB3E5C8E-974F-7E0F-A208-DE3E6AF6F686}"/>
              </a:ext>
            </a:extLst>
          </p:cNvPr>
          <p:cNvCxnSpPr>
            <a:stCxn id="2" idx="0"/>
            <a:endCxn id="10" idx="4"/>
          </p:cNvCxnSpPr>
          <p:nvPr/>
        </p:nvCxnSpPr>
        <p:spPr>
          <a:xfrm flipV="1">
            <a:off x="2132268" y="2433002"/>
            <a:ext cx="427291" cy="68167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981B6AE5-2F11-44C8-1AB7-B8D155D73F0E}"/>
              </a:ext>
            </a:extLst>
          </p:cNvPr>
          <p:cNvCxnSpPr>
            <a:cxnSpLocks/>
            <a:stCxn id="10" idx="5"/>
            <a:endCxn id="3" idx="1"/>
          </p:cNvCxnSpPr>
          <p:nvPr/>
        </p:nvCxnSpPr>
        <p:spPr>
          <a:xfrm>
            <a:off x="2967038" y="2262824"/>
            <a:ext cx="596075" cy="32670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אליפסה 16">
                <a:extLst>
                  <a:ext uri="{FF2B5EF4-FFF2-40B4-BE49-F238E27FC236}">
                    <a16:creationId xmlns:a16="http://schemas.microsoft.com/office/drawing/2014/main" id="{C808E1D0-7CAD-14A3-F07A-B4DA2E684F46}"/>
                  </a:ext>
                </a:extLst>
              </p:cNvPr>
              <p:cNvSpPr/>
              <p:nvPr/>
            </p:nvSpPr>
            <p:spPr>
              <a:xfrm>
                <a:off x="7723442" y="2857500"/>
                <a:ext cx="1152525" cy="1162050"/>
              </a:xfrm>
              <a:prstGeom prst="ellipse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7" name="אליפסה 16">
                <a:extLst>
                  <a:ext uri="{FF2B5EF4-FFF2-40B4-BE49-F238E27FC236}">
                    <a16:creationId xmlns:a16="http://schemas.microsoft.com/office/drawing/2014/main" id="{C808E1D0-7CAD-14A3-F07A-B4DA2E684F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3442" y="2857500"/>
                <a:ext cx="1152525" cy="1162050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אליפסה 17">
            <a:extLst>
              <a:ext uri="{FF2B5EF4-FFF2-40B4-BE49-F238E27FC236}">
                <a16:creationId xmlns:a16="http://schemas.microsoft.com/office/drawing/2014/main" id="{0D9472A5-8530-56E5-A282-E8496FC5292B}"/>
              </a:ext>
            </a:extLst>
          </p:cNvPr>
          <p:cNvSpPr/>
          <p:nvPr/>
        </p:nvSpPr>
        <p:spPr>
          <a:xfrm>
            <a:off x="9561767" y="2162175"/>
            <a:ext cx="1152525" cy="116205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9" name="אליפסה 18">
            <a:extLst>
              <a:ext uri="{FF2B5EF4-FFF2-40B4-BE49-F238E27FC236}">
                <a16:creationId xmlns:a16="http://schemas.microsoft.com/office/drawing/2014/main" id="{19C7B208-31D5-454C-1005-7C2C2CFF7840}"/>
              </a:ext>
            </a:extLst>
          </p:cNvPr>
          <p:cNvSpPr/>
          <p:nvPr/>
        </p:nvSpPr>
        <p:spPr>
          <a:xfrm>
            <a:off x="10214229" y="3695700"/>
            <a:ext cx="1152525" cy="116205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20" name="אליפסה 19">
            <a:extLst>
              <a:ext uri="{FF2B5EF4-FFF2-40B4-BE49-F238E27FC236}">
                <a16:creationId xmlns:a16="http://schemas.microsoft.com/office/drawing/2014/main" id="{43B35C0F-AE4C-A45A-2422-0AC952C99BAF}"/>
              </a:ext>
            </a:extLst>
          </p:cNvPr>
          <p:cNvSpPr/>
          <p:nvPr/>
        </p:nvSpPr>
        <p:spPr>
          <a:xfrm>
            <a:off x="8165021" y="4535172"/>
            <a:ext cx="1152525" cy="1162050"/>
          </a:xfrm>
          <a:prstGeom prst="ellipse">
            <a:avLst/>
          </a:prstGeom>
          <a:solidFill>
            <a:srgbClr val="FFE5C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21" name="מחבר ישר 20">
            <a:extLst>
              <a:ext uri="{FF2B5EF4-FFF2-40B4-BE49-F238E27FC236}">
                <a16:creationId xmlns:a16="http://schemas.microsoft.com/office/drawing/2014/main" id="{F684879E-B0E7-1A86-CACC-9F1DFE0A2BEB}"/>
              </a:ext>
            </a:extLst>
          </p:cNvPr>
          <p:cNvCxnSpPr>
            <a:stCxn id="17" idx="6"/>
            <a:endCxn id="18" idx="3"/>
          </p:cNvCxnSpPr>
          <p:nvPr/>
        </p:nvCxnSpPr>
        <p:spPr>
          <a:xfrm flipV="1">
            <a:off x="8875967" y="3154047"/>
            <a:ext cx="854583" cy="284478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מחבר ישר 21">
            <a:extLst>
              <a:ext uri="{FF2B5EF4-FFF2-40B4-BE49-F238E27FC236}">
                <a16:creationId xmlns:a16="http://schemas.microsoft.com/office/drawing/2014/main" id="{14DE41D7-4BDD-B533-9770-A07ACE3836FE}"/>
              </a:ext>
            </a:extLst>
          </p:cNvPr>
          <p:cNvCxnSpPr>
            <a:cxnSpLocks/>
            <a:stCxn id="20" idx="6"/>
            <a:endCxn id="19" idx="3"/>
          </p:cNvCxnSpPr>
          <p:nvPr/>
        </p:nvCxnSpPr>
        <p:spPr>
          <a:xfrm flipV="1">
            <a:off x="9317546" y="4687572"/>
            <a:ext cx="1065466" cy="428625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מחבר ישר 22">
            <a:extLst>
              <a:ext uri="{FF2B5EF4-FFF2-40B4-BE49-F238E27FC236}">
                <a16:creationId xmlns:a16="http://schemas.microsoft.com/office/drawing/2014/main" id="{C1798982-D2B4-9B17-F82F-BC106ECBF8A3}"/>
              </a:ext>
            </a:extLst>
          </p:cNvPr>
          <p:cNvCxnSpPr>
            <a:stCxn id="18" idx="5"/>
            <a:endCxn id="19" idx="0"/>
          </p:cNvCxnSpPr>
          <p:nvPr/>
        </p:nvCxnSpPr>
        <p:spPr>
          <a:xfrm>
            <a:off x="10545509" y="3154047"/>
            <a:ext cx="244983" cy="54165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מחבר ישר 23">
            <a:extLst>
              <a:ext uri="{FF2B5EF4-FFF2-40B4-BE49-F238E27FC236}">
                <a16:creationId xmlns:a16="http://schemas.microsoft.com/office/drawing/2014/main" id="{FB32FD44-348E-76B0-0ADA-9969D207EA4E}"/>
              </a:ext>
            </a:extLst>
          </p:cNvPr>
          <p:cNvCxnSpPr>
            <a:stCxn id="20" idx="0"/>
            <a:endCxn id="18" idx="4"/>
          </p:cNvCxnSpPr>
          <p:nvPr/>
        </p:nvCxnSpPr>
        <p:spPr>
          <a:xfrm flipV="1">
            <a:off x="8741284" y="3324225"/>
            <a:ext cx="1396746" cy="1210947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אליפסה 24">
            <a:extLst>
              <a:ext uri="{FF2B5EF4-FFF2-40B4-BE49-F238E27FC236}">
                <a16:creationId xmlns:a16="http://schemas.microsoft.com/office/drawing/2014/main" id="{FFA01E14-CD53-3643-3DFB-B075264CB0E3}"/>
              </a:ext>
            </a:extLst>
          </p:cNvPr>
          <p:cNvSpPr/>
          <p:nvPr/>
        </p:nvSpPr>
        <p:spPr>
          <a:xfrm>
            <a:off x="8150733" y="1013777"/>
            <a:ext cx="1152525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6" name="מחבר ישר 25">
            <a:extLst>
              <a:ext uri="{FF2B5EF4-FFF2-40B4-BE49-F238E27FC236}">
                <a16:creationId xmlns:a16="http://schemas.microsoft.com/office/drawing/2014/main" id="{461B5E27-BC9F-2E31-939C-07361E54C929}"/>
              </a:ext>
            </a:extLst>
          </p:cNvPr>
          <p:cNvCxnSpPr>
            <a:stCxn id="17" idx="0"/>
            <a:endCxn id="25" idx="4"/>
          </p:cNvCxnSpPr>
          <p:nvPr/>
        </p:nvCxnSpPr>
        <p:spPr>
          <a:xfrm flipV="1">
            <a:off x="8299705" y="2175827"/>
            <a:ext cx="427291" cy="68167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7" name="מחבר ישר 26">
            <a:extLst>
              <a:ext uri="{FF2B5EF4-FFF2-40B4-BE49-F238E27FC236}">
                <a16:creationId xmlns:a16="http://schemas.microsoft.com/office/drawing/2014/main" id="{4487438D-BAF0-DB88-F304-020C9E82BC92}"/>
              </a:ext>
            </a:extLst>
          </p:cNvPr>
          <p:cNvCxnSpPr>
            <a:cxnSpLocks/>
            <a:stCxn id="25" idx="5"/>
            <a:endCxn id="18" idx="1"/>
          </p:cNvCxnSpPr>
          <p:nvPr/>
        </p:nvCxnSpPr>
        <p:spPr>
          <a:xfrm>
            <a:off x="9134475" y="2005649"/>
            <a:ext cx="596075" cy="32670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9" name="מחבר חץ ישר 28">
            <a:extLst>
              <a:ext uri="{FF2B5EF4-FFF2-40B4-BE49-F238E27FC236}">
                <a16:creationId xmlns:a16="http://schemas.microsoft.com/office/drawing/2014/main" id="{A6CA38FE-22DA-85DE-B199-78E928378541}"/>
              </a:ext>
            </a:extLst>
          </p:cNvPr>
          <p:cNvCxnSpPr/>
          <p:nvPr/>
        </p:nvCxnSpPr>
        <p:spPr>
          <a:xfrm flipV="1">
            <a:off x="5125213" y="3397570"/>
            <a:ext cx="2190750" cy="273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תיבת טקסט 29">
                <a:extLst>
                  <a:ext uri="{FF2B5EF4-FFF2-40B4-BE49-F238E27FC236}">
                    <a16:creationId xmlns:a16="http://schemas.microsoft.com/office/drawing/2014/main" id="{B65207B6-509D-1A8A-7D99-E972882B07B1}"/>
                  </a:ext>
                </a:extLst>
              </p:cNvPr>
              <p:cNvSpPr txBox="1"/>
              <p:nvPr/>
            </p:nvSpPr>
            <p:spPr>
              <a:xfrm>
                <a:off x="5752246" y="2926954"/>
                <a:ext cx="248786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𝑎𝑑𝑑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תיבת טקסט 29">
                <a:extLst>
                  <a:ext uri="{FF2B5EF4-FFF2-40B4-BE49-F238E27FC236}">
                    <a16:creationId xmlns:a16="http://schemas.microsoft.com/office/drawing/2014/main" id="{B65207B6-509D-1A8A-7D99-E972882B07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246" y="2926954"/>
                <a:ext cx="248786" cy="369332"/>
              </a:xfrm>
              <a:prstGeom prst="rect">
                <a:avLst/>
              </a:prstGeom>
              <a:blipFill>
                <a:blip r:embed="rId4"/>
                <a:stretch>
                  <a:fillRect l="-7500" r="-340000" b="-1475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כותרת 1">
            <a:extLst>
              <a:ext uri="{FF2B5EF4-FFF2-40B4-BE49-F238E27FC236}">
                <a16:creationId xmlns:a16="http://schemas.microsoft.com/office/drawing/2014/main" id="{F45C89C4-1878-12EC-9F83-29994DFC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DST-N</a:t>
            </a:r>
            <a:endParaRPr lang="he-I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9555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3DE0F35F-48C4-C938-F4FF-0B6038F67A84}"/>
                  </a:ext>
                </a:extLst>
              </p:cNvPr>
              <p:cNvSpPr/>
              <p:nvPr/>
            </p:nvSpPr>
            <p:spPr>
              <a:xfrm>
                <a:off x="1556005" y="3114675"/>
                <a:ext cx="1152525" cy="1162050"/>
              </a:xfrm>
              <a:prstGeom prst="ellipse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3DE0F35F-48C4-C938-F4FF-0B6038F67A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005" y="3114675"/>
                <a:ext cx="1152525" cy="1162050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אליפסה 2">
            <a:extLst>
              <a:ext uri="{FF2B5EF4-FFF2-40B4-BE49-F238E27FC236}">
                <a16:creationId xmlns:a16="http://schemas.microsoft.com/office/drawing/2014/main" id="{4ECAF408-81D0-EF66-50AB-BBED0693AB20}"/>
              </a:ext>
            </a:extLst>
          </p:cNvPr>
          <p:cNvSpPr/>
          <p:nvPr/>
        </p:nvSpPr>
        <p:spPr>
          <a:xfrm>
            <a:off x="3394330" y="2419350"/>
            <a:ext cx="1152525" cy="116205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" name="אליפסה 3">
            <a:extLst>
              <a:ext uri="{FF2B5EF4-FFF2-40B4-BE49-F238E27FC236}">
                <a16:creationId xmlns:a16="http://schemas.microsoft.com/office/drawing/2014/main" id="{A9ACD4BE-3A88-129E-F455-24F083C38A75}"/>
              </a:ext>
            </a:extLst>
          </p:cNvPr>
          <p:cNvSpPr/>
          <p:nvPr/>
        </p:nvSpPr>
        <p:spPr>
          <a:xfrm>
            <a:off x="4046792" y="3952875"/>
            <a:ext cx="1152525" cy="116205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D35175FF-ED8B-2C63-204C-BFB307D6A301}"/>
              </a:ext>
            </a:extLst>
          </p:cNvPr>
          <p:cNvSpPr/>
          <p:nvPr/>
        </p:nvSpPr>
        <p:spPr>
          <a:xfrm>
            <a:off x="1997584" y="4792347"/>
            <a:ext cx="1152525" cy="1162050"/>
          </a:xfrm>
          <a:prstGeom prst="ellipse">
            <a:avLst/>
          </a:prstGeom>
          <a:solidFill>
            <a:srgbClr val="FFE5C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A5264AC2-6795-FFBE-9DEE-690C7F6CA5FB}"/>
              </a:ext>
            </a:extLst>
          </p:cNvPr>
          <p:cNvCxnSpPr>
            <a:stCxn id="2" idx="6"/>
            <a:endCxn id="3" idx="3"/>
          </p:cNvCxnSpPr>
          <p:nvPr/>
        </p:nvCxnSpPr>
        <p:spPr>
          <a:xfrm flipV="1">
            <a:off x="2708530" y="3411222"/>
            <a:ext cx="854583" cy="284478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B6CA0C74-865C-C966-87D0-2DEF94AA409C}"/>
              </a:ext>
            </a:extLst>
          </p:cNvPr>
          <p:cNvCxnSpPr>
            <a:cxnSpLocks/>
            <a:stCxn id="5" idx="6"/>
            <a:endCxn id="4" idx="3"/>
          </p:cNvCxnSpPr>
          <p:nvPr/>
        </p:nvCxnSpPr>
        <p:spPr>
          <a:xfrm flipV="1">
            <a:off x="3150109" y="4944747"/>
            <a:ext cx="1065466" cy="428625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מחבר ישר 7">
            <a:extLst>
              <a:ext uri="{FF2B5EF4-FFF2-40B4-BE49-F238E27FC236}">
                <a16:creationId xmlns:a16="http://schemas.microsoft.com/office/drawing/2014/main" id="{B92424AB-6B39-BF11-5629-D9429874662D}"/>
              </a:ext>
            </a:extLst>
          </p:cNvPr>
          <p:cNvCxnSpPr>
            <a:stCxn id="3" idx="5"/>
            <a:endCxn id="4" idx="0"/>
          </p:cNvCxnSpPr>
          <p:nvPr/>
        </p:nvCxnSpPr>
        <p:spPr>
          <a:xfrm>
            <a:off x="4378072" y="3411222"/>
            <a:ext cx="244983" cy="54165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id="{5B0690A6-75DB-C4DB-FE6F-15616A985371}"/>
              </a:ext>
            </a:extLst>
          </p:cNvPr>
          <p:cNvCxnSpPr>
            <a:stCxn id="5" idx="0"/>
            <a:endCxn id="3" idx="4"/>
          </p:cNvCxnSpPr>
          <p:nvPr/>
        </p:nvCxnSpPr>
        <p:spPr>
          <a:xfrm flipV="1">
            <a:off x="2573847" y="3581400"/>
            <a:ext cx="1396746" cy="1210947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אליפסה 9">
            <a:extLst>
              <a:ext uri="{FF2B5EF4-FFF2-40B4-BE49-F238E27FC236}">
                <a16:creationId xmlns:a16="http://schemas.microsoft.com/office/drawing/2014/main" id="{2A28B48D-D452-3363-E837-6991D5829317}"/>
              </a:ext>
            </a:extLst>
          </p:cNvPr>
          <p:cNvSpPr/>
          <p:nvPr/>
        </p:nvSpPr>
        <p:spPr>
          <a:xfrm>
            <a:off x="1983296" y="1270952"/>
            <a:ext cx="1152525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" name="מחבר ישר 10">
            <a:extLst>
              <a:ext uri="{FF2B5EF4-FFF2-40B4-BE49-F238E27FC236}">
                <a16:creationId xmlns:a16="http://schemas.microsoft.com/office/drawing/2014/main" id="{BB3E5C8E-974F-7E0F-A208-DE3E6AF6F686}"/>
              </a:ext>
            </a:extLst>
          </p:cNvPr>
          <p:cNvCxnSpPr>
            <a:stCxn id="2" idx="0"/>
            <a:endCxn id="10" idx="4"/>
          </p:cNvCxnSpPr>
          <p:nvPr/>
        </p:nvCxnSpPr>
        <p:spPr>
          <a:xfrm flipV="1">
            <a:off x="2132268" y="2433002"/>
            <a:ext cx="427291" cy="68167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981B6AE5-2F11-44C8-1AB7-B8D155D73F0E}"/>
              </a:ext>
            </a:extLst>
          </p:cNvPr>
          <p:cNvCxnSpPr>
            <a:cxnSpLocks/>
            <a:stCxn id="10" idx="5"/>
            <a:endCxn id="3" idx="1"/>
          </p:cNvCxnSpPr>
          <p:nvPr/>
        </p:nvCxnSpPr>
        <p:spPr>
          <a:xfrm>
            <a:off x="2967038" y="2262824"/>
            <a:ext cx="596075" cy="32670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אליפסה 16">
                <a:extLst>
                  <a:ext uri="{FF2B5EF4-FFF2-40B4-BE49-F238E27FC236}">
                    <a16:creationId xmlns:a16="http://schemas.microsoft.com/office/drawing/2014/main" id="{C808E1D0-7CAD-14A3-F07A-B4DA2E684F46}"/>
                  </a:ext>
                </a:extLst>
              </p:cNvPr>
              <p:cNvSpPr/>
              <p:nvPr/>
            </p:nvSpPr>
            <p:spPr>
              <a:xfrm>
                <a:off x="7723442" y="2857500"/>
                <a:ext cx="1152525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7" name="אליפסה 16">
                <a:extLst>
                  <a:ext uri="{FF2B5EF4-FFF2-40B4-BE49-F238E27FC236}">
                    <a16:creationId xmlns:a16="http://schemas.microsoft.com/office/drawing/2014/main" id="{C808E1D0-7CAD-14A3-F07A-B4DA2E684F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3442" y="2857500"/>
                <a:ext cx="1152525" cy="1162050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אליפסה 17">
            <a:extLst>
              <a:ext uri="{FF2B5EF4-FFF2-40B4-BE49-F238E27FC236}">
                <a16:creationId xmlns:a16="http://schemas.microsoft.com/office/drawing/2014/main" id="{0D9472A5-8530-56E5-A282-E8496FC5292B}"/>
              </a:ext>
            </a:extLst>
          </p:cNvPr>
          <p:cNvSpPr/>
          <p:nvPr/>
        </p:nvSpPr>
        <p:spPr>
          <a:xfrm>
            <a:off x="9561767" y="2162175"/>
            <a:ext cx="1152525" cy="116205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9" name="אליפסה 18">
            <a:extLst>
              <a:ext uri="{FF2B5EF4-FFF2-40B4-BE49-F238E27FC236}">
                <a16:creationId xmlns:a16="http://schemas.microsoft.com/office/drawing/2014/main" id="{19C7B208-31D5-454C-1005-7C2C2CFF7840}"/>
              </a:ext>
            </a:extLst>
          </p:cNvPr>
          <p:cNvSpPr/>
          <p:nvPr/>
        </p:nvSpPr>
        <p:spPr>
          <a:xfrm>
            <a:off x="10214229" y="3695700"/>
            <a:ext cx="1152525" cy="116205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20" name="אליפסה 19">
            <a:extLst>
              <a:ext uri="{FF2B5EF4-FFF2-40B4-BE49-F238E27FC236}">
                <a16:creationId xmlns:a16="http://schemas.microsoft.com/office/drawing/2014/main" id="{43B35C0F-AE4C-A45A-2422-0AC952C99BAF}"/>
              </a:ext>
            </a:extLst>
          </p:cNvPr>
          <p:cNvSpPr/>
          <p:nvPr/>
        </p:nvSpPr>
        <p:spPr>
          <a:xfrm>
            <a:off x="8165021" y="4535172"/>
            <a:ext cx="1152525" cy="1162050"/>
          </a:xfrm>
          <a:prstGeom prst="ellipse">
            <a:avLst/>
          </a:prstGeom>
          <a:solidFill>
            <a:srgbClr val="FFE5C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21" name="מחבר ישר 20">
            <a:extLst>
              <a:ext uri="{FF2B5EF4-FFF2-40B4-BE49-F238E27FC236}">
                <a16:creationId xmlns:a16="http://schemas.microsoft.com/office/drawing/2014/main" id="{F684879E-B0E7-1A86-CACC-9F1DFE0A2BEB}"/>
              </a:ext>
            </a:extLst>
          </p:cNvPr>
          <p:cNvCxnSpPr>
            <a:stCxn id="17" idx="6"/>
            <a:endCxn id="18" idx="3"/>
          </p:cNvCxnSpPr>
          <p:nvPr/>
        </p:nvCxnSpPr>
        <p:spPr>
          <a:xfrm flipV="1">
            <a:off x="8875967" y="3154047"/>
            <a:ext cx="854583" cy="28447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מחבר ישר 21">
            <a:extLst>
              <a:ext uri="{FF2B5EF4-FFF2-40B4-BE49-F238E27FC236}">
                <a16:creationId xmlns:a16="http://schemas.microsoft.com/office/drawing/2014/main" id="{14DE41D7-4BDD-B533-9770-A07ACE3836FE}"/>
              </a:ext>
            </a:extLst>
          </p:cNvPr>
          <p:cNvCxnSpPr>
            <a:cxnSpLocks/>
            <a:stCxn id="20" idx="6"/>
            <a:endCxn id="19" idx="3"/>
          </p:cNvCxnSpPr>
          <p:nvPr/>
        </p:nvCxnSpPr>
        <p:spPr>
          <a:xfrm flipV="1">
            <a:off x="9317546" y="4687572"/>
            <a:ext cx="1065466" cy="428625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מחבר ישר 22">
            <a:extLst>
              <a:ext uri="{FF2B5EF4-FFF2-40B4-BE49-F238E27FC236}">
                <a16:creationId xmlns:a16="http://schemas.microsoft.com/office/drawing/2014/main" id="{C1798982-D2B4-9B17-F82F-BC106ECBF8A3}"/>
              </a:ext>
            </a:extLst>
          </p:cNvPr>
          <p:cNvCxnSpPr>
            <a:stCxn id="18" idx="5"/>
            <a:endCxn id="19" idx="0"/>
          </p:cNvCxnSpPr>
          <p:nvPr/>
        </p:nvCxnSpPr>
        <p:spPr>
          <a:xfrm>
            <a:off x="10545509" y="3154047"/>
            <a:ext cx="244983" cy="54165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מחבר ישר 23">
            <a:extLst>
              <a:ext uri="{FF2B5EF4-FFF2-40B4-BE49-F238E27FC236}">
                <a16:creationId xmlns:a16="http://schemas.microsoft.com/office/drawing/2014/main" id="{FB32FD44-348E-76B0-0ADA-9969D207EA4E}"/>
              </a:ext>
            </a:extLst>
          </p:cNvPr>
          <p:cNvCxnSpPr>
            <a:stCxn id="20" idx="0"/>
            <a:endCxn id="18" idx="4"/>
          </p:cNvCxnSpPr>
          <p:nvPr/>
        </p:nvCxnSpPr>
        <p:spPr>
          <a:xfrm flipV="1">
            <a:off x="8741284" y="3324225"/>
            <a:ext cx="1396746" cy="1210947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אליפסה 24">
            <a:extLst>
              <a:ext uri="{FF2B5EF4-FFF2-40B4-BE49-F238E27FC236}">
                <a16:creationId xmlns:a16="http://schemas.microsoft.com/office/drawing/2014/main" id="{FFA01E14-CD53-3643-3DFB-B075264CB0E3}"/>
              </a:ext>
            </a:extLst>
          </p:cNvPr>
          <p:cNvSpPr/>
          <p:nvPr/>
        </p:nvSpPr>
        <p:spPr>
          <a:xfrm>
            <a:off x="8150733" y="1013777"/>
            <a:ext cx="1152525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6" name="מחבר ישר 25">
            <a:extLst>
              <a:ext uri="{FF2B5EF4-FFF2-40B4-BE49-F238E27FC236}">
                <a16:creationId xmlns:a16="http://schemas.microsoft.com/office/drawing/2014/main" id="{461B5E27-BC9F-2E31-939C-07361E54C929}"/>
              </a:ext>
            </a:extLst>
          </p:cNvPr>
          <p:cNvCxnSpPr>
            <a:stCxn id="17" idx="0"/>
            <a:endCxn id="25" idx="4"/>
          </p:cNvCxnSpPr>
          <p:nvPr/>
        </p:nvCxnSpPr>
        <p:spPr>
          <a:xfrm flipV="1">
            <a:off x="8299705" y="2175827"/>
            <a:ext cx="427291" cy="68167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7" name="מחבר ישר 26">
            <a:extLst>
              <a:ext uri="{FF2B5EF4-FFF2-40B4-BE49-F238E27FC236}">
                <a16:creationId xmlns:a16="http://schemas.microsoft.com/office/drawing/2014/main" id="{4487438D-BAF0-DB88-F304-020C9E82BC92}"/>
              </a:ext>
            </a:extLst>
          </p:cNvPr>
          <p:cNvCxnSpPr>
            <a:cxnSpLocks/>
            <a:stCxn id="25" idx="5"/>
            <a:endCxn id="18" idx="1"/>
          </p:cNvCxnSpPr>
          <p:nvPr/>
        </p:nvCxnSpPr>
        <p:spPr>
          <a:xfrm>
            <a:off x="9134475" y="2005649"/>
            <a:ext cx="596075" cy="32670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9" name="מחבר חץ ישר 28">
            <a:extLst>
              <a:ext uri="{FF2B5EF4-FFF2-40B4-BE49-F238E27FC236}">
                <a16:creationId xmlns:a16="http://schemas.microsoft.com/office/drawing/2014/main" id="{A6CA38FE-22DA-85DE-B199-78E928378541}"/>
              </a:ext>
            </a:extLst>
          </p:cNvPr>
          <p:cNvCxnSpPr/>
          <p:nvPr/>
        </p:nvCxnSpPr>
        <p:spPr>
          <a:xfrm flipV="1">
            <a:off x="5125213" y="3397570"/>
            <a:ext cx="2190750" cy="273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תיבת טקסט 29">
                <a:extLst>
                  <a:ext uri="{FF2B5EF4-FFF2-40B4-BE49-F238E27FC236}">
                    <a16:creationId xmlns:a16="http://schemas.microsoft.com/office/drawing/2014/main" id="{B65207B6-509D-1A8A-7D99-E972882B07B1}"/>
                  </a:ext>
                </a:extLst>
              </p:cNvPr>
              <p:cNvSpPr txBox="1"/>
              <p:nvPr/>
            </p:nvSpPr>
            <p:spPr>
              <a:xfrm>
                <a:off x="5752246" y="2926954"/>
                <a:ext cx="248786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𝑟𝑒𝑚𝑜𝑣𝑒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תיבת טקסט 29">
                <a:extLst>
                  <a:ext uri="{FF2B5EF4-FFF2-40B4-BE49-F238E27FC236}">
                    <a16:creationId xmlns:a16="http://schemas.microsoft.com/office/drawing/2014/main" id="{B65207B6-509D-1A8A-7D99-E972882B07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246" y="2926954"/>
                <a:ext cx="248786" cy="369332"/>
              </a:xfrm>
              <a:prstGeom prst="rect">
                <a:avLst/>
              </a:prstGeom>
              <a:blipFill>
                <a:blip r:embed="rId4"/>
                <a:stretch>
                  <a:fillRect l="-7500" r="-495000" b="-1475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כותרת 1">
            <a:extLst>
              <a:ext uri="{FF2B5EF4-FFF2-40B4-BE49-F238E27FC236}">
                <a16:creationId xmlns:a16="http://schemas.microsoft.com/office/drawing/2014/main" id="{F45C89C4-1878-12EC-9F83-29994DFC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DST-N</a:t>
            </a:r>
            <a:endParaRPr lang="he-I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2399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38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כותרת 1">
            <a:extLst>
              <a:ext uri="{FF2B5EF4-FFF2-40B4-BE49-F238E27FC236}">
                <a16:creationId xmlns:a16="http://schemas.microsoft.com/office/drawing/2014/main" id="{B125ED0C-6243-1564-7916-4DE5AE65E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DST-N</a:t>
            </a:r>
            <a:endParaRPr lang="he-I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תיבת טקסט 11">
                <a:extLst>
                  <a:ext uri="{FF2B5EF4-FFF2-40B4-BE49-F238E27FC236}">
                    <a16:creationId xmlns:a16="http://schemas.microsoft.com/office/drawing/2014/main" id="{DF3F6777-26D3-0C83-9FA8-A985B27C6C90}"/>
                  </a:ext>
                </a:extLst>
              </p:cNvPr>
              <p:cNvSpPr txBox="1"/>
              <p:nvPr/>
            </p:nvSpPr>
            <p:spPr>
              <a:xfrm>
                <a:off x="3086433" y="1447566"/>
                <a:ext cx="6096000" cy="871521"/>
              </a:xfrm>
              <a:prstGeom prst="rect">
                <a:avLst/>
              </a:prstGeom>
              <a:solidFill>
                <a:srgbClr val="96B0DE"/>
              </a:solidFill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𝑐𝑜𝑠𝑡</m:t>
                              </m:r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𝑂𝑃𝑇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e>
                      </m:func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12" name="תיבת טקסט 11">
                <a:extLst>
                  <a:ext uri="{FF2B5EF4-FFF2-40B4-BE49-F238E27FC236}">
                    <a16:creationId xmlns:a16="http://schemas.microsoft.com/office/drawing/2014/main" id="{DF3F6777-26D3-0C83-9FA8-A985B27C6C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6433" y="1447566"/>
                <a:ext cx="6096000" cy="8715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אליפסה 12">
            <a:extLst>
              <a:ext uri="{FF2B5EF4-FFF2-40B4-BE49-F238E27FC236}">
                <a16:creationId xmlns:a16="http://schemas.microsoft.com/office/drawing/2014/main" id="{3756FB57-A292-192D-679F-C82D6A957A73}"/>
              </a:ext>
            </a:extLst>
          </p:cNvPr>
          <p:cNvSpPr/>
          <p:nvPr/>
        </p:nvSpPr>
        <p:spPr>
          <a:xfrm>
            <a:off x="2420016" y="2726685"/>
            <a:ext cx="1332834" cy="126429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>
            <a:extLst>
              <a:ext uri="{FF2B5EF4-FFF2-40B4-BE49-F238E27FC236}">
                <a16:creationId xmlns:a16="http://schemas.microsoft.com/office/drawing/2014/main" id="{EC943540-5965-8C58-7DDF-83320444AE1C}"/>
              </a:ext>
            </a:extLst>
          </p:cNvPr>
          <p:cNvSpPr/>
          <p:nvPr/>
        </p:nvSpPr>
        <p:spPr>
          <a:xfrm>
            <a:off x="2420016" y="5040620"/>
            <a:ext cx="1332834" cy="126429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7" name="מחבר ישר 16">
            <a:extLst>
              <a:ext uri="{FF2B5EF4-FFF2-40B4-BE49-F238E27FC236}">
                <a16:creationId xmlns:a16="http://schemas.microsoft.com/office/drawing/2014/main" id="{C527C576-FFB7-A7BF-A3F6-4D83BD17047F}"/>
              </a:ext>
            </a:extLst>
          </p:cNvPr>
          <p:cNvCxnSpPr>
            <a:cxnSpLocks/>
            <a:stCxn id="13" idx="4"/>
            <a:endCxn id="15" idx="0"/>
          </p:cNvCxnSpPr>
          <p:nvPr/>
        </p:nvCxnSpPr>
        <p:spPr>
          <a:xfrm>
            <a:off x="3086433" y="3990975"/>
            <a:ext cx="0" cy="1049645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אליפסה 17">
            <a:extLst>
              <a:ext uri="{FF2B5EF4-FFF2-40B4-BE49-F238E27FC236}">
                <a16:creationId xmlns:a16="http://schemas.microsoft.com/office/drawing/2014/main" id="{9F834738-0AAD-7F4E-4134-AF30846F30D7}"/>
              </a:ext>
            </a:extLst>
          </p:cNvPr>
          <p:cNvSpPr/>
          <p:nvPr/>
        </p:nvSpPr>
        <p:spPr>
          <a:xfrm>
            <a:off x="753974" y="3982244"/>
            <a:ext cx="1332834" cy="1264290"/>
          </a:xfrm>
          <a:prstGeom prst="ellipse">
            <a:avLst/>
          </a:prstGeom>
          <a:solidFill>
            <a:srgbClr val="FFE5CF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0" name="מחבר ישר 19">
            <a:extLst>
              <a:ext uri="{FF2B5EF4-FFF2-40B4-BE49-F238E27FC236}">
                <a16:creationId xmlns:a16="http://schemas.microsoft.com/office/drawing/2014/main" id="{F6634757-4DFF-9B14-9C12-1589D61984C2}"/>
              </a:ext>
            </a:extLst>
          </p:cNvPr>
          <p:cNvCxnSpPr>
            <a:stCxn id="15" idx="1"/>
          </p:cNvCxnSpPr>
          <p:nvPr/>
        </p:nvCxnSpPr>
        <p:spPr>
          <a:xfrm flipH="1" flipV="1">
            <a:off x="2009775" y="4905375"/>
            <a:ext cx="605430" cy="320396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ישר 20">
            <a:extLst>
              <a:ext uri="{FF2B5EF4-FFF2-40B4-BE49-F238E27FC236}">
                <a16:creationId xmlns:a16="http://schemas.microsoft.com/office/drawing/2014/main" id="{7F94A6DE-9ED3-D603-E1A5-A744EF02FF79}"/>
              </a:ext>
            </a:extLst>
          </p:cNvPr>
          <p:cNvCxnSpPr>
            <a:cxnSpLocks/>
            <a:stCxn id="13" idx="3"/>
            <a:endCxn id="18" idx="7"/>
          </p:cNvCxnSpPr>
          <p:nvPr/>
        </p:nvCxnSpPr>
        <p:spPr>
          <a:xfrm flipH="1">
            <a:off x="1891619" y="3805824"/>
            <a:ext cx="723586" cy="361571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תיבת טקסט 29">
            <a:extLst>
              <a:ext uri="{FF2B5EF4-FFF2-40B4-BE49-F238E27FC236}">
                <a16:creationId xmlns:a16="http://schemas.microsoft.com/office/drawing/2014/main" id="{3953944A-8F52-CFFF-2286-8258AF85DC98}"/>
              </a:ext>
            </a:extLst>
          </p:cNvPr>
          <p:cNvSpPr txBox="1"/>
          <p:nvPr/>
        </p:nvSpPr>
        <p:spPr>
          <a:xfrm>
            <a:off x="1834708" y="3449591"/>
            <a:ext cx="4187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6$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3" name="תיבת טקסט 32">
            <a:extLst>
              <a:ext uri="{FF2B5EF4-FFF2-40B4-BE49-F238E27FC236}">
                <a16:creationId xmlns:a16="http://schemas.microsoft.com/office/drawing/2014/main" id="{DD306355-2763-DDAF-3B9E-48D26E360B53}"/>
              </a:ext>
            </a:extLst>
          </p:cNvPr>
          <p:cNvSpPr txBox="1"/>
          <p:nvPr/>
        </p:nvSpPr>
        <p:spPr>
          <a:xfrm>
            <a:off x="1835541" y="5184175"/>
            <a:ext cx="4187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5$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4" name="תיבת טקסט 33">
            <a:extLst>
              <a:ext uri="{FF2B5EF4-FFF2-40B4-BE49-F238E27FC236}">
                <a16:creationId xmlns:a16="http://schemas.microsoft.com/office/drawing/2014/main" id="{EB22DB71-37C2-E903-1B6A-44F91A575DC5}"/>
              </a:ext>
            </a:extLst>
          </p:cNvPr>
          <p:cNvSpPr txBox="1"/>
          <p:nvPr/>
        </p:nvSpPr>
        <p:spPr>
          <a:xfrm>
            <a:off x="3245272" y="4352801"/>
            <a:ext cx="4187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9$</a:t>
            </a:r>
            <a:endParaRPr lang="he-IL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5" name="אליפסה 34">
            <a:extLst>
              <a:ext uri="{FF2B5EF4-FFF2-40B4-BE49-F238E27FC236}">
                <a16:creationId xmlns:a16="http://schemas.microsoft.com/office/drawing/2014/main" id="{8CDEEC27-27EB-E533-E2FE-F68A89FCDD22}"/>
              </a:ext>
            </a:extLst>
          </p:cNvPr>
          <p:cNvSpPr/>
          <p:nvPr/>
        </p:nvSpPr>
        <p:spPr>
          <a:xfrm>
            <a:off x="9633964" y="2687539"/>
            <a:ext cx="1332834" cy="126429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אליפסה 35">
            <a:extLst>
              <a:ext uri="{FF2B5EF4-FFF2-40B4-BE49-F238E27FC236}">
                <a16:creationId xmlns:a16="http://schemas.microsoft.com/office/drawing/2014/main" id="{988AAA1E-D7AB-DA61-E9C2-FB3ECB3FEA70}"/>
              </a:ext>
            </a:extLst>
          </p:cNvPr>
          <p:cNvSpPr/>
          <p:nvPr/>
        </p:nvSpPr>
        <p:spPr>
          <a:xfrm>
            <a:off x="9645683" y="5037206"/>
            <a:ext cx="1332834" cy="126429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7" name="מחבר ישר 36">
            <a:extLst>
              <a:ext uri="{FF2B5EF4-FFF2-40B4-BE49-F238E27FC236}">
                <a16:creationId xmlns:a16="http://schemas.microsoft.com/office/drawing/2014/main" id="{FF483CB0-70B9-3929-99AA-1C2F0998E5C0}"/>
              </a:ext>
            </a:extLst>
          </p:cNvPr>
          <p:cNvCxnSpPr>
            <a:cxnSpLocks/>
            <a:endCxn id="36" idx="0"/>
          </p:cNvCxnSpPr>
          <p:nvPr/>
        </p:nvCxnSpPr>
        <p:spPr>
          <a:xfrm flipH="1">
            <a:off x="10312100" y="3969777"/>
            <a:ext cx="10068" cy="1067429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8" name="אליפסה 37">
            <a:extLst>
              <a:ext uri="{FF2B5EF4-FFF2-40B4-BE49-F238E27FC236}">
                <a16:creationId xmlns:a16="http://schemas.microsoft.com/office/drawing/2014/main" id="{48792D89-43C6-B839-3BAA-E94666BA72D7}"/>
              </a:ext>
            </a:extLst>
          </p:cNvPr>
          <p:cNvSpPr/>
          <p:nvPr/>
        </p:nvSpPr>
        <p:spPr>
          <a:xfrm>
            <a:off x="7979641" y="3978830"/>
            <a:ext cx="1332834" cy="1264290"/>
          </a:xfrm>
          <a:prstGeom prst="ellipse">
            <a:avLst/>
          </a:prstGeom>
          <a:solidFill>
            <a:srgbClr val="FFE5CF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9" name="מחבר ישר 38">
            <a:extLst>
              <a:ext uri="{FF2B5EF4-FFF2-40B4-BE49-F238E27FC236}">
                <a16:creationId xmlns:a16="http://schemas.microsoft.com/office/drawing/2014/main" id="{491C751C-C081-71FE-0BC7-8FAD6FD76C6A}"/>
              </a:ext>
            </a:extLst>
          </p:cNvPr>
          <p:cNvCxnSpPr>
            <a:stCxn id="36" idx="1"/>
          </p:cNvCxnSpPr>
          <p:nvPr/>
        </p:nvCxnSpPr>
        <p:spPr>
          <a:xfrm flipH="1" flipV="1">
            <a:off x="9235442" y="4901961"/>
            <a:ext cx="605430" cy="320396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מחבר ישר 39">
            <a:extLst>
              <a:ext uri="{FF2B5EF4-FFF2-40B4-BE49-F238E27FC236}">
                <a16:creationId xmlns:a16="http://schemas.microsoft.com/office/drawing/2014/main" id="{BDFBAAF0-B80D-8E36-4FF9-C14637E94199}"/>
              </a:ext>
            </a:extLst>
          </p:cNvPr>
          <p:cNvCxnSpPr>
            <a:cxnSpLocks/>
            <a:endCxn id="38" idx="7"/>
          </p:cNvCxnSpPr>
          <p:nvPr/>
        </p:nvCxnSpPr>
        <p:spPr>
          <a:xfrm flipH="1">
            <a:off x="9117286" y="3784626"/>
            <a:ext cx="733654" cy="379355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תיבת טקסט 40">
            <a:extLst>
              <a:ext uri="{FF2B5EF4-FFF2-40B4-BE49-F238E27FC236}">
                <a16:creationId xmlns:a16="http://schemas.microsoft.com/office/drawing/2014/main" id="{3D41F6EF-6E86-2C06-D037-30B2BDBB8EC0}"/>
              </a:ext>
            </a:extLst>
          </p:cNvPr>
          <p:cNvSpPr txBox="1"/>
          <p:nvPr/>
        </p:nvSpPr>
        <p:spPr>
          <a:xfrm>
            <a:off x="9060375" y="3446177"/>
            <a:ext cx="4187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6$</a:t>
            </a:r>
            <a:endParaRPr lang="he-IL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2" name="תיבת טקסט 41">
            <a:extLst>
              <a:ext uri="{FF2B5EF4-FFF2-40B4-BE49-F238E27FC236}">
                <a16:creationId xmlns:a16="http://schemas.microsoft.com/office/drawing/2014/main" id="{FE7FE9A4-0B96-AD9E-63B0-A224BFAA1EF3}"/>
              </a:ext>
            </a:extLst>
          </p:cNvPr>
          <p:cNvSpPr txBox="1"/>
          <p:nvPr/>
        </p:nvSpPr>
        <p:spPr>
          <a:xfrm>
            <a:off x="9117286" y="5158211"/>
            <a:ext cx="4187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5$</a:t>
            </a:r>
            <a:endParaRPr lang="he-IL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3" name="תיבת טקסט 42">
            <a:extLst>
              <a:ext uri="{FF2B5EF4-FFF2-40B4-BE49-F238E27FC236}">
                <a16:creationId xmlns:a16="http://schemas.microsoft.com/office/drawing/2014/main" id="{8624D744-5E1F-551D-2436-7FA5BD387C1E}"/>
              </a:ext>
            </a:extLst>
          </p:cNvPr>
          <p:cNvSpPr txBox="1"/>
          <p:nvPr/>
        </p:nvSpPr>
        <p:spPr>
          <a:xfrm>
            <a:off x="10446945" y="4315754"/>
            <a:ext cx="4187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9$</a:t>
            </a:r>
            <a:endParaRPr lang="he-IL" dirty="0">
              <a:solidFill>
                <a:srgbClr val="00B050"/>
              </a:solidFill>
            </a:endParaRPr>
          </a:p>
        </p:txBody>
      </p:sp>
      <p:sp>
        <p:nvSpPr>
          <p:cNvPr id="44" name="אליפסה 43">
            <a:extLst>
              <a:ext uri="{FF2B5EF4-FFF2-40B4-BE49-F238E27FC236}">
                <a16:creationId xmlns:a16="http://schemas.microsoft.com/office/drawing/2014/main" id="{5A9D0E34-56F8-5296-F8A9-5B3A74F4918D}"/>
              </a:ext>
            </a:extLst>
          </p:cNvPr>
          <p:cNvSpPr/>
          <p:nvPr/>
        </p:nvSpPr>
        <p:spPr>
          <a:xfrm>
            <a:off x="211506" y="2367277"/>
            <a:ext cx="4502208" cy="4125597"/>
          </a:xfrm>
          <a:prstGeom prst="ellipse">
            <a:avLst/>
          </a:prstGeom>
          <a:solidFill>
            <a:srgbClr val="FFC000">
              <a:alpha val="32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אליפסה 53">
            <a:extLst>
              <a:ext uri="{FF2B5EF4-FFF2-40B4-BE49-F238E27FC236}">
                <a16:creationId xmlns:a16="http://schemas.microsoft.com/office/drawing/2014/main" id="{0FBBCDB0-349F-6F8F-9C06-9E7E2EF76C75}"/>
              </a:ext>
            </a:extLst>
          </p:cNvPr>
          <p:cNvSpPr/>
          <p:nvPr/>
        </p:nvSpPr>
        <p:spPr>
          <a:xfrm>
            <a:off x="7463456" y="2381772"/>
            <a:ext cx="4502208" cy="4125597"/>
          </a:xfrm>
          <a:prstGeom prst="ellipse">
            <a:avLst/>
          </a:prstGeom>
          <a:solidFill>
            <a:srgbClr val="FFC000">
              <a:alpha val="32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תיבת טקסט 54">
                <a:extLst>
                  <a:ext uri="{FF2B5EF4-FFF2-40B4-BE49-F238E27FC236}">
                    <a16:creationId xmlns:a16="http://schemas.microsoft.com/office/drawing/2014/main" id="{BA301767-1C3A-9221-F62F-FE5A1D79376A}"/>
                  </a:ext>
                </a:extLst>
              </p:cNvPr>
              <p:cNvSpPr txBox="1"/>
              <p:nvPr/>
            </p:nvSpPr>
            <p:spPr>
              <a:xfrm>
                <a:off x="3093691" y="2484505"/>
                <a:ext cx="6096000" cy="461665"/>
              </a:xfrm>
              <a:prstGeom prst="rect">
                <a:avLst/>
              </a:prstGeom>
              <a:solidFill>
                <a:srgbClr val="96B0DE"/>
              </a:solidFill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e-IL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sup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:</m:t>
                              </m:r>
                              <m:func>
                                <m:funcPr>
                                  <m:ctrlP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max</m:t>
                                  </m:r>
                                </m:fName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55" name="תיבת טקסט 54">
                <a:extLst>
                  <a:ext uri="{FF2B5EF4-FFF2-40B4-BE49-F238E27FC236}">
                    <a16:creationId xmlns:a16="http://schemas.microsoft.com/office/drawing/2014/main" id="{BA301767-1C3A-9221-F62F-FE5A1D7937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691" y="2484505"/>
                <a:ext cx="6096000" cy="461665"/>
              </a:xfrm>
              <a:prstGeom prst="rect">
                <a:avLst/>
              </a:prstGeom>
              <a:blipFill>
                <a:blip r:embed="rId3"/>
                <a:stretch>
                  <a:fillRect b="-1025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45356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3DE0F35F-48C4-C938-F4FF-0B6038F67A84}"/>
                  </a:ext>
                </a:extLst>
              </p:cNvPr>
              <p:cNvSpPr/>
              <p:nvPr/>
            </p:nvSpPr>
            <p:spPr>
              <a:xfrm>
                <a:off x="885825" y="2962275"/>
                <a:ext cx="1152525" cy="1162050"/>
              </a:xfrm>
              <a:prstGeom prst="ellipse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3DE0F35F-48C4-C938-F4FF-0B6038F67A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825" y="2962275"/>
                <a:ext cx="1152525" cy="1162050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אליפסה 2">
            <a:extLst>
              <a:ext uri="{FF2B5EF4-FFF2-40B4-BE49-F238E27FC236}">
                <a16:creationId xmlns:a16="http://schemas.microsoft.com/office/drawing/2014/main" id="{4ECAF408-81D0-EF66-50AB-BBED0693AB20}"/>
              </a:ext>
            </a:extLst>
          </p:cNvPr>
          <p:cNvSpPr/>
          <p:nvPr/>
        </p:nvSpPr>
        <p:spPr>
          <a:xfrm>
            <a:off x="2724150" y="2266950"/>
            <a:ext cx="1152525" cy="116205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" name="אליפסה 3">
            <a:extLst>
              <a:ext uri="{FF2B5EF4-FFF2-40B4-BE49-F238E27FC236}">
                <a16:creationId xmlns:a16="http://schemas.microsoft.com/office/drawing/2014/main" id="{A9ACD4BE-3A88-129E-F455-24F083C38A75}"/>
              </a:ext>
            </a:extLst>
          </p:cNvPr>
          <p:cNvSpPr/>
          <p:nvPr/>
        </p:nvSpPr>
        <p:spPr>
          <a:xfrm>
            <a:off x="3376612" y="3800475"/>
            <a:ext cx="1152525" cy="116205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D35175FF-ED8B-2C63-204C-BFB307D6A301}"/>
              </a:ext>
            </a:extLst>
          </p:cNvPr>
          <p:cNvSpPr/>
          <p:nvPr/>
        </p:nvSpPr>
        <p:spPr>
          <a:xfrm>
            <a:off x="1327404" y="4639947"/>
            <a:ext cx="1152525" cy="1162050"/>
          </a:xfrm>
          <a:prstGeom prst="ellipse">
            <a:avLst/>
          </a:prstGeom>
          <a:solidFill>
            <a:srgbClr val="FFE5C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A5264AC2-6795-FFBE-9DEE-690C7F6CA5FB}"/>
              </a:ext>
            </a:extLst>
          </p:cNvPr>
          <p:cNvCxnSpPr>
            <a:stCxn id="2" idx="6"/>
            <a:endCxn id="3" idx="3"/>
          </p:cNvCxnSpPr>
          <p:nvPr/>
        </p:nvCxnSpPr>
        <p:spPr>
          <a:xfrm flipV="1">
            <a:off x="2038350" y="3258822"/>
            <a:ext cx="854583" cy="284478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B6CA0C74-865C-C966-87D0-2DEF94AA409C}"/>
              </a:ext>
            </a:extLst>
          </p:cNvPr>
          <p:cNvCxnSpPr>
            <a:cxnSpLocks/>
            <a:stCxn id="5" idx="6"/>
            <a:endCxn id="4" idx="3"/>
          </p:cNvCxnSpPr>
          <p:nvPr/>
        </p:nvCxnSpPr>
        <p:spPr>
          <a:xfrm flipV="1">
            <a:off x="2479929" y="4792347"/>
            <a:ext cx="1065466" cy="428625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מחבר ישר 7">
            <a:extLst>
              <a:ext uri="{FF2B5EF4-FFF2-40B4-BE49-F238E27FC236}">
                <a16:creationId xmlns:a16="http://schemas.microsoft.com/office/drawing/2014/main" id="{B92424AB-6B39-BF11-5629-D9429874662D}"/>
              </a:ext>
            </a:extLst>
          </p:cNvPr>
          <p:cNvCxnSpPr>
            <a:stCxn id="3" idx="5"/>
            <a:endCxn id="4" idx="0"/>
          </p:cNvCxnSpPr>
          <p:nvPr/>
        </p:nvCxnSpPr>
        <p:spPr>
          <a:xfrm>
            <a:off x="3707892" y="3258822"/>
            <a:ext cx="244983" cy="54165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id="{5B0690A6-75DB-C4DB-FE6F-15616A985371}"/>
              </a:ext>
            </a:extLst>
          </p:cNvPr>
          <p:cNvCxnSpPr>
            <a:stCxn id="5" idx="0"/>
            <a:endCxn id="3" idx="4"/>
          </p:cNvCxnSpPr>
          <p:nvPr/>
        </p:nvCxnSpPr>
        <p:spPr>
          <a:xfrm flipV="1">
            <a:off x="1903667" y="3429000"/>
            <a:ext cx="1396746" cy="1210947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אליפסה 9">
            <a:extLst>
              <a:ext uri="{FF2B5EF4-FFF2-40B4-BE49-F238E27FC236}">
                <a16:creationId xmlns:a16="http://schemas.microsoft.com/office/drawing/2014/main" id="{2A28B48D-D452-3363-E837-6991D5829317}"/>
              </a:ext>
            </a:extLst>
          </p:cNvPr>
          <p:cNvSpPr/>
          <p:nvPr/>
        </p:nvSpPr>
        <p:spPr>
          <a:xfrm>
            <a:off x="1313116" y="1118552"/>
            <a:ext cx="1152525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" name="מחבר ישר 10">
            <a:extLst>
              <a:ext uri="{FF2B5EF4-FFF2-40B4-BE49-F238E27FC236}">
                <a16:creationId xmlns:a16="http://schemas.microsoft.com/office/drawing/2014/main" id="{BB3E5C8E-974F-7E0F-A208-DE3E6AF6F686}"/>
              </a:ext>
            </a:extLst>
          </p:cNvPr>
          <p:cNvCxnSpPr>
            <a:stCxn id="2" idx="0"/>
            <a:endCxn id="10" idx="4"/>
          </p:cNvCxnSpPr>
          <p:nvPr/>
        </p:nvCxnSpPr>
        <p:spPr>
          <a:xfrm flipV="1">
            <a:off x="1462088" y="2280602"/>
            <a:ext cx="427291" cy="68167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981B6AE5-2F11-44C8-1AB7-B8D155D73F0E}"/>
              </a:ext>
            </a:extLst>
          </p:cNvPr>
          <p:cNvCxnSpPr>
            <a:cxnSpLocks/>
            <a:stCxn id="10" idx="5"/>
            <a:endCxn id="3" idx="1"/>
          </p:cNvCxnSpPr>
          <p:nvPr/>
        </p:nvCxnSpPr>
        <p:spPr>
          <a:xfrm>
            <a:off x="2296858" y="2110424"/>
            <a:ext cx="596075" cy="32670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אליפסה 16">
                <a:extLst>
                  <a:ext uri="{FF2B5EF4-FFF2-40B4-BE49-F238E27FC236}">
                    <a16:creationId xmlns:a16="http://schemas.microsoft.com/office/drawing/2014/main" id="{C808E1D0-7CAD-14A3-F07A-B4DA2E684F46}"/>
                  </a:ext>
                </a:extLst>
              </p:cNvPr>
              <p:cNvSpPr/>
              <p:nvPr/>
            </p:nvSpPr>
            <p:spPr>
              <a:xfrm>
                <a:off x="7587425" y="2765713"/>
                <a:ext cx="1152525" cy="1162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7" name="אליפסה 16">
                <a:extLst>
                  <a:ext uri="{FF2B5EF4-FFF2-40B4-BE49-F238E27FC236}">
                    <a16:creationId xmlns:a16="http://schemas.microsoft.com/office/drawing/2014/main" id="{C808E1D0-7CAD-14A3-F07A-B4DA2E684F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7425" y="2765713"/>
                <a:ext cx="1152525" cy="1162050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אליפסה 17">
            <a:extLst>
              <a:ext uri="{FF2B5EF4-FFF2-40B4-BE49-F238E27FC236}">
                <a16:creationId xmlns:a16="http://schemas.microsoft.com/office/drawing/2014/main" id="{0D9472A5-8530-56E5-A282-E8496FC5292B}"/>
              </a:ext>
            </a:extLst>
          </p:cNvPr>
          <p:cNvSpPr/>
          <p:nvPr/>
        </p:nvSpPr>
        <p:spPr>
          <a:xfrm>
            <a:off x="9425750" y="2070388"/>
            <a:ext cx="1152525" cy="116205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9" name="אליפסה 18">
            <a:extLst>
              <a:ext uri="{FF2B5EF4-FFF2-40B4-BE49-F238E27FC236}">
                <a16:creationId xmlns:a16="http://schemas.microsoft.com/office/drawing/2014/main" id="{19C7B208-31D5-454C-1005-7C2C2CFF7840}"/>
              </a:ext>
            </a:extLst>
          </p:cNvPr>
          <p:cNvSpPr/>
          <p:nvPr/>
        </p:nvSpPr>
        <p:spPr>
          <a:xfrm>
            <a:off x="10078212" y="3603913"/>
            <a:ext cx="1152525" cy="116205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20" name="אליפסה 19">
            <a:extLst>
              <a:ext uri="{FF2B5EF4-FFF2-40B4-BE49-F238E27FC236}">
                <a16:creationId xmlns:a16="http://schemas.microsoft.com/office/drawing/2014/main" id="{43B35C0F-AE4C-A45A-2422-0AC952C99BAF}"/>
              </a:ext>
            </a:extLst>
          </p:cNvPr>
          <p:cNvSpPr/>
          <p:nvPr/>
        </p:nvSpPr>
        <p:spPr>
          <a:xfrm>
            <a:off x="8029004" y="4443385"/>
            <a:ext cx="1152525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21" name="מחבר ישר 20">
            <a:extLst>
              <a:ext uri="{FF2B5EF4-FFF2-40B4-BE49-F238E27FC236}">
                <a16:creationId xmlns:a16="http://schemas.microsoft.com/office/drawing/2014/main" id="{F684879E-B0E7-1A86-CACC-9F1DFE0A2BEB}"/>
              </a:ext>
            </a:extLst>
          </p:cNvPr>
          <p:cNvCxnSpPr>
            <a:stCxn id="17" idx="6"/>
            <a:endCxn id="18" idx="3"/>
          </p:cNvCxnSpPr>
          <p:nvPr/>
        </p:nvCxnSpPr>
        <p:spPr>
          <a:xfrm flipV="1">
            <a:off x="8739950" y="3062260"/>
            <a:ext cx="854583" cy="284478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מחבר ישר 21">
            <a:extLst>
              <a:ext uri="{FF2B5EF4-FFF2-40B4-BE49-F238E27FC236}">
                <a16:creationId xmlns:a16="http://schemas.microsoft.com/office/drawing/2014/main" id="{14DE41D7-4BDD-B533-9770-A07ACE3836FE}"/>
              </a:ext>
            </a:extLst>
          </p:cNvPr>
          <p:cNvCxnSpPr>
            <a:cxnSpLocks/>
            <a:stCxn id="20" idx="6"/>
            <a:endCxn id="19" idx="3"/>
          </p:cNvCxnSpPr>
          <p:nvPr/>
        </p:nvCxnSpPr>
        <p:spPr>
          <a:xfrm flipV="1">
            <a:off x="9181529" y="4595785"/>
            <a:ext cx="1065466" cy="428625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מחבר ישר 22">
            <a:extLst>
              <a:ext uri="{FF2B5EF4-FFF2-40B4-BE49-F238E27FC236}">
                <a16:creationId xmlns:a16="http://schemas.microsoft.com/office/drawing/2014/main" id="{C1798982-D2B4-9B17-F82F-BC106ECBF8A3}"/>
              </a:ext>
            </a:extLst>
          </p:cNvPr>
          <p:cNvCxnSpPr>
            <a:stCxn id="18" idx="5"/>
            <a:endCxn id="19" idx="0"/>
          </p:cNvCxnSpPr>
          <p:nvPr/>
        </p:nvCxnSpPr>
        <p:spPr>
          <a:xfrm>
            <a:off x="10409492" y="3062260"/>
            <a:ext cx="244983" cy="541653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מחבר ישר 23">
            <a:extLst>
              <a:ext uri="{FF2B5EF4-FFF2-40B4-BE49-F238E27FC236}">
                <a16:creationId xmlns:a16="http://schemas.microsoft.com/office/drawing/2014/main" id="{FB32FD44-348E-76B0-0ADA-9969D207EA4E}"/>
              </a:ext>
            </a:extLst>
          </p:cNvPr>
          <p:cNvCxnSpPr>
            <a:stCxn id="20" idx="0"/>
            <a:endCxn id="18" idx="4"/>
          </p:cNvCxnSpPr>
          <p:nvPr/>
        </p:nvCxnSpPr>
        <p:spPr>
          <a:xfrm flipV="1">
            <a:off x="8605267" y="3232438"/>
            <a:ext cx="1396746" cy="1210947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אליפסה 24">
            <a:extLst>
              <a:ext uri="{FF2B5EF4-FFF2-40B4-BE49-F238E27FC236}">
                <a16:creationId xmlns:a16="http://schemas.microsoft.com/office/drawing/2014/main" id="{FFA01E14-CD53-3643-3DFB-B075264CB0E3}"/>
              </a:ext>
            </a:extLst>
          </p:cNvPr>
          <p:cNvSpPr/>
          <p:nvPr/>
        </p:nvSpPr>
        <p:spPr>
          <a:xfrm>
            <a:off x="8014716" y="921990"/>
            <a:ext cx="1152525" cy="1162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6" name="מחבר ישר 25">
            <a:extLst>
              <a:ext uri="{FF2B5EF4-FFF2-40B4-BE49-F238E27FC236}">
                <a16:creationId xmlns:a16="http://schemas.microsoft.com/office/drawing/2014/main" id="{461B5E27-BC9F-2E31-939C-07361E54C929}"/>
              </a:ext>
            </a:extLst>
          </p:cNvPr>
          <p:cNvCxnSpPr>
            <a:stCxn id="17" idx="0"/>
            <a:endCxn id="25" idx="4"/>
          </p:cNvCxnSpPr>
          <p:nvPr/>
        </p:nvCxnSpPr>
        <p:spPr>
          <a:xfrm flipV="1">
            <a:off x="8163688" y="2084040"/>
            <a:ext cx="427291" cy="68167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7" name="מחבר ישר 26">
            <a:extLst>
              <a:ext uri="{FF2B5EF4-FFF2-40B4-BE49-F238E27FC236}">
                <a16:creationId xmlns:a16="http://schemas.microsoft.com/office/drawing/2014/main" id="{4487438D-BAF0-DB88-F304-020C9E82BC92}"/>
              </a:ext>
            </a:extLst>
          </p:cNvPr>
          <p:cNvCxnSpPr>
            <a:cxnSpLocks/>
            <a:stCxn id="25" idx="5"/>
            <a:endCxn id="18" idx="1"/>
          </p:cNvCxnSpPr>
          <p:nvPr/>
        </p:nvCxnSpPr>
        <p:spPr>
          <a:xfrm>
            <a:off x="8998458" y="1913862"/>
            <a:ext cx="596075" cy="32670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9" name="מחבר חץ ישר 28">
            <a:extLst>
              <a:ext uri="{FF2B5EF4-FFF2-40B4-BE49-F238E27FC236}">
                <a16:creationId xmlns:a16="http://schemas.microsoft.com/office/drawing/2014/main" id="{A6CA38FE-22DA-85DE-B199-78E928378541}"/>
              </a:ext>
            </a:extLst>
          </p:cNvPr>
          <p:cNvCxnSpPr>
            <a:cxnSpLocks/>
          </p:cNvCxnSpPr>
          <p:nvPr/>
        </p:nvCxnSpPr>
        <p:spPr>
          <a:xfrm flipV="1">
            <a:off x="5286335" y="3245170"/>
            <a:ext cx="1751266" cy="136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תיבת טקסט 29">
                <a:extLst>
                  <a:ext uri="{FF2B5EF4-FFF2-40B4-BE49-F238E27FC236}">
                    <a16:creationId xmlns:a16="http://schemas.microsoft.com/office/drawing/2014/main" id="{B65207B6-509D-1A8A-7D99-E972882B07B1}"/>
                  </a:ext>
                </a:extLst>
              </p:cNvPr>
              <p:cNvSpPr txBox="1"/>
              <p:nvPr/>
            </p:nvSpPr>
            <p:spPr>
              <a:xfrm>
                <a:off x="5473884" y="2774554"/>
                <a:ext cx="248786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𝑟𝑒𝑚𝑜𝑣𝑒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e-I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תיבת טקסט 29">
                <a:extLst>
                  <a:ext uri="{FF2B5EF4-FFF2-40B4-BE49-F238E27FC236}">
                    <a16:creationId xmlns:a16="http://schemas.microsoft.com/office/drawing/2014/main" id="{B65207B6-509D-1A8A-7D99-E972882B07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3884" y="2774554"/>
                <a:ext cx="248786" cy="369332"/>
              </a:xfrm>
              <a:prstGeom prst="rect">
                <a:avLst/>
              </a:prstGeom>
              <a:blipFill>
                <a:blip r:embed="rId4"/>
                <a:stretch>
                  <a:fillRect l="-7317" r="-480488" b="-1475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כותרת 1">
            <a:extLst>
              <a:ext uri="{FF2B5EF4-FFF2-40B4-BE49-F238E27FC236}">
                <a16:creationId xmlns:a16="http://schemas.microsoft.com/office/drawing/2014/main" id="{6FB90515-912B-8F4B-BF02-8D0A9557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DST-R</a:t>
            </a:r>
            <a:endParaRPr lang="he-I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תיבת טקסט 12">
                <a:extLst>
                  <a:ext uri="{FF2B5EF4-FFF2-40B4-BE49-F238E27FC236}">
                    <a16:creationId xmlns:a16="http://schemas.microsoft.com/office/drawing/2014/main" id="{18A97F6D-7A3A-3CF6-6327-505F70336F8F}"/>
                  </a:ext>
                </a:extLst>
              </p:cNvPr>
              <p:cNvSpPr txBox="1"/>
              <p:nvPr/>
            </p:nvSpPr>
            <p:spPr>
              <a:xfrm>
                <a:off x="3043238" y="1414760"/>
                <a:ext cx="6096000" cy="461665"/>
              </a:xfrm>
              <a:prstGeom prst="rect">
                <a:avLst/>
              </a:prstGeom>
              <a:solidFill>
                <a:srgbClr val="96B0DE"/>
              </a:solidFill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=#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𝐶𝐶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13" name="תיבת טקסט 12">
                <a:extLst>
                  <a:ext uri="{FF2B5EF4-FFF2-40B4-BE49-F238E27FC236}">
                    <a16:creationId xmlns:a16="http://schemas.microsoft.com/office/drawing/2014/main" id="{18A97F6D-7A3A-3CF6-6327-505F70336F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238" y="1414760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b="-2532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אליפסה 13">
            <a:extLst>
              <a:ext uri="{FF2B5EF4-FFF2-40B4-BE49-F238E27FC236}">
                <a16:creationId xmlns:a16="http://schemas.microsoft.com/office/drawing/2014/main" id="{C7B2D910-EED3-ACA5-4DEB-F4A00E8B3E11}"/>
              </a:ext>
            </a:extLst>
          </p:cNvPr>
          <p:cNvSpPr/>
          <p:nvPr/>
        </p:nvSpPr>
        <p:spPr>
          <a:xfrm>
            <a:off x="658547" y="2110424"/>
            <a:ext cx="4274548" cy="4125597"/>
          </a:xfrm>
          <a:prstGeom prst="ellipse">
            <a:avLst/>
          </a:prstGeom>
          <a:solidFill>
            <a:srgbClr val="FFC000">
              <a:alpha val="32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>
            <a:extLst>
              <a:ext uri="{FF2B5EF4-FFF2-40B4-BE49-F238E27FC236}">
                <a16:creationId xmlns:a16="http://schemas.microsoft.com/office/drawing/2014/main" id="{A9B9AA34-AADB-5289-DB85-62963DB5FAF7}"/>
              </a:ext>
            </a:extLst>
          </p:cNvPr>
          <p:cNvSpPr/>
          <p:nvPr/>
        </p:nvSpPr>
        <p:spPr>
          <a:xfrm>
            <a:off x="9003220" y="1751301"/>
            <a:ext cx="2585548" cy="3399944"/>
          </a:xfrm>
          <a:prstGeom prst="ellipse">
            <a:avLst/>
          </a:prstGeom>
          <a:solidFill>
            <a:srgbClr val="FFC000">
              <a:alpha val="32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456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כותרת 1">
            <a:extLst>
              <a:ext uri="{FF2B5EF4-FFF2-40B4-BE49-F238E27FC236}">
                <a16:creationId xmlns:a16="http://schemas.microsoft.com/office/drawing/2014/main" id="{6FB90515-912B-8F4B-BF02-8D0A9557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 rtl="0"/>
            <a:r>
              <a:rPr lang="en-US" dirty="0">
                <a:solidFill>
                  <a:schemeClr val="bg1"/>
                </a:solidFill>
              </a:rPr>
              <a:t>DST-N add-only: Lower Bound</a:t>
            </a:r>
            <a:endParaRPr lang="he-I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אליפסה 47">
                <a:extLst>
                  <a:ext uri="{FF2B5EF4-FFF2-40B4-BE49-F238E27FC236}">
                    <a16:creationId xmlns:a16="http://schemas.microsoft.com/office/drawing/2014/main" id="{9D6D6916-EF08-CD21-2BD2-5E411C6A3A3A}"/>
                  </a:ext>
                </a:extLst>
              </p:cNvPr>
              <p:cNvSpPr/>
              <p:nvPr/>
            </p:nvSpPr>
            <p:spPr>
              <a:xfrm>
                <a:off x="5491162" y="1690688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48" name="אליפסה 47">
                <a:extLst>
                  <a:ext uri="{FF2B5EF4-FFF2-40B4-BE49-F238E27FC236}">
                    <a16:creationId xmlns:a16="http://schemas.microsoft.com/office/drawing/2014/main" id="{9D6D6916-EF08-CD21-2BD2-5E411C6A3A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162" y="1690688"/>
                <a:ext cx="1209675" cy="1119187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אליפסה 48">
                <a:extLst>
                  <a:ext uri="{FF2B5EF4-FFF2-40B4-BE49-F238E27FC236}">
                    <a16:creationId xmlns:a16="http://schemas.microsoft.com/office/drawing/2014/main" id="{D0A1581E-AA0D-7509-7E98-47FB2A83DBA9}"/>
                  </a:ext>
                </a:extLst>
              </p:cNvPr>
              <p:cNvSpPr/>
              <p:nvPr/>
            </p:nvSpPr>
            <p:spPr>
              <a:xfrm>
                <a:off x="5491162" y="4607718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49" name="אליפסה 48">
                <a:extLst>
                  <a:ext uri="{FF2B5EF4-FFF2-40B4-BE49-F238E27FC236}">
                    <a16:creationId xmlns:a16="http://schemas.microsoft.com/office/drawing/2014/main" id="{D0A1581E-AA0D-7509-7E98-47FB2A83DB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162" y="4607718"/>
                <a:ext cx="1209675" cy="1119187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מחבר ישר 50">
            <a:extLst>
              <a:ext uri="{FF2B5EF4-FFF2-40B4-BE49-F238E27FC236}">
                <a16:creationId xmlns:a16="http://schemas.microsoft.com/office/drawing/2014/main" id="{9105E8E7-13DA-985B-F473-D3CF86CF6FE2}"/>
              </a:ext>
            </a:extLst>
          </p:cNvPr>
          <p:cNvCxnSpPr>
            <a:cxnSpLocks/>
            <a:stCxn id="48" idx="4"/>
            <a:endCxn id="49" idx="0"/>
          </p:cNvCxnSpPr>
          <p:nvPr/>
        </p:nvCxnSpPr>
        <p:spPr>
          <a:xfrm>
            <a:off x="6096000" y="2809875"/>
            <a:ext cx="0" cy="1797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7" name="תיבת טקסט 66">
            <a:extLst>
              <a:ext uri="{FF2B5EF4-FFF2-40B4-BE49-F238E27FC236}">
                <a16:creationId xmlns:a16="http://schemas.microsoft.com/office/drawing/2014/main" id="{2F06C14E-ECE1-22A6-501F-22FB0859C81F}"/>
              </a:ext>
            </a:extLst>
          </p:cNvPr>
          <p:cNvSpPr txBox="1"/>
          <p:nvPr/>
        </p:nvSpPr>
        <p:spPr>
          <a:xfrm>
            <a:off x="5491162" y="3429000"/>
            <a:ext cx="4187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1$</a:t>
            </a:r>
            <a:endParaRPr lang="he-IL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8" name="תיבת טקסט 67">
            <a:extLst>
              <a:ext uri="{FF2B5EF4-FFF2-40B4-BE49-F238E27FC236}">
                <a16:creationId xmlns:a16="http://schemas.microsoft.com/office/drawing/2014/main" id="{DA901F01-E7B7-B012-0A98-1ADC361334A6}"/>
              </a:ext>
            </a:extLst>
          </p:cNvPr>
          <p:cNvSpPr txBox="1"/>
          <p:nvPr/>
        </p:nvSpPr>
        <p:spPr>
          <a:xfrm>
            <a:off x="527215" y="1390650"/>
            <a:ext cx="1053495" cy="36933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1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1$/</a:t>
            </a:r>
            <a:r>
              <a:rPr lang="en-US" dirty="0">
                <a:solidFill>
                  <a:srgbClr val="00B050"/>
                </a:solidFill>
              </a:rPr>
              <a:t>1$ </a:t>
            </a:r>
            <a:r>
              <a:rPr lang="en-US" dirty="0">
                <a:solidFill>
                  <a:srgbClr val="0070C0"/>
                </a:solidFill>
              </a:rPr>
              <a:t>(1)</a:t>
            </a:r>
            <a:endParaRPr lang="he-I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1694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כותרת 1">
            <a:extLst>
              <a:ext uri="{FF2B5EF4-FFF2-40B4-BE49-F238E27FC236}">
                <a16:creationId xmlns:a16="http://schemas.microsoft.com/office/drawing/2014/main" id="{6FB90515-912B-8F4B-BF02-8D0A9557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 rtl="0"/>
            <a:r>
              <a:rPr lang="en-US" dirty="0">
                <a:solidFill>
                  <a:schemeClr val="bg1"/>
                </a:solidFill>
              </a:rPr>
              <a:t>DST-N add-only: Lower Bound</a:t>
            </a:r>
            <a:endParaRPr lang="he-I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אליפסה 47">
                <a:extLst>
                  <a:ext uri="{FF2B5EF4-FFF2-40B4-BE49-F238E27FC236}">
                    <a16:creationId xmlns:a16="http://schemas.microsoft.com/office/drawing/2014/main" id="{9D6D6916-EF08-CD21-2BD2-5E411C6A3A3A}"/>
                  </a:ext>
                </a:extLst>
              </p:cNvPr>
              <p:cNvSpPr/>
              <p:nvPr/>
            </p:nvSpPr>
            <p:spPr>
              <a:xfrm>
                <a:off x="5491162" y="1690688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00</m:t>
                          </m:r>
                        </m:e>
                      </m: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48" name="אליפסה 47">
                <a:extLst>
                  <a:ext uri="{FF2B5EF4-FFF2-40B4-BE49-F238E27FC236}">
                    <a16:creationId xmlns:a16="http://schemas.microsoft.com/office/drawing/2014/main" id="{9D6D6916-EF08-CD21-2BD2-5E411C6A3A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162" y="1690688"/>
                <a:ext cx="1209675" cy="1119187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אליפסה 48">
                <a:extLst>
                  <a:ext uri="{FF2B5EF4-FFF2-40B4-BE49-F238E27FC236}">
                    <a16:creationId xmlns:a16="http://schemas.microsoft.com/office/drawing/2014/main" id="{D0A1581E-AA0D-7509-7E98-47FB2A83DBA9}"/>
                  </a:ext>
                </a:extLst>
              </p:cNvPr>
              <p:cNvSpPr/>
              <p:nvPr/>
            </p:nvSpPr>
            <p:spPr>
              <a:xfrm>
                <a:off x="5491162" y="4607718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49" name="אליפסה 48">
                <a:extLst>
                  <a:ext uri="{FF2B5EF4-FFF2-40B4-BE49-F238E27FC236}">
                    <a16:creationId xmlns:a16="http://schemas.microsoft.com/office/drawing/2014/main" id="{D0A1581E-AA0D-7509-7E98-47FB2A83DB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162" y="4607718"/>
                <a:ext cx="1209675" cy="1119187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6B91C448-4DA0-0107-73F6-FE23008F94A4}"/>
                  </a:ext>
                </a:extLst>
              </p:cNvPr>
              <p:cNvSpPr/>
              <p:nvPr/>
            </p:nvSpPr>
            <p:spPr>
              <a:xfrm>
                <a:off x="7519987" y="3090863"/>
                <a:ext cx="1209675" cy="1119187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01</m:t>
                          </m:r>
                        </m:e>
                      </m: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" name="אליפסה 1">
                <a:extLst>
                  <a:ext uri="{FF2B5EF4-FFF2-40B4-BE49-F238E27FC236}">
                    <a16:creationId xmlns:a16="http://schemas.microsoft.com/office/drawing/2014/main" id="{6B91C448-4DA0-0107-73F6-FE23008F94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987" y="3090863"/>
                <a:ext cx="1209675" cy="1119187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אליפסה 2">
                <a:extLst>
                  <a:ext uri="{FF2B5EF4-FFF2-40B4-BE49-F238E27FC236}">
                    <a16:creationId xmlns:a16="http://schemas.microsoft.com/office/drawing/2014/main" id="{9A7D78BD-61A9-9991-3D17-AB2EB433C168}"/>
                  </a:ext>
                </a:extLst>
              </p:cNvPr>
              <p:cNvSpPr/>
              <p:nvPr/>
            </p:nvSpPr>
            <p:spPr>
              <a:xfrm>
                <a:off x="3328987" y="3090862"/>
                <a:ext cx="1209675" cy="1119187"/>
              </a:xfrm>
              <a:prstGeom prst="ellipse">
                <a:avLst/>
              </a:prstGeom>
              <a:solidFill>
                <a:srgbClr val="FFE5C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01</m:t>
                          </m:r>
                        </m:e>
                      </m:d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אליפסה 2">
                <a:extLst>
                  <a:ext uri="{FF2B5EF4-FFF2-40B4-BE49-F238E27FC236}">
                    <a16:creationId xmlns:a16="http://schemas.microsoft.com/office/drawing/2014/main" id="{9A7D78BD-61A9-9991-3D17-AB2EB433C1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8987" y="3090862"/>
                <a:ext cx="1209675" cy="1119187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מחבר ישר 4">
            <a:extLst>
              <a:ext uri="{FF2B5EF4-FFF2-40B4-BE49-F238E27FC236}">
                <a16:creationId xmlns:a16="http://schemas.microsoft.com/office/drawing/2014/main" id="{CF38F182-72BE-09A7-867A-D89B344E3035}"/>
              </a:ext>
            </a:extLst>
          </p:cNvPr>
          <p:cNvCxnSpPr>
            <a:stCxn id="48" idx="3"/>
            <a:endCxn id="3" idx="7"/>
          </p:cNvCxnSpPr>
          <p:nvPr/>
        </p:nvCxnSpPr>
        <p:spPr>
          <a:xfrm flipH="1">
            <a:off x="4361509" y="2645974"/>
            <a:ext cx="1306806" cy="608789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9BC63CD5-15E9-7FA8-659A-FE6552FDBA1A}"/>
              </a:ext>
            </a:extLst>
          </p:cNvPr>
          <p:cNvCxnSpPr>
            <a:cxnSpLocks/>
            <a:stCxn id="48" idx="5"/>
            <a:endCxn id="2" idx="1"/>
          </p:cNvCxnSpPr>
          <p:nvPr/>
        </p:nvCxnSpPr>
        <p:spPr>
          <a:xfrm>
            <a:off x="6523684" y="2645974"/>
            <a:ext cx="1173456" cy="6087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>
            <a:extLst>
              <a:ext uri="{FF2B5EF4-FFF2-40B4-BE49-F238E27FC236}">
                <a16:creationId xmlns:a16="http://schemas.microsoft.com/office/drawing/2014/main" id="{6DC7D627-E4E7-3D9D-0F24-091DD0D94A0A}"/>
              </a:ext>
            </a:extLst>
          </p:cNvPr>
          <p:cNvCxnSpPr>
            <a:cxnSpLocks/>
          </p:cNvCxnSpPr>
          <p:nvPr/>
        </p:nvCxnSpPr>
        <p:spPr>
          <a:xfrm>
            <a:off x="4450086" y="3850478"/>
            <a:ext cx="1306806" cy="840177"/>
          </a:xfrm>
          <a:prstGeom prst="line">
            <a:avLst/>
          </a:prstGeom>
          <a:ln>
            <a:solidFill>
              <a:srgbClr val="C5E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ישר 10">
            <a:extLst>
              <a:ext uri="{FF2B5EF4-FFF2-40B4-BE49-F238E27FC236}">
                <a16:creationId xmlns:a16="http://schemas.microsoft.com/office/drawing/2014/main" id="{3614F226-6BED-16DB-4ED5-AA31E50C3970}"/>
              </a:ext>
            </a:extLst>
          </p:cNvPr>
          <p:cNvCxnSpPr>
            <a:cxnSpLocks/>
            <a:stCxn id="2" idx="3"/>
            <a:endCxn id="49" idx="7"/>
          </p:cNvCxnSpPr>
          <p:nvPr/>
        </p:nvCxnSpPr>
        <p:spPr>
          <a:xfrm flipH="1">
            <a:off x="6523684" y="4046149"/>
            <a:ext cx="1173456" cy="72547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66827C25-0DB1-810F-F50C-0B9200B559A5}"/>
              </a:ext>
            </a:extLst>
          </p:cNvPr>
          <p:cNvSpPr txBox="1"/>
          <p:nvPr/>
        </p:nvSpPr>
        <p:spPr>
          <a:xfrm>
            <a:off x="4696050" y="2361959"/>
            <a:ext cx="5100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½ $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24CB0DBD-E964-4E0D-CF20-5745E4895A96}"/>
              </a:ext>
            </a:extLst>
          </p:cNvPr>
          <p:cNvSpPr txBox="1"/>
          <p:nvPr/>
        </p:nvSpPr>
        <p:spPr>
          <a:xfrm>
            <a:off x="4494859" y="4527908"/>
            <a:ext cx="5100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½ $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BCC39790-7507-B9B9-DBDB-4DC5208513C3}"/>
              </a:ext>
            </a:extLst>
          </p:cNvPr>
          <p:cNvSpPr txBox="1"/>
          <p:nvPr/>
        </p:nvSpPr>
        <p:spPr>
          <a:xfrm>
            <a:off x="7264949" y="2428554"/>
            <a:ext cx="5100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½ $</a:t>
            </a:r>
            <a:endParaRPr lang="he-IL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151C3E0F-93D7-E484-1567-25868BA7C98C}"/>
              </a:ext>
            </a:extLst>
          </p:cNvPr>
          <p:cNvSpPr txBox="1"/>
          <p:nvPr/>
        </p:nvSpPr>
        <p:spPr>
          <a:xfrm>
            <a:off x="7264949" y="4396212"/>
            <a:ext cx="5100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½ $</a:t>
            </a:r>
            <a:endParaRPr lang="he-IL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72486731-20ED-6776-503B-1EBD30C912C3}"/>
              </a:ext>
            </a:extLst>
          </p:cNvPr>
          <p:cNvSpPr txBox="1"/>
          <p:nvPr/>
        </p:nvSpPr>
        <p:spPr>
          <a:xfrm>
            <a:off x="352489" y="1390650"/>
            <a:ext cx="1228221" cy="36933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1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1.5$/</a:t>
            </a:r>
            <a:r>
              <a:rPr lang="en-US" dirty="0">
                <a:solidFill>
                  <a:srgbClr val="00B050"/>
                </a:solidFill>
              </a:rPr>
              <a:t>1$</a:t>
            </a:r>
            <a:r>
              <a:rPr lang="en-US" dirty="0">
                <a:solidFill>
                  <a:srgbClr val="0070C0"/>
                </a:solidFill>
              </a:rPr>
              <a:t> (2)</a:t>
            </a:r>
            <a:endParaRPr lang="he-I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6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FE2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638</Words>
  <Application>Microsoft Office PowerPoint</Application>
  <PresentationFormat>מסך רחב</PresentationFormat>
  <Paragraphs>210</Paragraphs>
  <Slides>23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ערכת נושא Office</vt:lpstr>
      <vt:lpstr>Beyond Steiner Tree Problem</vt:lpstr>
      <vt:lpstr>מצגת של PowerPoint‏</vt:lpstr>
      <vt:lpstr>מצגת של PowerPoint‏</vt:lpstr>
      <vt:lpstr>DST-N</vt:lpstr>
      <vt:lpstr>DST-N</vt:lpstr>
      <vt:lpstr>DST-N</vt:lpstr>
      <vt:lpstr>DST-R</vt:lpstr>
      <vt:lpstr>DST-N add-only: Lower Bound</vt:lpstr>
      <vt:lpstr>DST-N add-only: Lower Bound</vt:lpstr>
      <vt:lpstr>DST-N add-only: Lower Bound</vt:lpstr>
      <vt:lpstr>DST-N DGA</vt:lpstr>
      <vt:lpstr>DST-N DGA: Upper Bound</vt:lpstr>
      <vt:lpstr>DST-N DGA: Upper Bound</vt:lpstr>
      <vt:lpstr>DST-N DGA: Upper Bound</vt:lpstr>
      <vt:lpstr>DST-N DGA</vt:lpstr>
      <vt:lpstr>DST-N DGA: Upper Bound</vt:lpstr>
      <vt:lpstr>DST-N: Lower Bound</vt:lpstr>
      <vt:lpstr>מצגת של PowerPoint‏</vt:lpstr>
      <vt:lpstr>מצגת של PowerPoint‏</vt:lpstr>
      <vt:lpstr>GSP Min Cost</vt:lpstr>
      <vt:lpstr>GSP Min Cost: d-Nets</vt:lpstr>
      <vt:lpstr>GSP Min Cost: d-Nets</vt:lpstr>
      <vt:lpstr>GSP Min Cost: Upper Bound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Steiner Problem</dc:title>
  <dc:creator>Dean Oren</dc:creator>
  <cp:lastModifiedBy>Ran Oren</cp:lastModifiedBy>
  <cp:revision>7</cp:revision>
  <dcterms:created xsi:type="dcterms:W3CDTF">2023-07-05T04:09:25Z</dcterms:created>
  <dcterms:modified xsi:type="dcterms:W3CDTF">2023-07-06T21:22:39Z</dcterms:modified>
</cp:coreProperties>
</file>