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342" r:id="rId7"/>
    <p:sldId id="343" r:id="rId8"/>
    <p:sldId id="261" r:id="rId9"/>
    <p:sldId id="262" r:id="rId10"/>
    <p:sldId id="365" r:id="rId11"/>
    <p:sldId id="264" r:id="rId12"/>
    <p:sldId id="272" r:id="rId13"/>
    <p:sldId id="273" r:id="rId14"/>
    <p:sldId id="275" r:id="rId15"/>
    <p:sldId id="280" r:id="rId16"/>
    <p:sldId id="274" r:id="rId17"/>
    <p:sldId id="276" r:id="rId18"/>
    <p:sldId id="277" r:id="rId19"/>
    <p:sldId id="278" r:id="rId20"/>
    <p:sldId id="279" r:id="rId21"/>
    <p:sldId id="367" r:id="rId22"/>
    <p:sldId id="282" r:id="rId23"/>
    <p:sldId id="283" r:id="rId24"/>
    <p:sldId id="284" r:id="rId25"/>
    <p:sldId id="361" r:id="rId26"/>
    <p:sldId id="286" r:id="rId27"/>
    <p:sldId id="288" r:id="rId28"/>
    <p:sldId id="368" r:id="rId29"/>
    <p:sldId id="369" r:id="rId30"/>
    <p:sldId id="289" r:id="rId31"/>
    <p:sldId id="344" r:id="rId32"/>
    <p:sldId id="325" r:id="rId33"/>
    <p:sldId id="326" r:id="rId34"/>
    <p:sldId id="327" r:id="rId35"/>
    <p:sldId id="381" r:id="rId36"/>
    <p:sldId id="328" r:id="rId37"/>
    <p:sldId id="382" r:id="rId38"/>
    <p:sldId id="364" r:id="rId39"/>
    <p:sldId id="383" r:id="rId40"/>
    <p:sldId id="384" r:id="rId41"/>
    <p:sldId id="385" r:id="rId42"/>
    <p:sldId id="386" r:id="rId43"/>
    <p:sldId id="333" r:id="rId44"/>
    <p:sldId id="345" r:id="rId45"/>
    <p:sldId id="293" r:id="rId46"/>
    <p:sldId id="294" r:id="rId47"/>
    <p:sldId id="295" r:id="rId48"/>
    <p:sldId id="296" r:id="rId49"/>
    <p:sldId id="359" r:id="rId50"/>
    <p:sldId id="370" r:id="rId51"/>
    <p:sldId id="313" r:id="rId52"/>
    <p:sldId id="314" r:id="rId53"/>
    <p:sldId id="297" r:id="rId54"/>
    <p:sldId id="371" r:id="rId55"/>
    <p:sldId id="298" r:id="rId56"/>
    <p:sldId id="372" r:id="rId57"/>
    <p:sldId id="299" r:id="rId58"/>
    <p:sldId id="300" r:id="rId59"/>
    <p:sldId id="301" r:id="rId60"/>
    <p:sldId id="302" r:id="rId61"/>
    <p:sldId id="303" r:id="rId62"/>
    <p:sldId id="305" r:id="rId63"/>
    <p:sldId id="306" r:id="rId64"/>
    <p:sldId id="307" r:id="rId65"/>
    <p:sldId id="308" r:id="rId66"/>
    <p:sldId id="309" r:id="rId67"/>
    <p:sldId id="310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17" r:id="rId76"/>
    <p:sldId id="320" r:id="rId77"/>
    <p:sldId id="318" r:id="rId78"/>
    <p:sldId id="380" r:id="rId79"/>
    <p:sldId id="346" r:id="rId80"/>
    <p:sldId id="334" r:id="rId81"/>
    <p:sldId id="336" r:id="rId82"/>
    <p:sldId id="335" r:id="rId83"/>
    <p:sldId id="387" r:id="rId84"/>
    <p:sldId id="337" r:id="rId85"/>
    <p:sldId id="388" r:id="rId86"/>
    <p:sldId id="389" r:id="rId87"/>
    <p:sldId id="390" r:id="rId88"/>
    <p:sldId id="391" r:id="rId89"/>
    <p:sldId id="392" r:id="rId90"/>
    <p:sldId id="338" r:id="rId91"/>
    <p:sldId id="393" r:id="rId92"/>
    <p:sldId id="394" r:id="rId93"/>
    <p:sldId id="339" r:id="rId94"/>
    <p:sldId id="352" r:id="rId95"/>
    <p:sldId id="355" r:id="rId96"/>
    <p:sldId id="356" r:id="rId97"/>
    <p:sldId id="357" r:id="rId98"/>
    <p:sldId id="354" r:id="rId99"/>
    <p:sldId id="358" r:id="rId10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336C2-E404-4010-AFC3-3AC886CF8CD9}" v="27354" dt="2023-03-22T14:56:58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5546" autoAdjust="0"/>
  </p:normalViewPr>
  <p:slideViewPr>
    <p:cSldViewPr snapToGrid="0">
      <p:cViewPr varScale="1">
        <p:scale>
          <a:sx n="97" d="100"/>
          <a:sy n="97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avi, Roni Shai" userId="97ee324d-75ad-4fc3-ad35-b527fd686b21" providerId="ADAL" clId="{C0B336C2-E404-4010-AFC3-3AC886CF8CD9}"/>
    <pc:docChg chg="undo custSel addSld delSld modSld sldOrd addMainMaster delMainMaster modMainMaster">
      <pc:chgData name="Zahavi, Roni Shai" userId="97ee324d-75ad-4fc3-ad35-b527fd686b21" providerId="ADAL" clId="{C0B336C2-E404-4010-AFC3-3AC886CF8CD9}" dt="2023-03-22T14:56:58.202" v="48389"/>
      <pc:docMkLst>
        <pc:docMk/>
      </pc:docMkLst>
      <pc:sldChg chg="addSp modSp mod setBg">
        <pc:chgData name="Zahavi, Roni Shai" userId="97ee324d-75ad-4fc3-ad35-b527fd686b21" providerId="ADAL" clId="{C0B336C2-E404-4010-AFC3-3AC886CF8CD9}" dt="2023-03-18T15:37:27.381" v="48266" actId="20577"/>
        <pc:sldMkLst>
          <pc:docMk/>
          <pc:sldMk cId="944178686" sldId="257"/>
        </pc:sldMkLst>
        <pc:spChg chg="mod">
          <ac:chgData name="Zahavi, Roni Shai" userId="97ee324d-75ad-4fc3-ad35-b527fd686b21" providerId="ADAL" clId="{C0B336C2-E404-4010-AFC3-3AC886CF8CD9}" dt="2023-03-10T16:45:18.840" v="0" actId="26606"/>
          <ac:spMkLst>
            <pc:docMk/>
            <pc:sldMk cId="944178686" sldId="257"/>
            <ac:spMk id="2" creationId="{F06B77BF-5C28-3B8E-C8C1-C099281B15B2}"/>
          </ac:spMkLst>
        </pc:spChg>
        <pc:spChg chg="mod">
          <ac:chgData name="Zahavi, Roni Shai" userId="97ee324d-75ad-4fc3-ad35-b527fd686b21" providerId="ADAL" clId="{C0B336C2-E404-4010-AFC3-3AC886CF8CD9}" dt="2023-03-18T15:37:27.381" v="48266" actId="20577"/>
          <ac:spMkLst>
            <pc:docMk/>
            <pc:sldMk cId="944178686" sldId="257"/>
            <ac:spMk id="3" creationId="{2627F436-CC39-1984-7A39-55E6677A02BF}"/>
          </ac:spMkLst>
        </pc:spChg>
        <pc:spChg chg="add">
          <ac:chgData name="Zahavi, Roni Shai" userId="97ee324d-75ad-4fc3-ad35-b527fd686b21" providerId="ADAL" clId="{C0B336C2-E404-4010-AFC3-3AC886CF8CD9}" dt="2023-03-10T16:45:18.840" v="0" actId="26606"/>
          <ac:spMkLst>
            <pc:docMk/>
            <pc:sldMk cId="944178686" sldId="257"/>
            <ac:spMk id="8" creationId="{29DC5A77-10C9-4ECF-B7EB-8D917F36A9EE}"/>
          </ac:spMkLst>
        </pc:spChg>
        <pc:spChg chg="add">
          <ac:chgData name="Zahavi, Roni Shai" userId="97ee324d-75ad-4fc3-ad35-b527fd686b21" providerId="ADAL" clId="{C0B336C2-E404-4010-AFC3-3AC886CF8CD9}" dt="2023-03-10T16:45:18.840" v="0" actId="26606"/>
          <ac:spMkLst>
            <pc:docMk/>
            <pc:sldMk cId="944178686" sldId="257"/>
            <ac:spMk id="10" creationId="{2FFE28B5-FB16-49A9-B851-3C35FAC0CACB}"/>
          </ac:spMkLst>
        </pc:spChg>
        <pc:spChg chg="add">
          <ac:chgData name="Zahavi, Roni Shai" userId="97ee324d-75ad-4fc3-ad35-b527fd686b21" providerId="ADAL" clId="{C0B336C2-E404-4010-AFC3-3AC886CF8CD9}" dt="2023-03-10T16:45:18.840" v="0" actId="26606"/>
          <ac:spMkLst>
            <pc:docMk/>
            <pc:sldMk cId="944178686" sldId="257"/>
            <ac:spMk id="12" creationId="{01014442-855A-4E0F-8D09-C314661A48B9}"/>
          </ac:spMkLst>
        </pc:spChg>
        <pc:spChg chg="add">
          <ac:chgData name="Zahavi, Roni Shai" userId="97ee324d-75ad-4fc3-ad35-b527fd686b21" providerId="ADAL" clId="{C0B336C2-E404-4010-AFC3-3AC886CF8CD9}" dt="2023-03-10T16:45:18.840" v="0" actId="26606"/>
          <ac:spMkLst>
            <pc:docMk/>
            <pc:sldMk cId="944178686" sldId="257"/>
            <ac:spMk id="14" creationId="{9B1ABF09-86CF-414E-88A5-2B84CC7232A9}"/>
          </ac:spMkLst>
        </pc:spChg>
        <pc:spChg chg="add">
          <ac:chgData name="Zahavi, Roni Shai" userId="97ee324d-75ad-4fc3-ad35-b527fd686b21" providerId="ADAL" clId="{C0B336C2-E404-4010-AFC3-3AC886CF8CD9}" dt="2023-03-10T16:45:18.840" v="0" actId="26606"/>
          <ac:spMkLst>
            <pc:docMk/>
            <pc:sldMk cId="944178686" sldId="257"/>
            <ac:spMk id="16" creationId="{3FE91770-CDBB-4D24-94E5-AD484F36CE87}"/>
          </ac:spMkLst>
        </pc:spChg>
      </pc:sldChg>
      <pc:sldChg chg="addSp modSp mod modAnim">
        <pc:chgData name="Zahavi, Roni Shai" userId="97ee324d-75ad-4fc3-ad35-b527fd686b21" providerId="ADAL" clId="{C0B336C2-E404-4010-AFC3-3AC886CF8CD9}" dt="2023-03-18T14:32:33.721" v="48057" actId="1076"/>
        <pc:sldMkLst>
          <pc:docMk/>
          <pc:sldMk cId="876163546" sldId="259"/>
        </pc:sldMkLst>
        <pc:spChg chg="mod">
          <ac:chgData name="Zahavi, Roni Shai" userId="97ee324d-75ad-4fc3-ad35-b527fd686b21" providerId="ADAL" clId="{C0B336C2-E404-4010-AFC3-3AC886CF8CD9}" dt="2023-03-18T08:36:53.969" v="40778" actId="1076"/>
          <ac:spMkLst>
            <pc:docMk/>
            <pc:sldMk cId="876163546" sldId="259"/>
            <ac:spMk id="3" creationId="{E5113EE8-F249-F174-DBC8-BF7CE9D8835B}"/>
          </ac:spMkLst>
        </pc:spChg>
        <pc:spChg chg="mod">
          <ac:chgData name="Zahavi, Roni Shai" userId="97ee324d-75ad-4fc3-ad35-b527fd686b21" providerId="ADAL" clId="{C0B336C2-E404-4010-AFC3-3AC886CF8CD9}" dt="2023-03-18T08:35:04.772" v="40767" actId="5793"/>
          <ac:spMkLst>
            <pc:docMk/>
            <pc:sldMk cId="876163546" sldId="259"/>
            <ac:spMk id="4" creationId="{5A176364-C6EA-FEDF-CA62-F05C4E1F2AF1}"/>
          </ac:spMkLst>
        </pc:spChg>
        <pc:spChg chg="add mod">
          <ac:chgData name="Zahavi, Roni Shai" userId="97ee324d-75ad-4fc3-ad35-b527fd686b21" providerId="ADAL" clId="{C0B336C2-E404-4010-AFC3-3AC886CF8CD9}" dt="2023-03-18T08:35:48.384" v="40773" actId="164"/>
          <ac:spMkLst>
            <pc:docMk/>
            <pc:sldMk cId="876163546" sldId="259"/>
            <ac:spMk id="5" creationId="{08B15226-5E17-5D88-839D-FDA572702459}"/>
          </ac:spMkLst>
        </pc:spChg>
        <pc:spChg chg="mod">
          <ac:chgData name="Zahavi, Roni Shai" userId="97ee324d-75ad-4fc3-ad35-b527fd686b21" providerId="ADAL" clId="{C0B336C2-E404-4010-AFC3-3AC886CF8CD9}" dt="2023-03-18T14:32:33.721" v="48057" actId="1076"/>
          <ac:spMkLst>
            <pc:docMk/>
            <pc:sldMk cId="876163546" sldId="259"/>
            <ac:spMk id="7" creationId="{88E14BCB-E733-F13A-83C8-CBFBD059F1F3}"/>
          </ac:spMkLst>
        </pc:spChg>
        <pc:spChg chg="add mod">
          <ac:chgData name="Zahavi, Roni Shai" userId="97ee324d-75ad-4fc3-ad35-b527fd686b21" providerId="ADAL" clId="{C0B336C2-E404-4010-AFC3-3AC886CF8CD9}" dt="2023-03-18T08:35:48.384" v="40773" actId="164"/>
          <ac:spMkLst>
            <pc:docMk/>
            <pc:sldMk cId="876163546" sldId="259"/>
            <ac:spMk id="8" creationId="{4C45A85E-BEE6-8722-A5A8-A60DA142C5BC}"/>
          </ac:spMkLst>
        </pc:spChg>
        <pc:spChg chg="add mod">
          <ac:chgData name="Zahavi, Roni Shai" userId="97ee324d-75ad-4fc3-ad35-b527fd686b21" providerId="ADAL" clId="{C0B336C2-E404-4010-AFC3-3AC886CF8CD9}" dt="2023-03-18T08:35:51.927" v="40774" actId="1076"/>
          <ac:spMkLst>
            <pc:docMk/>
            <pc:sldMk cId="876163546" sldId="259"/>
            <ac:spMk id="12" creationId="{3ACEAF57-75DD-84BF-33AE-C078781A39AD}"/>
          </ac:spMkLst>
        </pc:spChg>
        <pc:grpChg chg="add mod">
          <ac:chgData name="Zahavi, Roni Shai" userId="97ee324d-75ad-4fc3-ad35-b527fd686b21" providerId="ADAL" clId="{C0B336C2-E404-4010-AFC3-3AC886CF8CD9}" dt="2023-03-18T08:35:48.384" v="40773" actId="164"/>
          <ac:grpSpMkLst>
            <pc:docMk/>
            <pc:sldMk cId="876163546" sldId="259"/>
            <ac:grpSpMk id="13" creationId="{12F2497C-DA71-7B1F-BCC3-E4A72D7E5471}"/>
          </ac:grpSpMkLst>
        </pc:grpChg>
        <pc:cxnChg chg="add mod">
          <ac:chgData name="Zahavi, Roni Shai" userId="97ee324d-75ad-4fc3-ad35-b527fd686b21" providerId="ADAL" clId="{C0B336C2-E404-4010-AFC3-3AC886CF8CD9}" dt="2023-03-18T08:35:48.384" v="40773" actId="164"/>
          <ac:cxnSpMkLst>
            <pc:docMk/>
            <pc:sldMk cId="876163546" sldId="259"/>
            <ac:cxnSpMk id="10" creationId="{988FCF52-BCAD-EA97-E553-B58493804BEC}"/>
          </ac:cxnSpMkLst>
        </pc:cxnChg>
      </pc:sldChg>
      <pc:sldChg chg="modSp mod addAnim delAnim modAnim modNotesTx">
        <pc:chgData name="Zahavi, Roni Shai" userId="97ee324d-75ad-4fc3-ad35-b527fd686b21" providerId="ADAL" clId="{C0B336C2-E404-4010-AFC3-3AC886CF8CD9}" dt="2023-03-18T08:39:42.533" v="40790" actId="1076"/>
        <pc:sldMkLst>
          <pc:docMk/>
          <pc:sldMk cId="306315132" sldId="260"/>
        </pc:sldMkLst>
        <pc:spChg chg="mod">
          <ac:chgData name="Zahavi, Roni Shai" userId="97ee324d-75ad-4fc3-ad35-b527fd686b21" providerId="ADAL" clId="{C0B336C2-E404-4010-AFC3-3AC886CF8CD9}" dt="2023-03-10T20:59:31.721" v="12428" actId="20577"/>
          <ac:spMkLst>
            <pc:docMk/>
            <pc:sldMk cId="306315132" sldId="260"/>
            <ac:spMk id="2" creationId="{64FA9F64-6EB8-4AF6-2B1D-1D66776E4BE8}"/>
          </ac:spMkLst>
        </pc:spChg>
        <pc:spChg chg="mod">
          <ac:chgData name="Zahavi, Roni Shai" userId="97ee324d-75ad-4fc3-ad35-b527fd686b21" providerId="ADAL" clId="{C0B336C2-E404-4010-AFC3-3AC886CF8CD9}" dt="2023-03-18T08:38:24.162" v="40788" actId="20577"/>
          <ac:spMkLst>
            <pc:docMk/>
            <pc:sldMk cId="306315132" sldId="260"/>
            <ac:spMk id="3" creationId="{6CB999C1-7054-1B66-72FD-C726B9717FC3}"/>
          </ac:spMkLst>
        </pc:spChg>
        <pc:spChg chg="mod">
          <ac:chgData name="Zahavi, Roni Shai" userId="97ee324d-75ad-4fc3-ad35-b527fd686b21" providerId="ADAL" clId="{C0B336C2-E404-4010-AFC3-3AC886CF8CD9}" dt="2023-03-18T08:39:42.533" v="40790" actId="1076"/>
          <ac:spMkLst>
            <pc:docMk/>
            <pc:sldMk cId="306315132" sldId="260"/>
            <ac:spMk id="4" creationId="{002F8F34-1A4D-6183-29A1-35DB10B8CACF}"/>
          </ac:spMkLst>
        </pc:spChg>
      </pc:sldChg>
      <pc:sldChg chg="addSp delSp modSp mod setBg modAnim">
        <pc:chgData name="Zahavi, Roni Shai" userId="97ee324d-75ad-4fc3-ad35-b527fd686b21" providerId="ADAL" clId="{C0B336C2-E404-4010-AFC3-3AC886CF8CD9}" dt="2023-03-18T14:35:34.981" v="48101" actId="20577"/>
        <pc:sldMkLst>
          <pc:docMk/>
          <pc:sldMk cId="1457361824" sldId="261"/>
        </pc:sldMkLst>
        <pc:spChg chg="mod">
          <ac:chgData name="Zahavi, Roni Shai" userId="97ee324d-75ad-4fc3-ad35-b527fd686b21" providerId="ADAL" clId="{C0B336C2-E404-4010-AFC3-3AC886CF8CD9}" dt="2023-03-10T19:55:02.430" v="9557" actId="114"/>
          <ac:spMkLst>
            <pc:docMk/>
            <pc:sldMk cId="1457361824" sldId="261"/>
            <ac:spMk id="2" creationId="{532834C8-B369-427D-ABF5-176004D25C34}"/>
          </ac:spMkLst>
        </pc:spChg>
        <pc:spChg chg="mod">
          <ac:chgData name="Zahavi, Roni Shai" userId="97ee324d-75ad-4fc3-ad35-b527fd686b21" providerId="ADAL" clId="{C0B336C2-E404-4010-AFC3-3AC886CF8CD9}" dt="2023-03-18T14:35:34.981" v="48101" actId="20577"/>
          <ac:spMkLst>
            <pc:docMk/>
            <pc:sldMk cId="1457361824" sldId="261"/>
            <ac:spMk id="3" creationId="{7B6CDF01-C66F-61C1-C9ED-F84D3E791E2D}"/>
          </ac:spMkLst>
        </pc:spChg>
        <pc:spChg chg="add mod">
          <ac:chgData name="Zahavi, Roni Shai" userId="97ee324d-75ad-4fc3-ad35-b527fd686b21" providerId="ADAL" clId="{C0B336C2-E404-4010-AFC3-3AC886CF8CD9}" dt="2023-03-12T17:04:30.301" v="38740" actId="164"/>
          <ac:spMkLst>
            <pc:docMk/>
            <pc:sldMk cId="1457361824" sldId="261"/>
            <ac:spMk id="4" creationId="{87E8F5A2-8133-8139-7B5B-AC237D9EB40B}"/>
          </ac:spMkLst>
        </pc:spChg>
        <pc:spChg chg="add mod">
          <ac:chgData name="Zahavi, Roni Shai" userId="97ee324d-75ad-4fc3-ad35-b527fd686b21" providerId="ADAL" clId="{C0B336C2-E404-4010-AFC3-3AC886CF8CD9}" dt="2023-03-12T17:04:30.301" v="38740" actId="164"/>
          <ac:spMkLst>
            <pc:docMk/>
            <pc:sldMk cId="1457361824" sldId="261"/>
            <ac:spMk id="5" creationId="{9220B1B7-9D6D-6EDD-1FC9-DCBBF5157619}"/>
          </ac:spMkLst>
        </pc:spChg>
        <pc:spChg chg="add mod">
          <ac:chgData name="Zahavi, Roni Shai" userId="97ee324d-75ad-4fc3-ad35-b527fd686b21" providerId="ADAL" clId="{C0B336C2-E404-4010-AFC3-3AC886CF8CD9}" dt="2023-03-12T17:04:30.301" v="38740" actId="164"/>
          <ac:spMkLst>
            <pc:docMk/>
            <pc:sldMk cId="1457361824" sldId="261"/>
            <ac:spMk id="6" creationId="{8E36E1AD-8000-81E9-7B10-70174C57C8AA}"/>
          </ac:spMkLst>
        </pc:spChg>
        <pc:spChg chg="add mod">
          <ac:chgData name="Zahavi, Roni Shai" userId="97ee324d-75ad-4fc3-ad35-b527fd686b21" providerId="ADAL" clId="{C0B336C2-E404-4010-AFC3-3AC886CF8CD9}" dt="2023-03-12T17:04:30.301" v="38740" actId="164"/>
          <ac:spMkLst>
            <pc:docMk/>
            <pc:sldMk cId="1457361824" sldId="261"/>
            <ac:spMk id="7" creationId="{A7BE545D-57DB-778E-2918-4E4E60027991}"/>
          </ac:spMkLst>
        </pc:spChg>
        <pc:spChg chg="add">
          <ac:chgData name="Zahavi, Roni Shai" userId="97ee324d-75ad-4fc3-ad35-b527fd686b21" providerId="ADAL" clId="{C0B336C2-E404-4010-AFC3-3AC886CF8CD9}" dt="2023-03-10T16:45:33.588" v="1" actId="26606"/>
          <ac:spMkLst>
            <pc:docMk/>
            <pc:sldMk cId="1457361824" sldId="261"/>
            <ac:spMk id="8" creationId="{29DC5A77-10C9-4ECF-B7EB-8D917F36A9EE}"/>
          </ac:spMkLst>
        </pc:spChg>
        <pc:spChg chg="add mod">
          <ac:chgData name="Zahavi, Roni Shai" userId="97ee324d-75ad-4fc3-ad35-b527fd686b21" providerId="ADAL" clId="{C0B336C2-E404-4010-AFC3-3AC886CF8CD9}" dt="2023-03-12T17:04:30.301" v="38740" actId="164"/>
          <ac:spMkLst>
            <pc:docMk/>
            <pc:sldMk cId="1457361824" sldId="261"/>
            <ac:spMk id="9" creationId="{6ABE1911-0EF8-2783-A764-CD2F8E53FB42}"/>
          </ac:spMkLst>
        </pc:spChg>
        <pc:spChg chg="add">
          <ac:chgData name="Zahavi, Roni Shai" userId="97ee324d-75ad-4fc3-ad35-b527fd686b21" providerId="ADAL" clId="{C0B336C2-E404-4010-AFC3-3AC886CF8CD9}" dt="2023-03-10T16:45:33.588" v="1" actId="26606"/>
          <ac:spMkLst>
            <pc:docMk/>
            <pc:sldMk cId="1457361824" sldId="261"/>
            <ac:spMk id="10" creationId="{2FFE28B5-FB16-49A9-B851-3C35FAC0CACB}"/>
          </ac:spMkLst>
        </pc:spChg>
        <pc:spChg chg="add">
          <ac:chgData name="Zahavi, Roni Shai" userId="97ee324d-75ad-4fc3-ad35-b527fd686b21" providerId="ADAL" clId="{C0B336C2-E404-4010-AFC3-3AC886CF8CD9}" dt="2023-03-10T16:45:33.588" v="1" actId="26606"/>
          <ac:spMkLst>
            <pc:docMk/>
            <pc:sldMk cId="1457361824" sldId="261"/>
            <ac:spMk id="12" creationId="{01014442-855A-4E0F-8D09-C314661A48B9}"/>
          </ac:spMkLst>
        </pc:spChg>
        <pc:spChg chg="add">
          <ac:chgData name="Zahavi, Roni Shai" userId="97ee324d-75ad-4fc3-ad35-b527fd686b21" providerId="ADAL" clId="{C0B336C2-E404-4010-AFC3-3AC886CF8CD9}" dt="2023-03-10T16:45:33.588" v="1" actId="26606"/>
          <ac:spMkLst>
            <pc:docMk/>
            <pc:sldMk cId="1457361824" sldId="261"/>
            <ac:spMk id="14" creationId="{9B1ABF09-86CF-414E-88A5-2B84CC7232A9}"/>
          </ac:spMkLst>
        </pc:spChg>
        <pc:spChg chg="add">
          <ac:chgData name="Zahavi, Roni Shai" userId="97ee324d-75ad-4fc3-ad35-b527fd686b21" providerId="ADAL" clId="{C0B336C2-E404-4010-AFC3-3AC886CF8CD9}" dt="2023-03-10T16:45:33.588" v="1" actId="26606"/>
          <ac:spMkLst>
            <pc:docMk/>
            <pc:sldMk cId="1457361824" sldId="261"/>
            <ac:spMk id="16" creationId="{3FE91770-CDBB-4D24-94E5-AD484F36CE87}"/>
          </ac:spMkLst>
        </pc:spChg>
        <pc:spChg chg="add del mod">
          <ac:chgData name="Zahavi, Roni Shai" userId="97ee324d-75ad-4fc3-ad35-b527fd686b21" providerId="ADAL" clId="{C0B336C2-E404-4010-AFC3-3AC886CF8CD9}" dt="2023-03-10T19:27:54.876" v="7568" actId="478"/>
          <ac:spMkLst>
            <pc:docMk/>
            <pc:sldMk cId="1457361824" sldId="261"/>
            <ac:spMk id="29" creationId="{1586E3CA-43A7-4685-035A-B729EFAE8A92}"/>
          </ac:spMkLst>
        </pc:spChg>
        <pc:grpChg chg="add mod">
          <ac:chgData name="Zahavi, Roni Shai" userId="97ee324d-75ad-4fc3-ad35-b527fd686b21" providerId="ADAL" clId="{C0B336C2-E404-4010-AFC3-3AC886CF8CD9}" dt="2023-03-18T08:42:11.666" v="40841" actId="1076"/>
          <ac:grpSpMkLst>
            <pc:docMk/>
            <pc:sldMk cId="1457361824" sldId="261"/>
            <ac:grpSpMk id="11" creationId="{1B685A6E-786E-1710-4F16-498368689479}"/>
          </ac:grpSpMkLst>
        </pc:grpChg>
        <pc:cxnChg chg="add mod">
          <ac:chgData name="Zahavi, Roni Shai" userId="97ee324d-75ad-4fc3-ad35-b527fd686b21" providerId="ADAL" clId="{C0B336C2-E404-4010-AFC3-3AC886CF8CD9}" dt="2023-03-12T17:04:30.301" v="38740" actId="164"/>
          <ac:cxnSpMkLst>
            <pc:docMk/>
            <pc:sldMk cId="1457361824" sldId="261"/>
            <ac:cxnSpMk id="13" creationId="{FBA4C223-A58D-46D2-24EC-1188CE7255D9}"/>
          </ac:cxnSpMkLst>
        </pc:cxnChg>
        <pc:cxnChg chg="add mod">
          <ac:chgData name="Zahavi, Roni Shai" userId="97ee324d-75ad-4fc3-ad35-b527fd686b21" providerId="ADAL" clId="{C0B336C2-E404-4010-AFC3-3AC886CF8CD9}" dt="2023-03-12T17:04:30.301" v="38740" actId="164"/>
          <ac:cxnSpMkLst>
            <pc:docMk/>
            <pc:sldMk cId="1457361824" sldId="261"/>
            <ac:cxnSpMk id="15" creationId="{E62688F0-798E-C682-84BF-6384AA874F86}"/>
          </ac:cxnSpMkLst>
        </pc:cxnChg>
        <pc:cxnChg chg="add mod">
          <ac:chgData name="Zahavi, Roni Shai" userId="97ee324d-75ad-4fc3-ad35-b527fd686b21" providerId="ADAL" clId="{C0B336C2-E404-4010-AFC3-3AC886CF8CD9}" dt="2023-03-12T17:04:30.301" v="38740" actId="164"/>
          <ac:cxnSpMkLst>
            <pc:docMk/>
            <pc:sldMk cId="1457361824" sldId="261"/>
            <ac:cxnSpMk id="19" creationId="{5C56BDF8-B341-7748-6DB0-377329945AC6}"/>
          </ac:cxnSpMkLst>
        </pc:cxnChg>
        <pc:cxnChg chg="add mod">
          <ac:chgData name="Zahavi, Roni Shai" userId="97ee324d-75ad-4fc3-ad35-b527fd686b21" providerId="ADAL" clId="{C0B336C2-E404-4010-AFC3-3AC886CF8CD9}" dt="2023-03-12T17:04:30.301" v="38740" actId="164"/>
          <ac:cxnSpMkLst>
            <pc:docMk/>
            <pc:sldMk cId="1457361824" sldId="261"/>
            <ac:cxnSpMk id="23" creationId="{BD447B12-8E10-59AB-AE34-78109ED67F67}"/>
          </ac:cxnSpMkLst>
        </pc:cxnChg>
        <pc:cxnChg chg="add mod">
          <ac:chgData name="Zahavi, Roni Shai" userId="97ee324d-75ad-4fc3-ad35-b527fd686b21" providerId="ADAL" clId="{C0B336C2-E404-4010-AFC3-3AC886CF8CD9}" dt="2023-03-12T17:04:30.301" v="38740" actId="164"/>
          <ac:cxnSpMkLst>
            <pc:docMk/>
            <pc:sldMk cId="1457361824" sldId="261"/>
            <ac:cxnSpMk id="26" creationId="{A066C193-1437-9248-4537-9A89B608A705}"/>
          </ac:cxnSpMkLst>
        </pc:cxnChg>
      </pc:sldChg>
      <pc:sldChg chg="modSp add mod">
        <pc:chgData name="Zahavi, Roni Shai" userId="97ee324d-75ad-4fc3-ad35-b527fd686b21" providerId="ADAL" clId="{C0B336C2-E404-4010-AFC3-3AC886CF8CD9}" dt="2023-03-22T14:31:02.865" v="48359" actId="20577"/>
        <pc:sldMkLst>
          <pc:docMk/>
          <pc:sldMk cId="44256308" sldId="262"/>
        </pc:sldMkLst>
        <pc:spChg chg="mod">
          <ac:chgData name="Zahavi, Roni Shai" userId="97ee324d-75ad-4fc3-ad35-b527fd686b21" providerId="ADAL" clId="{C0B336C2-E404-4010-AFC3-3AC886CF8CD9}" dt="2023-03-10T19:55:14.562" v="9559" actId="114"/>
          <ac:spMkLst>
            <pc:docMk/>
            <pc:sldMk cId="44256308" sldId="262"/>
            <ac:spMk id="2" creationId="{532834C8-B369-427D-ABF5-176004D25C34}"/>
          </ac:spMkLst>
        </pc:spChg>
        <pc:spChg chg="mod">
          <ac:chgData name="Zahavi, Roni Shai" userId="97ee324d-75ad-4fc3-ad35-b527fd686b21" providerId="ADAL" clId="{C0B336C2-E404-4010-AFC3-3AC886CF8CD9}" dt="2023-03-22T14:31:02.865" v="48359" actId="20577"/>
          <ac:spMkLst>
            <pc:docMk/>
            <pc:sldMk cId="44256308" sldId="262"/>
            <ac:spMk id="3" creationId="{7B6CDF01-C66F-61C1-C9ED-F84D3E791E2D}"/>
          </ac:spMkLst>
        </pc:spChg>
        <pc:spChg chg="mod">
          <ac:chgData name="Zahavi, Roni Shai" userId="97ee324d-75ad-4fc3-ad35-b527fd686b21" providerId="ADAL" clId="{C0B336C2-E404-4010-AFC3-3AC886CF8CD9}" dt="2023-03-10T16:57:50.356" v="511" actId="13822"/>
          <ac:spMkLst>
            <pc:docMk/>
            <pc:sldMk cId="44256308" sldId="262"/>
            <ac:spMk id="5" creationId="{9220B1B7-9D6D-6EDD-1FC9-DCBBF5157619}"/>
          </ac:spMkLst>
        </pc:spChg>
        <pc:cxnChg chg="mod">
          <ac:chgData name="Zahavi, Roni Shai" userId="97ee324d-75ad-4fc3-ad35-b527fd686b21" providerId="ADAL" clId="{C0B336C2-E404-4010-AFC3-3AC886CF8CD9}" dt="2023-03-10T16:58:04.015" v="513" actId="1582"/>
          <ac:cxnSpMkLst>
            <pc:docMk/>
            <pc:sldMk cId="44256308" sldId="262"/>
            <ac:cxnSpMk id="13" creationId="{FBA4C223-A58D-46D2-24EC-1188CE7255D9}"/>
          </ac:cxnSpMkLst>
        </pc:cxnChg>
        <pc:cxnChg chg="mod">
          <ac:chgData name="Zahavi, Roni Shai" userId="97ee324d-75ad-4fc3-ad35-b527fd686b21" providerId="ADAL" clId="{C0B336C2-E404-4010-AFC3-3AC886CF8CD9}" dt="2023-03-10T16:58:18.412" v="515" actId="1582"/>
          <ac:cxnSpMkLst>
            <pc:docMk/>
            <pc:sldMk cId="44256308" sldId="262"/>
            <ac:cxnSpMk id="15" creationId="{E62688F0-798E-C682-84BF-6384AA874F86}"/>
          </ac:cxnSpMkLst>
        </pc:cxnChg>
        <pc:cxnChg chg="mod">
          <ac:chgData name="Zahavi, Roni Shai" userId="97ee324d-75ad-4fc3-ad35-b527fd686b21" providerId="ADAL" clId="{C0B336C2-E404-4010-AFC3-3AC886CF8CD9}" dt="2023-03-10T16:58:24.785" v="517" actId="1582"/>
          <ac:cxnSpMkLst>
            <pc:docMk/>
            <pc:sldMk cId="44256308" sldId="262"/>
            <ac:cxnSpMk id="23" creationId="{BD447B12-8E10-59AB-AE34-78109ED67F67}"/>
          </ac:cxnSpMkLst>
        </pc:cxnChg>
      </pc:sldChg>
      <pc:sldChg chg="addSp delSp add del setBg delDesignElem">
        <pc:chgData name="Zahavi, Roni Shai" userId="97ee324d-75ad-4fc3-ad35-b527fd686b21" providerId="ADAL" clId="{C0B336C2-E404-4010-AFC3-3AC886CF8CD9}" dt="2023-03-10T16:57:19.981" v="509"/>
        <pc:sldMkLst>
          <pc:docMk/>
          <pc:sldMk cId="2475196572" sldId="262"/>
        </pc:sldMkLst>
        <pc:spChg chg="add del">
          <ac:chgData name="Zahavi, Roni Shai" userId="97ee324d-75ad-4fc3-ad35-b527fd686b21" providerId="ADAL" clId="{C0B336C2-E404-4010-AFC3-3AC886CF8CD9}" dt="2023-03-10T16:57:19.981" v="509"/>
          <ac:spMkLst>
            <pc:docMk/>
            <pc:sldMk cId="2475196572" sldId="262"/>
            <ac:spMk id="8" creationId="{29DC5A77-10C9-4ECF-B7EB-8D917F36A9EE}"/>
          </ac:spMkLst>
        </pc:spChg>
        <pc:spChg chg="add del">
          <ac:chgData name="Zahavi, Roni Shai" userId="97ee324d-75ad-4fc3-ad35-b527fd686b21" providerId="ADAL" clId="{C0B336C2-E404-4010-AFC3-3AC886CF8CD9}" dt="2023-03-10T16:57:19.981" v="509"/>
          <ac:spMkLst>
            <pc:docMk/>
            <pc:sldMk cId="2475196572" sldId="262"/>
            <ac:spMk id="10" creationId="{2FFE28B5-FB16-49A9-B851-3C35FAC0CACB}"/>
          </ac:spMkLst>
        </pc:spChg>
        <pc:spChg chg="add del">
          <ac:chgData name="Zahavi, Roni Shai" userId="97ee324d-75ad-4fc3-ad35-b527fd686b21" providerId="ADAL" clId="{C0B336C2-E404-4010-AFC3-3AC886CF8CD9}" dt="2023-03-10T16:57:19.981" v="509"/>
          <ac:spMkLst>
            <pc:docMk/>
            <pc:sldMk cId="2475196572" sldId="262"/>
            <ac:spMk id="12" creationId="{01014442-855A-4E0F-8D09-C314661A48B9}"/>
          </ac:spMkLst>
        </pc:spChg>
        <pc:spChg chg="add del">
          <ac:chgData name="Zahavi, Roni Shai" userId="97ee324d-75ad-4fc3-ad35-b527fd686b21" providerId="ADAL" clId="{C0B336C2-E404-4010-AFC3-3AC886CF8CD9}" dt="2023-03-10T16:57:19.981" v="509"/>
          <ac:spMkLst>
            <pc:docMk/>
            <pc:sldMk cId="2475196572" sldId="262"/>
            <ac:spMk id="14" creationId="{9B1ABF09-86CF-414E-88A5-2B84CC7232A9}"/>
          </ac:spMkLst>
        </pc:spChg>
        <pc:spChg chg="add del">
          <ac:chgData name="Zahavi, Roni Shai" userId="97ee324d-75ad-4fc3-ad35-b527fd686b21" providerId="ADAL" clId="{C0B336C2-E404-4010-AFC3-3AC886CF8CD9}" dt="2023-03-10T16:57:19.981" v="509"/>
          <ac:spMkLst>
            <pc:docMk/>
            <pc:sldMk cId="2475196572" sldId="262"/>
            <ac:spMk id="16" creationId="{3FE91770-CDBB-4D24-94E5-AD484F36CE87}"/>
          </ac:spMkLst>
        </pc:spChg>
      </pc:sldChg>
      <pc:sldChg chg="modSp add del mod">
        <pc:chgData name="Zahavi, Roni Shai" userId="97ee324d-75ad-4fc3-ad35-b527fd686b21" providerId="ADAL" clId="{C0B336C2-E404-4010-AFC3-3AC886CF8CD9}" dt="2023-03-18T08:44:11.466" v="40889" actId="2696"/>
        <pc:sldMkLst>
          <pc:docMk/>
          <pc:sldMk cId="1899638950" sldId="263"/>
        </pc:sldMkLst>
        <pc:spChg chg="mod">
          <ac:chgData name="Zahavi, Roni Shai" userId="97ee324d-75ad-4fc3-ad35-b527fd686b21" providerId="ADAL" clId="{C0B336C2-E404-4010-AFC3-3AC886CF8CD9}" dt="2023-03-10T19:55:23.176" v="9561" actId="114"/>
          <ac:spMkLst>
            <pc:docMk/>
            <pc:sldMk cId="1899638950" sldId="263"/>
            <ac:spMk id="2" creationId="{532834C8-B369-427D-ABF5-176004D25C34}"/>
          </ac:spMkLst>
        </pc:spChg>
        <pc:spChg chg="mod">
          <ac:chgData name="Zahavi, Roni Shai" userId="97ee324d-75ad-4fc3-ad35-b527fd686b21" providerId="ADAL" clId="{C0B336C2-E404-4010-AFC3-3AC886CF8CD9}" dt="2023-03-18T08:43:48.455" v="40883" actId="27636"/>
          <ac:spMkLst>
            <pc:docMk/>
            <pc:sldMk cId="1899638950" sldId="263"/>
            <ac:spMk id="3" creationId="{7B6CDF01-C66F-61C1-C9ED-F84D3E791E2D}"/>
          </ac:spMkLst>
        </pc:spChg>
        <pc:spChg chg="mod">
          <ac:chgData name="Zahavi, Roni Shai" userId="97ee324d-75ad-4fc3-ad35-b527fd686b21" providerId="ADAL" clId="{C0B336C2-E404-4010-AFC3-3AC886CF8CD9}" dt="2023-03-10T16:58:45.777" v="520" actId="13822"/>
          <ac:spMkLst>
            <pc:docMk/>
            <pc:sldMk cId="1899638950" sldId="263"/>
            <ac:spMk id="7" creationId="{A7BE545D-57DB-778E-2918-4E4E60027991}"/>
          </ac:spMkLst>
        </pc:spChg>
        <pc:cxnChg chg="mod">
          <ac:chgData name="Zahavi, Roni Shai" userId="97ee324d-75ad-4fc3-ad35-b527fd686b21" providerId="ADAL" clId="{C0B336C2-E404-4010-AFC3-3AC886CF8CD9}" dt="2023-03-10T16:58:57.904" v="522" actId="1582"/>
          <ac:cxnSpMkLst>
            <pc:docMk/>
            <pc:sldMk cId="1899638950" sldId="263"/>
            <ac:cxnSpMk id="19" creationId="{5C56BDF8-B341-7748-6DB0-377329945AC6}"/>
          </ac:cxnSpMkLst>
        </pc:cxnChg>
        <pc:cxnChg chg="mod">
          <ac:chgData name="Zahavi, Roni Shai" userId="97ee324d-75ad-4fc3-ad35-b527fd686b21" providerId="ADAL" clId="{C0B336C2-E404-4010-AFC3-3AC886CF8CD9}" dt="2023-03-10T16:59:06.025" v="524" actId="1582"/>
          <ac:cxnSpMkLst>
            <pc:docMk/>
            <pc:sldMk cId="1899638950" sldId="263"/>
            <ac:cxnSpMk id="26" creationId="{A066C193-1437-9248-4537-9A89B608A705}"/>
          </ac:cxnSpMkLst>
        </pc:cxnChg>
      </pc:sldChg>
      <pc:sldChg chg="modSp new mod modAnim">
        <pc:chgData name="Zahavi, Roni Shai" userId="97ee324d-75ad-4fc3-ad35-b527fd686b21" providerId="ADAL" clId="{C0B336C2-E404-4010-AFC3-3AC886CF8CD9}" dt="2023-03-18T14:37:02.720" v="48135"/>
        <pc:sldMkLst>
          <pc:docMk/>
          <pc:sldMk cId="590787020" sldId="264"/>
        </pc:sldMkLst>
        <pc:spChg chg="mod">
          <ac:chgData name="Zahavi, Roni Shai" userId="97ee324d-75ad-4fc3-ad35-b527fd686b21" providerId="ADAL" clId="{C0B336C2-E404-4010-AFC3-3AC886CF8CD9}" dt="2023-03-10T19:55:33.698" v="9563" actId="114"/>
          <ac:spMkLst>
            <pc:docMk/>
            <pc:sldMk cId="590787020" sldId="264"/>
            <ac:spMk id="2" creationId="{07F68330-C39C-F54D-4172-06701F0A6626}"/>
          </ac:spMkLst>
        </pc:spChg>
        <pc:spChg chg="mod">
          <ac:chgData name="Zahavi, Roni Shai" userId="97ee324d-75ad-4fc3-ad35-b527fd686b21" providerId="ADAL" clId="{C0B336C2-E404-4010-AFC3-3AC886CF8CD9}" dt="2023-03-18T14:36:41.720" v="48133" actId="20577"/>
          <ac:spMkLst>
            <pc:docMk/>
            <pc:sldMk cId="590787020" sldId="264"/>
            <ac:spMk id="3" creationId="{67D322CC-7BAA-7067-AD3B-6E34AE1E9625}"/>
          </ac:spMkLst>
        </pc:spChg>
      </pc:sldChg>
      <pc:sldChg chg="addSp delSp modSp new del mod modAnim modNotesTx">
        <pc:chgData name="Zahavi, Roni Shai" userId="97ee324d-75ad-4fc3-ad35-b527fd686b21" providerId="ADAL" clId="{C0B336C2-E404-4010-AFC3-3AC886CF8CD9}" dt="2023-03-12T16:57:36.419" v="38623" actId="47"/>
        <pc:sldMkLst>
          <pc:docMk/>
          <pc:sldMk cId="2707632976" sldId="265"/>
        </pc:sldMkLst>
        <pc:spChg chg="mod">
          <ac:chgData name="Zahavi, Roni Shai" userId="97ee324d-75ad-4fc3-ad35-b527fd686b21" providerId="ADAL" clId="{C0B336C2-E404-4010-AFC3-3AC886CF8CD9}" dt="2023-03-10T19:56:07.494" v="9567" actId="114"/>
          <ac:spMkLst>
            <pc:docMk/>
            <pc:sldMk cId="2707632976" sldId="265"/>
            <ac:spMk id="2" creationId="{00816576-549F-88EF-7601-FCEBD1A499EB}"/>
          </ac:spMkLst>
        </pc:spChg>
        <pc:spChg chg="mod">
          <ac:chgData name="Zahavi, Roni Shai" userId="97ee324d-75ad-4fc3-ad35-b527fd686b21" providerId="ADAL" clId="{C0B336C2-E404-4010-AFC3-3AC886CF8CD9}" dt="2023-03-11T17:37:05.680" v="36990" actId="20577"/>
          <ac:spMkLst>
            <pc:docMk/>
            <pc:sldMk cId="2707632976" sldId="265"/>
            <ac:spMk id="3" creationId="{1D671096-3046-F194-5011-A732BB64D9CD}"/>
          </ac:spMkLst>
        </pc:spChg>
        <pc:spChg chg="add del mod">
          <ac:chgData name="Zahavi, Roni Shai" userId="97ee324d-75ad-4fc3-ad35-b527fd686b21" providerId="ADAL" clId="{C0B336C2-E404-4010-AFC3-3AC886CF8CD9}" dt="2023-03-12T16:52:20.609" v="38137" actId="478"/>
          <ac:spMkLst>
            <pc:docMk/>
            <pc:sldMk cId="2707632976" sldId="265"/>
            <ac:spMk id="4" creationId="{0003B17E-8F8E-0053-C9A4-65A1F6EEA266}"/>
          </ac:spMkLst>
        </pc:spChg>
        <pc:spChg chg="add mod">
          <ac:chgData name="Zahavi, Roni Shai" userId="97ee324d-75ad-4fc3-ad35-b527fd686b21" providerId="ADAL" clId="{C0B336C2-E404-4010-AFC3-3AC886CF8CD9}" dt="2023-03-10T17:14:17.744" v="1904" actId="164"/>
          <ac:spMkLst>
            <pc:docMk/>
            <pc:sldMk cId="2707632976" sldId="265"/>
            <ac:spMk id="5" creationId="{08738A19-34EE-3EEE-755E-28F3750744FF}"/>
          </ac:spMkLst>
        </pc:spChg>
        <pc:spChg chg="add mod">
          <ac:chgData name="Zahavi, Roni Shai" userId="97ee324d-75ad-4fc3-ad35-b527fd686b21" providerId="ADAL" clId="{C0B336C2-E404-4010-AFC3-3AC886CF8CD9}" dt="2023-03-10T17:14:17.744" v="1904" actId="164"/>
          <ac:spMkLst>
            <pc:docMk/>
            <pc:sldMk cId="2707632976" sldId="265"/>
            <ac:spMk id="6" creationId="{8FE57337-C842-B704-F32B-D17ABAA4F395}"/>
          </ac:spMkLst>
        </pc:spChg>
        <pc:spChg chg="add mod">
          <ac:chgData name="Zahavi, Roni Shai" userId="97ee324d-75ad-4fc3-ad35-b527fd686b21" providerId="ADAL" clId="{C0B336C2-E404-4010-AFC3-3AC886CF8CD9}" dt="2023-03-10T17:14:17.744" v="1904" actId="164"/>
          <ac:spMkLst>
            <pc:docMk/>
            <pc:sldMk cId="2707632976" sldId="265"/>
            <ac:spMk id="7" creationId="{97A06855-09B4-6232-01C9-CDBB9FDFF779}"/>
          </ac:spMkLst>
        </pc:spChg>
        <pc:spChg chg="add mod">
          <ac:chgData name="Zahavi, Roni Shai" userId="97ee324d-75ad-4fc3-ad35-b527fd686b21" providerId="ADAL" clId="{C0B336C2-E404-4010-AFC3-3AC886CF8CD9}" dt="2023-03-10T17:14:17.744" v="1904" actId="164"/>
          <ac:spMkLst>
            <pc:docMk/>
            <pc:sldMk cId="2707632976" sldId="265"/>
            <ac:spMk id="8" creationId="{6958DA02-0597-9542-CBB6-DD5368F0E613}"/>
          </ac:spMkLst>
        </pc:spChg>
        <pc:spChg chg="add mod">
          <ac:chgData name="Zahavi, Roni Shai" userId="97ee324d-75ad-4fc3-ad35-b527fd686b21" providerId="ADAL" clId="{C0B336C2-E404-4010-AFC3-3AC886CF8CD9}" dt="2023-03-10T17:14:17.744" v="1904" actId="164"/>
          <ac:spMkLst>
            <pc:docMk/>
            <pc:sldMk cId="2707632976" sldId="265"/>
            <ac:spMk id="9" creationId="{C2B08E0B-3DC1-7520-8C5B-1CCD9F20D08D}"/>
          </ac:spMkLst>
        </pc:spChg>
        <pc:grpChg chg="add mod">
          <ac:chgData name="Zahavi, Roni Shai" userId="97ee324d-75ad-4fc3-ad35-b527fd686b21" providerId="ADAL" clId="{C0B336C2-E404-4010-AFC3-3AC886CF8CD9}" dt="2023-03-10T17:14:22.335" v="1905" actId="1076"/>
          <ac:grpSpMkLst>
            <pc:docMk/>
            <pc:sldMk cId="2707632976" sldId="265"/>
            <ac:grpSpMk id="15" creationId="{B039409F-1966-0561-1F4C-12A7905B7947}"/>
          </ac:grpSpMkLst>
        </pc:grpChg>
        <pc:graphicFrameChg chg="add del mod modGraphic">
          <ac:chgData name="Zahavi, Roni Shai" userId="97ee324d-75ad-4fc3-ad35-b527fd686b21" providerId="ADAL" clId="{C0B336C2-E404-4010-AFC3-3AC886CF8CD9}" dt="2023-03-10T17:15:19.614" v="1912" actId="478"/>
          <ac:graphicFrameMkLst>
            <pc:docMk/>
            <pc:sldMk cId="2707632976" sldId="265"/>
            <ac:graphicFrameMk id="16" creationId="{99372BBB-1838-600F-9385-0B996051D82D}"/>
          </ac:graphicFrameMkLst>
        </pc:graphicFrameChg>
        <pc:graphicFrameChg chg="add mod modGraphic">
          <ac:chgData name="Zahavi, Roni Shai" userId="97ee324d-75ad-4fc3-ad35-b527fd686b21" providerId="ADAL" clId="{C0B336C2-E404-4010-AFC3-3AC886CF8CD9}" dt="2023-03-10T17:18:09.609" v="1967" actId="20577"/>
          <ac:graphicFrameMkLst>
            <pc:docMk/>
            <pc:sldMk cId="2707632976" sldId="265"/>
            <ac:graphicFrameMk id="17" creationId="{3C320249-171C-1CF2-FA80-76BADC333A1E}"/>
          </ac:graphicFrameMkLst>
        </pc:graphicFrameChg>
        <pc:cxnChg chg="add mod">
          <ac:chgData name="Zahavi, Roni Shai" userId="97ee324d-75ad-4fc3-ad35-b527fd686b21" providerId="ADAL" clId="{C0B336C2-E404-4010-AFC3-3AC886CF8CD9}" dt="2023-03-10T17:14:17.744" v="1904" actId="164"/>
          <ac:cxnSpMkLst>
            <pc:docMk/>
            <pc:sldMk cId="2707632976" sldId="265"/>
            <ac:cxnSpMk id="10" creationId="{7346621A-22E9-E02C-6C5B-01BFB71C32C2}"/>
          </ac:cxnSpMkLst>
        </pc:cxnChg>
        <pc:cxnChg chg="add mod">
          <ac:chgData name="Zahavi, Roni Shai" userId="97ee324d-75ad-4fc3-ad35-b527fd686b21" providerId="ADAL" clId="{C0B336C2-E404-4010-AFC3-3AC886CF8CD9}" dt="2023-03-10T17:14:17.744" v="1904" actId="164"/>
          <ac:cxnSpMkLst>
            <pc:docMk/>
            <pc:sldMk cId="2707632976" sldId="265"/>
            <ac:cxnSpMk id="11" creationId="{0313078C-6364-5725-DD82-08399A2D497E}"/>
          </ac:cxnSpMkLst>
        </pc:cxnChg>
        <pc:cxnChg chg="add mod">
          <ac:chgData name="Zahavi, Roni Shai" userId="97ee324d-75ad-4fc3-ad35-b527fd686b21" providerId="ADAL" clId="{C0B336C2-E404-4010-AFC3-3AC886CF8CD9}" dt="2023-03-10T17:14:17.744" v="1904" actId="164"/>
          <ac:cxnSpMkLst>
            <pc:docMk/>
            <pc:sldMk cId="2707632976" sldId="265"/>
            <ac:cxnSpMk id="12" creationId="{E32A4E10-EA1C-F9DB-F3B6-37E598709071}"/>
          </ac:cxnSpMkLst>
        </pc:cxnChg>
        <pc:cxnChg chg="add mod">
          <ac:chgData name="Zahavi, Roni Shai" userId="97ee324d-75ad-4fc3-ad35-b527fd686b21" providerId="ADAL" clId="{C0B336C2-E404-4010-AFC3-3AC886CF8CD9}" dt="2023-03-10T17:14:17.744" v="1904" actId="164"/>
          <ac:cxnSpMkLst>
            <pc:docMk/>
            <pc:sldMk cId="2707632976" sldId="265"/>
            <ac:cxnSpMk id="13" creationId="{1FA986BA-6CC3-0F3E-800C-4ACEB2D7E53F}"/>
          </ac:cxnSpMkLst>
        </pc:cxnChg>
        <pc:cxnChg chg="add mod">
          <ac:chgData name="Zahavi, Roni Shai" userId="97ee324d-75ad-4fc3-ad35-b527fd686b21" providerId="ADAL" clId="{C0B336C2-E404-4010-AFC3-3AC886CF8CD9}" dt="2023-03-10T17:14:17.744" v="1904" actId="164"/>
          <ac:cxnSpMkLst>
            <pc:docMk/>
            <pc:sldMk cId="2707632976" sldId="265"/>
            <ac:cxnSpMk id="14" creationId="{9B1CE4CE-E973-36CB-45B7-7C79637E76D6}"/>
          </ac:cxnSpMkLst>
        </pc:cxnChg>
      </pc:sldChg>
      <pc:sldChg chg="addSp modSp add del mod modAnim">
        <pc:chgData name="Zahavi, Roni Shai" userId="97ee324d-75ad-4fc3-ad35-b527fd686b21" providerId="ADAL" clId="{C0B336C2-E404-4010-AFC3-3AC886CF8CD9}" dt="2023-03-12T16:57:36.419" v="38623" actId="47"/>
        <pc:sldMkLst>
          <pc:docMk/>
          <pc:sldMk cId="2047543240" sldId="266"/>
        </pc:sldMkLst>
        <pc:spChg chg="mod">
          <ac:chgData name="Zahavi, Roni Shai" userId="97ee324d-75ad-4fc3-ad35-b527fd686b21" providerId="ADAL" clId="{C0B336C2-E404-4010-AFC3-3AC886CF8CD9}" dt="2023-03-10T19:56:37.060" v="9574" actId="114"/>
          <ac:spMkLst>
            <pc:docMk/>
            <pc:sldMk cId="2047543240" sldId="266"/>
            <ac:spMk id="2" creationId="{00816576-549F-88EF-7601-FCEBD1A499EB}"/>
          </ac:spMkLst>
        </pc:spChg>
        <pc:spChg chg="mod">
          <ac:chgData name="Zahavi, Roni Shai" userId="97ee324d-75ad-4fc3-ad35-b527fd686b21" providerId="ADAL" clId="{C0B336C2-E404-4010-AFC3-3AC886CF8CD9}" dt="2023-03-10T19:56:50.668" v="9576"/>
          <ac:spMkLst>
            <pc:docMk/>
            <pc:sldMk cId="2047543240" sldId="266"/>
            <ac:spMk id="3" creationId="{1D671096-3046-F194-5011-A732BB64D9CD}"/>
          </ac:spMkLst>
        </pc:spChg>
        <pc:spChg chg="mod">
          <ac:chgData name="Zahavi, Roni Shai" userId="97ee324d-75ad-4fc3-ad35-b527fd686b21" providerId="ADAL" clId="{C0B336C2-E404-4010-AFC3-3AC886CF8CD9}" dt="2023-03-10T17:19:34.240" v="1974" actId="13822"/>
          <ac:spMkLst>
            <pc:docMk/>
            <pc:sldMk cId="2047543240" sldId="266"/>
            <ac:spMk id="6" creationId="{8FE57337-C842-B704-F32B-D17ABAA4F395}"/>
          </ac:spMkLst>
        </pc:spChg>
        <pc:spChg chg="mod">
          <ac:chgData name="Zahavi, Roni Shai" userId="97ee324d-75ad-4fc3-ad35-b527fd686b21" providerId="ADAL" clId="{C0B336C2-E404-4010-AFC3-3AC886CF8CD9}" dt="2023-03-10T17:19:38.465" v="1975" actId="13822"/>
          <ac:spMkLst>
            <pc:docMk/>
            <pc:sldMk cId="2047543240" sldId="266"/>
            <ac:spMk id="8" creationId="{6958DA02-0597-9542-CBB6-DD5368F0E613}"/>
          </ac:spMkLst>
        </pc:spChg>
        <pc:spChg chg="add mod">
          <ac:chgData name="Zahavi, Roni Shai" userId="97ee324d-75ad-4fc3-ad35-b527fd686b21" providerId="ADAL" clId="{C0B336C2-E404-4010-AFC3-3AC886CF8CD9}" dt="2023-03-10T17:21:15.364" v="2007" actId="14100"/>
          <ac:spMkLst>
            <pc:docMk/>
            <pc:sldMk cId="2047543240" sldId="266"/>
            <ac:spMk id="16" creationId="{2BFDAD9D-9661-7270-6295-49819BF58987}"/>
          </ac:spMkLst>
        </pc:spChg>
        <pc:graphicFrameChg chg="modGraphic">
          <ac:chgData name="Zahavi, Roni Shai" userId="97ee324d-75ad-4fc3-ad35-b527fd686b21" providerId="ADAL" clId="{C0B336C2-E404-4010-AFC3-3AC886CF8CD9}" dt="2023-03-10T17:20:51.568" v="2003" actId="207"/>
          <ac:graphicFrameMkLst>
            <pc:docMk/>
            <pc:sldMk cId="2047543240" sldId="266"/>
            <ac:graphicFrameMk id="17" creationId="{3C320249-171C-1CF2-FA80-76BADC333A1E}"/>
          </ac:graphicFrameMkLst>
        </pc:graphicFrameChg>
      </pc:sldChg>
      <pc:sldChg chg="modSp add del mod">
        <pc:chgData name="Zahavi, Roni Shai" userId="97ee324d-75ad-4fc3-ad35-b527fd686b21" providerId="ADAL" clId="{C0B336C2-E404-4010-AFC3-3AC886CF8CD9}" dt="2023-03-10T17:25:34.462" v="2152" actId="47"/>
        <pc:sldMkLst>
          <pc:docMk/>
          <pc:sldMk cId="1297318240" sldId="267"/>
        </pc:sldMkLst>
        <pc:spChg chg="mod">
          <ac:chgData name="Zahavi, Roni Shai" userId="97ee324d-75ad-4fc3-ad35-b527fd686b21" providerId="ADAL" clId="{C0B336C2-E404-4010-AFC3-3AC886CF8CD9}" dt="2023-03-10T17:21:34.105" v="2027" actId="1036"/>
          <ac:spMkLst>
            <pc:docMk/>
            <pc:sldMk cId="1297318240" sldId="267"/>
            <ac:spMk id="16" creationId="{2BFDAD9D-9661-7270-6295-49819BF58987}"/>
          </ac:spMkLst>
        </pc:spChg>
        <pc:graphicFrameChg chg="modGraphic">
          <ac:chgData name="Zahavi, Roni Shai" userId="97ee324d-75ad-4fc3-ad35-b527fd686b21" providerId="ADAL" clId="{C0B336C2-E404-4010-AFC3-3AC886CF8CD9}" dt="2023-03-10T17:21:40.542" v="2029" actId="207"/>
          <ac:graphicFrameMkLst>
            <pc:docMk/>
            <pc:sldMk cId="1297318240" sldId="267"/>
            <ac:graphicFrameMk id="17" creationId="{3C320249-171C-1CF2-FA80-76BADC333A1E}"/>
          </ac:graphicFrameMkLst>
        </pc:graphicFrameChg>
      </pc:sldChg>
      <pc:sldChg chg="modSp add del mod">
        <pc:chgData name="Zahavi, Roni Shai" userId="97ee324d-75ad-4fc3-ad35-b527fd686b21" providerId="ADAL" clId="{C0B336C2-E404-4010-AFC3-3AC886CF8CD9}" dt="2023-03-12T16:57:36.419" v="38623" actId="47"/>
        <pc:sldMkLst>
          <pc:docMk/>
          <pc:sldMk cId="2576802720" sldId="268"/>
        </pc:sldMkLst>
        <pc:spChg chg="mod">
          <ac:chgData name="Zahavi, Roni Shai" userId="97ee324d-75ad-4fc3-ad35-b527fd686b21" providerId="ADAL" clId="{C0B336C2-E404-4010-AFC3-3AC886CF8CD9}" dt="2023-03-10T19:56:58.148" v="9577"/>
          <ac:spMkLst>
            <pc:docMk/>
            <pc:sldMk cId="2576802720" sldId="268"/>
            <ac:spMk id="2" creationId="{00816576-549F-88EF-7601-FCEBD1A499EB}"/>
          </ac:spMkLst>
        </pc:spChg>
        <pc:spChg chg="mod">
          <ac:chgData name="Zahavi, Roni Shai" userId="97ee324d-75ad-4fc3-ad35-b527fd686b21" providerId="ADAL" clId="{C0B336C2-E404-4010-AFC3-3AC886CF8CD9}" dt="2023-03-10T19:57:05.532" v="9579"/>
          <ac:spMkLst>
            <pc:docMk/>
            <pc:sldMk cId="2576802720" sldId="268"/>
            <ac:spMk id="3" creationId="{1D671096-3046-F194-5011-A732BB64D9CD}"/>
          </ac:spMkLst>
        </pc:spChg>
        <pc:spChg chg="mod">
          <ac:chgData name="Zahavi, Roni Shai" userId="97ee324d-75ad-4fc3-ad35-b527fd686b21" providerId="ADAL" clId="{C0B336C2-E404-4010-AFC3-3AC886CF8CD9}" dt="2023-03-10T17:21:49.656" v="2049" actId="1036"/>
          <ac:spMkLst>
            <pc:docMk/>
            <pc:sldMk cId="2576802720" sldId="268"/>
            <ac:spMk id="16" creationId="{2BFDAD9D-9661-7270-6295-49819BF58987}"/>
          </ac:spMkLst>
        </pc:spChg>
        <pc:graphicFrameChg chg="modGraphic">
          <ac:chgData name="Zahavi, Roni Shai" userId="97ee324d-75ad-4fc3-ad35-b527fd686b21" providerId="ADAL" clId="{C0B336C2-E404-4010-AFC3-3AC886CF8CD9}" dt="2023-03-10T17:25:47.114" v="2154" actId="207"/>
          <ac:graphicFrameMkLst>
            <pc:docMk/>
            <pc:sldMk cId="2576802720" sldId="268"/>
            <ac:graphicFrameMk id="17" creationId="{3C320249-171C-1CF2-FA80-76BADC333A1E}"/>
          </ac:graphicFrameMkLst>
        </pc:graphicFrameChg>
      </pc:sldChg>
      <pc:sldChg chg="modSp add del mod">
        <pc:chgData name="Zahavi, Roni Shai" userId="97ee324d-75ad-4fc3-ad35-b527fd686b21" providerId="ADAL" clId="{C0B336C2-E404-4010-AFC3-3AC886CF8CD9}" dt="2023-03-10T17:26:05.785" v="2157" actId="2696"/>
        <pc:sldMkLst>
          <pc:docMk/>
          <pc:sldMk cId="3651097162" sldId="269"/>
        </pc:sldMkLst>
        <pc:spChg chg="mod">
          <ac:chgData name="Zahavi, Roni Shai" userId="97ee324d-75ad-4fc3-ad35-b527fd686b21" providerId="ADAL" clId="{C0B336C2-E404-4010-AFC3-3AC886CF8CD9}" dt="2023-03-10T17:22:06.734" v="2073" actId="1036"/>
          <ac:spMkLst>
            <pc:docMk/>
            <pc:sldMk cId="3651097162" sldId="269"/>
            <ac:spMk id="16" creationId="{2BFDAD9D-9661-7270-6295-49819BF58987}"/>
          </ac:spMkLst>
        </pc:spChg>
        <pc:graphicFrameChg chg="modGraphic">
          <ac:chgData name="Zahavi, Roni Shai" userId="97ee324d-75ad-4fc3-ad35-b527fd686b21" providerId="ADAL" clId="{C0B336C2-E404-4010-AFC3-3AC886CF8CD9}" dt="2023-03-10T17:26:00.722" v="2156" actId="207"/>
          <ac:graphicFrameMkLst>
            <pc:docMk/>
            <pc:sldMk cId="3651097162" sldId="269"/>
            <ac:graphicFrameMk id="17" creationId="{3C320249-171C-1CF2-FA80-76BADC333A1E}"/>
          </ac:graphicFrameMkLst>
        </pc:graphicFrameChg>
      </pc:sldChg>
      <pc:sldChg chg="modSp add del mod">
        <pc:chgData name="Zahavi, Roni Shai" userId="97ee324d-75ad-4fc3-ad35-b527fd686b21" providerId="ADAL" clId="{C0B336C2-E404-4010-AFC3-3AC886CF8CD9}" dt="2023-03-12T16:57:36.419" v="38623" actId="47"/>
        <pc:sldMkLst>
          <pc:docMk/>
          <pc:sldMk cId="409580577" sldId="270"/>
        </pc:sldMkLst>
        <pc:spChg chg="mod">
          <ac:chgData name="Zahavi, Roni Shai" userId="97ee324d-75ad-4fc3-ad35-b527fd686b21" providerId="ADAL" clId="{C0B336C2-E404-4010-AFC3-3AC886CF8CD9}" dt="2023-03-10T19:57:15.386" v="9582"/>
          <ac:spMkLst>
            <pc:docMk/>
            <pc:sldMk cId="409580577" sldId="270"/>
            <ac:spMk id="2" creationId="{00816576-549F-88EF-7601-FCEBD1A499EB}"/>
          </ac:spMkLst>
        </pc:spChg>
        <pc:spChg chg="mod">
          <ac:chgData name="Zahavi, Roni Shai" userId="97ee324d-75ad-4fc3-ad35-b527fd686b21" providerId="ADAL" clId="{C0B336C2-E404-4010-AFC3-3AC886CF8CD9}" dt="2023-03-10T19:57:13.009" v="9581"/>
          <ac:spMkLst>
            <pc:docMk/>
            <pc:sldMk cId="409580577" sldId="270"/>
            <ac:spMk id="3" creationId="{1D671096-3046-F194-5011-A732BB64D9CD}"/>
          </ac:spMkLst>
        </pc:spChg>
        <pc:spChg chg="mod">
          <ac:chgData name="Zahavi, Roni Shai" userId="97ee324d-75ad-4fc3-ad35-b527fd686b21" providerId="ADAL" clId="{C0B336C2-E404-4010-AFC3-3AC886CF8CD9}" dt="2023-03-10T17:22:21.706" v="2095" actId="1035"/>
          <ac:spMkLst>
            <pc:docMk/>
            <pc:sldMk cId="409580577" sldId="270"/>
            <ac:spMk id="16" creationId="{2BFDAD9D-9661-7270-6295-49819BF58987}"/>
          </ac:spMkLst>
        </pc:spChg>
        <pc:graphicFrameChg chg="modGraphic">
          <ac:chgData name="Zahavi, Roni Shai" userId="97ee324d-75ad-4fc3-ad35-b527fd686b21" providerId="ADAL" clId="{C0B336C2-E404-4010-AFC3-3AC886CF8CD9}" dt="2023-03-10T17:27:21.395" v="2165" actId="207"/>
          <ac:graphicFrameMkLst>
            <pc:docMk/>
            <pc:sldMk cId="409580577" sldId="270"/>
            <ac:graphicFrameMk id="17" creationId="{3C320249-171C-1CF2-FA80-76BADC333A1E}"/>
          </ac:graphicFrameMkLst>
        </pc:graphicFrameChg>
      </pc:sldChg>
      <pc:sldChg chg="addSp delSp modSp add del mod">
        <pc:chgData name="Zahavi, Roni Shai" userId="97ee324d-75ad-4fc3-ad35-b527fd686b21" providerId="ADAL" clId="{C0B336C2-E404-4010-AFC3-3AC886CF8CD9}" dt="2023-03-12T16:57:36.419" v="38623" actId="47"/>
        <pc:sldMkLst>
          <pc:docMk/>
          <pc:sldMk cId="3415292885" sldId="271"/>
        </pc:sldMkLst>
        <pc:spChg chg="mod">
          <ac:chgData name="Zahavi, Roni Shai" userId="97ee324d-75ad-4fc3-ad35-b527fd686b21" providerId="ADAL" clId="{C0B336C2-E404-4010-AFC3-3AC886CF8CD9}" dt="2023-03-10T19:57:18.635" v="9583"/>
          <ac:spMkLst>
            <pc:docMk/>
            <pc:sldMk cId="3415292885" sldId="271"/>
            <ac:spMk id="2" creationId="{00816576-549F-88EF-7601-FCEBD1A499EB}"/>
          </ac:spMkLst>
        </pc:spChg>
        <pc:spChg chg="mod">
          <ac:chgData name="Zahavi, Roni Shai" userId="97ee324d-75ad-4fc3-ad35-b527fd686b21" providerId="ADAL" clId="{C0B336C2-E404-4010-AFC3-3AC886CF8CD9}" dt="2023-03-12T15:24:55.813" v="37293" actId="20577"/>
          <ac:spMkLst>
            <pc:docMk/>
            <pc:sldMk cId="3415292885" sldId="271"/>
            <ac:spMk id="3" creationId="{1D671096-3046-F194-5011-A732BB64D9CD}"/>
          </ac:spMkLst>
        </pc:spChg>
        <pc:spChg chg="mod">
          <ac:chgData name="Zahavi, Roni Shai" userId="97ee324d-75ad-4fc3-ad35-b527fd686b21" providerId="ADAL" clId="{C0B336C2-E404-4010-AFC3-3AC886CF8CD9}" dt="2023-03-10T17:28:27.029" v="2192" actId="13822"/>
          <ac:spMkLst>
            <pc:docMk/>
            <pc:sldMk cId="3415292885" sldId="271"/>
            <ac:spMk id="5" creationId="{08738A19-34EE-3EEE-755E-28F3750744FF}"/>
          </ac:spMkLst>
        </pc:spChg>
        <pc:spChg chg="mod">
          <ac:chgData name="Zahavi, Roni Shai" userId="97ee324d-75ad-4fc3-ad35-b527fd686b21" providerId="ADAL" clId="{C0B336C2-E404-4010-AFC3-3AC886CF8CD9}" dt="2023-03-10T17:28:14.197" v="2190" actId="13822"/>
          <ac:spMkLst>
            <pc:docMk/>
            <pc:sldMk cId="3415292885" sldId="271"/>
            <ac:spMk id="6" creationId="{8FE57337-C842-B704-F32B-D17ABAA4F395}"/>
          </ac:spMkLst>
        </pc:spChg>
        <pc:spChg chg="mod">
          <ac:chgData name="Zahavi, Roni Shai" userId="97ee324d-75ad-4fc3-ad35-b527fd686b21" providerId="ADAL" clId="{C0B336C2-E404-4010-AFC3-3AC886CF8CD9}" dt="2023-03-10T17:28:31.997" v="2193" actId="13822"/>
          <ac:spMkLst>
            <pc:docMk/>
            <pc:sldMk cId="3415292885" sldId="271"/>
            <ac:spMk id="7" creationId="{97A06855-09B4-6232-01C9-CDBB9FDFF779}"/>
          </ac:spMkLst>
        </pc:spChg>
        <pc:spChg chg="mod">
          <ac:chgData name="Zahavi, Roni Shai" userId="97ee324d-75ad-4fc3-ad35-b527fd686b21" providerId="ADAL" clId="{C0B336C2-E404-4010-AFC3-3AC886CF8CD9}" dt="2023-03-10T17:28:19.311" v="2191" actId="13822"/>
          <ac:spMkLst>
            <pc:docMk/>
            <pc:sldMk cId="3415292885" sldId="271"/>
            <ac:spMk id="8" creationId="{6958DA02-0597-9542-CBB6-DD5368F0E613}"/>
          </ac:spMkLst>
        </pc:spChg>
        <pc:spChg chg="mod">
          <ac:chgData name="Zahavi, Roni Shai" userId="97ee324d-75ad-4fc3-ad35-b527fd686b21" providerId="ADAL" clId="{C0B336C2-E404-4010-AFC3-3AC886CF8CD9}" dt="2023-03-10T17:28:38.635" v="2194" actId="1076"/>
          <ac:spMkLst>
            <pc:docMk/>
            <pc:sldMk cId="3415292885" sldId="271"/>
            <ac:spMk id="16" creationId="{2BFDAD9D-9661-7270-6295-49819BF58987}"/>
          </ac:spMkLst>
        </pc:spChg>
        <pc:spChg chg="add mod">
          <ac:chgData name="Zahavi, Roni Shai" userId="97ee324d-75ad-4fc3-ad35-b527fd686b21" providerId="ADAL" clId="{C0B336C2-E404-4010-AFC3-3AC886CF8CD9}" dt="2023-03-10T17:30:13.430" v="2219" actId="13822"/>
          <ac:spMkLst>
            <pc:docMk/>
            <pc:sldMk cId="3415292885" sldId="271"/>
            <ac:spMk id="19" creationId="{E24C5A49-9903-5D33-C713-0471563BFC91}"/>
          </ac:spMkLst>
        </pc:spChg>
        <pc:graphicFrameChg chg="modGraphic">
          <ac:chgData name="Zahavi, Roni Shai" userId="97ee324d-75ad-4fc3-ad35-b527fd686b21" providerId="ADAL" clId="{C0B336C2-E404-4010-AFC3-3AC886CF8CD9}" dt="2023-03-10T17:29:56.584" v="2216" actId="207"/>
          <ac:graphicFrameMkLst>
            <pc:docMk/>
            <pc:sldMk cId="3415292885" sldId="271"/>
            <ac:graphicFrameMk id="17" creationId="{3C320249-171C-1CF2-FA80-76BADC333A1E}"/>
          </ac:graphicFrameMkLst>
        </pc:graphicFrameChg>
        <pc:cxnChg chg="add del mod">
          <ac:chgData name="Zahavi, Roni Shai" userId="97ee324d-75ad-4fc3-ad35-b527fd686b21" providerId="ADAL" clId="{C0B336C2-E404-4010-AFC3-3AC886CF8CD9}" dt="2023-03-10T17:27:52.617" v="2189" actId="478"/>
          <ac:cxnSpMkLst>
            <pc:docMk/>
            <pc:sldMk cId="3415292885" sldId="271"/>
            <ac:cxnSpMk id="18" creationId="{74CFB2C5-0F3F-7B67-19BF-40DDA67BCB83}"/>
          </ac:cxnSpMkLst>
        </pc:cxnChg>
      </pc:sldChg>
      <pc:sldChg chg="addSp delSp modSp new mod modAnim modNotesTx">
        <pc:chgData name="Zahavi, Roni Shai" userId="97ee324d-75ad-4fc3-ad35-b527fd686b21" providerId="ADAL" clId="{C0B336C2-E404-4010-AFC3-3AC886CF8CD9}" dt="2023-03-18T14:39:33.556" v="48142"/>
        <pc:sldMkLst>
          <pc:docMk/>
          <pc:sldMk cId="133183870" sldId="272"/>
        </pc:sldMkLst>
        <pc:spChg chg="mod">
          <ac:chgData name="Zahavi, Roni Shai" userId="97ee324d-75ad-4fc3-ad35-b527fd686b21" providerId="ADAL" clId="{C0B336C2-E404-4010-AFC3-3AC886CF8CD9}" dt="2023-03-10T19:57:30.978" v="9587"/>
          <ac:spMkLst>
            <pc:docMk/>
            <pc:sldMk cId="133183870" sldId="272"/>
            <ac:spMk id="2" creationId="{0A23B0C1-A76D-8D38-03F9-A4305DC32A38}"/>
          </ac:spMkLst>
        </pc:spChg>
        <pc:spChg chg="mod">
          <ac:chgData name="Zahavi, Roni Shai" userId="97ee324d-75ad-4fc3-ad35-b527fd686b21" providerId="ADAL" clId="{C0B336C2-E404-4010-AFC3-3AC886CF8CD9}" dt="2023-03-18T14:39:33.556" v="48142"/>
          <ac:spMkLst>
            <pc:docMk/>
            <pc:sldMk cId="133183870" sldId="272"/>
            <ac:spMk id="3" creationId="{A8BF407D-73EB-3395-8B02-ED0F0E2F60FD}"/>
          </ac:spMkLst>
        </pc:spChg>
        <pc:spChg chg="add del mod">
          <ac:chgData name="Zahavi, Roni Shai" userId="97ee324d-75ad-4fc3-ad35-b527fd686b21" providerId="ADAL" clId="{C0B336C2-E404-4010-AFC3-3AC886CF8CD9}" dt="2023-03-12T16:53:12.637" v="38138" actId="478"/>
          <ac:spMkLst>
            <pc:docMk/>
            <pc:sldMk cId="133183870" sldId="272"/>
            <ac:spMk id="4" creationId="{F7447356-CF00-3B5D-B815-EF7FFEA1340E}"/>
          </ac:spMkLst>
        </pc:spChg>
      </pc:sldChg>
      <pc:sldChg chg="addSp delSp modSp new mod ord setBg">
        <pc:chgData name="Zahavi, Roni Shai" userId="97ee324d-75ad-4fc3-ad35-b527fd686b21" providerId="ADAL" clId="{C0B336C2-E404-4010-AFC3-3AC886CF8CD9}" dt="2023-03-18T14:26:20.916" v="47964"/>
        <pc:sldMkLst>
          <pc:docMk/>
          <pc:sldMk cId="3558483153" sldId="273"/>
        </pc:sldMkLst>
        <pc:spChg chg="mod">
          <ac:chgData name="Zahavi, Roni Shai" userId="97ee324d-75ad-4fc3-ad35-b527fd686b21" providerId="ADAL" clId="{C0B336C2-E404-4010-AFC3-3AC886CF8CD9}" dt="2023-03-10T17:46:16.351" v="2935" actId="20577"/>
          <ac:spMkLst>
            <pc:docMk/>
            <pc:sldMk cId="3558483153" sldId="273"/>
            <ac:spMk id="2" creationId="{FBDBAB73-6DA1-5715-8A61-CFCF86D665E3}"/>
          </ac:spMkLst>
        </pc:spChg>
        <pc:spChg chg="mod">
          <ac:chgData name="Zahavi, Roni Shai" userId="97ee324d-75ad-4fc3-ad35-b527fd686b21" providerId="ADAL" clId="{C0B336C2-E404-4010-AFC3-3AC886CF8CD9}" dt="2023-03-11T09:23:34.552" v="13784" actId="20577"/>
          <ac:spMkLst>
            <pc:docMk/>
            <pc:sldMk cId="3558483153" sldId="273"/>
            <ac:spMk id="3" creationId="{6DC50FFA-F3AE-B445-5FC9-93F0BC06D4F4}"/>
          </ac:spMkLst>
        </pc:spChg>
        <pc:spChg chg="add del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31" creationId="{17115F77-2FAE-4CA7-9A7F-10D5F2C8F831}"/>
          </ac:spMkLst>
        </pc:spChg>
        <pc:spChg chg="add del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33" creationId="{5CD4C046-A04C-46CC-AFA3-6B0621F628C8}"/>
          </ac:spMkLst>
        </pc:spChg>
        <pc:spChg chg="add del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35" creationId="{A5A2BA67-BF68-4F48-BAA9-1091D4FED1F8}"/>
          </ac:spMkLst>
        </pc:spChg>
        <pc:spChg chg="add del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37" creationId="{E4190DBD-4A62-4416-ACB7-ACEC1DE3024B}"/>
          </ac:spMkLst>
        </pc:spChg>
        <pc:spChg chg="add del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39" creationId="{DBF12D6D-FE37-445A-BF16-6DA1A659A4D7}"/>
          </ac:spMkLst>
        </pc:spChg>
        <pc:spChg chg="add del">
          <ac:chgData name="Zahavi, Roni Shai" userId="97ee324d-75ad-4fc3-ad35-b527fd686b21" providerId="ADAL" clId="{C0B336C2-E404-4010-AFC3-3AC886CF8CD9}" dt="2023-03-10T17:46:09.591" v="2932" actId="26606"/>
          <ac:spMkLst>
            <pc:docMk/>
            <pc:sldMk cId="3558483153" sldId="273"/>
            <ac:spMk id="1044" creationId="{17115F77-2FAE-4CA7-9A7F-10D5F2C8F831}"/>
          </ac:spMkLst>
        </pc:spChg>
        <pc:spChg chg="add del">
          <ac:chgData name="Zahavi, Roni Shai" userId="97ee324d-75ad-4fc3-ad35-b527fd686b21" providerId="ADAL" clId="{C0B336C2-E404-4010-AFC3-3AC886CF8CD9}" dt="2023-03-10T17:46:09.591" v="2932" actId="26606"/>
          <ac:spMkLst>
            <pc:docMk/>
            <pc:sldMk cId="3558483153" sldId="273"/>
            <ac:spMk id="1046" creationId="{5CD4C046-A04C-46CC-AFA3-6B0621F628C8}"/>
          </ac:spMkLst>
        </pc:spChg>
        <pc:spChg chg="add del">
          <ac:chgData name="Zahavi, Roni Shai" userId="97ee324d-75ad-4fc3-ad35-b527fd686b21" providerId="ADAL" clId="{C0B336C2-E404-4010-AFC3-3AC886CF8CD9}" dt="2023-03-10T17:46:09.591" v="2932" actId="26606"/>
          <ac:spMkLst>
            <pc:docMk/>
            <pc:sldMk cId="3558483153" sldId="273"/>
            <ac:spMk id="1048" creationId="{A5A2BA67-BF68-4F48-BAA9-1091D4FED1F8}"/>
          </ac:spMkLst>
        </pc:spChg>
        <pc:spChg chg="add del">
          <ac:chgData name="Zahavi, Roni Shai" userId="97ee324d-75ad-4fc3-ad35-b527fd686b21" providerId="ADAL" clId="{C0B336C2-E404-4010-AFC3-3AC886CF8CD9}" dt="2023-03-10T17:46:09.591" v="2932" actId="26606"/>
          <ac:spMkLst>
            <pc:docMk/>
            <pc:sldMk cId="3558483153" sldId="273"/>
            <ac:spMk id="1050" creationId="{E4190DBD-4A62-4416-ACB7-ACEC1DE3024B}"/>
          </ac:spMkLst>
        </pc:spChg>
        <pc:spChg chg="add del">
          <ac:chgData name="Zahavi, Roni Shai" userId="97ee324d-75ad-4fc3-ad35-b527fd686b21" providerId="ADAL" clId="{C0B336C2-E404-4010-AFC3-3AC886CF8CD9}" dt="2023-03-10T17:46:09.591" v="2932" actId="26606"/>
          <ac:spMkLst>
            <pc:docMk/>
            <pc:sldMk cId="3558483153" sldId="273"/>
            <ac:spMk id="1052" creationId="{DBF12D6D-FE37-445A-BF16-6DA1A659A4D7}"/>
          </ac:spMkLst>
        </pc:spChg>
        <pc:spChg chg="add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54" creationId="{17115F77-2FAE-4CA7-9A7F-10D5F2C8F831}"/>
          </ac:spMkLst>
        </pc:spChg>
        <pc:spChg chg="add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55" creationId="{5CD4C046-A04C-46CC-AFA3-6B0621F628C8}"/>
          </ac:spMkLst>
        </pc:spChg>
        <pc:spChg chg="add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56" creationId="{66C7A97A-A7DE-4DFB-8542-1E4BF24C7D31}"/>
          </ac:spMkLst>
        </pc:spChg>
        <pc:spChg chg="add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57" creationId="{BE111DB0-3D73-4D20-9D57-CEF5A0D865B9}"/>
          </ac:spMkLst>
        </pc:spChg>
        <pc:spChg chg="add">
          <ac:chgData name="Zahavi, Roni Shai" userId="97ee324d-75ad-4fc3-ad35-b527fd686b21" providerId="ADAL" clId="{C0B336C2-E404-4010-AFC3-3AC886CF8CD9}" dt="2023-03-10T17:46:09.602" v="2933" actId="26606"/>
          <ac:spMkLst>
            <pc:docMk/>
            <pc:sldMk cId="3558483153" sldId="273"/>
            <ac:spMk id="1058" creationId="{027ADCA0-A066-4B16-8E1F-3C2483947B72}"/>
          </ac:spMkLst>
        </pc:spChg>
        <pc:picChg chg="add del mod">
          <ac:chgData name="Zahavi, Roni Shai" userId="97ee324d-75ad-4fc3-ad35-b527fd686b21" providerId="ADAL" clId="{C0B336C2-E404-4010-AFC3-3AC886CF8CD9}" dt="2023-03-10T17:46:03.372" v="2928" actId="478"/>
          <ac:picMkLst>
            <pc:docMk/>
            <pc:sldMk cId="3558483153" sldId="273"/>
            <ac:picMk id="1026" creationId="{4D212C0C-4312-49F7-F5C0-4726F49B7048}"/>
          </ac:picMkLst>
        </pc:picChg>
        <pc:picChg chg="add mod">
          <ac:chgData name="Zahavi, Roni Shai" userId="97ee324d-75ad-4fc3-ad35-b527fd686b21" providerId="ADAL" clId="{C0B336C2-E404-4010-AFC3-3AC886CF8CD9}" dt="2023-03-10T17:46:09.602" v="2933" actId="26606"/>
          <ac:picMkLst>
            <pc:docMk/>
            <pc:sldMk cId="3558483153" sldId="273"/>
            <ac:picMk id="1028" creationId="{1FFE4E0D-C603-E7CC-7F99-0532A2FCC0A0}"/>
          </ac:picMkLst>
        </pc:picChg>
      </pc:sldChg>
      <pc:sldChg chg="addSp modSp new mod ord modAnim modNotesTx">
        <pc:chgData name="Zahavi, Roni Shai" userId="97ee324d-75ad-4fc3-ad35-b527fd686b21" providerId="ADAL" clId="{C0B336C2-E404-4010-AFC3-3AC886CF8CD9}" dt="2023-03-18T14:27:40.694" v="47975" actId="20577"/>
        <pc:sldMkLst>
          <pc:docMk/>
          <pc:sldMk cId="642886036" sldId="274"/>
        </pc:sldMkLst>
        <pc:spChg chg="mod">
          <ac:chgData name="Zahavi, Roni Shai" userId="97ee324d-75ad-4fc3-ad35-b527fd686b21" providerId="ADAL" clId="{C0B336C2-E404-4010-AFC3-3AC886CF8CD9}" dt="2023-03-18T14:27:40.694" v="47975" actId="20577"/>
          <ac:spMkLst>
            <pc:docMk/>
            <pc:sldMk cId="642886036" sldId="274"/>
            <ac:spMk id="2" creationId="{C83E4E0F-43C2-8056-0785-39C5B6DAB5A5}"/>
          </ac:spMkLst>
        </pc:spChg>
        <pc:spChg chg="mod">
          <ac:chgData name="Zahavi, Roni Shai" userId="97ee324d-75ad-4fc3-ad35-b527fd686b21" providerId="ADAL" clId="{C0B336C2-E404-4010-AFC3-3AC886CF8CD9}" dt="2023-03-18T14:27:31.018" v="47973" actId="20577"/>
          <ac:spMkLst>
            <pc:docMk/>
            <pc:sldMk cId="642886036" sldId="274"/>
            <ac:spMk id="3" creationId="{540C7BC1-6AEF-1AD4-40B2-CEBD5C430BA2}"/>
          </ac:spMkLst>
        </pc:spChg>
        <pc:spChg chg="mod">
          <ac:chgData name="Zahavi, Roni Shai" userId="97ee324d-75ad-4fc3-ad35-b527fd686b21" providerId="ADAL" clId="{C0B336C2-E404-4010-AFC3-3AC886CF8CD9}" dt="2023-03-12T17:04:51.165" v="38746"/>
          <ac:spMkLst>
            <pc:docMk/>
            <pc:sldMk cId="642886036" sldId="274"/>
            <ac:spMk id="5" creationId="{9C153108-D4E7-C4B3-88D6-B91EFF6DDB80}"/>
          </ac:spMkLst>
        </pc:spChg>
        <pc:spChg chg="mod">
          <ac:chgData name="Zahavi, Roni Shai" userId="97ee324d-75ad-4fc3-ad35-b527fd686b21" providerId="ADAL" clId="{C0B336C2-E404-4010-AFC3-3AC886CF8CD9}" dt="2023-03-12T17:05:02.656" v="38748" actId="13822"/>
          <ac:spMkLst>
            <pc:docMk/>
            <pc:sldMk cId="642886036" sldId="274"/>
            <ac:spMk id="6" creationId="{BFEA6437-50B0-1A91-F991-7B396FA1C936}"/>
          </ac:spMkLst>
        </pc:spChg>
        <pc:spChg chg="mod">
          <ac:chgData name="Zahavi, Roni Shai" userId="97ee324d-75ad-4fc3-ad35-b527fd686b21" providerId="ADAL" clId="{C0B336C2-E404-4010-AFC3-3AC886CF8CD9}" dt="2023-03-12T17:04:51.165" v="38746"/>
          <ac:spMkLst>
            <pc:docMk/>
            <pc:sldMk cId="642886036" sldId="274"/>
            <ac:spMk id="7" creationId="{B01366E0-99A1-E164-0E52-BEC3E383CDD4}"/>
          </ac:spMkLst>
        </pc:spChg>
        <pc:spChg chg="mod">
          <ac:chgData name="Zahavi, Roni Shai" userId="97ee324d-75ad-4fc3-ad35-b527fd686b21" providerId="ADAL" clId="{C0B336C2-E404-4010-AFC3-3AC886CF8CD9}" dt="2023-03-12T17:04:51.165" v="38746"/>
          <ac:spMkLst>
            <pc:docMk/>
            <pc:sldMk cId="642886036" sldId="274"/>
            <ac:spMk id="8" creationId="{477F3579-87A8-3104-C2F2-3C43AA28D441}"/>
          </ac:spMkLst>
        </pc:spChg>
        <pc:spChg chg="mod">
          <ac:chgData name="Zahavi, Roni Shai" userId="97ee324d-75ad-4fc3-ad35-b527fd686b21" providerId="ADAL" clId="{C0B336C2-E404-4010-AFC3-3AC886CF8CD9}" dt="2023-03-12T17:04:51.165" v="38746"/>
          <ac:spMkLst>
            <pc:docMk/>
            <pc:sldMk cId="642886036" sldId="274"/>
            <ac:spMk id="9" creationId="{E12A5B80-44C1-5205-D4E8-D62B30846B84}"/>
          </ac:spMkLst>
        </pc:spChg>
        <pc:grpChg chg="add mod">
          <ac:chgData name="Zahavi, Roni Shai" userId="97ee324d-75ad-4fc3-ad35-b527fd686b21" providerId="ADAL" clId="{C0B336C2-E404-4010-AFC3-3AC886CF8CD9}" dt="2023-03-18T14:27:35.772" v="47974" actId="1076"/>
          <ac:grpSpMkLst>
            <pc:docMk/>
            <pc:sldMk cId="642886036" sldId="274"/>
            <ac:grpSpMk id="4" creationId="{A35012C4-8FD1-A7D7-067C-AD86607C0862}"/>
          </ac:grpSpMkLst>
        </pc:grpChg>
        <pc:cxnChg chg="mod">
          <ac:chgData name="Zahavi, Roni Shai" userId="97ee324d-75ad-4fc3-ad35-b527fd686b21" providerId="ADAL" clId="{C0B336C2-E404-4010-AFC3-3AC886CF8CD9}" dt="2023-03-12T17:05:15.973" v="38749" actId="208"/>
          <ac:cxnSpMkLst>
            <pc:docMk/>
            <pc:sldMk cId="642886036" sldId="274"/>
            <ac:cxnSpMk id="10" creationId="{8EA14B54-C703-DD43-4920-2D88BF9B6C35}"/>
          </ac:cxnSpMkLst>
        </pc:cxnChg>
        <pc:cxnChg chg="mod">
          <ac:chgData name="Zahavi, Roni Shai" userId="97ee324d-75ad-4fc3-ad35-b527fd686b21" providerId="ADAL" clId="{C0B336C2-E404-4010-AFC3-3AC886CF8CD9}" dt="2023-03-12T17:05:19.020" v="38750" actId="208"/>
          <ac:cxnSpMkLst>
            <pc:docMk/>
            <pc:sldMk cId="642886036" sldId="274"/>
            <ac:cxnSpMk id="11" creationId="{9AF8E1CF-4B98-32AE-1C87-3A93003E2492}"/>
          </ac:cxnSpMkLst>
        </pc:cxnChg>
        <pc:cxnChg chg="mod">
          <ac:chgData name="Zahavi, Roni Shai" userId="97ee324d-75ad-4fc3-ad35-b527fd686b21" providerId="ADAL" clId="{C0B336C2-E404-4010-AFC3-3AC886CF8CD9}" dt="2023-03-12T17:04:51.165" v="38746"/>
          <ac:cxnSpMkLst>
            <pc:docMk/>
            <pc:sldMk cId="642886036" sldId="274"/>
            <ac:cxnSpMk id="12" creationId="{DB0C01C6-52D7-FBA4-9B96-03B808DBEA4B}"/>
          </ac:cxnSpMkLst>
        </pc:cxnChg>
        <pc:cxnChg chg="mod">
          <ac:chgData name="Zahavi, Roni Shai" userId="97ee324d-75ad-4fc3-ad35-b527fd686b21" providerId="ADAL" clId="{C0B336C2-E404-4010-AFC3-3AC886CF8CD9}" dt="2023-03-12T17:05:21.973" v="38751" actId="208"/>
          <ac:cxnSpMkLst>
            <pc:docMk/>
            <pc:sldMk cId="642886036" sldId="274"/>
            <ac:cxnSpMk id="13" creationId="{78AC5E5B-F328-7413-3656-E40C5F0ED74D}"/>
          </ac:cxnSpMkLst>
        </pc:cxnChg>
        <pc:cxnChg chg="mod">
          <ac:chgData name="Zahavi, Roni Shai" userId="97ee324d-75ad-4fc3-ad35-b527fd686b21" providerId="ADAL" clId="{C0B336C2-E404-4010-AFC3-3AC886CF8CD9}" dt="2023-03-12T17:04:51.165" v="38746"/>
          <ac:cxnSpMkLst>
            <pc:docMk/>
            <pc:sldMk cId="642886036" sldId="274"/>
            <ac:cxnSpMk id="14" creationId="{7EBF3D65-C3AC-9CF1-3499-42B2D3E49FFE}"/>
          </ac:cxnSpMkLst>
        </pc:cxnChg>
      </pc:sldChg>
      <pc:sldChg chg="addSp delSp modSp new mod setBg modAnim">
        <pc:chgData name="Zahavi, Roni Shai" userId="97ee324d-75ad-4fc3-ad35-b527fd686b21" providerId="ADAL" clId="{C0B336C2-E404-4010-AFC3-3AC886CF8CD9}" dt="2023-03-18T09:43:48.803" v="42566"/>
        <pc:sldMkLst>
          <pc:docMk/>
          <pc:sldMk cId="1486408769" sldId="275"/>
        </pc:sldMkLst>
        <pc:spChg chg="mod">
          <ac:chgData name="Zahavi, Roni Shai" userId="97ee324d-75ad-4fc3-ad35-b527fd686b21" providerId="ADAL" clId="{C0B336C2-E404-4010-AFC3-3AC886CF8CD9}" dt="2023-03-10T18:08:05.815" v="3304" actId="26606"/>
          <ac:spMkLst>
            <pc:docMk/>
            <pc:sldMk cId="1486408769" sldId="275"/>
            <ac:spMk id="2" creationId="{26515D64-CD6B-3EE7-467C-03089820483B}"/>
          </ac:spMkLst>
        </pc:spChg>
        <pc:spChg chg="mod ord">
          <ac:chgData name="Zahavi, Roni Shai" userId="97ee324d-75ad-4fc3-ad35-b527fd686b21" providerId="ADAL" clId="{C0B336C2-E404-4010-AFC3-3AC886CF8CD9}" dt="2023-03-10T19:57:51.408" v="9588" actId="114"/>
          <ac:spMkLst>
            <pc:docMk/>
            <pc:sldMk cId="1486408769" sldId="275"/>
            <ac:spMk id="3" creationId="{1D50C22F-76E1-DDB2-2199-524EA93C4EF4}"/>
          </ac:spMkLst>
        </pc:spChg>
        <pc:spChg chg="add del">
          <ac:chgData name="Zahavi, Roni Shai" userId="97ee324d-75ad-4fc3-ad35-b527fd686b21" providerId="ADAL" clId="{C0B336C2-E404-4010-AFC3-3AC886CF8CD9}" dt="2023-03-10T18:08:05.798" v="3303" actId="26606"/>
          <ac:spMkLst>
            <pc:docMk/>
            <pc:sldMk cId="1486408769" sldId="275"/>
            <ac:spMk id="2055" creationId="{EE9F5D7F-1BBC-4096-ADA7-AA9C9E4D2868}"/>
          </ac:spMkLst>
        </pc:spChg>
        <pc:spChg chg="add del">
          <ac:chgData name="Zahavi, Roni Shai" userId="97ee324d-75ad-4fc3-ad35-b527fd686b21" providerId="ADAL" clId="{C0B336C2-E404-4010-AFC3-3AC886CF8CD9}" dt="2023-03-10T18:08:05.798" v="3303" actId="26606"/>
          <ac:spMkLst>
            <pc:docMk/>
            <pc:sldMk cId="1486408769" sldId="275"/>
            <ac:spMk id="2057" creationId="{06D370DD-716B-4528-B475-331F84CEA5A1}"/>
          </ac:spMkLst>
        </pc:spChg>
        <pc:spChg chg="add del">
          <ac:chgData name="Zahavi, Roni Shai" userId="97ee324d-75ad-4fc3-ad35-b527fd686b21" providerId="ADAL" clId="{C0B336C2-E404-4010-AFC3-3AC886CF8CD9}" dt="2023-03-10T18:08:05.798" v="3303" actId="26606"/>
          <ac:spMkLst>
            <pc:docMk/>
            <pc:sldMk cId="1486408769" sldId="275"/>
            <ac:spMk id="2059" creationId="{E79D076F-656A-4CD9-83AD-AF8F4B28CA49}"/>
          </ac:spMkLst>
        </pc:spChg>
        <pc:spChg chg="add">
          <ac:chgData name="Zahavi, Roni Shai" userId="97ee324d-75ad-4fc3-ad35-b527fd686b21" providerId="ADAL" clId="{C0B336C2-E404-4010-AFC3-3AC886CF8CD9}" dt="2023-03-10T18:08:05.815" v="3304" actId="26606"/>
          <ac:spMkLst>
            <pc:docMk/>
            <pc:sldMk cId="1486408769" sldId="275"/>
            <ac:spMk id="2061" creationId="{EE9F5D7F-1BBC-4096-ADA7-AA9C9E4D2868}"/>
          </ac:spMkLst>
        </pc:spChg>
        <pc:spChg chg="add">
          <ac:chgData name="Zahavi, Roni Shai" userId="97ee324d-75ad-4fc3-ad35-b527fd686b21" providerId="ADAL" clId="{C0B336C2-E404-4010-AFC3-3AC886CF8CD9}" dt="2023-03-10T18:08:05.815" v="3304" actId="26606"/>
          <ac:spMkLst>
            <pc:docMk/>
            <pc:sldMk cId="1486408769" sldId="275"/>
            <ac:spMk id="2062" creationId="{06D370DD-716B-4528-B475-331F84CEA5A1}"/>
          </ac:spMkLst>
        </pc:spChg>
        <pc:spChg chg="add">
          <ac:chgData name="Zahavi, Roni Shai" userId="97ee324d-75ad-4fc3-ad35-b527fd686b21" providerId="ADAL" clId="{C0B336C2-E404-4010-AFC3-3AC886CF8CD9}" dt="2023-03-10T18:08:05.815" v="3304" actId="26606"/>
          <ac:spMkLst>
            <pc:docMk/>
            <pc:sldMk cId="1486408769" sldId="275"/>
            <ac:spMk id="2063" creationId="{E79D076F-656A-4CD9-83AD-AF8F4B28CA49}"/>
          </ac:spMkLst>
        </pc:spChg>
        <pc:picChg chg="add mod">
          <ac:chgData name="Zahavi, Roni Shai" userId="97ee324d-75ad-4fc3-ad35-b527fd686b21" providerId="ADAL" clId="{C0B336C2-E404-4010-AFC3-3AC886CF8CD9}" dt="2023-03-10T18:08:05.815" v="3304" actId="26606"/>
          <ac:picMkLst>
            <pc:docMk/>
            <pc:sldMk cId="1486408769" sldId="275"/>
            <ac:picMk id="2050" creationId="{1CAFA978-A38F-6C70-AA83-C80C58C4AE9F}"/>
          </ac:picMkLst>
        </pc:picChg>
      </pc:sldChg>
      <pc:sldChg chg="addSp delSp modSp add mod addAnim delAnim modAnim modNotesTx">
        <pc:chgData name="Zahavi, Roni Shai" userId="97ee324d-75ad-4fc3-ad35-b527fd686b21" providerId="ADAL" clId="{C0B336C2-E404-4010-AFC3-3AC886CF8CD9}" dt="2023-03-18T09:58:17.324" v="42799"/>
        <pc:sldMkLst>
          <pc:docMk/>
          <pc:sldMk cId="2313290688" sldId="276"/>
        </pc:sldMkLst>
        <pc:spChg chg="mod">
          <ac:chgData name="Zahavi, Roni Shai" userId="97ee324d-75ad-4fc3-ad35-b527fd686b21" providerId="ADAL" clId="{C0B336C2-E404-4010-AFC3-3AC886CF8CD9}" dt="2023-03-18T09:46:48.555" v="42580" actId="20577"/>
          <ac:spMkLst>
            <pc:docMk/>
            <pc:sldMk cId="2313290688" sldId="276"/>
            <ac:spMk id="2" creationId="{C83E4E0F-43C2-8056-0785-39C5B6DAB5A5}"/>
          </ac:spMkLst>
        </pc:spChg>
        <pc:spChg chg="mod">
          <ac:chgData name="Zahavi, Roni Shai" userId="97ee324d-75ad-4fc3-ad35-b527fd686b21" providerId="ADAL" clId="{C0B336C2-E404-4010-AFC3-3AC886CF8CD9}" dt="2023-03-18T09:52:52.829" v="42792" actId="20577"/>
          <ac:spMkLst>
            <pc:docMk/>
            <pc:sldMk cId="2313290688" sldId="276"/>
            <ac:spMk id="3" creationId="{540C7BC1-6AEF-1AD4-40B2-CEBD5C430BA2}"/>
          </ac:spMkLst>
        </pc:spChg>
        <pc:spChg chg="add del mod">
          <ac:chgData name="Zahavi, Roni Shai" userId="97ee324d-75ad-4fc3-ad35-b527fd686b21" providerId="ADAL" clId="{C0B336C2-E404-4010-AFC3-3AC886CF8CD9}" dt="2023-03-12T17:10:28.996" v="38818" actId="478"/>
          <ac:spMkLst>
            <pc:docMk/>
            <pc:sldMk cId="2313290688" sldId="276"/>
            <ac:spMk id="9" creationId="{D512B92F-BE49-B98B-4DF1-EBEB35803BFE}"/>
          </ac:spMkLst>
        </pc:spChg>
        <pc:spChg chg="add del mod">
          <ac:chgData name="Zahavi, Roni Shai" userId="97ee324d-75ad-4fc3-ad35-b527fd686b21" providerId="ADAL" clId="{C0B336C2-E404-4010-AFC3-3AC886CF8CD9}" dt="2023-03-12T17:09:53.487" v="38807"/>
          <ac:spMkLst>
            <pc:docMk/>
            <pc:sldMk cId="2313290688" sldId="276"/>
            <ac:spMk id="11" creationId="{91F8EF9B-342F-C410-DF54-D37627F7B1DB}"/>
          </ac:spMkLst>
        </pc:spChg>
        <pc:spChg chg="add del mod">
          <ac:chgData name="Zahavi, Roni Shai" userId="97ee324d-75ad-4fc3-ad35-b527fd686b21" providerId="ADAL" clId="{C0B336C2-E404-4010-AFC3-3AC886CF8CD9}" dt="2023-03-12T17:10:20.235" v="38816" actId="478"/>
          <ac:spMkLst>
            <pc:docMk/>
            <pc:sldMk cId="2313290688" sldId="276"/>
            <ac:spMk id="12" creationId="{3BE90543-9AC6-7837-46F0-CBD8D8905CB3}"/>
          </ac:spMkLst>
        </pc:spChg>
        <pc:spChg chg="add mod">
          <ac:chgData name="Zahavi, Roni Shai" userId="97ee324d-75ad-4fc3-ad35-b527fd686b21" providerId="ADAL" clId="{C0B336C2-E404-4010-AFC3-3AC886CF8CD9}" dt="2023-03-18T09:57:59.491" v="42797" actId="164"/>
          <ac:spMkLst>
            <pc:docMk/>
            <pc:sldMk cId="2313290688" sldId="276"/>
            <ac:spMk id="17" creationId="{C492B33E-89E4-CE8E-D03C-356BDFAD2A3F}"/>
          </ac:spMkLst>
        </pc:spChg>
        <pc:spChg chg="add mod">
          <ac:chgData name="Zahavi, Roni Shai" userId="97ee324d-75ad-4fc3-ad35-b527fd686b21" providerId="ADAL" clId="{C0B336C2-E404-4010-AFC3-3AC886CF8CD9}" dt="2023-03-18T09:57:53.425" v="42796" actId="164"/>
          <ac:spMkLst>
            <pc:docMk/>
            <pc:sldMk cId="2313290688" sldId="276"/>
            <ac:spMk id="19" creationId="{B42CE502-8F06-6DE6-9918-8FB396C77836}"/>
          </ac:spMkLst>
        </pc:spChg>
        <pc:spChg chg="add mod">
          <ac:chgData name="Zahavi, Roni Shai" userId="97ee324d-75ad-4fc3-ad35-b527fd686b21" providerId="ADAL" clId="{C0B336C2-E404-4010-AFC3-3AC886CF8CD9}" dt="2023-03-18T09:57:53.425" v="42796" actId="164"/>
          <ac:spMkLst>
            <pc:docMk/>
            <pc:sldMk cId="2313290688" sldId="276"/>
            <ac:spMk id="33" creationId="{F8234CF2-ED76-98B8-D4D2-A156D7953402}"/>
          </ac:spMkLst>
        </pc:spChg>
        <pc:spChg chg="add mod">
          <ac:chgData name="Zahavi, Roni Shai" userId="97ee324d-75ad-4fc3-ad35-b527fd686b21" providerId="ADAL" clId="{C0B336C2-E404-4010-AFC3-3AC886CF8CD9}" dt="2023-03-18T09:57:59.491" v="42797" actId="164"/>
          <ac:spMkLst>
            <pc:docMk/>
            <pc:sldMk cId="2313290688" sldId="276"/>
            <ac:spMk id="34" creationId="{BEDA5691-35DF-9B71-02E2-A50A28FF8638}"/>
          </ac:spMkLst>
        </pc:spChg>
        <pc:grpChg chg="add mod">
          <ac:chgData name="Zahavi, Roni Shai" userId="97ee324d-75ad-4fc3-ad35-b527fd686b21" providerId="ADAL" clId="{C0B336C2-E404-4010-AFC3-3AC886CF8CD9}" dt="2023-03-18T09:57:53.425" v="42796" actId="164"/>
          <ac:grpSpMkLst>
            <pc:docMk/>
            <pc:sldMk cId="2313290688" sldId="276"/>
            <ac:grpSpMk id="11" creationId="{0388C739-B995-0D27-C814-3B953E6013B7}"/>
          </ac:grpSpMkLst>
        </pc:grpChg>
        <pc:grpChg chg="add mod">
          <ac:chgData name="Zahavi, Roni Shai" userId="97ee324d-75ad-4fc3-ad35-b527fd686b21" providerId="ADAL" clId="{C0B336C2-E404-4010-AFC3-3AC886CF8CD9}" dt="2023-03-18T09:57:59.491" v="42797" actId="164"/>
          <ac:grpSpMkLst>
            <pc:docMk/>
            <pc:sldMk cId="2313290688" sldId="276"/>
            <ac:grpSpMk id="12" creationId="{8424FFF4-A80E-D461-D3EC-101D30D3A555}"/>
          </ac:grpSpMkLst>
        </pc:grpChg>
        <pc:cxnChg chg="add mod">
          <ac:chgData name="Zahavi, Roni Shai" userId="97ee324d-75ad-4fc3-ad35-b527fd686b21" providerId="ADAL" clId="{C0B336C2-E404-4010-AFC3-3AC886CF8CD9}" dt="2023-03-18T09:57:59.491" v="42797" actId="164"/>
          <ac:cxnSpMkLst>
            <pc:docMk/>
            <pc:sldMk cId="2313290688" sldId="276"/>
            <ac:cxnSpMk id="5" creationId="{4D70A962-19AA-6EC3-40E0-8D3DDBB6E819}"/>
          </ac:cxnSpMkLst>
        </pc:cxnChg>
        <pc:cxnChg chg="add mod">
          <ac:chgData name="Zahavi, Roni Shai" userId="97ee324d-75ad-4fc3-ad35-b527fd686b21" providerId="ADAL" clId="{C0B336C2-E404-4010-AFC3-3AC886CF8CD9}" dt="2023-03-18T09:57:53.425" v="42796" actId="164"/>
          <ac:cxnSpMkLst>
            <pc:docMk/>
            <pc:sldMk cId="2313290688" sldId="276"/>
            <ac:cxnSpMk id="7" creationId="{50AC8949-37C2-B839-37A2-DA85F988D450}"/>
          </ac:cxnSpMkLst>
        </pc:cxnChg>
      </pc:sldChg>
      <pc:sldChg chg="addSp delSp modSp new mod delAnim modAnim modNotesTx">
        <pc:chgData name="Zahavi, Roni Shai" userId="97ee324d-75ad-4fc3-ad35-b527fd686b21" providerId="ADAL" clId="{C0B336C2-E404-4010-AFC3-3AC886CF8CD9}" dt="2023-03-18T10:00:05.349" v="42804" actId="20577"/>
        <pc:sldMkLst>
          <pc:docMk/>
          <pc:sldMk cId="927209618" sldId="277"/>
        </pc:sldMkLst>
        <pc:spChg chg="mod">
          <ac:chgData name="Zahavi, Roni Shai" userId="97ee324d-75ad-4fc3-ad35-b527fd686b21" providerId="ADAL" clId="{C0B336C2-E404-4010-AFC3-3AC886CF8CD9}" dt="2023-03-18T09:59:42.665" v="42801" actId="20577"/>
          <ac:spMkLst>
            <pc:docMk/>
            <pc:sldMk cId="927209618" sldId="277"/>
            <ac:spMk id="2" creationId="{C8DF6284-26E8-C3CF-C8D2-0C6E667A3479}"/>
          </ac:spMkLst>
        </pc:spChg>
        <pc:spChg chg="add mod">
          <ac:chgData name="Zahavi, Roni Shai" userId="97ee324d-75ad-4fc3-ad35-b527fd686b21" providerId="ADAL" clId="{C0B336C2-E404-4010-AFC3-3AC886CF8CD9}" dt="2023-03-12T17:18:19.080" v="38986" actId="164"/>
          <ac:spMkLst>
            <pc:docMk/>
            <pc:sldMk cId="927209618" sldId="277"/>
            <ac:spMk id="3" creationId="{8A97EE28-39E8-AAB5-F025-061294C4B884}"/>
          </ac:spMkLst>
        </pc:spChg>
        <pc:spChg chg="del">
          <ac:chgData name="Zahavi, Roni Shai" userId="97ee324d-75ad-4fc3-ad35-b527fd686b21" providerId="ADAL" clId="{C0B336C2-E404-4010-AFC3-3AC886CF8CD9}" dt="2023-03-10T18:25:57.587" v="4713" actId="478"/>
          <ac:spMkLst>
            <pc:docMk/>
            <pc:sldMk cId="927209618" sldId="277"/>
            <ac:spMk id="3" creationId="{B1ABF383-2AC6-D284-6DAD-E528D11FE26B}"/>
          </ac:spMkLst>
        </pc:spChg>
        <pc:spChg chg="mo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5" creationId="{E81FFFEF-DB2B-A06F-4E70-D28319047B68}"/>
          </ac:spMkLst>
        </pc:spChg>
        <pc:spChg chg="mo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6" creationId="{CFD22582-DBE3-05FB-F5BA-FE951BC14CB5}"/>
          </ac:spMkLst>
        </pc:spChg>
        <pc:spChg chg="mo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7" creationId="{361E02BF-A947-118B-B842-1782DFE06AE1}"/>
          </ac:spMkLst>
        </pc:spChg>
        <pc:spChg chg="mo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8" creationId="{E6E05A7D-3A7D-5CBC-E06B-B0F1709F4283}"/>
          </ac:spMkLst>
        </pc:spChg>
        <pc:spChg chg="mo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9" creationId="{63A832B8-52C8-0C88-3F2C-69C292972460}"/>
          </ac:spMkLst>
        </pc:spChg>
        <pc:spChg chg="add mod">
          <ac:chgData name="Zahavi, Roni Shai" userId="97ee324d-75ad-4fc3-ad35-b527fd686b21" providerId="ADAL" clId="{C0B336C2-E404-4010-AFC3-3AC886CF8CD9}" dt="2023-03-12T17:18:23.764" v="38987" actId="164"/>
          <ac:spMkLst>
            <pc:docMk/>
            <pc:sldMk cId="927209618" sldId="277"/>
            <ac:spMk id="15" creationId="{0C1D44DD-6D0E-E0DA-4B84-B0CE64F233AF}"/>
          </ac:spMkLst>
        </pc:spChg>
        <pc:spChg chg="add mod ord">
          <ac:chgData name="Zahavi, Roni Shai" userId="97ee324d-75ad-4fc3-ad35-b527fd686b21" providerId="ADAL" clId="{C0B336C2-E404-4010-AFC3-3AC886CF8CD9}" dt="2023-03-12T17:17:28.655" v="38979" actId="164"/>
          <ac:spMkLst>
            <pc:docMk/>
            <pc:sldMk cId="927209618" sldId="277"/>
            <ac:spMk id="18" creationId="{CC4E9E6E-FE50-05BE-267D-EACC07F95A77}"/>
          </ac:spMkLst>
        </pc:spChg>
        <pc:spChg chg="add del mod">
          <ac:chgData name="Zahavi, Roni Shai" userId="97ee324d-75ad-4fc3-ad35-b527fd686b21" providerId="ADAL" clId="{C0B336C2-E404-4010-AFC3-3AC886CF8CD9}" dt="2023-03-10T18:28:17.316" v="4735" actId="478"/>
          <ac:spMkLst>
            <pc:docMk/>
            <pc:sldMk cId="927209618" sldId="277"/>
            <ac:spMk id="20" creationId="{DF569DA1-0D03-C104-F764-6C3537DF1CD6}"/>
          </ac:spMkLst>
        </pc:spChg>
        <pc:spChg chg="add del mod">
          <ac:chgData name="Zahavi, Roni Shai" userId="97ee324d-75ad-4fc3-ad35-b527fd686b21" providerId="ADAL" clId="{C0B336C2-E404-4010-AFC3-3AC886CF8CD9}" dt="2023-03-10T18:28:17.316" v="4735" actId="478"/>
          <ac:spMkLst>
            <pc:docMk/>
            <pc:sldMk cId="927209618" sldId="277"/>
            <ac:spMk id="21" creationId="{8D6B22F3-EF13-09DA-7565-0C671E39A0E6}"/>
          </ac:spMkLst>
        </pc:spChg>
        <pc:spChg chg="mod">
          <ac:chgData name="Zahavi, Roni Shai" userId="97ee324d-75ad-4fc3-ad35-b527fd686b21" providerId="ADAL" clId="{C0B336C2-E404-4010-AFC3-3AC886CF8CD9}" dt="2023-03-12T17:17:21.557" v="38975" actId="164"/>
          <ac:spMkLst>
            <pc:docMk/>
            <pc:sldMk cId="927209618" sldId="277"/>
            <ac:spMk id="23" creationId="{6A146B92-7881-16AC-7E49-96C8453CCF39}"/>
          </ac:spMkLst>
        </pc:spChg>
        <pc:spChg chg="del mod">
          <ac:chgData name="Zahavi, Roni Shai" userId="97ee324d-75ad-4fc3-ad35-b527fd686b21" providerId="ADAL" clId="{C0B336C2-E404-4010-AFC3-3AC886CF8CD9}" dt="2023-03-10T18:28:26.812" v="4738" actId="478"/>
          <ac:spMkLst>
            <pc:docMk/>
            <pc:sldMk cId="927209618" sldId="277"/>
            <ac:spMk id="24" creationId="{41DDAE5C-B19A-633F-8767-ABCC04B87A33}"/>
          </ac:spMkLst>
        </pc:spChg>
        <pc:spChg chg="mod">
          <ac:chgData name="Zahavi, Roni Shai" userId="97ee324d-75ad-4fc3-ad35-b527fd686b21" providerId="ADAL" clId="{C0B336C2-E404-4010-AFC3-3AC886CF8CD9}" dt="2023-03-12T17:17:21.557" v="38975" actId="164"/>
          <ac:spMkLst>
            <pc:docMk/>
            <pc:sldMk cId="927209618" sldId="277"/>
            <ac:spMk id="25" creationId="{E0D67229-202B-81E0-A77F-158FB547840D}"/>
          </ac:spMkLst>
        </pc:spChg>
        <pc:spChg chg="mod">
          <ac:chgData name="Zahavi, Roni Shai" userId="97ee324d-75ad-4fc3-ad35-b527fd686b21" providerId="ADAL" clId="{C0B336C2-E404-4010-AFC3-3AC886CF8CD9}" dt="2023-03-12T17:17:21.557" v="38975" actId="164"/>
          <ac:spMkLst>
            <pc:docMk/>
            <pc:sldMk cId="927209618" sldId="277"/>
            <ac:spMk id="26" creationId="{59401F1E-7EF4-EEB5-F918-26599B3A5278}"/>
          </ac:spMkLst>
        </pc:spChg>
        <pc:spChg chg="mod">
          <ac:chgData name="Zahavi, Roni Shai" userId="97ee324d-75ad-4fc3-ad35-b527fd686b21" providerId="ADAL" clId="{C0B336C2-E404-4010-AFC3-3AC886CF8CD9}" dt="2023-03-12T17:17:21.557" v="38975" actId="164"/>
          <ac:spMkLst>
            <pc:docMk/>
            <pc:sldMk cId="927209618" sldId="277"/>
            <ac:spMk id="27" creationId="{E18B4D62-D168-AD9E-E39E-3B9ED76A7663}"/>
          </ac:spMkLst>
        </pc:spChg>
        <pc:spChg chg="add mod">
          <ac:chgData name="Zahavi, Roni Shai" userId="97ee324d-75ad-4fc3-ad35-b527fd686b21" providerId="ADAL" clId="{C0B336C2-E404-4010-AFC3-3AC886CF8CD9}" dt="2023-03-12T15:37:18.003" v="37433" actId="20577"/>
          <ac:spMkLst>
            <pc:docMk/>
            <pc:sldMk cId="927209618" sldId="277"/>
            <ac:spMk id="33" creationId="{DA9E4D07-AF01-65AC-218C-7FD88079E113}"/>
          </ac:spMkLst>
        </pc:spChg>
        <pc:spChg chg="add mod">
          <ac:chgData name="Zahavi, Roni Shai" userId="97ee324d-75ad-4fc3-ad35-b527fd686b21" providerId="ADAL" clId="{C0B336C2-E404-4010-AFC3-3AC886CF8CD9}" dt="2023-03-12T15:37:28.477" v="37447" actId="20577"/>
          <ac:spMkLst>
            <pc:docMk/>
            <pc:sldMk cId="927209618" sldId="277"/>
            <ac:spMk id="34" creationId="{774B7D48-DDA2-FC59-7438-369076968EDE}"/>
          </ac:spMkLst>
        </pc:spChg>
        <pc:spChg chg="del mod">
          <ac:chgData name="Zahavi, Roni Shai" userId="97ee324d-75ad-4fc3-ad35-b527fd686b21" providerId="ADAL" clId="{C0B336C2-E404-4010-AFC3-3AC886CF8CD9}" dt="2023-03-10T18:29:47.519" v="4771" actId="478"/>
          <ac:spMkLst>
            <pc:docMk/>
            <pc:sldMk cId="927209618" sldId="277"/>
            <ac:spMk id="36" creationId="{183DE379-8EE4-5BBA-50C7-83AE6C5555D1}"/>
          </ac:spMkLst>
        </pc:spChg>
        <pc:spChg chg="del mod">
          <ac:chgData name="Zahavi, Roni Shai" userId="97ee324d-75ad-4fc3-ad35-b527fd686b21" providerId="ADAL" clId="{C0B336C2-E404-4010-AFC3-3AC886CF8CD9}" dt="2023-03-10T18:29:50.066" v="4772" actId="478"/>
          <ac:spMkLst>
            <pc:docMk/>
            <pc:sldMk cId="927209618" sldId="277"/>
            <ac:spMk id="37" creationId="{91F9B526-9FD9-2FE2-68A7-917BF7B52205}"/>
          </ac:spMkLst>
        </pc:spChg>
        <pc:spChg chg="del mod">
          <ac:chgData name="Zahavi, Roni Shai" userId="97ee324d-75ad-4fc3-ad35-b527fd686b21" providerId="ADAL" clId="{C0B336C2-E404-4010-AFC3-3AC886CF8CD9}" dt="2023-03-10T18:29:44.392" v="4770" actId="478"/>
          <ac:spMkLst>
            <pc:docMk/>
            <pc:sldMk cId="927209618" sldId="277"/>
            <ac:spMk id="38" creationId="{B3DEB7BE-79DE-3310-3851-DF0BF5AA3F2A}"/>
          </ac:spMkLst>
        </pc:spChg>
        <pc:spChg chg="mod topLvl">
          <ac:chgData name="Zahavi, Roni Shai" userId="97ee324d-75ad-4fc3-ad35-b527fd686b21" providerId="ADAL" clId="{C0B336C2-E404-4010-AFC3-3AC886CF8CD9}" dt="2023-03-12T17:17:22.797" v="38977" actId="164"/>
          <ac:spMkLst>
            <pc:docMk/>
            <pc:sldMk cId="927209618" sldId="277"/>
            <ac:spMk id="39" creationId="{272A0A9F-0666-7502-6D1E-DA60006880BF}"/>
          </ac:spMkLst>
        </pc:spChg>
        <pc:spChg chg="del mod">
          <ac:chgData name="Zahavi, Roni Shai" userId="97ee324d-75ad-4fc3-ad35-b527fd686b21" providerId="ADAL" clId="{C0B336C2-E404-4010-AFC3-3AC886CF8CD9}" dt="2023-03-10T18:29:54.364" v="4773" actId="478"/>
          <ac:spMkLst>
            <pc:docMk/>
            <pc:sldMk cId="927209618" sldId="277"/>
            <ac:spMk id="40" creationId="{59B8BC60-2598-79F6-7691-D77C54B54CF2}"/>
          </ac:spMkLst>
        </pc:spChg>
        <pc:spChg chg="add mod">
          <ac:chgData name="Zahavi, Roni Shai" userId="97ee324d-75ad-4fc3-ad35-b527fd686b21" providerId="ADAL" clId="{C0B336C2-E404-4010-AFC3-3AC886CF8CD9}" dt="2023-03-12T17:17:21.557" v="38975" actId="164"/>
          <ac:spMkLst>
            <pc:docMk/>
            <pc:sldMk cId="927209618" sldId="277"/>
            <ac:spMk id="46" creationId="{D18390BB-39D8-68E7-0C82-89D387FEA09D}"/>
          </ac:spMkLst>
        </pc:spChg>
        <pc:spChg chg="add mo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47" creationId="{6D6E76D0-7052-2FAC-158A-2F3315CCB170}"/>
          </ac:spMkLst>
        </pc:spChg>
        <pc:spChg chg="add mod ord">
          <ac:chgData name="Zahavi, Roni Shai" userId="97ee324d-75ad-4fc3-ad35-b527fd686b21" providerId="ADAL" clId="{C0B336C2-E404-4010-AFC3-3AC886CF8CD9}" dt="2023-03-12T17:17:22.068" v="38976" actId="164"/>
          <ac:spMkLst>
            <pc:docMk/>
            <pc:sldMk cId="927209618" sldId="277"/>
            <ac:spMk id="48" creationId="{CD1DBB9B-3C1A-4509-87EA-741F48D24A6F}"/>
          </ac:spMkLst>
        </pc:spChg>
        <pc:spChg chg="add mod ord">
          <ac:chgData name="Zahavi, Roni Shai" userId="97ee324d-75ad-4fc3-ad35-b527fd686b21" providerId="ADAL" clId="{C0B336C2-E404-4010-AFC3-3AC886CF8CD9}" dt="2023-03-12T17:17:21.557" v="38975" actId="164"/>
          <ac:spMkLst>
            <pc:docMk/>
            <pc:sldMk cId="927209618" sldId="277"/>
            <ac:spMk id="53" creationId="{85BBAF4F-4EE9-559A-352B-916CEB7AFE36}"/>
          </ac:spMkLst>
        </pc:spChg>
        <pc:spChg chg="add mod">
          <ac:chgData name="Zahavi, Roni Shai" userId="97ee324d-75ad-4fc3-ad35-b527fd686b21" providerId="ADAL" clId="{C0B336C2-E404-4010-AFC3-3AC886CF8CD9}" dt="2023-03-12T17:17:22.797" v="38977" actId="164"/>
          <ac:spMkLst>
            <pc:docMk/>
            <pc:sldMk cId="927209618" sldId="277"/>
            <ac:spMk id="56" creationId="{4C85DC58-62BF-4E4D-1AEC-A26E83AB603B}"/>
          </ac:spMkLst>
        </pc:spChg>
        <pc:spChg chg="add mod ord">
          <ac:chgData name="Zahavi, Roni Shai" userId="97ee324d-75ad-4fc3-ad35-b527fd686b21" providerId="ADAL" clId="{C0B336C2-E404-4010-AFC3-3AC886CF8CD9}" dt="2023-03-12T17:17:22.797" v="38977" actId="164"/>
          <ac:spMkLst>
            <pc:docMk/>
            <pc:sldMk cId="927209618" sldId="277"/>
            <ac:spMk id="57" creationId="{05CA8D96-ADEC-A734-698E-FC3BFE1A63F9}"/>
          </ac:spMkLst>
        </pc:spChg>
        <pc:spChg chg="add mod ord">
          <ac:chgData name="Zahavi, Roni Shai" userId="97ee324d-75ad-4fc3-ad35-b527fd686b21" providerId="ADAL" clId="{C0B336C2-E404-4010-AFC3-3AC886CF8CD9}" dt="2023-03-12T17:17:34.048" v="38980" actId="166"/>
          <ac:spMkLst>
            <pc:docMk/>
            <pc:sldMk cId="927209618" sldId="277"/>
            <ac:spMk id="63" creationId="{6A1B7BEB-B3BD-CAC5-87C7-4DF4A1BBCBD1}"/>
          </ac:spMkLst>
        </pc:spChg>
        <pc:spChg chg="add del mod topLvl">
          <ac:chgData name="Zahavi, Roni Shai" userId="97ee324d-75ad-4fc3-ad35-b527fd686b21" providerId="ADAL" clId="{C0B336C2-E404-4010-AFC3-3AC886CF8CD9}" dt="2023-03-12T17:15:40.694" v="38952" actId="478"/>
          <ac:spMkLst>
            <pc:docMk/>
            <pc:sldMk cId="927209618" sldId="277"/>
            <ac:spMk id="64" creationId="{9901B2BC-5AFC-9386-F8A6-5D7247547698}"/>
          </ac:spMkLst>
        </pc:spChg>
        <pc:spChg chg="add del mod topLvl">
          <ac:chgData name="Zahavi, Roni Shai" userId="97ee324d-75ad-4fc3-ad35-b527fd686b21" providerId="ADAL" clId="{C0B336C2-E404-4010-AFC3-3AC886CF8CD9}" dt="2023-03-12T17:15:44.605" v="38953" actId="478"/>
          <ac:spMkLst>
            <pc:docMk/>
            <pc:sldMk cId="927209618" sldId="277"/>
            <ac:spMk id="65" creationId="{6617393F-30F2-0845-0677-F7437730723E}"/>
          </ac:spMkLst>
        </pc:spChg>
        <pc:spChg chg="add del mod topLvl">
          <ac:chgData name="Zahavi, Roni Shai" userId="97ee324d-75ad-4fc3-ad35-b527fd686b21" providerId="ADAL" clId="{C0B336C2-E404-4010-AFC3-3AC886CF8CD9}" dt="2023-03-12T17:15:46.385" v="38954" actId="478"/>
          <ac:spMkLst>
            <pc:docMk/>
            <pc:sldMk cId="927209618" sldId="277"/>
            <ac:spMk id="66" creationId="{56F7A547-97BC-806B-AB21-57BFE2AAB948}"/>
          </ac:spMkLst>
        </pc:spChg>
        <pc:grpChg chg="add mod">
          <ac:chgData name="Zahavi, Roni Shai" userId="97ee324d-75ad-4fc3-ad35-b527fd686b21" providerId="ADAL" clId="{C0B336C2-E404-4010-AFC3-3AC886CF8CD9}" dt="2023-03-12T17:17:22.068" v="38976" actId="164"/>
          <ac:grpSpMkLst>
            <pc:docMk/>
            <pc:sldMk cId="927209618" sldId="277"/>
            <ac:grpSpMk id="4" creationId="{BEF9E711-D93C-70A6-80EC-40C61864EBFE}"/>
          </ac:grpSpMkLst>
        </pc:grpChg>
        <pc:grpChg chg="add mod">
          <ac:chgData name="Zahavi, Roni Shai" userId="97ee324d-75ad-4fc3-ad35-b527fd686b21" providerId="ADAL" clId="{C0B336C2-E404-4010-AFC3-3AC886CF8CD9}" dt="2023-03-12T17:17:22.797" v="38977" actId="164"/>
          <ac:grpSpMkLst>
            <pc:docMk/>
            <pc:sldMk cId="927209618" sldId="277"/>
            <ac:grpSpMk id="19" creationId="{C85AB07C-9C12-ACEE-E0A5-7B899C7DA635}"/>
          </ac:grpSpMkLst>
        </pc:grpChg>
        <pc:grpChg chg="add mod">
          <ac:chgData name="Zahavi, Roni Shai" userId="97ee324d-75ad-4fc3-ad35-b527fd686b21" providerId="ADAL" clId="{C0B336C2-E404-4010-AFC3-3AC886CF8CD9}" dt="2023-03-12T17:17:22.068" v="38976" actId="164"/>
          <ac:grpSpMkLst>
            <pc:docMk/>
            <pc:sldMk cId="927209618" sldId="277"/>
            <ac:grpSpMk id="20" creationId="{C591B334-2ACE-8A84-38AC-4A6C2885AA9C}"/>
          </ac:grpSpMkLst>
        </pc:grpChg>
        <pc:grpChg chg="add mod">
          <ac:chgData name="Zahavi, Roni Shai" userId="97ee324d-75ad-4fc3-ad35-b527fd686b21" providerId="ADAL" clId="{C0B336C2-E404-4010-AFC3-3AC886CF8CD9}" dt="2023-03-12T17:17:21.557" v="38975" actId="164"/>
          <ac:grpSpMkLst>
            <pc:docMk/>
            <pc:sldMk cId="927209618" sldId="277"/>
            <ac:grpSpMk id="21" creationId="{2091B2DD-A9EC-19BE-8874-E6FF69F6343F}"/>
          </ac:grpSpMkLst>
        </pc:grpChg>
        <pc:grpChg chg="add mod">
          <ac:chgData name="Zahavi, Roni Shai" userId="97ee324d-75ad-4fc3-ad35-b527fd686b21" providerId="ADAL" clId="{C0B336C2-E404-4010-AFC3-3AC886CF8CD9}" dt="2023-03-12T17:17:21.557" v="38975" actId="164"/>
          <ac:grpSpMkLst>
            <pc:docMk/>
            <pc:sldMk cId="927209618" sldId="277"/>
            <ac:grpSpMk id="22" creationId="{8D7DDD25-3D48-68C0-1006-20E785558EFE}"/>
          </ac:grpSpMkLst>
        </pc:grpChg>
        <pc:grpChg chg="add mod">
          <ac:chgData name="Zahavi, Roni Shai" userId="97ee324d-75ad-4fc3-ad35-b527fd686b21" providerId="ADAL" clId="{C0B336C2-E404-4010-AFC3-3AC886CF8CD9}" dt="2023-03-12T17:19:23.378" v="38996" actId="164"/>
          <ac:grpSpMkLst>
            <pc:docMk/>
            <pc:sldMk cId="927209618" sldId="277"/>
            <ac:grpSpMk id="24" creationId="{54C2462C-6628-3A83-C85F-2AE95E7F03AD}"/>
          </ac:grpSpMkLst>
        </pc:grpChg>
        <pc:grpChg chg="add mod">
          <ac:chgData name="Zahavi, Roni Shai" userId="97ee324d-75ad-4fc3-ad35-b527fd686b21" providerId="ADAL" clId="{C0B336C2-E404-4010-AFC3-3AC886CF8CD9}" dt="2023-03-12T17:18:19.080" v="38986" actId="164"/>
          <ac:grpSpMkLst>
            <pc:docMk/>
            <pc:sldMk cId="927209618" sldId="277"/>
            <ac:grpSpMk id="28" creationId="{A0182267-155C-4203-AE49-D20E70778F52}"/>
          </ac:grpSpMkLst>
        </pc:grpChg>
        <pc:grpChg chg="add mod">
          <ac:chgData name="Zahavi, Roni Shai" userId="97ee324d-75ad-4fc3-ad35-b527fd686b21" providerId="ADAL" clId="{C0B336C2-E404-4010-AFC3-3AC886CF8CD9}" dt="2023-03-12T17:19:11.733" v="38994" actId="164"/>
          <ac:grpSpMkLst>
            <pc:docMk/>
            <pc:sldMk cId="927209618" sldId="277"/>
            <ac:grpSpMk id="29" creationId="{4C9EA544-DEE0-0BBD-6F02-835362BB3310}"/>
          </ac:grpSpMkLst>
        </pc:grpChg>
        <pc:grpChg chg="add mod">
          <ac:chgData name="Zahavi, Roni Shai" userId="97ee324d-75ad-4fc3-ad35-b527fd686b21" providerId="ADAL" clId="{C0B336C2-E404-4010-AFC3-3AC886CF8CD9}" dt="2023-03-12T17:19:11.733" v="38994" actId="164"/>
          <ac:grpSpMkLst>
            <pc:docMk/>
            <pc:sldMk cId="927209618" sldId="277"/>
            <ac:grpSpMk id="31" creationId="{2CBE15C7-1258-E49F-9083-F80DB012E6B6}"/>
          </ac:grpSpMkLst>
        </pc:grpChg>
        <pc:grpChg chg="add del mod">
          <ac:chgData name="Zahavi, Roni Shai" userId="97ee324d-75ad-4fc3-ad35-b527fd686b21" providerId="ADAL" clId="{C0B336C2-E404-4010-AFC3-3AC886CF8CD9}" dt="2023-03-10T18:30:07.403" v="4778" actId="478"/>
          <ac:grpSpMkLst>
            <pc:docMk/>
            <pc:sldMk cId="927209618" sldId="277"/>
            <ac:grpSpMk id="35" creationId="{5A915A1E-36B5-D1F5-B295-BF36D4E38D5E}"/>
          </ac:grpSpMkLst>
        </pc:grpChg>
        <pc:grpChg chg="add mod">
          <ac:chgData name="Zahavi, Roni Shai" userId="97ee324d-75ad-4fc3-ad35-b527fd686b21" providerId="ADAL" clId="{C0B336C2-E404-4010-AFC3-3AC886CF8CD9}" dt="2023-03-12T17:19:23.378" v="38996" actId="164"/>
          <ac:grpSpMkLst>
            <pc:docMk/>
            <pc:sldMk cId="927209618" sldId="277"/>
            <ac:grpSpMk id="35" creationId="{D7851350-83FC-6A7B-04AA-FDFEB45E7FE6}"/>
          </ac:grpSpMkLst>
        </pc:grpChg>
        <pc:grpChg chg="add mod topLvl">
          <ac:chgData name="Zahavi, Roni Shai" userId="97ee324d-75ad-4fc3-ad35-b527fd686b21" providerId="ADAL" clId="{C0B336C2-E404-4010-AFC3-3AC886CF8CD9}" dt="2023-03-12T17:18:19.080" v="38986" actId="164"/>
          <ac:grpSpMkLst>
            <pc:docMk/>
            <pc:sldMk cId="927209618" sldId="277"/>
            <ac:grpSpMk id="58" creationId="{B715D16E-F2C0-1CBE-00CB-297121E709BE}"/>
          </ac:grpSpMkLst>
        </pc:grpChg>
        <pc:grpChg chg="add mod topLvl">
          <ac:chgData name="Zahavi, Roni Shai" userId="97ee324d-75ad-4fc3-ad35-b527fd686b21" providerId="ADAL" clId="{C0B336C2-E404-4010-AFC3-3AC886CF8CD9}" dt="2023-03-12T17:18:23.764" v="38987" actId="164"/>
          <ac:grpSpMkLst>
            <pc:docMk/>
            <pc:sldMk cId="927209618" sldId="277"/>
            <ac:grpSpMk id="59" creationId="{B8584535-DE1B-11AD-CBF8-F05626A8D48F}"/>
          </ac:grpSpMkLst>
        </pc:grpChg>
        <pc:grpChg chg="add mod topLvl">
          <ac:chgData name="Zahavi, Roni Shai" userId="97ee324d-75ad-4fc3-ad35-b527fd686b21" providerId="ADAL" clId="{C0B336C2-E404-4010-AFC3-3AC886CF8CD9}" dt="2023-03-12T17:17:28.655" v="38979" actId="164"/>
          <ac:grpSpMkLst>
            <pc:docMk/>
            <pc:sldMk cId="927209618" sldId="277"/>
            <ac:grpSpMk id="60" creationId="{00A64664-1409-B05D-D988-C75ED2F86E8E}"/>
          </ac:grpSpMkLst>
        </pc:grpChg>
        <pc:grpChg chg="add mod">
          <ac:chgData name="Zahavi, Roni Shai" userId="97ee324d-75ad-4fc3-ad35-b527fd686b21" providerId="ADAL" clId="{C0B336C2-E404-4010-AFC3-3AC886CF8CD9}" dt="2023-03-12T17:19:11.733" v="38994" actId="164"/>
          <ac:grpSpMkLst>
            <pc:docMk/>
            <pc:sldMk cId="927209618" sldId="277"/>
            <ac:grpSpMk id="61" creationId="{35BF3C7B-EB54-133B-CEEF-AD2EA38E7095}"/>
          </ac:grpSpMkLst>
        </pc:grpChg>
        <pc:grpChg chg="add mod">
          <ac:chgData name="Zahavi, Roni Shai" userId="97ee324d-75ad-4fc3-ad35-b527fd686b21" providerId="ADAL" clId="{C0B336C2-E404-4010-AFC3-3AC886CF8CD9}" dt="2023-03-12T17:19:23.378" v="38996" actId="164"/>
          <ac:grpSpMkLst>
            <pc:docMk/>
            <pc:sldMk cId="927209618" sldId="277"/>
            <ac:grpSpMk id="62" creationId="{443F1B01-4741-CE00-3160-7C812138AD66}"/>
          </ac:grpSpMkLst>
        </pc:grpChg>
        <pc:grpChg chg="add del mod">
          <ac:chgData name="Zahavi, Roni Shai" userId="97ee324d-75ad-4fc3-ad35-b527fd686b21" providerId="ADAL" clId="{C0B336C2-E404-4010-AFC3-3AC886CF8CD9}" dt="2023-03-12T17:15:40.694" v="38952" actId="478"/>
          <ac:grpSpMkLst>
            <pc:docMk/>
            <pc:sldMk cId="927209618" sldId="277"/>
            <ac:grpSpMk id="67" creationId="{8F24C28F-C2CD-16F1-E928-887B895C9EE5}"/>
          </ac:grpSpMkLst>
        </pc:grpChg>
        <pc:grpChg chg="add del mod">
          <ac:chgData name="Zahavi, Roni Shai" userId="97ee324d-75ad-4fc3-ad35-b527fd686b21" providerId="ADAL" clId="{C0B336C2-E404-4010-AFC3-3AC886CF8CD9}" dt="2023-03-12T17:15:44.605" v="38953" actId="478"/>
          <ac:grpSpMkLst>
            <pc:docMk/>
            <pc:sldMk cId="927209618" sldId="277"/>
            <ac:grpSpMk id="68" creationId="{872D52FD-BB87-B910-8DBA-A95342EE2833}"/>
          </ac:grpSpMkLst>
        </pc:grpChg>
        <pc:grpChg chg="add del mod">
          <ac:chgData name="Zahavi, Roni Shai" userId="97ee324d-75ad-4fc3-ad35-b527fd686b21" providerId="ADAL" clId="{C0B336C2-E404-4010-AFC3-3AC886CF8CD9}" dt="2023-03-12T17:15:46.385" v="38954" actId="478"/>
          <ac:grpSpMkLst>
            <pc:docMk/>
            <pc:sldMk cId="927209618" sldId="277"/>
            <ac:grpSpMk id="69" creationId="{5AF37EC6-2AB3-9D22-0255-0C32F2FBFECA}"/>
          </ac:grpSpMkLst>
        </pc:grpChg>
        <pc:cxnChg chg="mod">
          <ac:chgData name="Zahavi, Roni Shai" userId="97ee324d-75ad-4fc3-ad35-b527fd686b21" providerId="ADAL" clId="{C0B336C2-E404-4010-AFC3-3AC886CF8CD9}" dt="2023-03-12T17:17:22.068" v="38976" actId="164"/>
          <ac:cxnSpMkLst>
            <pc:docMk/>
            <pc:sldMk cId="927209618" sldId="277"/>
            <ac:cxnSpMk id="10" creationId="{A44996EC-2504-DE83-7219-3DF5638E1243}"/>
          </ac:cxnSpMkLst>
        </pc:cxnChg>
        <pc:cxnChg chg="mod">
          <ac:chgData name="Zahavi, Roni Shai" userId="97ee324d-75ad-4fc3-ad35-b527fd686b21" providerId="ADAL" clId="{C0B336C2-E404-4010-AFC3-3AC886CF8CD9}" dt="2023-03-12T17:17:22.068" v="38976" actId="164"/>
          <ac:cxnSpMkLst>
            <pc:docMk/>
            <pc:sldMk cId="927209618" sldId="277"/>
            <ac:cxnSpMk id="11" creationId="{3EE80079-01F6-FC3C-1954-7E56B9C27CAF}"/>
          </ac:cxnSpMkLst>
        </pc:cxnChg>
        <pc:cxnChg chg="mod">
          <ac:chgData name="Zahavi, Roni Shai" userId="97ee324d-75ad-4fc3-ad35-b527fd686b21" providerId="ADAL" clId="{C0B336C2-E404-4010-AFC3-3AC886CF8CD9}" dt="2023-03-12T17:17:22.068" v="38976" actId="164"/>
          <ac:cxnSpMkLst>
            <pc:docMk/>
            <pc:sldMk cId="927209618" sldId="277"/>
            <ac:cxnSpMk id="12" creationId="{56D8DEA0-8FEC-1061-2AF0-3E654AFB3609}"/>
          </ac:cxnSpMkLst>
        </pc:cxnChg>
        <pc:cxnChg chg="mod">
          <ac:chgData name="Zahavi, Roni Shai" userId="97ee324d-75ad-4fc3-ad35-b527fd686b21" providerId="ADAL" clId="{C0B336C2-E404-4010-AFC3-3AC886CF8CD9}" dt="2023-03-12T17:17:22.068" v="38976" actId="164"/>
          <ac:cxnSpMkLst>
            <pc:docMk/>
            <pc:sldMk cId="927209618" sldId="277"/>
            <ac:cxnSpMk id="13" creationId="{72DECC30-E396-1772-4240-002C9936C01C}"/>
          </ac:cxnSpMkLst>
        </pc:cxnChg>
        <pc:cxnChg chg="mod">
          <ac:chgData name="Zahavi, Roni Shai" userId="97ee324d-75ad-4fc3-ad35-b527fd686b21" providerId="ADAL" clId="{C0B336C2-E404-4010-AFC3-3AC886CF8CD9}" dt="2023-03-12T17:17:22.068" v="38976" actId="164"/>
          <ac:cxnSpMkLst>
            <pc:docMk/>
            <pc:sldMk cId="927209618" sldId="277"/>
            <ac:cxnSpMk id="14" creationId="{9AF184D1-E6A3-C368-8AE4-2FBD350200C8}"/>
          </ac:cxnSpMkLst>
        </pc:cxnChg>
        <pc:cxnChg chg="add mod">
          <ac:chgData name="Zahavi, Roni Shai" userId="97ee324d-75ad-4fc3-ad35-b527fd686b21" providerId="ADAL" clId="{C0B336C2-E404-4010-AFC3-3AC886CF8CD9}" dt="2023-03-10T18:34:50.701" v="4848" actId="164"/>
          <ac:cxnSpMkLst>
            <pc:docMk/>
            <pc:sldMk cId="927209618" sldId="277"/>
            <ac:cxnSpMk id="16" creationId="{B69BA6FF-D455-B8DD-6B47-9166CF292021}"/>
          </ac:cxnSpMkLst>
        </pc:cxnChg>
        <pc:cxnChg chg="add mod">
          <ac:chgData name="Zahavi, Roni Shai" userId="97ee324d-75ad-4fc3-ad35-b527fd686b21" providerId="ADAL" clId="{C0B336C2-E404-4010-AFC3-3AC886CF8CD9}" dt="2023-03-10T18:34:45.871" v="4847" actId="164"/>
          <ac:cxnSpMkLst>
            <pc:docMk/>
            <pc:sldMk cId="927209618" sldId="277"/>
            <ac:cxnSpMk id="17" creationId="{B0833D47-CA64-4D19-797A-4E9AD99C1117}"/>
          </ac:cxnSpMkLst>
        </pc:cxnChg>
        <pc:cxnChg chg="del mod">
          <ac:chgData name="Zahavi, Roni Shai" userId="97ee324d-75ad-4fc3-ad35-b527fd686b21" providerId="ADAL" clId="{C0B336C2-E404-4010-AFC3-3AC886CF8CD9}" dt="2023-03-10T18:28:30.566" v="4740" actId="478"/>
          <ac:cxnSpMkLst>
            <pc:docMk/>
            <pc:sldMk cId="927209618" sldId="277"/>
            <ac:cxnSpMk id="28" creationId="{C990CB82-E012-FEB9-5944-133C4523DC45}"/>
          </ac:cxnSpMkLst>
        </pc:cxnChg>
        <pc:cxnChg chg="del mod">
          <ac:chgData name="Zahavi, Roni Shai" userId="97ee324d-75ad-4fc3-ad35-b527fd686b21" providerId="ADAL" clId="{C0B336C2-E404-4010-AFC3-3AC886CF8CD9}" dt="2023-03-10T18:28:28.783" v="4739" actId="478"/>
          <ac:cxnSpMkLst>
            <pc:docMk/>
            <pc:sldMk cId="927209618" sldId="277"/>
            <ac:cxnSpMk id="29" creationId="{D88AF5CA-56C0-63C9-237E-9133475A1715}"/>
          </ac:cxnSpMkLst>
        </pc:cxnChg>
        <pc:cxnChg chg="mod">
          <ac:chgData name="Zahavi, Roni Shai" userId="97ee324d-75ad-4fc3-ad35-b527fd686b21" providerId="ADAL" clId="{C0B336C2-E404-4010-AFC3-3AC886CF8CD9}" dt="2023-03-12T17:17:21.557" v="38975" actId="164"/>
          <ac:cxnSpMkLst>
            <pc:docMk/>
            <pc:sldMk cId="927209618" sldId="277"/>
            <ac:cxnSpMk id="30" creationId="{C6CF4EC7-50AE-13BF-33A4-E2B8A7C86902}"/>
          </ac:cxnSpMkLst>
        </pc:cxnChg>
        <pc:cxnChg chg="del mod">
          <ac:chgData name="Zahavi, Roni Shai" userId="97ee324d-75ad-4fc3-ad35-b527fd686b21" providerId="ADAL" clId="{C0B336C2-E404-4010-AFC3-3AC886CF8CD9}" dt="2023-03-10T18:28:32.253" v="4741" actId="478"/>
          <ac:cxnSpMkLst>
            <pc:docMk/>
            <pc:sldMk cId="927209618" sldId="277"/>
            <ac:cxnSpMk id="31" creationId="{26A1432D-D616-D36E-3E4B-632A4F8231AA}"/>
          </ac:cxnSpMkLst>
        </pc:cxnChg>
        <pc:cxnChg chg="mod">
          <ac:chgData name="Zahavi, Roni Shai" userId="97ee324d-75ad-4fc3-ad35-b527fd686b21" providerId="ADAL" clId="{C0B336C2-E404-4010-AFC3-3AC886CF8CD9}" dt="2023-03-12T17:17:21.557" v="38975" actId="164"/>
          <ac:cxnSpMkLst>
            <pc:docMk/>
            <pc:sldMk cId="927209618" sldId="277"/>
            <ac:cxnSpMk id="32" creationId="{689E9747-B3F6-A319-E293-50BC0F96A321}"/>
          </ac:cxnSpMkLst>
        </pc:cxnChg>
        <pc:cxnChg chg="del mod">
          <ac:chgData name="Zahavi, Roni Shai" userId="97ee324d-75ad-4fc3-ad35-b527fd686b21" providerId="ADAL" clId="{C0B336C2-E404-4010-AFC3-3AC886CF8CD9}" dt="2023-03-10T18:30:02.343" v="4776" actId="478"/>
          <ac:cxnSpMkLst>
            <pc:docMk/>
            <pc:sldMk cId="927209618" sldId="277"/>
            <ac:cxnSpMk id="41" creationId="{73AD44AB-F49E-FF40-2FC4-12E0011CAADE}"/>
          </ac:cxnSpMkLst>
        </pc:cxnChg>
        <pc:cxnChg chg="del mod">
          <ac:chgData name="Zahavi, Roni Shai" userId="97ee324d-75ad-4fc3-ad35-b527fd686b21" providerId="ADAL" clId="{C0B336C2-E404-4010-AFC3-3AC886CF8CD9}" dt="2023-03-10T18:29:59.856" v="4775" actId="478"/>
          <ac:cxnSpMkLst>
            <pc:docMk/>
            <pc:sldMk cId="927209618" sldId="277"/>
            <ac:cxnSpMk id="42" creationId="{A73207B0-1388-9321-B169-7E089B91318A}"/>
          </ac:cxnSpMkLst>
        </pc:cxnChg>
        <pc:cxnChg chg="del mod">
          <ac:chgData name="Zahavi, Roni Shai" userId="97ee324d-75ad-4fc3-ad35-b527fd686b21" providerId="ADAL" clId="{C0B336C2-E404-4010-AFC3-3AC886CF8CD9}" dt="2023-03-10T18:30:05.694" v="4777" actId="478"/>
          <ac:cxnSpMkLst>
            <pc:docMk/>
            <pc:sldMk cId="927209618" sldId="277"/>
            <ac:cxnSpMk id="43" creationId="{37E87447-6842-09C2-2AC2-5B86F25A67EB}"/>
          </ac:cxnSpMkLst>
        </pc:cxnChg>
        <pc:cxnChg chg="del mod">
          <ac:chgData name="Zahavi, Roni Shai" userId="97ee324d-75ad-4fc3-ad35-b527fd686b21" providerId="ADAL" clId="{C0B336C2-E404-4010-AFC3-3AC886CF8CD9}" dt="2023-03-10T18:29:56.565" v="4774" actId="478"/>
          <ac:cxnSpMkLst>
            <pc:docMk/>
            <pc:sldMk cId="927209618" sldId="277"/>
            <ac:cxnSpMk id="44" creationId="{91207F57-9851-AB39-81A7-5A293FB22D82}"/>
          </ac:cxnSpMkLst>
        </pc:cxnChg>
        <pc:cxnChg chg="del mod topLvl">
          <ac:chgData name="Zahavi, Roni Shai" userId="97ee324d-75ad-4fc3-ad35-b527fd686b21" providerId="ADAL" clId="{C0B336C2-E404-4010-AFC3-3AC886CF8CD9}" dt="2023-03-10T18:30:07.403" v="4778" actId="478"/>
          <ac:cxnSpMkLst>
            <pc:docMk/>
            <pc:sldMk cId="927209618" sldId="277"/>
            <ac:cxnSpMk id="45" creationId="{3E88A442-A067-D4BF-870C-4417BB775B2F}"/>
          </ac:cxnSpMkLst>
        </pc:cxnChg>
      </pc:sldChg>
      <pc:sldChg chg="addSp delSp modSp new mod delAnim modAnim">
        <pc:chgData name="Zahavi, Roni Shai" userId="97ee324d-75ad-4fc3-ad35-b527fd686b21" providerId="ADAL" clId="{C0B336C2-E404-4010-AFC3-3AC886CF8CD9}" dt="2023-03-18T09:59:57.104" v="42803" actId="20577"/>
        <pc:sldMkLst>
          <pc:docMk/>
          <pc:sldMk cId="1095550564" sldId="278"/>
        </pc:sldMkLst>
        <pc:spChg chg="mod">
          <ac:chgData name="Zahavi, Roni Shai" userId="97ee324d-75ad-4fc3-ad35-b527fd686b21" providerId="ADAL" clId="{C0B336C2-E404-4010-AFC3-3AC886CF8CD9}" dt="2023-03-18T09:59:57.104" v="42803" actId="20577"/>
          <ac:spMkLst>
            <pc:docMk/>
            <pc:sldMk cId="1095550564" sldId="278"/>
            <ac:spMk id="2" creationId="{448EB6CB-36C9-B53E-9524-F334CC083B4A}"/>
          </ac:spMkLst>
        </pc:spChg>
        <pc:spChg chg="add mod">
          <ac:chgData name="Zahavi, Roni Shai" userId="97ee324d-75ad-4fc3-ad35-b527fd686b21" providerId="ADAL" clId="{C0B336C2-E404-4010-AFC3-3AC886CF8CD9}" dt="2023-03-12T17:20:52.105" v="39011" actId="164"/>
          <ac:spMkLst>
            <pc:docMk/>
            <pc:sldMk cId="1095550564" sldId="278"/>
            <ac:spMk id="3" creationId="{419169C4-6752-4E75-C24F-7D69C7A97AF1}"/>
          </ac:spMkLst>
        </pc:spChg>
        <pc:spChg chg="del">
          <ac:chgData name="Zahavi, Roni Shai" userId="97ee324d-75ad-4fc3-ad35-b527fd686b21" providerId="ADAL" clId="{C0B336C2-E404-4010-AFC3-3AC886CF8CD9}" dt="2023-03-10T18:38:08.258" v="4888" actId="478"/>
          <ac:spMkLst>
            <pc:docMk/>
            <pc:sldMk cId="1095550564" sldId="278"/>
            <ac:spMk id="3" creationId="{6EAC786C-38E1-9639-97C8-A875DF676FED}"/>
          </ac:spMkLst>
        </pc:spChg>
        <pc:spChg chg="del mod topLvl">
          <ac:chgData name="Zahavi, Roni Shai" userId="97ee324d-75ad-4fc3-ad35-b527fd686b21" providerId="ADAL" clId="{C0B336C2-E404-4010-AFC3-3AC886CF8CD9}" dt="2023-03-12T17:20:03.733" v="39000" actId="478"/>
          <ac:spMkLst>
            <pc:docMk/>
            <pc:sldMk cId="1095550564" sldId="278"/>
            <ac:spMk id="6" creationId="{0411CE93-2589-A994-4DE5-E9AE1EF447FF}"/>
          </ac:spMkLst>
        </pc:spChg>
        <pc:spChg chg="mod">
          <ac:chgData name="Zahavi, Roni Shai" userId="97ee324d-75ad-4fc3-ad35-b527fd686b21" providerId="ADAL" clId="{C0B336C2-E404-4010-AFC3-3AC886CF8CD9}" dt="2023-03-10T18:38:08.693" v="4889"/>
          <ac:spMkLst>
            <pc:docMk/>
            <pc:sldMk cId="1095550564" sldId="278"/>
            <ac:spMk id="7" creationId="{41CE2169-4258-6A80-6881-B25C18051780}"/>
          </ac:spMkLst>
        </pc:spChg>
        <pc:spChg chg="mod">
          <ac:chgData name="Zahavi, Roni Shai" userId="97ee324d-75ad-4fc3-ad35-b527fd686b21" providerId="ADAL" clId="{C0B336C2-E404-4010-AFC3-3AC886CF8CD9}" dt="2023-03-10T18:38:08.693" v="4889"/>
          <ac:spMkLst>
            <pc:docMk/>
            <pc:sldMk cId="1095550564" sldId="278"/>
            <ac:spMk id="9" creationId="{1462A449-22D6-A935-3608-91674F29519B}"/>
          </ac:spMkLst>
        </pc:spChg>
        <pc:spChg chg="mod">
          <ac:chgData name="Zahavi, Roni Shai" userId="97ee324d-75ad-4fc3-ad35-b527fd686b21" providerId="ADAL" clId="{C0B336C2-E404-4010-AFC3-3AC886CF8CD9}" dt="2023-03-10T18:38:08.693" v="4889"/>
          <ac:spMkLst>
            <pc:docMk/>
            <pc:sldMk cId="1095550564" sldId="278"/>
            <ac:spMk id="10" creationId="{99D9F883-5C73-EDC2-E8DA-66C526741ACA}"/>
          </ac:spMkLst>
        </pc:spChg>
        <pc:spChg chg="mod">
          <ac:chgData name="Zahavi, Roni Shai" userId="97ee324d-75ad-4fc3-ad35-b527fd686b21" providerId="ADAL" clId="{C0B336C2-E404-4010-AFC3-3AC886CF8CD9}" dt="2023-03-10T18:38:08.693" v="4889"/>
          <ac:spMkLst>
            <pc:docMk/>
            <pc:sldMk cId="1095550564" sldId="278"/>
            <ac:spMk id="11" creationId="{8E68DDB6-AB28-29D0-6FAC-66604AAE0840}"/>
          </ac:spMkLst>
        </pc:spChg>
        <pc:spChg chg="mod">
          <ac:chgData name="Zahavi, Roni Shai" userId="97ee324d-75ad-4fc3-ad35-b527fd686b21" providerId="ADAL" clId="{C0B336C2-E404-4010-AFC3-3AC886CF8CD9}" dt="2023-03-10T18:39:06.465" v="4897" actId="13822"/>
          <ac:spMkLst>
            <pc:docMk/>
            <pc:sldMk cId="1095550564" sldId="278"/>
            <ac:spMk id="12" creationId="{75884658-03CC-C203-CB2E-224F9A9EB286}"/>
          </ac:spMkLst>
        </pc:spChg>
        <pc:spChg chg="mod">
          <ac:chgData name="Zahavi, Roni Shai" userId="97ee324d-75ad-4fc3-ad35-b527fd686b21" providerId="ADAL" clId="{C0B336C2-E404-4010-AFC3-3AC886CF8CD9}" dt="2023-03-10T18:38:08.693" v="4889"/>
          <ac:spMkLst>
            <pc:docMk/>
            <pc:sldMk cId="1095550564" sldId="278"/>
            <ac:spMk id="13" creationId="{3CF11899-4498-4620-7835-8CDA00EA9F62}"/>
          </ac:spMkLst>
        </pc:spChg>
        <pc:spChg chg="del mod topLvl">
          <ac:chgData name="Zahavi, Roni Shai" userId="97ee324d-75ad-4fc3-ad35-b527fd686b21" providerId="ADAL" clId="{C0B336C2-E404-4010-AFC3-3AC886CF8CD9}" dt="2023-03-12T17:20:36.341" v="39008" actId="478"/>
          <ac:spMkLst>
            <pc:docMk/>
            <pc:sldMk cId="1095550564" sldId="278"/>
            <ac:spMk id="18" creationId="{6124D071-A7AA-7CB4-95F3-A84D211BE348}"/>
          </ac:spMkLst>
        </pc:spChg>
        <pc:spChg chg="mod">
          <ac:chgData name="Zahavi, Roni Shai" userId="97ee324d-75ad-4fc3-ad35-b527fd686b21" providerId="ADAL" clId="{C0B336C2-E404-4010-AFC3-3AC886CF8CD9}" dt="2023-03-10T18:38:52.765" v="4895" actId="1076"/>
          <ac:spMkLst>
            <pc:docMk/>
            <pc:sldMk cId="1095550564" sldId="278"/>
            <ac:spMk id="19" creationId="{2980D6DB-1541-F606-07AA-9A13744DC5D5}"/>
          </ac:spMkLst>
        </pc:spChg>
        <pc:spChg chg="mod">
          <ac:chgData name="Zahavi, Roni Shai" userId="97ee324d-75ad-4fc3-ad35-b527fd686b21" providerId="ADAL" clId="{C0B336C2-E404-4010-AFC3-3AC886CF8CD9}" dt="2023-03-10T18:39:30.817" v="4909" actId="20577"/>
          <ac:spMkLst>
            <pc:docMk/>
            <pc:sldMk cId="1095550564" sldId="278"/>
            <ac:spMk id="21" creationId="{36AF33C4-2CD9-2413-FA64-564DB868048A}"/>
          </ac:spMkLst>
        </pc:spChg>
        <pc:spChg chg="mod">
          <ac:chgData name="Zahavi, Roni Shai" userId="97ee324d-75ad-4fc3-ad35-b527fd686b21" providerId="ADAL" clId="{C0B336C2-E404-4010-AFC3-3AC886CF8CD9}" dt="2023-03-10T18:39:22.133" v="4903" actId="478"/>
          <ac:spMkLst>
            <pc:docMk/>
            <pc:sldMk cId="1095550564" sldId="278"/>
            <ac:spMk id="22" creationId="{E6350C86-1090-E9AC-7E67-15B25A4BC9A2}"/>
          </ac:spMkLst>
        </pc:spChg>
        <pc:spChg chg="add del mod">
          <ac:chgData name="Zahavi, Roni Shai" userId="97ee324d-75ad-4fc3-ad35-b527fd686b21" providerId="ADAL" clId="{C0B336C2-E404-4010-AFC3-3AC886CF8CD9}" dt="2023-03-10T18:39:24.026" v="4906" actId="478"/>
          <ac:spMkLst>
            <pc:docMk/>
            <pc:sldMk cId="1095550564" sldId="278"/>
            <ac:spMk id="23" creationId="{A90A399D-74FE-E2A0-611D-B0A2A6518585}"/>
          </ac:spMkLst>
        </pc:spChg>
        <pc:spChg chg="del mod">
          <ac:chgData name="Zahavi, Roni Shai" userId="97ee324d-75ad-4fc3-ad35-b527fd686b21" providerId="ADAL" clId="{C0B336C2-E404-4010-AFC3-3AC886CF8CD9}" dt="2023-03-10T18:39:09.597" v="4898" actId="478"/>
          <ac:spMkLst>
            <pc:docMk/>
            <pc:sldMk cId="1095550564" sldId="278"/>
            <ac:spMk id="24" creationId="{81D85EB9-077E-A816-DC65-14DA9064EB88}"/>
          </ac:spMkLst>
        </pc:spChg>
        <pc:spChg chg="add del mod">
          <ac:chgData name="Zahavi, Roni Shai" userId="97ee324d-75ad-4fc3-ad35-b527fd686b21" providerId="ADAL" clId="{C0B336C2-E404-4010-AFC3-3AC886CF8CD9}" dt="2023-03-10T18:39:22.133" v="4903" actId="478"/>
          <ac:spMkLst>
            <pc:docMk/>
            <pc:sldMk cId="1095550564" sldId="278"/>
            <ac:spMk id="25" creationId="{6D8E6C26-2ED8-D714-4194-DFA6BDED3AB9}"/>
          </ac:spMkLst>
        </pc:spChg>
        <pc:spChg chg="add mod">
          <ac:chgData name="Zahavi, Roni Shai" userId="97ee324d-75ad-4fc3-ad35-b527fd686b21" providerId="ADAL" clId="{C0B336C2-E404-4010-AFC3-3AC886CF8CD9}" dt="2023-03-12T17:21:07.930" v="39015" actId="164"/>
          <ac:spMkLst>
            <pc:docMk/>
            <pc:sldMk cId="1095550564" sldId="278"/>
            <ac:spMk id="26" creationId="{B622901A-6D8E-1E65-0556-E52F7D425CE7}"/>
          </ac:spMkLst>
        </pc:spChg>
        <pc:spChg chg="mod">
          <ac:chgData name="Zahavi, Roni Shai" userId="97ee324d-75ad-4fc3-ad35-b527fd686b21" providerId="ADAL" clId="{C0B336C2-E404-4010-AFC3-3AC886CF8CD9}" dt="2023-03-12T17:15:00.328" v="38915" actId="20577"/>
          <ac:spMkLst>
            <pc:docMk/>
            <pc:sldMk cId="1095550564" sldId="278"/>
            <ac:spMk id="30" creationId="{C4D0085B-D1C4-3157-49E7-319EB7A9EC16}"/>
          </ac:spMkLst>
        </pc:spChg>
        <pc:spChg chg="del mod topLvl">
          <ac:chgData name="Zahavi, Roni Shai" userId="97ee324d-75ad-4fc3-ad35-b527fd686b21" providerId="ADAL" clId="{C0B336C2-E404-4010-AFC3-3AC886CF8CD9}" dt="2023-03-12T17:20:34.378" v="39007" actId="478"/>
          <ac:spMkLst>
            <pc:docMk/>
            <pc:sldMk cId="1095550564" sldId="278"/>
            <ac:spMk id="33" creationId="{7AEA8390-5A19-8F68-DD38-065EC7FEF464}"/>
          </ac:spMkLst>
        </pc:spChg>
        <pc:spChg chg="mod">
          <ac:chgData name="Zahavi, Roni Shai" userId="97ee324d-75ad-4fc3-ad35-b527fd686b21" providerId="ADAL" clId="{C0B336C2-E404-4010-AFC3-3AC886CF8CD9}" dt="2023-03-12T17:21:40.034" v="39026" actId="1076"/>
          <ac:spMkLst>
            <pc:docMk/>
            <pc:sldMk cId="1095550564" sldId="278"/>
            <ac:spMk id="34" creationId="{18B40508-8DCE-B55A-41F1-B77C18FC21BF}"/>
          </ac:spMkLst>
        </pc:spChg>
        <pc:spChg chg="mod">
          <ac:chgData name="Zahavi, Roni Shai" userId="97ee324d-75ad-4fc3-ad35-b527fd686b21" providerId="ADAL" clId="{C0B336C2-E404-4010-AFC3-3AC886CF8CD9}" dt="2023-03-10T18:40:43.446" v="4922" actId="20577"/>
          <ac:spMkLst>
            <pc:docMk/>
            <pc:sldMk cId="1095550564" sldId="278"/>
            <ac:spMk id="35" creationId="{B32D2A9F-F57C-6AF0-F01B-91643E12F8B6}"/>
          </ac:spMkLst>
        </pc:spChg>
        <pc:spChg chg="mod">
          <ac:chgData name="Zahavi, Roni Shai" userId="97ee324d-75ad-4fc3-ad35-b527fd686b21" providerId="ADAL" clId="{C0B336C2-E404-4010-AFC3-3AC886CF8CD9}" dt="2023-03-10T18:40:21.716" v="4920"/>
          <ac:spMkLst>
            <pc:docMk/>
            <pc:sldMk cId="1095550564" sldId="278"/>
            <ac:spMk id="36" creationId="{1CAA899B-17C6-D1CC-EDAB-2C103D9FA7B7}"/>
          </ac:spMkLst>
        </pc:spChg>
        <pc:spChg chg="add mod ord">
          <ac:chgData name="Zahavi, Roni Shai" userId="97ee324d-75ad-4fc3-ad35-b527fd686b21" providerId="ADAL" clId="{C0B336C2-E404-4010-AFC3-3AC886CF8CD9}" dt="2023-03-12T17:21:50.511" v="39028" actId="1076"/>
          <ac:spMkLst>
            <pc:docMk/>
            <pc:sldMk cId="1095550564" sldId="278"/>
            <ac:spMk id="37" creationId="{20451D4A-9744-D78E-7EB2-6BD30C0A9733}"/>
          </ac:spMkLst>
        </pc:spChg>
        <pc:spChg chg="mod">
          <ac:chgData name="Zahavi, Roni Shai" userId="97ee324d-75ad-4fc3-ad35-b527fd686b21" providerId="ADAL" clId="{C0B336C2-E404-4010-AFC3-3AC886CF8CD9}" dt="2023-03-12T17:20:26.289" v="39006" actId="1076"/>
          <ac:spMkLst>
            <pc:docMk/>
            <pc:sldMk cId="1095550564" sldId="278"/>
            <ac:spMk id="40" creationId="{175D107C-AE00-AB61-0C43-A1E85A788BD8}"/>
          </ac:spMkLst>
        </pc:spChg>
        <pc:spChg chg="add mod">
          <ac:chgData name="Zahavi, Roni Shai" userId="97ee324d-75ad-4fc3-ad35-b527fd686b21" providerId="ADAL" clId="{C0B336C2-E404-4010-AFC3-3AC886CF8CD9}" dt="2023-03-12T17:21:27.207" v="39020" actId="164"/>
          <ac:spMkLst>
            <pc:docMk/>
            <pc:sldMk cId="1095550564" sldId="278"/>
            <ac:spMk id="43" creationId="{B5CA6C9C-303F-B4AC-23BD-1416BD98EC19}"/>
          </ac:spMkLst>
        </pc:spChg>
        <pc:grpChg chg="add del mod">
          <ac:chgData name="Zahavi, Roni Shai" userId="97ee324d-75ad-4fc3-ad35-b527fd686b21" providerId="ADAL" clId="{C0B336C2-E404-4010-AFC3-3AC886CF8CD9}" dt="2023-03-12T17:20:03.733" v="39000" actId="478"/>
          <ac:grpSpMkLst>
            <pc:docMk/>
            <pc:sldMk cId="1095550564" sldId="278"/>
            <ac:grpSpMk id="4" creationId="{49BB4C2D-C5D5-1F49-3185-AD023FF96C82}"/>
          </ac:grpSpMkLst>
        </pc:grpChg>
        <pc:grpChg chg="mod topLvl">
          <ac:chgData name="Zahavi, Roni Shai" userId="97ee324d-75ad-4fc3-ad35-b527fd686b21" providerId="ADAL" clId="{C0B336C2-E404-4010-AFC3-3AC886CF8CD9}" dt="2023-03-12T17:20:52.105" v="39011" actId="164"/>
          <ac:grpSpMkLst>
            <pc:docMk/>
            <pc:sldMk cId="1095550564" sldId="278"/>
            <ac:grpSpMk id="5" creationId="{A444CAC0-C6BF-CD19-B9F4-ADE904640610}"/>
          </ac:grpSpMkLst>
        </pc:grpChg>
        <pc:grpChg chg="mod">
          <ac:chgData name="Zahavi, Roni Shai" userId="97ee324d-75ad-4fc3-ad35-b527fd686b21" providerId="ADAL" clId="{C0B336C2-E404-4010-AFC3-3AC886CF8CD9}" dt="2023-03-10T18:38:08.693" v="4889"/>
          <ac:grpSpMkLst>
            <pc:docMk/>
            <pc:sldMk cId="1095550564" sldId="278"/>
            <ac:grpSpMk id="8" creationId="{61F85546-38BA-2996-17ED-C587FD8FD3DE}"/>
          </ac:grpSpMkLst>
        </pc:grpChg>
        <pc:grpChg chg="add del mod">
          <ac:chgData name="Zahavi, Roni Shai" userId="97ee324d-75ad-4fc3-ad35-b527fd686b21" providerId="ADAL" clId="{C0B336C2-E404-4010-AFC3-3AC886CF8CD9}" dt="2023-03-12T17:20:36.341" v="39008" actId="478"/>
          <ac:grpSpMkLst>
            <pc:docMk/>
            <pc:sldMk cId="1095550564" sldId="278"/>
            <ac:grpSpMk id="16" creationId="{3A01E1ED-4406-2FD0-F6AE-38DFDCC63328}"/>
          </ac:grpSpMkLst>
        </pc:grpChg>
        <pc:grpChg chg="mod topLvl">
          <ac:chgData name="Zahavi, Roni Shai" userId="97ee324d-75ad-4fc3-ad35-b527fd686b21" providerId="ADAL" clId="{C0B336C2-E404-4010-AFC3-3AC886CF8CD9}" dt="2023-03-12T17:21:07.930" v="39015" actId="164"/>
          <ac:grpSpMkLst>
            <pc:docMk/>
            <pc:sldMk cId="1095550564" sldId="278"/>
            <ac:grpSpMk id="17" creationId="{9865C47F-0505-CD7F-77F2-AD4E8852E04C}"/>
          </ac:grpSpMkLst>
        </pc:grpChg>
        <pc:grpChg chg="add del mod">
          <ac:chgData name="Zahavi, Roni Shai" userId="97ee324d-75ad-4fc3-ad35-b527fd686b21" providerId="ADAL" clId="{C0B336C2-E404-4010-AFC3-3AC886CF8CD9}" dt="2023-03-10T18:39:22.133" v="4903" actId="478"/>
          <ac:grpSpMkLst>
            <pc:docMk/>
            <pc:sldMk cId="1095550564" sldId="278"/>
            <ac:grpSpMk id="20" creationId="{4628D689-3D5E-9F1E-379D-5990BAB0E66F}"/>
          </ac:grpSpMkLst>
        </pc:grpChg>
        <pc:grpChg chg="add mod">
          <ac:chgData name="Zahavi, Roni Shai" userId="97ee324d-75ad-4fc3-ad35-b527fd686b21" providerId="ADAL" clId="{C0B336C2-E404-4010-AFC3-3AC886CF8CD9}" dt="2023-03-12T17:20:52.105" v="39011" actId="164"/>
          <ac:grpSpMkLst>
            <pc:docMk/>
            <pc:sldMk cId="1095550564" sldId="278"/>
            <ac:grpSpMk id="24" creationId="{69657752-1226-9C40-1B28-F2423AC4B4D3}"/>
          </ac:grpSpMkLst>
        </pc:grpChg>
        <pc:grpChg chg="add mod">
          <ac:chgData name="Zahavi, Roni Shai" userId="97ee324d-75ad-4fc3-ad35-b527fd686b21" providerId="ADAL" clId="{C0B336C2-E404-4010-AFC3-3AC886CF8CD9}" dt="2023-03-12T17:21:12.142" v="39016" actId="164"/>
          <ac:grpSpMkLst>
            <pc:docMk/>
            <pc:sldMk cId="1095550564" sldId="278"/>
            <ac:grpSpMk id="27" creationId="{DDBCBD9D-65FB-4908-D245-347E4E2084AB}"/>
          </ac:grpSpMkLst>
        </pc:grpChg>
        <pc:grpChg chg="add mod ord">
          <ac:chgData name="Zahavi, Roni Shai" userId="97ee324d-75ad-4fc3-ad35-b527fd686b21" providerId="ADAL" clId="{C0B336C2-E404-4010-AFC3-3AC886CF8CD9}" dt="2023-03-12T17:21:12.142" v="39016" actId="164"/>
          <ac:grpSpMkLst>
            <pc:docMk/>
            <pc:sldMk cId="1095550564" sldId="278"/>
            <ac:grpSpMk id="28" creationId="{B138D83E-56DB-3B84-E90D-21F64604EDEE}"/>
          </ac:grpSpMkLst>
        </pc:grpChg>
        <pc:grpChg chg="add del mod">
          <ac:chgData name="Zahavi, Roni Shai" userId="97ee324d-75ad-4fc3-ad35-b527fd686b21" providerId="ADAL" clId="{C0B336C2-E404-4010-AFC3-3AC886CF8CD9}" dt="2023-03-12T17:20:34.378" v="39007" actId="478"/>
          <ac:grpSpMkLst>
            <pc:docMk/>
            <pc:sldMk cId="1095550564" sldId="278"/>
            <ac:grpSpMk id="31" creationId="{37921300-F9A9-653F-361B-500F2727B60D}"/>
          </ac:grpSpMkLst>
        </pc:grpChg>
        <pc:grpChg chg="mod topLvl">
          <ac:chgData name="Zahavi, Roni Shai" userId="97ee324d-75ad-4fc3-ad35-b527fd686b21" providerId="ADAL" clId="{C0B336C2-E404-4010-AFC3-3AC886CF8CD9}" dt="2023-03-12T17:21:27.207" v="39020" actId="164"/>
          <ac:grpSpMkLst>
            <pc:docMk/>
            <pc:sldMk cId="1095550564" sldId="278"/>
            <ac:grpSpMk id="32" creationId="{7AA73FD6-2251-C387-0072-612CFBDCD2E8}"/>
          </ac:grpSpMkLst>
        </pc:grpChg>
        <pc:grpChg chg="add mod ord">
          <ac:chgData name="Zahavi, Roni Shai" userId="97ee324d-75ad-4fc3-ad35-b527fd686b21" providerId="ADAL" clId="{C0B336C2-E404-4010-AFC3-3AC886CF8CD9}" dt="2023-03-12T17:21:30.630" v="39021" actId="164"/>
          <ac:grpSpMkLst>
            <pc:docMk/>
            <pc:sldMk cId="1095550564" sldId="278"/>
            <ac:grpSpMk id="38" creationId="{B471E5F9-A7D0-2659-56C6-DFB75080DB81}"/>
          </ac:grpSpMkLst>
        </pc:grpChg>
        <pc:grpChg chg="add mod">
          <ac:chgData name="Zahavi, Roni Shai" userId="97ee324d-75ad-4fc3-ad35-b527fd686b21" providerId="ADAL" clId="{C0B336C2-E404-4010-AFC3-3AC886CF8CD9}" dt="2023-03-12T17:22:25.167" v="39037" actId="1076"/>
          <ac:grpSpMkLst>
            <pc:docMk/>
            <pc:sldMk cId="1095550564" sldId="278"/>
            <ac:grpSpMk id="41" creationId="{EF8AEF14-4FCC-34F4-3F45-300FE1EAACCB}"/>
          </ac:grpSpMkLst>
        </pc:grpChg>
        <pc:grpChg chg="add mod">
          <ac:chgData name="Zahavi, Roni Shai" userId="97ee324d-75ad-4fc3-ad35-b527fd686b21" providerId="ADAL" clId="{C0B336C2-E404-4010-AFC3-3AC886CF8CD9}" dt="2023-03-12T17:21:30.630" v="39021" actId="164"/>
          <ac:grpSpMkLst>
            <pc:docMk/>
            <pc:sldMk cId="1095550564" sldId="278"/>
            <ac:grpSpMk id="44" creationId="{9A6CAC4B-08FE-54F3-3BAE-025435381306}"/>
          </ac:grpSpMkLst>
        </pc:grpChg>
        <pc:grpChg chg="add mod">
          <ac:chgData name="Zahavi, Roni Shai" userId="97ee324d-75ad-4fc3-ad35-b527fd686b21" providerId="ADAL" clId="{C0B336C2-E404-4010-AFC3-3AC886CF8CD9}" dt="2023-03-12T17:21:46.948" v="39027" actId="1076"/>
          <ac:grpSpMkLst>
            <pc:docMk/>
            <pc:sldMk cId="1095550564" sldId="278"/>
            <ac:grpSpMk id="45" creationId="{B9DEB5C7-1CDA-9FBE-85BB-5139381E1D69}"/>
          </ac:grpSpMkLst>
        </pc:grpChg>
        <pc:picChg chg="add mod ord">
          <ac:chgData name="Zahavi, Roni Shai" userId="97ee324d-75ad-4fc3-ad35-b527fd686b21" providerId="ADAL" clId="{C0B336C2-E404-4010-AFC3-3AC886CF8CD9}" dt="2023-03-12T17:22:21.708" v="39036" actId="166"/>
          <ac:picMkLst>
            <pc:docMk/>
            <pc:sldMk cId="1095550564" sldId="278"/>
            <ac:picMk id="42" creationId="{31ED7D53-F757-6D26-73D4-815BD6049B4D}"/>
          </ac:picMkLst>
        </pc:picChg>
        <pc:cxnChg chg="mod">
          <ac:chgData name="Zahavi, Roni Shai" userId="97ee324d-75ad-4fc3-ad35-b527fd686b21" providerId="ADAL" clId="{C0B336C2-E404-4010-AFC3-3AC886CF8CD9}" dt="2023-03-10T18:38:08.693" v="4889"/>
          <ac:cxnSpMkLst>
            <pc:docMk/>
            <pc:sldMk cId="1095550564" sldId="278"/>
            <ac:cxnSpMk id="14" creationId="{EB6B1EC4-1A6A-B562-4894-9DC2BB99EC43}"/>
          </ac:cxnSpMkLst>
        </pc:cxnChg>
        <pc:cxnChg chg="mod">
          <ac:chgData name="Zahavi, Roni Shai" userId="97ee324d-75ad-4fc3-ad35-b527fd686b21" providerId="ADAL" clId="{C0B336C2-E404-4010-AFC3-3AC886CF8CD9}" dt="2023-03-10T18:38:08.693" v="4889"/>
          <ac:cxnSpMkLst>
            <pc:docMk/>
            <pc:sldMk cId="1095550564" sldId="278"/>
            <ac:cxnSpMk id="15" creationId="{6F9175DE-4F1C-EFD7-C365-3624C9DB98BE}"/>
          </ac:cxnSpMkLst>
        </pc:cxnChg>
        <pc:cxnChg chg="add del mod">
          <ac:chgData name="Zahavi, Roni Shai" userId="97ee324d-75ad-4fc3-ad35-b527fd686b21" providerId="ADAL" clId="{C0B336C2-E404-4010-AFC3-3AC886CF8CD9}" dt="2023-03-10T18:39:27.476" v="4908" actId="478"/>
          <ac:cxnSpMkLst>
            <pc:docMk/>
            <pc:sldMk cId="1095550564" sldId="278"/>
            <ac:cxnSpMk id="26" creationId="{7143650A-E425-FDF6-5354-A59A39EEB84C}"/>
          </ac:cxnSpMkLst>
        </pc:cxnChg>
        <pc:cxnChg chg="add del mod">
          <ac:chgData name="Zahavi, Roni Shai" userId="97ee324d-75ad-4fc3-ad35-b527fd686b21" providerId="ADAL" clId="{C0B336C2-E404-4010-AFC3-3AC886CF8CD9}" dt="2023-03-10T18:39:25.642" v="4907" actId="478"/>
          <ac:cxnSpMkLst>
            <pc:docMk/>
            <pc:sldMk cId="1095550564" sldId="278"/>
            <ac:cxnSpMk id="27" creationId="{37BD317E-C853-05B7-954F-6438582233C2}"/>
          </ac:cxnSpMkLst>
        </pc:cxnChg>
        <pc:cxnChg chg="mod">
          <ac:chgData name="Zahavi, Roni Shai" userId="97ee324d-75ad-4fc3-ad35-b527fd686b21" providerId="ADAL" clId="{C0B336C2-E404-4010-AFC3-3AC886CF8CD9}" dt="2023-03-10T18:39:53.276" v="4915"/>
          <ac:cxnSpMkLst>
            <pc:docMk/>
            <pc:sldMk cId="1095550564" sldId="278"/>
            <ac:cxnSpMk id="29" creationId="{7C136795-1BDC-6218-518B-0EC47E758CE6}"/>
          </ac:cxnSpMkLst>
        </pc:cxnChg>
        <pc:cxnChg chg="mod">
          <ac:chgData name="Zahavi, Roni Shai" userId="97ee324d-75ad-4fc3-ad35-b527fd686b21" providerId="ADAL" clId="{C0B336C2-E404-4010-AFC3-3AC886CF8CD9}" dt="2023-03-12T17:20:11.187" v="39003" actId="1076"/>
          <ac:cxnSpMkLst>
            <pc:docMk/>
            <pc:sldMk cId="1095550564" sldId="278"/>
            <ac:cxnSpMk id="39" creationId="{416649EB-2975-863F-5F3D-195A7A236C20}"/>
          </ac:cxnSpMkLst>
        </pc:cxnChg>
      </pc:sldChg>
      <pc:sldChg chg="addSp delSp modSp new mod modAnim">
        <pc:chgData name="Zahavi, Roni Shai" userId="97ee324d-75ad-4fc3-ad35-b527fd686b21" providerId="ADAL" clId="{C0B336C2-E404-4010-AFC3-3AC886CF8CD9}" dt="2023-03-18T14:53:54.749" v="48147" actId="20577"/>
        <pc:sldMkLst>
          <pc:docMk/>
          <pc:sldMk cId="2806400550" sldId="279"/>
        </pc:sldMkLst>
        <pc:spChg chg="mod">
          <ac:chgData name="Zahavi, Roni Shai" userId="97ee324d-75ad-4fc3-ad35-b527fd686b21" providerId="ADAL" clId="{C0B336C2-E404-4010-AFC3-3AC886CF8CD9}" dt="2023-03-18T14:53:54.749" v="48147" actId="20577"/>
          <ac:spMkLst>
            <pc:docMk/>
            <pc:sldMk cId="2806400550" sldId="279"/>
            <ac:spMk id="2" creationId="{2C787D79-F0B0-5B59-641E-9B2500725C5C}"/>
          </ac:spMkLst>
        </pc:spChg>
        <pc:spChg chg="del">
          <ac:chgData name="Zahavi, Roni Shai" userId="97ee324d-75ad-4fc3-ad35-b527fd686b21" providerId="ADAL" clId="{C0B336C2-E404-4010-AFC3-3AC886CF8CD9}" dt="2023-03-10T18:45:02.884" v="4967" actId="478"/>
          <ac:spMkLst>
            <pc:docMk/>
            <pc:sldMk cId="2806400550" sldId="279"/>
            <ac:spMk id="3" creationId="{5B8ABFF2-898B-3CFE-161B-0C7786D7094D}"/>
          </ac:spMkLst>
        </pc:spChg>
        <pc:spChg chg="add del">
          <ac:chgData name="Zahavi, Roni Shai" userId="97ee324d-75ad-4fc3-ad35-b527fd686b21" providerId="ADAL" clId="{C0B336C2-E404-4010-AFC3-3AC886CF8CD9}" dt="2023-03-10T18:44:55.405" v="4951" actId="22"/>
          <ac:spMkLst>
            <pc:docMk/>
            <pc:sldMk cId="2806400550" sldId="279"/>
            <ac:spMk id="5" creationId="{C6672327-C9B5-C743-0A3A-AFB738991405}"/>
          </ac:spMkLst>
        </pc:spChg>
        <pc:spChg chg="add mod">
          <ac:chgData name="Zahavi, Roni Shai" userId="97ee324d-75ad-4fc3-ad35-b527fd686b21" providerId="ADAL" clId="{C0B336C2-E404-4010-AFC3-3AC886CF8CD9}" dt="2023-03-10T18:55:10.797" v="5458" actId="164"/>
          <ac:spMkLst>
            <pc:docMk/>
            <pc:sldMk cId="2806400550" sldId="279"/>
            <ac:spMk id="6" creationId="{DF4B24D8-1983-4B42-3C63-83D10199A4AE}"/>
          </ac:spMkLst>
        </pc:spChg>
        <pc:spChg chg="mod">
          <ac:chgData name="Zahavi, Roni Shai" userId="97ee324d-75ad-4fc3-ad35-b527fd686b21" providerId="ADAL" clId="{C0B336C2-E404-4010-AFC3-3AC886CF8CD9}" dt="2023-03-12T17:26:43.265" v="39081" actId="1076"/>
          <ac:spMkLst>
            <pc:docMk/>
            <pc:sldMk cId="2806400550" sldId="279"/>
            <ac:spMk id="9" creationId="{A4B450E1-9261-0937-E2A4-0C30A91BE837}"/>
          </ac:spMkLst>
        </pc:spChg>
        <pc:spChg chg="mod">
          <ac:chgData name="Zahavi, Roni Shai" userId="97ee324d-75ad-4fc3-ad35-b527fd686b21" providerId="ADAL" clId="{C0B336C2-E404-4010-AFC3-3AC886CF8CD9}" dt="2023-03-12T17:26:38.359" v="39080" actId="1076"/>
          <ac:spMkLst>
            <pc:docMk/>
            <pc:sldMk cId="2806400550" sldId="279"/>
            <ac:spMk id="12" creationId="{542794A4-4BD2-2C93-B72D-D5961751B73B}"/>
          </ac:spMkLst>
        </pc:spChg>
        <pc:spChg chg="add mod ord">
          <ac:chgData name="Zahavi, Roni Shai" userId="97ee324d-75ad-4fc3-ad35-b527fd686b21" providerId="ADAL" clId="{C0B336C2-E404-4010-AFC3-3AC886CF8CD9}" dt="2023-03-10T18:48:20.390" v="5001" actId="164"/>
          <ac:spMkLst>
            <pc:docMk/>
            <pc:sldMk cId="2806400550" sldId="279"/>
            <ac:spMk id="13" creationId="{D8DD9DA4-2893-1FE6-2BA5-B9FEE365A677}"/>
          </ac:spMkLst>
        </pc:spChg>
        <pc:spChg chg="add mod ord">
          <ac:chgData name="Zahavi, Roni Shai" userId="97ee324d-75ad-4fc3-ad35-b527fd686b21" providerId="ADAL" clId="{C0B336C2-E404-4010-AFC3-3AC886CF8CD9}" dt="2023-03-10T18:48:25.856" v="5002" actId="164"/>
          <ac:spMkLst>
            <pc:docMk/>
            <pc:sldMk cId="2806400550" sldId="279"/>
            <ac:spMk id="14" creationId="{6338A435-CCA3-EC3D-FF00-0A9479752A3B}"/>
          </ac:spMkLst>
        </pc:spChg>
        <pc:spChg chg="add mod">
          <ac:chgData name="Zahavi, Roni Shai" userId="97ee324d-75ad-4fc3-ad35-b527fd686b21" providerId="ADAL" clId="{C0B336C2-E404-4010-AFC3-3AC886CF8CD9}" dt="2023-03-10T18:55:10.797" v="5458" actId="164"/>
          <ac:spMkLst>
            <pc:docMk/>
            <pc:sldMk cId="2806400550" sldId="279"/>
            <ac:spMk id="16" creationId="{E60A1473-9E48-1ED5-6B0C-5ACF46C2F3B1}"/>
          </ac:spMkLst>
        </pc:spChg>
        <pc:spChg chg="add mod">
          <ac:chgData name="Zahavi, Roni Shai" userId="97ee324d-75ad-4fc3-ad35-b527fd686b21" providerId="ADAL" clId="{C0B336C2-E404-4010-AFC3-3AC886CF8CD9}" dt="2023-03-10T18:48:31.581" v="5003" actId="164"/>
          <ac:spMkLst>
            <pc:docMk/>
            <pc:sldMk cId="2806400550" sldId="279"/>
            <ac:spMk id="17" creationId="{3139D55F-0C74-B56E-A6CC-ACEAFCD26396}"/>
          </ac:spMkLst>
        </pc:spChg>
        <pc:spChg chg="mod">
          <ac:chgData name="Zahavi, Roni Shai" userId="97ee324d-75ad-4fc3-ad35-b527fd686b21" providerId="ADAL" clId="{C0B336C2-E404-4010-AFC3-3AC886CF8CD9}" dt="2023-03-12T17:27:04.424" v="39103" actId="14100"/>
          <ac:spMkLst>
            <pc:docMk/>
            <pc:sldMk cId="2806400550" sldId="279"/>
            <ac:spMk id="20" creationId="{C2796FCD-EE1A-96FD-53CC-507E551F567F}"/>
          </ac:spMkLst>
        </pc:spChg>
        <pc:spChg chg="add mod">
          <ac:chgData name="Zahavi, Roni Shai" userId="97ee324d-75ad-4fc3-ad35-b527fd686b21" providerId="ADAL" clId="{C0B336C2-E404-4010-AFC3-3AC886CF8CD9}" dt="2023-03-10T18:49:47.283" v="5016" actId="164"/>
          <ac:spMkLst>
            <pc:docMk/>
            <pc:sldMk cId="2806400550" sldId="279"/>
            <ac:spMk id="24" creationId="{7C91EA50-71FC-C33E-017C-B39F2F59E67B}"/>
          </ac:spMkLst>
        </pc:spChg>
        <pc:spChg chg="mod">
          <ac:chgData name="Zahavi, Roni Shai" userId="97ee324d-75ad-4fc3-ad35-b527fd686b21" providerId="ADAL" clId="{C0B336C2-E404-4010-AFC3-3AC886CF8CD9}" dt="2023-03-12T17:26:53.487" v="39088" actId="1076"/>
          <ac:spMkLst>
            <pc:docMk/>
            <pc:sldMk cId="2806400550" sldId="279"/>
            <ac:spMk id="27" creationId="{51C52939-297E-D578-89A9-3598AE48ABF9}"/>
          </ac:spMkLst>
        </pc:spChg>
        <pc:spChg chg="add mod">
          <ac:chgData name="Zahavi, Roni Shai" userId="97ee324d-75ad-4fc3-ad35-b527fd686b21" providerId="ADAL" clId="{C0B336C2-E404-4010-AFC3-3AC886CF8CD9}" dt="2023-03-10T18:55:10.797" v="5458" actId="164"/>
          <ac:spMkLst>
            <pc:docMk/>
            <pc:sldMk cId="2806400550" sldId="279"/>
            <ac:spMk id="31" creationId="{70DC290C-F54A-6719-78E2-CA622C17B65A}"/>
          </ac:spMkLst>
        </pc:spChg>
        <pc:spChg chg="add mod">
          <ac:chgData name="Zahavi, Roni Shai" userId="97ee324d-75ad-4fc3-ad35-b527fd686b21" providerId="ADAL" clId="{C0B336C2-E404-4010-AFC3-3AC886CF8CD9}" dt="2023-03-18T10:01:00.091" v="42810" actId="20577"/>
          <ac:spMkLst>
            <pc:docMk/>
            <pc:sldMk cId="2806400550" sldId="279"/>
            <ac:spMk id="33" creationId="{901084C1-1E10-9745-47B1-0BAC6D77F310}"/>
          </ac:spMkLst>
        </pc:spChg>
        <pc:spChg chg="add mod">
          <ac:chgData name="Zahavi, Roni Shai" userId="97ee324d-75ad-4fc3-ad35-b527fd686b21" providerId="ADAL" clId="{C0B336C2-E404-4010-AFC3-3AC886CF8CD9}" dt="2023-03-18T10:01:14.731" v="42817" actId="20577"/>
          <ac:spMkLst>
            <pc:docMk/>
            <pc:sldMk cId="2806400550" sldId="279"/>
            <ac:spMk id="34" creationId="{5F8C65B4-6F55-09A2-3A5C-D74F4175544F}"/>
          </ac:spMkLst>
        </pc:spChg>
        <pc:spChg chg="add mod">
          <ac:chgData name="Zahavi, Roni Shai" userId="97ee324d-75ad-4fc3-ad35-b527fd686b21" providerId="ADAL" clId="{C0B336C2-E404-4010-AFC3-3AC886CF8CD9}" dt="2023-03-18T10:02:08.556" v="42824" actId="20577"/>
          <ac:spMkLst>
            <pc:docMk/>
            <pc:sldMk cId="2806400550" sldId="279"/>
            <ac:spMk id="36" creationId="{A63903DE-F5E8-E9B6-6359-487142CB6420}"/>
          </ac:spMkLst>
        </pc:spChg>
        <pc:spChg chg="add mod">
          <ac:chgData name="Zahavi, Roni Shai" userId="97ee324d-75ad-4fc3-ad35-b527fd686b21" providerId="ADAL" clId="{C0B336C2-E404-4010-AFC3-3AC886CF8CD9}" dt="2023-03-12T17:25:52.965" v="39048" actId="14100"/>
          <ac:spMkLst>
            <pc:docMk/>
            <pc:sldMk cId="2806400550" sldId="279"/>
            <ac:spMk id="37" creationId="{8E005A64-85EF-ED5E-BD95-D0A1C3B18452}"/>
          </ac:spMkLst>
        </pc:spChg>
        <pc:grpChg chg="add mod ord">
          <ac:chgData name="Zahavi, Roni Shai" userId="97ee324d-75ad-4fc3-ad35-b527fd686b21" providerId="ADAL" clId="{C0B336C2-E404-4010-AFC3-3AC886CF8CD9}" dt="2023-03-10T18:48:25.856" v="5002" actId="164"/>
          <ac:grpSpMkLst>
            <pc:docMk/>
            <pc:sldMk cId="2806400550" sldId="279"/>
            <ac:grpSpMk id="7" creationId="{E757B18F-BE19-EEA8-93DC-D68466F679A9}"/>
          </ac:grpSpMkLst>
        </pc:grpChg>
        <pc:grpChg chg="add mod ord">
          <ac:chgData name="Zahavi, Roni Shai" userId="97ee324d-75ad-4fc3-ad35-b527fd686b21" providerId="ADAL" clId="{C0B336C2-E404-4010-AFC3-3AC886CF8CD9}" dt="2023-03-10T18:48:20.390" v="5001" actId="164"/>
          <ac:grpSpMkLst>
            <pc:docMk/>
            <pc:sldMk cId="2806400550" sldId="279"/>
            <ac:grpSpMk id="10" creationId="{044E9E0C-2B92-E876-1288-9C4473371ABF}"/>
          </ac:grpSpMkLst>
        </pc:grpChg>
        <pc:grpChg chg="add mod ord">
          <ac:chgData name="Zahavi, Roni Shai" userId="97ee324d-75ad-4fc3-ad35-b527fd686b21" providerId="ADAL" clId="{C0B336C2-E404-4010-AFC3-3AC886CF8CD9}" dt="2023-03-10T18:48:31.581" v="5003" actId="164"/>
          <ac:grpSpMkLst>
            <pc:docMk/>
            <pc:sldMk cId="2806400550" sldId="279"/>
            <ac:grpSpMk id="18" creationId="{1F1D5033-6E21-1A48-6377-FC2C04E9F2BF}"/>
          </ac:grpSpMkLst>
        </pc:grpChg>
        <pc:grpChg chg="add mod ord">
          <ac:chgData name="Zahavi, Roni Shai" userId="97ee324d-75ad-4fc3-ad35-b527fd686b21" providerId="ADAL" clId="{C0B336C2-E404-4010-AFC3-3AC886CF8CD9}" dt="2023-03-10T18:55:10.797" v="5458" actId="164"/>
          <ac:grpSpMkLst>
            <pc:docMk/>
            <pc:sldMk cId="2806400550" sldId="279"/>
            <ac:grpSpMk id="21" creationId="{012E08E5-2BE4-2020-3FC1-F55513FE938B}"/>
          </ac:grpSpMkLst>
        </pc:grpChg>
        <pc:grpChg chg="add mod">
          <ac:chgData name="Zahavi, Roni Shai" userId="97ee324d-75ad-4fc3-ad35-b527fd686b21" providerId="ADAL" clId="{C0B336C2-E404-4010-AFC3-3AC886CF8CD9}" dt="2023-03-10T18:55:10.797" v="5458" actId="164"/>
          <ac:grpSpMkLst>
            <pc:docMk/>
            <pc:sldMk cId="2806400550" sldId="279"/>
            <ac:grpSpMk id="22" creationId="{69239DB5-554B-415E-D24C-102AECDA054B}"/>
          </ac:grpSpMkLst>
        </pc:grpChg>
        <pc:grpChg chg="add mod ord">
          <ac:chgData name="Zahavi, Roni Shai" userId="97ee324d-75ad-4fc3-ad35-b527fd686b21" providerId="ADAL" clId="{C0B336C2-E404-4010-AFC3-3AC886CF8CD9}" dt="2023-03-10T18:55:10.797" v="5458" actId="164"/>
          <ac:grpSpMkLst>
            <pc:docMk/>
            <pc:sldMk cId="2806400550" sldId="279"/>
            <ac:grpSpMk id="23" creationId="{0DA8CFD6-90C4-B77E-AFBE-B6967158F0A6}"/>
          </ac:grpSpMkLst>
        </pc:grpChg>
        <pc:grpChg chg="add mod">
          <ac:chgData name="Zahavi, Roni Shai" userId="97ee324d-75ad-4fc3-ad35-b527fd686b21" providerId="ADAL" clId="{C0B336C2-E404-4010-AFC3-3AC886CF8CD9}" dt="2023-03-10T18:49:47.283" v="5016" actId="164"/>
          <ac:grpSpMkLst>
            <pc:docMk/>
            <pc:sldMk cId="2806400550" sldId="279"/>
            <ac:grpSpMk id="25" creationId="{09F00235-B602-6DF1-F5D1-9F55D326B4D7}"/>
          </ac:grpSpMkLst>
        </pc:grpChg>
        <pc:grpChg chg="add mod ord">
          <ac:chgData name="Zahavi, Roni Shai" userId="97ee324d-75ad-4fc3-ad35-b527fd686b21" providerId="ADAL" clId="{C0B336C2-E404-4010-AFC3-3AC886CF8CD9}" dt="2023-03-10T18:55:10.797" v="5458" actId="164"/>
          <ac:grpSpMkLst>
            <pc:docMk/>
            <pc:sldMk cId="2806400550" sldId="279"/>
            <ac:grpSpMk id="30" creationId="{AF2B7011-206C-B64A-61FF-BE8FA85A5C0F}"/>
          </ac:grpSpMkLst>
        </pc:grpChg>
        <pc:grpChg chg="add mod">
          <ac:chgData name="Zahavi, Roni Shai" userId="97ee324d-75ad-4fc3-ad35-b527fd686b21" providerId="ADAL" clId="{C0B336C2-E404-4010-AFC3-3AC886CF8CD9}" dt="2023-03-10T18:57:48.419" v="5701" actId="1076"/>
          <ac:grpSpMkLst>
            <pc:docMk/>
            <pc:sldMk cId="2806400550" sldId="279"/>
            <ac:grpSpMk id="35" creationId="{4B6A125C-5B1F-4B43-432F-959ADC0BF63C}"/>
          </ac:grpSpMkLst>
        </pc:grpChg>
        <pc:picChg chg="add mod">
          <ac:chgData name="Zahavi, Roni Shai" userId="97ee324d-75ad-4fc3-ad35-b527fd686b21" providerId="ADAL" clId="{C0B336C2-E404-4010-AFC3-3AC886CF8CD9}" dt="2023-03-10T18:55:10.797" v="5458" actId="164"/>
          <ac:picMkLst>
            <pc:docMk/>
            <pc:sldMk cId="2806400550" sldId="279"/>
            <ac:picMk id="32" creationId="{4850F9DD-074A-FB33-BEBB-B54156B8E9D7}"/>
          </ac:picMkLst>
        </pc:picChg>
        <pc:picChg chg="add del mod">
          <ac:chgData name="Zahavi, Roni Shai" userId="97ee324d-75ad-4fc3-ad35-b527fd686b21" providerId="ADAL" clId="{C0B336C2-E404-4010-AFC3-3AC886CF8CD9}" dt="2023-03-10T19:07:24.298" v="6341" actId="21"/>
          <ac:picMkLst>
            <pc:docMk/>
            <pc:sldMk cId="2806400550" sldId="279"/>
            <ac:picMk id="3074" creationId="{3BC3B8FA-2E50-AB98-F66B-391227DDEB7C}"/>
          </ac:picMkLst>
        </pc:picChg>
        <pc:cxnChg chg="mod">
          <ac:chgData name="Zahavi, Roni Shai" userId="97ee324d-75ad-4fc3-ad35-b527fd686b21" providerId="ADAL" clId="{C0B336C2-E404-4010-AFC3-3AC886CF8CD9}" dt="2023-03-10T18:46:36.876" v="4987" actId="14100"/>
          <ac:cxnSpMkLst>
            <pc:docMk/>
            <pc:sldMk cId="2806400550" sldId="279"/>
            <ac:cxnSpMk id="8" creationId="{09281B70-99C7-B6EB-3EDF-E5A7D83D5F1F}"/>
          </ac:cxnSpMkLst>
        </pc:cxnChg>
        <pc:cxnChg chg="mod">
          <ac:chgData name="Zahavi, Roni Shai" userId="97ee324d-75ad-4fc3-ad35-b527fd686b21" providerId="ADAL" clId="{C0B336C2-E404-4010-AFC3-3AC886CF8CD9}" dt="2023-03-10T18:45:32.056" v="4972"/>
          <ac:cxnSpMkLst>
            <pc:docMk/>
            <pc:sldMk cId="2806400550" sldId="279"/>
            <ac:cxnSpMk id="11" creationId="{7F3808BF-605B-59D7-0807-65C2428ED0D6}"/>
          </ac:cxnSpMkLst>
        </pc:cxnChg>
        <pc:cxnChg chg="mod">
          <ac:chgData name="Zahavi, Roni Shai" userId="97ee324d-75ad-4fc3-ad35-b527fd686b21" providerId="ADAL" clId="{C0B336C2-E404-4010-AFC3-3AC886CF8CD9}" dt="2023-03-10T18:47:53.382" v="4997"/>
          <ac:cxnSpMkLst>
            <pc:docMk/>
            <pc:sldMk cId="2806400550" sldId="279"/>
            <ac:cxnSpMk id="19" creationId="{1CDB9A6B-78D9-F8AC-94D9-4F1991650F9A}"/>
          </ac:cxnSpMkLst>
        </pc:cxnChg>
        <pc:cxnChg chg="mod ord">
          <ac:chgData name="Zahavi, Roni Shai" userId="97ee324d-75ad-4fc3-ad35-b527fd686b21" providerId="ADAL" clId="{C0B336C2-E404-4010-AFC3-3AC886CF8CD9}" dt="2023-03-10T18:49:41.317" v="5015" actId="167"/>
          <ac:cxnSpMkLst>
            <pc:docMk/>
            <pc:sldMk cId="2806400550" sldId="279"/>
            <ac:cxnSpMk id="26" creationId="{35AA73D8-EAC6-1A51-277D-27B41FE22FCC}"/>
          </ac:cxnSpMkLst>
        </pc:cxnChg>
      </pc:sldChg>
      <pc:sldChg chg="new del">
        <pc:chgData name="Zahavi, Roni Shai" userId="97ee324d-75ad-4fc3-ad35-b527fd686b21" providerId="ADAL" clId="{C0B336C2-E404-4010-AFC3-3AC886CF8CD9}" dt="2023-03-10T18:59:29.057" v="5799" actId="47"/>
        <pc:sldMkLst>
          <pc:docMk/>
          <pc:sldMk cId="2702307187" sldId="280"/>
        </pc:sldMkLst>
      </pc:sldChg>
      <pc:sldChg chg="addSp delSp modSp new mod ord modAnim">
        <pc:chgData name="Zahavi, Roni Shai" userId="97ee324d-75ad-4fc3-ad35-b527fd686b21" providerId="ADAL" clId="{C0B336C2-E404-4010-AFC3-3AC886CF8CD9}" dt="2023-03-18T14:41:58.888" v="48143"/>
        <pc:sldMkLst>
          <pc:docMk/>
          <pc:sldMk cId="3049102352" sldId="280"/>
        </pc:sldMkLst>
        <pc:spChg chg="mod">
          <ac:chgData name="Zahavi, Roni Shai" userId="97ee324d-75ad-4fc3-ad35-b527fd686b21" providerId="ADAL" clId="{C0B336C2-E404-4010-AFC3-3AC886CF8CD9}" dt="2023-03-10T18:59:36.826" v="5815" actId="20577"/>
          <ac:spMkLst>
            <pc:docMk/>
            <pc:sldMk cId="3049102352" sldId="280"/>
            <ac:spMk id="2" creationId="{7756C1C1-2424-8081-0E37-9BA613628F4B}"/>
          </ac:spMkLst>
        </pc:spChg>
        <pc:spChg chg="add del mod">
          <ac:chgData name="Zahavi, Roni Shai" userId="97ee324d-75ad-4fc3-ad35-b527fd686b21" providerId="ADAL" clId="{C0B336C2-E404-4010-AFC3-3AC886CF8CD9}" dt="2023-03-18T09:46:07.503" v="42578" actId="20577"/>
          <ac:spMkLst>
            <pc:docMk/>
            <pc:sldMk cId="3049102352" sldId="280"/>
            <ac:spMk id="3" creationId="{F07AB631-8C65-06C6-4869-B99DD84163D6}"/>
          </ac:spMkLst>
        </pc:spChg>
        <pc:spChg chg="add mod">
          <ac:chgData name="Zahavi, Roni Shai" userId="97ee324d-75ad-4fc3-ad35-b527fd686b21" providerId="ADAL" clId="{C0B336C2-E404-4010-AFC3-3AC886CF8CD9}" dt="2023-03-18T09:44:05.990" v="42568" actId="1076"/>
          <ac:spMkLst>
            <pc:docMk/>
            <pc:sldMk cId="3049102352" sldId="280"/>
            <ac:spMk id="4" creationId="{F364AD4D-7526-B57A-99A8-33C2B12AB116}"/>
          </ac:spMkLst>
        </pc:spChg>
      </pc:sldChg>
      <pc:sldChg chg="addSp delSp modSp add del modAnim">
        <pc:chgData name="Zahavi, Roni Shai" userId="97ee324d-75ad-4fc3-ad35-b527fd686b21" providerId="ADAL" clId="{C0B336C2-E404-4010-AFC3-3AC886CF8CD9}" dt="2023-03-12T17:27:36.214" v="39107" actId="2696"/>
        <pc:sldMkLst>
          <pc:docMk/>
          <pc:sldMk cId="2359151225" sldId="281"/>
        </pc:sldMkLst>
        <pc:picChg chg="add del mod">
          <ac:chgData name="Zahavi, Roni Shai" userId="97ee324d-75ad-4fc3-ad35-b527fd686b21" providerId="ADAL" clId="{C0B336C2-E404-4010-AFC3-3AC886CF8CD9}" dt="2023-03-10T19:08:26.013" v="6349" actId="478"/>
          <ac:picMkLst>
            <pc:docMk/>
            <pc:sldMk cId="2359151225" sldId="281"/>
            <ac:picMk id="3" creationId="{F9CC5C1B-2B12-B8F5-096C-D10E1138113F}"/>
          </ac:picMkLst>
        </pc:picChg>
        <pc:picChg chg="add del">
          <ac:chgData name="Zahavi, Roni Shai" userId="97ee324d-75ad-4fc3-ad35-b527fd686b21" providerId="ADAL" clId="{C0B336C2-E404-4010-AFC3-3AC886CF8CD9}" dt="2023-03-10T19:08:34.457" v="6351"/>
          <ac:picMkLst>
            <pc:docMk/>
            <pc:sldMk cId="2359151225" sldId="281"/>
            <ac:picMk id="4098" creationId="{A3F0CF64-42DB-C6D4-DCB3-3AED2B4ECE32}"/>
          </ac:picMkLst>
        </pc:picChg>
        <pc:picChg chg="add mod">
          <ac:chgData name="Zahavi, Roni Shai" userId="97ee324d-75ad-4fc3-ad35-b527fd686b21" providerId="ADAL" clId="{C0B336C2-E404-4010-AFC3-3AC886CF8CD9}" dt="2023-03-10T19:08:49.515" v="6356" actId="1076"/>
          <ac:picMkLst>
            <pc:docMk/>
            <pc:sldMk cId="2359151225" sldId="281"/>
            <ac:picMk id="4100" creationId="{F5D395A0-EF32-6D03-E2CD-336EA7B5803D}"/>
          </ac:picMkLst>
        </pc:picChg>
      </pc:sldChg>
      <pc:sldChg chg="addSp modSp new mod setBg modAnim">
        <pc:chgData name="Zahavi, Roni Shai" userId="97ee324d-75ad-4fc3-ad35-b527fd686b21" providerId="ADAL" clId="{C0B336C2-E404-4010-AFC3-3AC886CF8CD9}" dt="2023-03-18T10:11:14.920" v="42897" actId="20577"/>
        <pc:sldMkLst>
          <pc:docMk/>
          <pc:sldMk cId="1056101880" sldId="282"/>
        </pc:sldMkLst>
        <pc:spChg chg="mod">
          <ac:chgData name="Zahavi, Roni Shai" userId="97ee324d-75ad-4fc3-ad35-b527fd686b21" providerId="ADAL" clId="{C0B336C2-E404-4010-AFC3-3AC886CF8CD9}" dt="2023-03-12T15:49:07.173" v="37625" actId="20577"/>
          <ac:spMkLst>
            <pc:docMk/>
            <pc:sldMk cId="1056101880" sldId="282"/>
            <ac:spMk id="2" creationId="{82FBA6AA-F2E9-78F5-FBD1-D2C0D0695606}"/>
          </ac:spMkLst>
        </pc:spChg>
        <pc:spChg chg="mod">
          <ac:chgData name="Zahavi, Roni Shai" userId="97ee324d-75ad-4fc3-ad35-b527fd686b21" providerId="ADAL" clId="{C0B336C2-E404-4010-AFC3-3AC886CF8CD9}" dt="2023-03-18T10:11:14.920" v="42897" actId="20577"/>
          <ac:spMkLst>
            <pc:docMk/>
            <pc:sldMk cId="1056101880" sldId="282"/>
            <ac:spMk id="3" creationId="{0B4A8EAD-88F9-593B-27ED-056228C2D5C8}"/>
          </ac:spMkLst>
        </pc:spChg>
        <pc:spChg chg="add">
          <ac:chgData name="Zahavi, Roni Shai" userId="97ee324d-75ad-4fc3-ad35-b527fd686b21" providerId="ADAL" clId="{C0B336C2-E404-4010-AFC3-3AC886CF8CD9}" dt="2023-03-10T19:17:59.416" v="7000" actId="26606"/>
          <ac:spMkLst>
            <pc:docMk/>
            <pc:sldMk cId="1056101880" sldId="282"/>
            <ac:spMk id="8" creationId="{29DC5A77-10C9-4ECF-B7EB-8D917F36A9EE}"/>
          </ac:spMkLst>
        </pc:spChg>
        <pc:spChg chg="add">
          <ac:chgData name="Zahavi, Roni Shai" userId="97ee324d-75ad-4fc3-ad35-b527fd686b21" providerId="ADAL" clId="{C0B336C2-E404-4010-AFC3-3AC886CF8CD9}" dt="2023-03-10T19:17:59.416" v="7000" actId="26606"/>
          <ac:spMkLst>
            <pc:docMk/>
            <pc:sldMk cId="1056101880" sldId="282"/>
            <ac:spMk id="10" creationId="{2FFE28B5-FB16-49A9-B851-3C35FAC0CACB}"/>
          </ac:spMkLst>
        </pc:spChg>
        <pc:spChg chg="add">
          <ac:chgData name="Zahavi, Roni Shai" userId="97ee324d-75ad-4fc3-ad35-b527fd686b21" providerId="ADAL" clId="{C0B336C2-E404-4010-AFC3-3AC886CF8CD9}" dt="2023-03-10T19:17:59.416" v="7000" actId="26606"/>
          <ac:spMkLst>
            <pc:docMk/>
            <pc:sldMk cId="1056101880" sldId="282"/>
            <ac:spMk id="12" creationId="{01014442-855A-4E0F-8D09-C314661A48B9}"/>
          </ac:spMkLst>
        </pc:spChg>
        <pc:spChg chg="add">
          <ac:chgData name="Zahavi, Roni Shai" userId="97ee324d-75ad-4fc3-ad35-b527fd686b21" providerId="ADAL" clId="{C0B336C2-E404-4010-AFC3-3AC886CF8CD9}" dt="2023-03-10T19:17:59.416" v="7000" actId="26606"/>
          <ac:spMkLst>
            <pc:docMk/>
            <pc:sldMk cId="1056101880" sldId="282"/>
            <ac:spMk id="14" creationId="{9B1ABF09-86CF-414E-88A5-2B84CC7232A9}"/>
          </ac:spMkLst>
        </pc:spChg>
        <pc:spChg chg="add">
          <ac:chgData name="Zahavi, Roni Shai" userId="97ee324d-75ad-4fc3-ad35-b527fd686b21" providerId="ADAL" clId="{C0B336C2-E404-4010-AFC3-3AC886CF8CD9}" dt="2023-03-10T19:17:59.416" v="7000" actId="26606"/>
          <ac:spMkLst>
            <pc:docMk/>
            <pc:sldMk cId="1056101880" sldId="282"/>
            <ac:spMk id="16" creationId="{3FE91770-CDBB-4D24-94E5-AD484F36CE87}"/>
          </ac:spMkLst>
        </pc:spChg>
      </pc:sldChg>
      <pc:sldChg chg="addSp delSp modSp new mod setBg">
        <pc:chgData name="Zahavi, Roni Shai" userId="97ee324d-75ad-4fc3-ad35-b527fd686b21" providerId="ADAL" clId="{C0B336C2-E404-4010-AFC3-3AC886CF8CD9}" dt="2023-03-10T19:30:13.750" v="7839" actId="20577"/>
        <pc:sldMkLst>
          <pc:docMk/>
          <pc:sldMk cId="3046289788" sldId="283"/>
        </pc:sldMkLst>
        <pc:spChg chg="mod">
          <ac:chgData name="Zahavi, Roni Shai" userId="97ee324d-75ad-4fc3-ad35-b527fd686b21" providerId="ADAL" clId="{C0B336C2-E404-4010-AFC3-3AC886CF8CD9}" dt="2023-03-10T19:30:13.750" v="7839" actId="20577"/>
          <ac:spMkLst>
            <pc:docMk/>
            <pc:sldMk cId="3046289788" sldId="283"/>
            <ac:spMk id="2" creationId="{1DED733A-F14C-4E5C-2392-A096C645C9E6}"/>
          </ac:spMkLst>
        </pc:spChg>
        <pc:spChg chg="del">
          <ac:chgData name="Zahavi, Roni Shai" userId="97ee324d-75ad-4fc3-ad35-b527fd686b21" providerId="ADAL" clId="{C0B336C2-E404-4010-AFC3-3AC886CF8CD9}" dt="2023-03-10T19:29:44.283" v="7807"/>
          <ac:spMkLst>
            <pc:docMk/>
            <pc:sldMk cId="3046289788" sldId="283"/>
            <ac:spMk id="3" creationId="{67CD023C-638D-6BE1-31FC-30BDE74DC320}"/>
          </ac:spMkLst>
        </pc:spChg>
        <pc:spChg chg="add">
          <ac:chgData name="Zahavi, Roni Shai" userId="97ee324d-75ad-4fc3-ad35-b527fd686b21" providerId="ADAL" clId="{C0B336C2-E404-4010-AFC3-3AC886CF8CD9}" dt="2023-03-10T19:29:47.521" v="7808" actId="26606"/>
          <ac:spMkLst>
            <pc:docMk/>
            <pc:sldMk cId="3046289788" sldId="283"/>
            <ac:spMk id="5127" creationId="{17115F77-2FAE-4CA7-9A7F-10D5F2C8F831}"/>
          </ac:spMkLst>
        </pc:spChg>
        <pc:spChg chg="add">
          <ac:chgData name="Zahavi, Roni Shai" userId="97ee324d-75ad-4fc3-ad35-b527fd686b21" providerId="ADAL" clId="{C0B336C2-E404-4010-AFC3-3AC886CF8CD9}" dt="2023-03-10T19:29:47.521" v="7808" actId="26606"/>
          <ac:spMkLst>
            <pc:docMk/>
            <pc:sldMk cId="3046289788" sldId="283"/>
            <ac:spMk id="5129" creationId="{5CD4C046-A04C-46CC-AFA3-6B0621F628C8}"/>
          </ac:spMkLst>
        </pc:spChg>
        <pc:spChg chg="add">
          <ac:chgData name="Zahavi, Roni Shai" userId="97ee324d-75ad-4fc3-ad35-b527fd686b21" providerId="ADAL" clId="{C0B336C2-E404-4010-AFC3-3AC886CF8CD9}" dt="2023-03-10T19:29:47.521" v="7808" actId="26606"/>
          <ac:spMkLst>
            <pc:docMk/>
            <pc:sldMk cId="3046289788" sldId="283"/>
            <ac:spMk id="5131" creationId="{8A4DBD17-19AD-4376-A55A-C527EF944522}"/>
          </ac:spMkLst>
        </pc:spChg>
        <pc:spChg chg="add">
          <ac:chgData name="Zahavi, Roni Shai" userId="97ee324d-75ad-4fc3-ad35-b527fd686b21" providerId="ADAL" clId="{C0B336C2-E404-4010-AFC3-3AC886CF8CD9}" dt="2023-03-10T19:29:47.521" v="7808" actId="26606"/>
          <ac:spMkLst>
            <pc:docMk/>
            <pc:sldMk cId="3046289788" sldId="283"/>
            <ac:spMk id="5133" creationId="{7DB7C943-6BFC-4A35-8DFA-0B204CD18B00}"/>
          </ac:spMkLst>
        </pc:spChg>
        <pc:spChg chg="add">
          <ac:chgData name="Zahavi, Roni Shai" userId="97ee324d-75ad-4fc3-ad35-b527fd686b21" providerId="ADAL" clId="{C0B336C2-E404-4010-AFC3-3AC886CF8CD9}" dt="2023-03-10T19:29:47.521" v="7808" actId="26606"/>
          <ac:spMkLst>
            <pc:docMk/>
            <pc:sldMk cId="3046289788" sldId="283"/>
            <ac:spMk id="5135" creationId="{79DF27D9-327F-4301-A56A-9A8EC61E6B4E}"/>
          </ac:spMkLst>
        </pc:spChg>
        <pc:picChg chg="add mod">
          <ac:chgData name="Zahavi, Roni Shai" userId="97ee324d-75ad-4fc3-ad35-b527fd686b21" providerId="ADAL" clId="{C0B336C2-E404-4010-AFC3-3AC886CF8CD9}" dt="2023-03-10T19:29:47.521" v="7808" actId="26606"/>
          <ac:picMkLst>
            <pc:docMk/>
            <pc:sldMk cId="3046289788" sldId="283"/>
            <ac:picMk id="5122" creationId="{5A745565-AE3B-E637-47BC-0B75C360E448}"/>
          </ac:picMkLst>
        </pc:picChg>
      </pc:sldChg>
      <pc:sldChg chg="addSp modSp new mod modAnim">
        <pc:chgData name="Zahavi, Roni Shai" userId="97ee324d-75ad-4fc3-ad35-b527fd686b21" providerId="ADAL" clId="{C0B336C2-E404-4010-AFC3-3AC886CF8CD9}" dt="2023-03-18T14:59:34.446" v="48149"/>
        <pc:sldMkLst>
          <pc:docMk/>
          <pc:sldMk cId="1058437400" sldId="284"/>
        </pc:sldMkLst>
        <pc:spChg chg="mod">
          <ac:chgData name="Zahavi, Roni Shai" userId="97ee324d-75ad-4fc3-ad35-b527fd686b21" providerId="ADAL" clId="{C0B336C2-E404-4010-AFC3-3AC886CF8CD9}" dt="2023-03-10T19:59:43.092" v="9593" actId="114"/>
          <ac:spMkLst>
            <pc:docMk/>
            <pc:sldMk cId="1058437400" sldId="284"/>
            <ac:spMk id="2" creationId="{32BE335D-DE26-7F84-72AD-5A337DF5B3B9}"/>
          </ac:spMkLst>
        </pc:spChg>
        <pc:spChg chg="mod">
          <ac:chgData name="Zahavi, Roni Shai" userId="97ee324d-75ad-4fc3-ad35-b527fd686b21" providerId="ADAL" clId="{C0B336C2-E404-4010-AFC3-3AC886CF8CD9}" dt="2023-03-18T10:20:41.629" v="43145" actId="20577"/>
          <ac:spMkLst>
            <pc:docMk/>
            <pc:sldMk cId="1058437400" sldId="284"/>
            <ac:spMk id="3" creationId="{127262BD-1AAB-8C64-2A01-5BBE6E3740C8}"/>
          </ac:spMkLst>
        </pc:spChg>
        <pc:spChg chg="mod">
          <ac:chgData name="Zahavi, Roni Shai" userId="97ee324d-75ad-4fc3-ad35-b527fd686b21" providerId="ADAL" clId="{C0B336C2-E404-4010-AFC3-3AC886CF8CD9}" dt="2023-03-11T09:15:26.278" v="13525" actId="13822"/>
          <ac:spMkLst>
            <pc:docMk/>
            <pc:sldMk cId="1058437400" sldId="284"/>
            <ac:spMk id="5" creationId="{B63FA614-129F-A8E4-0BCA-ADD91985F3C9}"/>
          </ac:spMkLst>
        </pc:spChg>
        <pc:spChg chg="mod">
          <ac:chgData name="Zahavi, Roni Shai" userId="97ee324d-75ad-4fc3-ad35-b527fd686b21" providerId="ADAL" clId="{C0B336C2-E404-4010-AFC3-3AC886CF8CD9}" dt="2023-03-10T19:32:37.010" v="8089" actId="13822"/>
          <ac:spMkLst>
            <pc:docMk/>
            <pc:sldMk cId="1058437400" sldId="284"/>
            <ac:spMk id="6" creationId="{1E80F102-DCBA-5650-8CB9-F959D0DFA253}"/>
          </ac:spMkLst>
        </pc:spChg>
        <pc:spChg chg="mod">
          <ac:chgData name="Zahavi, Roni Shai" userId="97ee324d-75ad-4fc3-ad35-b527fd686b21" providerId="ADAL" clId="{C0B336C2-E404-4010-AFC3-3AC886CF8CD9}" dt="2023-03-11T09:15:31.041" v="13526" actId="13822"/>
          <ac:spMkLst>
            <pc:docMk/>
            <pc:sldMk cId="1058437400" sldId="284"/>
            <ac:spMk id="7" creationId="{DB724990-4726-9235-8E63-5B40E477951B}"/>
          </ac:spMkLst>
        </pc:spChg>
        <pc:spChg chg="mod">
          <ac:chgData name="Zahavi, Roni Shai" userId="97ee324d-75ad-4fc3-ad35-b527fd686b21" providerId="ADAL" clId="{C0B336C2-E404-4010-AFC3-3AC886CF8CD9}" dt="2023-03-10T19:32:40.720" v="8090" actId="13822"/>
          <ac:spMkLst>
            <pc:docMk/>
            <pc:sldMk cId="1058437400" sldId="284"/>
            <ac:spMk id="8" creationId="{E50629B9-34CE-6B84-F5E4-39E80B71EB4B}"/>
          </ac:spMkLst>
        </pc:spChg>
        <pc:spChg chg="mod">
          <ac:chgData name="Zahavi, Roni Shai" userId="97ee324d-75ad-4fc3-ad35-b527fd686b21" providerId="ADAL" clId="{C0B336C2-E404-4010-AFC3-3AC886CF8CD9}" dt="2023-03-11T09:15:34.422" v="13527" actId="13822"/>
          <ac:spMkLst>
            <pc:docMk/>
            <pc:sldMk cId="1058437400" sldId="284"/>
            <ac:spMk id="9" creationId="{619A30E0-9CD2-ED27-FF42-8A5699E0CFC8}"/>
          </ac:spMkLst>
        </pc:spChg>
        <pc:grpChg chg="add mod">
          <ac:chgData name="Zahavi, Roni Shai" userId="97ee324d-75ad-4fc3-ad35-b527fd686b21" providerId="ADAL" clId="{C0B336C2-E404-4010-AFC3-3AC886CF8CD9}" dt="2023-03-18T10:16:36.840" v="43118" actId="1076"/>
          <ac:grpSpMkLst>
            <pc:docMk/>
            <pc:sldMk cId="1058437400" sldId="284"/>
            <ac:grpSpMk id="4" creationId="{F9B986ED-C058-0CB8-874D-89EA2DD7CFA6}"/>
          </ac:grpSpMkLst>
        </pc:grpChg>
        <pc:picChg chg="add mod">
          <ac:chgData name="Zahavi, Roni Shai" userId="97ee324d-75ad-4fc3-ad35-b527fd686b21" providerId="ADAL" clId="{C0B336C2-E404-4010-AFC3-3AC886CF8CD9}" dt="2023-03-18T10:16:32.297" v="43117" actId="1076"/>
          <ac:picMkLst>
            <pc:docMk/>
            <pc:sldMk cId="1058437400" sldId="284"/>
            <ac:picMk id="6146" creationId="{98346385-8EC5-F679-A641-755FE2F28012}"/>
          </ac:picMkLst>
        </pc:picChg>
        <pc:cxnChg chg="mod">
          <ac:chgData name="Zahavi, Roni Shai" userId="97ee324d-75ad-4fc3-ad35-b527fd686b21" providerId="ADAL" clId="{C0B336C2-E404-4010-AFC3-3AC886CF8CD9}" dt="2023-03-10T19:32:16.761" v="8078"/>
          <ac:cxnSpMkLst>
            <pc:docMk/>
            <pc:sldMk cId="1058437400" sldId="284"/>
            <ac:cxnSpMk id="10" creationId="{C25B3A1B-93BC-F198-89F5-9693429344A5}"/>
          </ac:cxnSpMkLst>
        </pc:cxnChg>
        <pc:cxnChg chg="mod">
          <ac:chgData name="Zahavi, Roni Shai" userId="97ee324d-75ad-4fc3-ad35-b527fd686b21" providerId="ADAL" clId="{C0B336C2-E404-4010-AFC3-3AC886CF8CD9}" dt="2023-03-10T19:32:16.761" v="8078"/>
          <ac:cxnSpMkLst>
            <pc:docMk/>
            <pc:sldMk cId="1058437400" sldId="284"/>
            <ac:cxnSpMk id="11" creationId="{79F5DBCF-EEE3-BAE4-1F19-1681857E3145}"/>
          </ac:cxnSpMkLst>
        </pc:cxnChg>
        <pc:cxnChg chg="mod">
          <ac:chgData name="Zahavi, Roni Shai" userId="97ee324d-75ad-4fc3-ad35-b527fd686b21" providerId="ADAL" clId="{C0B336C2-E404-4010-AFC3-3AC886CF8CD9}" dt="2023-03-10T19:32:16.761" v="8078"/>
          <ac:cxnSpMkLst>
            <pc:docMk/>
            <pc:sldMk cId="1058437400" sldId="284"/>
            <ac:cxnSpMk id="12" creationId="{EBB6F78A-0DD8-FEF6-D7DA-01C58DD9912F}"/>
          </ac:cxnSpMkLst>
        </pc:cxnChg>
        <pc:cxnChg chg="mod">
          <ac:chgData name="Zahavi, Roni Shai" userId="97ee324d-75ad-4fc3-ad35-b527fd686b21" providerId="ADAL" clId="{C0B336C2-E404-4010-AFC3-3AC886CF8CD9}" dt="2023-03-10T19:32:16.761" v="8078"/>
          <ac:cxnSpMkLst>
            <pc:docMk/>
            <pc:sldMk cId="1058437400" sldId="284"/>
            <ac:cxnSpMk id="13" creationId="{D9370659-E20D-0ECF-B2B0-5CFBB0E8F8E6}"/>
          </ac:cxnSpMkLst>
        </pc:cxnChg>
        <pc:cxnChg chg="mod">
          <ac:chgData name="Zahavi, Roni Shai" userId="97ee324d-75ad-4fc3-ad35-b527fd686b21" providerId="ADAL" clId="{C0B336C2-E404-4010-AFC3-3AC886CF8CD9}" dt="2023-03-10T19:32:16.761" v="8078"/>
          <ac:cxnSpMkLst>
            <pc:docMk/>
            <pc:sldMk cId="1058437400" sldId="284"/>
            <ac:cxnSpMk id="14" creationId="{FA5C00DA-36D6-8CC5-1378-95400608986D}"/>
          </ac:cxnSpMkLst>
        </pc:cxnChg>
      </pc:sldChg>
      <pc:sldChg chg="addSp modSp new del mod modAnim modShow">
        <pc:chgData name="Zahavi, Roni Shai" userId="97ee324d-75ad-4fc3-ad35-b527fd686b21" providerId="ADAL" clId="{C0B336C2-E404-4010-AFC3-3AC886CF8CD9}" dt="2023-03-16T12:58:00.677" v="39354" actId="2696"/>
        <pc:sldMkLst>
          <pc:docMk/>
          <pc:sldMk cId="3367592623" sldId="285"/>
        </pc:sldMkLst>
        <pc:spChg chg="mod">
          <ac:chgData name="Zahavi, Roni Shai" userId="97ee324d-75ad-4fc3-ad35-b527fd686b21" providerId="ADAL" clId="{C0B336C2-E404-4010-AFC3-3AC886CF8CD9}" dt="2023-03-10T19:59:54.356" v="9594" actId="114"/>
          <ac:spMkLst>
            <pc:docMk/>
            <pc:sldMk cId="3367592623" sldId="285"/>
            <ac:spMk id="2" creationId="{26BB987C-C095-D85B-66BE-03A05C1DB866}"/>
          </ac:spMkLst>
        </pc:spChg>
        <pc:spChg chg="mod">
          <ac:chgData name="Zahavi, Roni Shai" userId="97ee324d-75ad-4fc3-ad35-b527fd686b21" providerId="ADAL" clId="{C0B336C2-E404-4010-AFC3-3AC886CF8CD9}" dt="2023-03-11T09:21:23.648" v="13742" actId="1076"/>
          <ac:spMkLst>
            <pc:docMk/>
            <pc:sldMk cId="3367592623" sldId="285"/>
            <ac:spMk id="3" creationId="{63EF8B7C-A1BB-2788-0C0F-F6EA7CD5CEBB}"/>
          </ac:spMkLst>
        </pc:spChg>
        <pc:spChg chg="add mod">
          <ac:chgData name="Zahavi, Roni Shai" userId="97ee324d-75ad-4fc3-ad35-b527fd686b21" providerId="ADAL" clId="{C0B336C2-E404-4010-AFC3-3AC886CF8CD9}" dt="2023-03-11T09:22:05.974" v="13776" actId="20577"/>
          <ac:spMkLst>
            <pc:docMk/>
            <pc:sldMk cId="3367592623" sldId="285"/>
            <ac:spMk id="4" creationId="{FAEE7C2C-CBB1-C196-4832-DFFF25ADE3CD}"/>
          </ac:spMkLst>
        </pc:spChg>
        <pc:spChg chg="add mod">
          <ac:chgData name="Zahavi, Roni Shai" userId="97ee324d-75ad-4fc3-ad35-b527fd686b21" providerId="ADAL" clId="{C0B336C2-E404-4010-AFC3-3AC886CF8CD9}" dt="2023-03-10T20:06:27.120" v="9981" actId="404"/>
          <ac:spMkLst>
            <pc:docMk/>
            <pc:sldMk cId="3367592623" sldId="285"/>
            <ac:spMk id="5" creationId="{E46A4749-2628-8E02-E528-D8027D252DF1}"/>
          </ac:spMkLst>
        </pc:spChg>
        <pc:spChg chg="add mod">
          <ac:chgData name="Zahavi, Roni Shai" userId="97ee324d-75ad-4fc3-ad35-b527fd686b21" providerId="ADAL" clId="{C0B336C2-E404-4010-AFC3-3AC886CF8CD9}" dt="2023-03-11T09:21:35.139" v="13744" actId="164"/>
          <ac:spMkLst>
            <pc:docMk/>
            <pc:sldMk cId="3367592623" sldId="285"/>
            <ac:spMk id="6" creationId="{24DC80C3-DCB9-894B-E34C-B8372E298064}"/>
          </ac:spMkLst>
        </pc:spChg>
        <pc:spChg chg="add mod">
          <ac:chgData name="Zahavi, Roni Shai" userId="97ee324d-75ad-4fc3-ad35-b527fd686b21" providerId="ADAL" clId="{C0B336C2-E404-4010-AFC3-3AC886CF8CD9}" dt="2023-03-11T09:21:35.139" v="13744" actId="164"/>
          <ac:spMkLst>
            <pc:docMk/>
            <pc:sldMk cId="3367592623" sldId="285"/>
            <ac:spMk id="7" creationId="{9B7FA724-72C4-3B0A-E903-046A3E1312B6}"/>
          </ac:spMkLst>
        </pc:spChg>
        <pc:grpChg chg="add mod">
          <ac:chgData name="Zahavi, Roni Shai" userId="97ee324d-75ad-4fc3-ad35-b527fd686b21" providerId="ADAL" clId="{C0B336C2-E404-4010-AFC3-3AC886CF8CD9}" dt="2023-03-11T09:21:43.620" v="13751" actId="1035"/>
          <ac:grpSpMkLst>
            <pc:docMk/>
            <pc:sldMk cId="3367592623" sldId="285"/>
            <ac:grpSpMk id="10" creationId="{ACA333F0-96EF-561F-D67C-6764A209C011}"/>
          </ac:grpSpMkLst>
        </pc:grpChg>
        <pc:cxnChg chg="add mod">
          <ac:chgData name="Zahavi, Roni Shai" userId="97ee324d-75ad-4fc3-ad35-b527fd686b21" providerId="ADAL" clId="{C0B336C2-E404-4010-AFC3-3AC886CF8CD9}" dt="2023-03-11T09:21:35.139" v="13744" actId="164"/>
          <ac:cxnSpMkLst>
            <pc:docMk/>
            <pc:sldMk cId="3367592623" sldId="285"/>
            <ac:cxnSpMk id="9" creationId="{8CC0B495-44EF-C723-6AE0-164F90D5F1BC}"/>
          </ac:cxnSpMkLst>
        </pc:cxnChg>
      </pc:sldChg>
      <pc:sldChg chg="addSp modSp new mod modAnim modShow modNotesTx">
        <pc:chgData name="Zahavi, Roni Shai" userId="97ee324d-75ad-4fc3-ad35-b527fd686b21" providerId="ADAL" clId="{C0B336C2-E404-4010-AFC3-3AC886CF8CD9}" dt="2023-03-22T14:42:42.207" v="48367"/>
        <pc:sldMkLst>
          <pc:docMk/>
          <pc:sldMk cId="2385542861" sldId="286"/>
        </pc:sldMkLst>
        <pc:spChg chg="mod">
          <ac:chgData name="Zahavi, Roni Shai" userId="97ee324d-75ad-4fc3-ad35-b527fd686b21" providerId="ADAL" clId="{C0B336C2-E404-4010-AFC3-3AC886CF8CD9}" dt="2023-03-10T20:00:10.681" v="9596" actId="114"/>
          <ac:spMkLst>
            <pc:docMk/>
            <pc:sldMk cId="2385542861" sldId="286"/>
            <ac:spMk id="2" creationId="{615A4110-2310-6784-FFC4-2678D0C4C606}"/>
          </ac:spMkLst>
        </pc:spChg>
        <pc:spChg chg="mod">
          <ac:chgData name="Zahavi, Roni Shai" userId="97ee324d-75ad-4fc3-ad35-b527fd686b21" providerId="ADAL" clId="{C0B336C2-E404-4010-AFC3-3AC886CF8CD9}" dt="2023-03-18T10:19:53.082" v="43137" actId="20577"/>
          <ac:spMkLst>
            <pc:docMk/>
            <pc:sldMk cId="2385542861" sldId="286"/>
            <ac:spMk id="3" creationId="{3D4B1C58-D016-C128-B3FE-B06485B76D1E}"/>
          </ac:spMkLst>
        </pc:spChg>
        <pc:picChg chg="add mod">
          <ac:chgData name="Zahavi, Roni Shai" userId="97ee324d-75ad-4fc3-ad35-b527fd686b21" providerId="ADAL" clId="{C0B336C2-E404-4010-AFC3-3AC886CF8CD9}" dt="2023-03-22T14:42:34.219" v="48366" actId="1076"/>
          <ac:picMkLst>
            <pc:docMk/>
            <pc:sldMk cId="2385542861" sldId="286"/>
            <ac:picMk id="4" creationId="{40AE59C7-2FC5-FA0A-154B-D567E2348510}"/>
          </ac:picMkLst>
        </pc:picChg>
      </pc:sldChg>
      <pc:sldChg chg="modSp add del mod ord modShow">
        <pc:chgData name="Zahavi, Roni Shai" userId="97ee324d-75ad-4fc3-ad35-b527fd686b21" providerId="ADAL" clId="{C0B336C2-E404-4010-AFC3-3AC886CF8CD9}" dt="2023-03-16T13:00:06.592" v="39458" actId="47"/>
        <pc:sldMkLst>
          <pc:docMk/>
          <pc:sldMk cId="1485051111" sldId="287"/>
        </pc:sldMkLst>
        <pc:spChg chg="mod">
          <ac:chgData name="Zahavi, Roni Shai" userId="97ee324d-75ad-4fc3-ad35-b527fd686b21" providerId="ADAL" clId="{C0B336C2-E404-4010-AFC3-3AC886CF8CD9}" dt="2023-03-10T20:13:30.519" v="10330" actId="20577"/>
          <ac:spMkLst>
            <pc:docMk/>
            <pc:sldMk cId="1485051111" sldId="287"/>
            <ac:spMk id="2" creationId="{FBDBAB73-6DA1-5715-8A61-CFCF86D665E3}"/>
          </ac:spMkLst>
        </pc:spChg>
        <pc:spChg chg="mod">
          <ac:chgData name="Zahavi, Roni Shai" userId="97ee324d-75ad-4fc3-ad35-b527fd686b21" providerId="ADAL" clId="{C0B336C2-E404-4010-AFC3-3AC886CF8CD9}" dt="2023-03-11T09:23:21.617" v="13780" actId="20577"/>
          <ac:spMkLst>
            <pc:docMk/>
            <pc:sldMk cId="1485051111" sldId="287"/>
            <ac:spMk id="3" creationId="{6DC50FFA-F3AE-B445-5FC9-93F0BC06D4F4}"/>
          </ac:spMkLst>
        </pc:spChg>
      </pc:sldChg>
      <pc:sldChg chg="addSp delSp add del setBg delDesignElem">
        <pc:chgData name="Zahavi, Roni Shai" userId="97ee324d-75ad-4fc3-ad35-b527fd686b21" providerId="ADAL" clId="{C0B336C2-E404-4010-AFC3-3AC886CF8CD9}" dt="2023-03-10T20:13:20.367" v="10322"/>
        <pc:sldMkLst>
          <pc:docMk/>
          <pc:sldMk cId="2952521232" sldId="287"/>
        </pc:sldMkLst>
        <pc:spChg chg="add del">
          <ac:chgData name="Zahavi, Roni Shai" userId="97ee324d-75ad-4fc3-ad35-b527fd686b21" providerId="ADAL" clId="{C0B336C2-E404-4010-AFC3-3AC886CF8CD9}" dt="2023-03-10T20:13:20.367" v="10322"/>
          <ac:spMkLst>
            <pc:docMk/>
            <pc:sldMk cId="2952521232" sldId="287"/>
            <ac:spMk id="1054" creationId="{17115F77-2FAE-4CA7-9A7F-10D5F2C8F831}"/>
          </ac:spMkLst>
        </pc:spChg>
        <pc:spChg chg="add del">
          <ac:chgData name="Zahavi, Roni Shai" userId="97ee324d-75ad-4fc3-ad35-b527fd686b21" providerId="ADAL" clId="{C0B336C2-E404-4010-AFC3-3AC886CF8CD9}" dt="2023-03-10T20:13:20.367" v="10322"/>
          <ac:spMkLst>
            <pc:docMk/>
            <pc:sldMk cId="2952521232" sldId="287"/>
            <ac:spMk id="1055" creationId="{5CD4C046-A04C-46CC-AFA3-6B0621F628C8}"/>
          </ac:spMkLst>
        </pc:spChg>
        <pc:spChg chg="add del">
          <ac:chgData name="Zahavi, Roni Shai" userId="97ee324d-75ad-4fc3-ad35-b527fd686b21" providerId="ADAL" clId="{C0B336C2-E404-4010-AFC3-3AC886CF8CD9}" dt="2023-03-10T20:13:20.367" v="10322"/>
          <ac:spMkLst>
            <pc:docMk/>
            <pc:sldMk cId="2952521232" sldId="287"/>
            <ac:spMk id="1056" creationId="{66C7A97A-A7DE-4DFB-8542-1E4BF24C7D31}"/>
          </ac:spMkLst>
        </pc:spChg>
        <pc:spChg chg="add del">
          <ac:chgData name="Zahavi, Roni Shai" userId="97ee324d-75ad-4fc3-ad35-b527fd686b21" providerId="ADAL" clId="{C0B336C2-E404-4010-AFC3-3AC886CF8CD9}" dt="2023-03-10T20:13:20.367" v="10322"/>
          <ac:spMkLst>
            <pc:docMk/>
            <pc:sldMk cId="2952521232" sldId="287"/>
            <ac:spMk id="1057" creationId="{BE111DB0-3D73-4D20-9D57-CEF5A0D865B9}"/>
          </ac:spMkLst>
        </pc:spChg>
        <pc:spChg chg="add del">
          <ac:chgData name="Zahavi, Roni Shai" userId="97ee324d-75ad-4fc3-ad35-b527fd686b21" providerId="ADAL" clId="{C0B336C2-E404-4010-AFC3-3AC886CF8CD9}" dt="2023-03-10T20:13:20.367" v="10322"/>
          <ac:spMkLst>
            <pc:docMk/>
            <pc:sldMk cId="2952521232" sldId="287"/>
            <ac:spMk id="1058" creationId="{027ADCA0-A066-4B16-8E1F-3C2483947B72}"/>
          </ac:spMkLst>
        </pc:spChg>
      </pc:sldChg>
      <pc:sldChg chg="modSp new del mod">
        <pc:chgData name="Zahavi, Roni Shai" userId="97ee324d-75ad-4fc3-ad35-b527fd686b21" providerId="ADAL" clId="{C0B336C2-E404-4010-AFC3-3AC886CF8CD9}" dt="2023-03-10T20:20:22.753" v="10530" actId="2696"/>
        <pc:sldMkLst>
          <pc:docMk/>
          <pc:sldMk cId="1618139963" sldId="288"/>
        </pc:sldMkLst>
        <pc:spChg chg="mod">
          <ac:chgData name="Zahavi, Roni Shai" userId="97ee324d-75ad-4fc3-ad35-b527fd686b21" providerId="ADAL" clId="{C0B336C2-E404-4010-AFC3-3AC886CF8CD9}" dt="2023-03-10T20:17:49.923" v="10502" actId="20577"/>
          <ac:spMkLst>
            <pc:docMk/>
            <pc:sldMk cId="1618139963" sldId="288"/>
            <ac:spMk id="2" creationId="{E41BC0B7-5382-0B57-6D44-A7246D6BD32C}"/>
          </ac:spMkLst>
        </pc:spChg>
        <pc:spChg chg="mod">
          <ac:chgData name="Zahavi, Roni Shai" userId="97ee324d-75ad-4fc3-ad35-b527fd686b21" providerId="ADAL" clId="{C0B336C2-E404-4010-AFC3-3AC886CF8CD9}" dt="2023-03-10T20:18:16.176" v="10529" actId="20577"/>
          <ac:spMkLst>
            <pc:docMk/>
            <pc:sldMk cId="1618139963" sldId="288"/>
            <ac:spMk id="3" creationId="{DEF541B0-41B7-F337-365B-C8130400E0C0}"/>
          </ac:spMkLst>
        </pc:spChg>
      </pc:sldChg>
      <pc:sldChg chg="addSp modSp new mod modAnim">
        <pc:chgData name="Zahavi, Roni Shai" userId="97ee324d-75ad-4fc3-ad35-b527fd686b21" providerId="ADAL" clId="{C0B336C2-E404-4010-AFC3-3AC886CF8CD9}" dt="2023-03-18T10:21:23.086" v="43148"/>
        <pc:sldMkLst>
          <pc:docMk/>
          <pc:sldMk cId="2458243467" sldId="288"/>
        </pc:sldMkLst>
        <pc:spChg chg="mod">
          <ac:chgData name="Zahavi, Roni Shai" userId="97ee324d-75ad-4fc3-ad35-b527fd686b21" providerId="ADAL" clId="{C0B336C2-E404-4010-AFC3-3AC886CF8CD9}" dt="2023-03-18T10:20:28.710" v="43139" actId="14100"/>
          <ac:spMkLst>
            <pc:docMk/>
            <pc:sldMk cId="2458243467" sldId="288"/>
            <ac:spMk id="2" creationId="{8F2BA6EE-6453-0C43-79C6-E057F08D19FD}"/>
          </ac:spMkLst>
        </pc:spChg>
        <pc:spChg chg="mod">
          <ac:chgData name="Zahavi, Roni Shai" userId="97ee324d-75ad-4fc3-ad35-b527fd686b21" providerId="ADAL" clId="{C0B336C2-E404-4010-AFC3-3AC886CF8CD9}" dt="2023-03-16T13:01:29.057" v="39475" actId="20577"/>
          <ac:spMkLst>
            <pc:docMk/>
            <pc:sldMk cId="2458243467" sldId="288"/>
            <ac:spMk id="3" creationId="{AC24A757-56FF-25D4-80DA-208DC3C6089A}"/>
          </ac:spMkLst>
        </pc:spChg>
        <pc:spChg chg="add mod">
          <ac:chgData name="Zahavi, Roni Shai" userId="97ee324d-75ad-4fc3-ad35-b527fd686b21" providerId="ADAL" clId="{C0B336C2-E404-4010-AFC3-3AC886CF8CD9}" dt="2023-03-18T10:21:13.854" v="43146" actId="1076"/>
          <ac:spMkLst>
            <pc:docMk/>
            <pc:sldMk cId="2458243467" sldId="288"/>
            <ac:spMk id="4" creationId="{26528AC3-F71B-7FD0-A7B6-01A9C6A1B60D}"/>
          </ac:spMkLst>
        </pc:spChg>
      </pc:sldChg>
      <pc:sldChg chg="addSp modSp new mod setBg">
        <pc:chgData name="Zahavi, Roni Shai" userId="97ee324d-75ad-4fc3-ad35-b527fd686b21" providerId="ADAL" clId="{C0B336C2-E404-4010-AFC3-3AC886CF8CD9}" dt="2023-03-16T13:06:49.598" v="39710" actId="20577"/>
        <pc:sldMkLst>
          <pc:docMk/>
          <pc:sldMk cId="857654701" sldId="289"/>
        </pc:sldMkLst>
        <pc:spChg chg="mod">
          <ac:chgData name="Zahavi, Roni Shai" userId="97ee324d-75ad-4fc3-ad35-b527fd686b21" providerId="ADAL" clId="{C0B336C2-E404-4010-AFC3-3AC886CF8CD9}" dt="2023-03-10T20:43:31.915" v="11417" actId="26606"/>
          <ac:spMkLst>
            <pc:docMk/>
            <pc:sldMk cId="857654701" sldId="289"/>
            <ac:spMk id="2" creationId="{A5397A10-CF37-4C00-09A8-29A3E93A33EE}"/>
          </ac:spMkLst>
        </pc:spChg>
        <pc:spChg chg="mod">
          <ac:chgData name="Zahavi, Roni Shai" userId="97ee324d-75ad-4fc3-ad35-b527fd686b21" providerId="ADAL" clId="{C0B336C2-E404-4010-AFC3-3AC886CF8CD9}" dt="2023-03-16T13:06:49.598" v="39710" actId="20577"/>
          <ac:spMkLst>
            <pc:docMk/>
            <pc:sldMk cId="857654701" sldId="289"/>
            <ac:spMk id="3" creationId="{E612348E-F859-8B86-1E70-1B3D0610D5D3}"/>
          </ac:spMkLst>
        </pc:spChg>
        <pc:spChg chg="add">
          <ac:chgData name="Zahavi, Roni Shai" userId="97ee324d-75ad-4fc3-ad35-b527fd686b21" providerId="ADAL" clId="{C0B336C2-E404-4010-AFC3-3AC886CF8CD9}" dt="2023-03-10T20:43:31.915" v="11417" actId="26606"/>
          <ac:spMkLst>
            <pc:docMk/>
            <pc:sldMk cId="857654701" sldId="289"/>
            <ac:spMk id="8" creationId="{80516254-1D9F-4F3A-9870-3A3280BE2BFE}"/>
          </ac:spMkLst>
        </pc:spChg>
        <pc:spChg chg="add">
          <ac:chgData name="Zahavi, Roni Shai" userId="97ee324d-75ad-4fc3-ad35-b527fd686b21" providerId="ADAL" clId="{C0B336C2-E404-4010-AFC3-3AC886CF8CD9}" dt="2023-03-10T20:43:31.915" v="11417" actId="26606"/>
          <ac:spMkLst>
            <pc:docMk/>
            <pc:sldMk cId="857654701" sldId="289"/>
            <ac:spMk id="10" creationId="{FC14672B-27A5-4CDA-ABAF-5E4CF4B41C23}"/>
          </ac:spMkLst>
        </pc:spChg>
        <pc:spChg chg="add">
          <ac:chgData name="Zahavi, Roni Shai" userId="97ee324d-75ad-4fc3-ad35-b527fd686b21" providerId="ADAL" clId="{C0B336C2-E404-4010-AFC3-3AC886CF8CD9}" dt="2023-03-10T20:43:31.915" v="11417" actId="26606"/>
          <ac:spMkLst>
            <pc:docMk/>
            <pc:sldMk cId="857654701" sldId="289"/>
            <ac:spMk id="14" creationId="{9A206779-5C74-4555-94BC-5845C92EC3A8}"/>
          </ac:spMkLst>
        </pc:spChg>
        <pc:cxnChg chg="add">
          <ac:chgData name="Zahavi, Roni Shai" userId="97ee324d-75ad-4fc3-ad35-b527fd686b21" providerId="ADAL" clId="{C0B336C2-E404-4010-AFC3-3AC886CF8CD9}" dt="2023-03-10T20:43:31.915" v="11417" actId="26606"/>
          <ac:cxnSpMkLst>
            <pc:docMk/>
            <pc:sldMk cId="857654701" sldId="289"/>
            <ac:cxnSpMk id="12" creationId="{8D89589C-2C90-4407-A995-05EC3DD7AB14}"/>
          </ac:cxnSpMkLst>
        </pc:cxnChg>
      </pc:sldChg>
      <pc:sldChg chg="modSp new del mod modAnim">
        <pc:chgData name="Zahavi, Roni Shai" userId="97ee324d-75ad-4fc3-ad35-b527fd686b21" providerId="ADAL" clId="{C0B336C2-E404-4010-AFC3-3AC886CF8CD9}" dt="2023-03-18T10:26:48.353" v="43287" actId="2696"/>
        <pc:sldMkLst>
          <pc:docMk/>
          <pc:sldMk cId="2683106899" sldId="290"/>
        </pc:sldMkLst>
        <pc:spChg chg="mod">
          <ac:chgData name="Zahavi, Roni Shai" userId="97ee324d-75ad-4fc3-ad35-b527fd686b21" providerId="ADAL" clId="{C0B336C2-E404-4010-AFC3-3AC886CF8CD9}" dt="2023-03-10T20:49:25.902" v="11969" actId="20577"/>
          <ac:spMkLst>
            <pc:docMk/>
            <pc:sldMk cId="2683106899" sldId="290"/>
            <ac:spMk id="2" creationId="{F9DECFDF-3376-3C9E-36B3-4A830BB2D668}"/>
          </ac:spMkLst>
        </pc:spChg>
        <pc:spChg chg="mod">
          <ac:chgData name="Zahavi, Roni Shai" userId="97ee324d-75ad-4fc3-ad35-b527fd686b21" providerId="ADAL" clId="{C0B336C2-E404-4010-AFC3-3AC886CF8CD9}" dt="2023-03-18T10:26:36.043" v="43285" actId="14100"/>
          <ac:spMkLst>
            <pc:docMk/>
            <pc:sldMk cId="2683106899" sldId="290"/>
            <ac:spMk id="3" creationId="{4A289E05-E2A6-5330-AAFF-97805823D55B}"/>
          </ac:spMkLst>
        </pc:spChg>
      </pc:sldChg>
      <pc:sldChg chg="addSp delSp modSp add del mod modAnim">
        <pc:chgData name="Zahavi, Roni Shai" userId="97ee324d-75ad-4fc3-ad35-b527fd686b21" providerId="ADAL" clId="{C0B336C2-E404-4010-AFC3-3AC886CF8CD9}" dt="2023-03-18T10:28:25.915" v="43300" actId="2696"/>
        <pc:sldMkLst>
          <pc:docMk/>
          <pc:sldMk cId="705532725" sldId="291"/>
        </pc:sldMkLst>
        <pc:spChg chg="mod">
          <ac:chgData name="Zahavi, Roni Shai" userId="97ee324d-75ad-4fc3-ad35-b527fd686b21" providerId="ADAL" clId="{C0B336C2-E404-4010-AFC3-3AC886CF8CD9}" dt="2023-03-16T15:00:08.042" v="40495" actId="27636"/>
          <ac:spMkLst>
            <pc:docMk/>
            <pc:sldMk cId="705532725" sldId="291"/>
            <ac:spMk id="3" creationId="{4A289E05-E2A6-5330-AAFF-97805823D55B}"/>
          </ac:spMkLst>
        </pc:spChg>
        <pc:picChg chg="add del mod">
          <ac:chgData name="Zahavi, Roni Shai" userId="97ee324d-75ad-4fc3-ad35-b527fd686b21" providerId="ADAL" clId="{C0B336C2-E404-4010-AFC3-3AC886CF8CD9}" dt="2023-03-10T20:57:29.300" v="12375" actId="21"/>
          <ac:picMkLst>
            <pc:docMk/>
            <pc:sldMk cId="705532725" sldId="291"/>
            <ac:picMk id="4" creationId="{8EB6C85A-42FD-EE2D-38AA-E62AED56B547}"/>
          </ac:picMkLst>
        </pc:picChg>
        <pc:picChg chg="add del mod">
          <ac:chgData name="Zahavi, Roni Shai" userId="97ee324d-75ad-4fc3-ad35-b527fd686b21" providerId="ADAL" clId="{C0B336C2-E404-4010-AFC3-3AC886CF8CD9}" dt="2023-03-18T10:25:56.378" v="43275" actId="21"/>
          <ac:picMkLst>
            <pc:docMk/>
            <pc:sldMk cId="705532725" sldId="291"/>
            <ac:picMk id="6" creationId="{BDBD612F-4924-7726-243D-6100BD826299}"/>
          </ac:picMkLst>
        </pc:picChg>
      </pc:sldChg>
      <pc:sldChg chg="addSp modSp new del mod setBg modAnim">
        <pc:chgData name="Zahavi, Roni Shai" userId="97ee324d-75ad-4fc3-ad35-b527fd686b21" providerId="ADAL" clId="{C0B336C2-E404-4010-AFC3-3AC886CF8CD9}" dt="2023-03-18T15:11:41.454" v="48177" actId="2696"/>
        <pc:sldMkLst>
          <pc:docMk/>
          <pc:sldMk cId="1083529952" sldId="292"/>
        </pc:sldMkLst>
        <pc:spChg chg="mod">
          <ac:chgData name="Zahavi, Roni Shai" userId="97ee324d-75ad-4fc3-ad35-b527fd686b21" providerId="ADAL" clId="{C0B336C2-E404-4010-AFC3-3AC886CF8CD9}" dt="2023-03-11T09:05:30.049" v="13134" actId="26606"/>
          <ac:spMkLst>
            <pc:docMk/>
            <pc:sldMk cId="1083529952" sldId="292"/>
            <ac:spMk id="2" creationId="{E77D36CA-A684-284F-B7E7-D45BD6B53FB7}"/>
          </ac:spMkLst>
        </pc:spChg>
        <pc:spChg chg="mod">
          <ac:chgData name="Zahavi, Roni Shai" userId="97ee324d-75ad-4fc3-ad35-b527fd686b21" providerId="ADAL" clId="{C0B336C2-E404-4010-AFC3-3AC886CF8CD9}" dt="2023-03-18T10:29:03.989" v="43308" actId="20577"/>
          <ac:spMkLst>
            <pc:docMk/>
            <pc:sldMk cId="1083529952" sldId="292"/>
            <ac:spMk id="3" creationId="{ED460D0C-18B8-5937-F075-429B3791A989}"/>
          </ac:spMkLst>
        </pc:spChg>
        <pc:spChg chg="add">
          <ac:chgData name="Zahavi, Roni Shai" userId="97ee324d-75ad-4fc3-ad35-b527fd686b21" providerId="ADAL" clId="{C0B336C2-E404-4010-AFC3-3AC886CF8CD9}" dt="2023-03-11T09:05:30.049" v="13134" actId="26606"/>
          <ac:spMkLst>
            <pc:docMk/>
            <pc:sldMk cId="1083529952" sldId="292"/>
            <ac:spMk id="9" creationId="{886D4068-D045-48B0-9A00-198F2FE4B57C}"/>
          </ac:spMkLst>
        </pc:spChg>
        <pc:spChg chg="add">
          <ac:chgData name="Zahavi, Roni Shai" userId="97ee324d-75ad-4fc3-ad35-b527fd686b21" providerId="ADAL" clId="{C0B336C2-E404-4010-AFC3-3AC886CF8CD9}" dt="2023-03-11T09:05:30.049" v="13134" actId="26606"/>
          <ac:spMkLst>
            <pc:docMk/>
            <pc:sldMk cId="1083529952" sldId="292"/>
            <ac:spMk id="11" creationId="{12664C4B-AAE2-4AA0-8918-134E8086F37E}"/>
          </ac:spMkLst>
        </pc:spChg>
        <pc:spChg chg="add">
          <ac:chgData name="Zahavi, Roni Shai" userId="97ee324d-75ad-4fc3-ad35-b527fd686b21" providerId="ADAL" clId="{C0B336C2-E404-4010-AFC3-3AC886CF8CD9}" dt="2023-03-11T09:05:30.049" v="13134" actId="26606"/>
          <ac:spMkLst>
            <pc:docMk/>
            <pc:sldMk cId="1083529952" sldId="292"/>
            <ac:spMk id="13" creationId="{616F9FD8-4CFE-4C77-8F29-5D801C57E2AB}"/>
          </ac:spMkLst>
        </pc:spChg>
        <pc:picChg chg="add mod">
          <ac:chgData name="Zahavi, Roni Shai" userId="97ee324d-75ad-4fc3-ad35-b527fd686b21" providerId="ADAL" clId="{C0B336C2-E404-4010-AFC3-3AC886CF8CD9}" dt="2023-03-11T17:53:19.128" v="37162" actId="1076"/>
          <ac:picMkLst>
            <pc:docMk/>
            <pc:sldMk cId="1083529952" sldId="292"/>
            <ac:picMk id="5" creationId="{5350480F-CD0B-63A0-85B1-7312B393D63D}"/>
          </ac:picMkLst>
        </pc:picChg>
      </pc:sldChg>
      <pc:sldChg chg="modSp new del mod">
        <pc:chgData name="Zahavi, Roni Shai" userId="97ee324d-75ad-4fc3-ad35-b527fd686b21" providerId="ADAL" clId="{C0B336C2-E404-4010-AFC3-3AC886CF8CD9}" dt="2023-03-11T09:06:39.302" v="13150" actId="47"/>
        <pc:sldMkLst>
          <pc:docMk/>
          <pc:sldMk cId="1042560467" sldId="293"/>
        </pc:sldMkLst>
        <pc:spChg chg="mod">
          <ac:chgData name="Zahavi, Roni Shai" userId="97ee324d-75ad-4fc3-ad35-b527fd686b21" providerId="ADAL" clId="{C0B336C2-E404-4010-AFC3-3AC886CF8CD9}" dt="2023-03-11T09:06:35.009" v="13149" actId="20577"/>
          <ac:spMkLst>
            <pc:docMk/>
            <pc:sldMk cId="1042560467" sldId="293"/>
            <ac:spMk id="2" creationId="{8AAFCDC4-73AA-A671-9E89-80F9A3DCBAB1}"/>
          </ac:spMkLst>
        </pc:spChg>
      </pc:sldChg>
      <pc:sldChg chg="addSp modSp new mod setBg">
        <pc:chgData name="Zahavi, Roni Shai" userId="97ee324d-75ad-4fc3-ad35-b527fd686b21" providerId="ADAL" clId="{C0B336C2-E404-4010-AFC3-3AC886CF8CD9}" dt="2023-03-16T13:07:08.341" v="39712" actId="6549"/>
        <pc:sldMkLst>
          <pc:docMk/>
          <pc:sldMk cId="1313838267" sldId="293"/>
        </pc:sldMkLst>
        <pc:spChg chg="mod">
          <ac:chgData name="Zahavi, Roni Shai" userId="97ee324d-75ad-4fc3-ad35-b527fd686b21" providerId="ADAL" clId="{C0B336C2-E404-4010-AFC3-3AC886CF8CD9}" dt="2023-03-11T09:08:26.766" v="13357" actId="26606"/>
          <ac:spMkLst>
            <pc:docMk/>
            <pc:sldMk cId="1313838267" sldId="293"/>
            <ac:spMk id="2" creationId="{AFA2F643-47F9-42B6-DFC7-FBF9EF0CEEF1}"/>
          </ac:spMkLst>
        </pc:spChg>
        <pc:spChg chg="mod">
          <ac:chgData name="Zahavi, Roni Shai" userId="97ee324d-75ad-4fc3-ad35-b527fd686b21" providerId="ADAL" clId="{C0B336C2-E404-4010-AFC3-3AC886CF8CD9}" dt="2023-03-16T13:07:08.341" v="39712" actId="6549"/>
          <ac:spMkLst>
            <pc:docMk/>
            <pc:sldMk cId="1313838267" sldId="293"/>
            <ac:spMk id="3" creationId="{C32CDC7B-E716-A797-30BB-F921FD7481B4}"/>
          </ac:spMkLst>
        </pc:spChg>
        <pc:spChg chg="add">
          <ac:chgData name="Zahavi, Roni Shai" userId="97ee324d-75ad-4fc3-ad35-b527fd686b21" providerId="ADAL" clId="{C0B336C2-E404-4010-AFC3-3AC886CF8CD9}" dt="2023-03-11T09:08:26.766" v="13357" actId="26606"/>
          <ac:spMkLst>
            <pc:docMk/>
            <pc:sldMk cId="1313838267" sldId="293"/>
            <ac:spMk id="8" creationId="{C162DF2A-64D1-4AA9-BA42-8A4063EADE09}"/>
          </ac:spMkLst>
        </pc:spChg>
        <pc:spChg chg="add">
          <ac:chgData name="Zahavi, Roni Shai" userId="97ee324d-75ad-4fc3-ad35-b527fd686b21" providerId="ADAL" clId="{C0B336C2-E404-4010-AFC3-3AC886CF8CD9}" dt="2023-03-11T09:08:26.766" v="13357" actId="26606"/>
          <ac:spMkLst>
            <pc:docMk/>
            <pc:sldMk cId="1313838267" sldId="293"/>
            <ac:spMk id="10" creationId="{5D7C1373-63AF-4A75-909E-990E05356670}"/>
          </ac:spMkLst>
        </pc:spChg>
        <pc:spChg chg="add">
          <ac:chgData name="Zahavi, Roni Shai" userId="97ee324d-75ad-4fc3-ad35-b527fd686b21" providerId="ADAL" clId="{C0B336C2-E404-4010-AFC3-3AC886CF8CD9}" dt="2023-03-11T09:08:26.766" v="13357" actId="26606"/>
          <ac:spMkLst>
            <pc:docMk/>
            <pc:sldMk cId="1313838267" sldId="293"/>
            <ac:spMk id="12" creationId="{57F231E5-F402-49E1-82B4-C762909ED227}"/>
          </ac:spMkLst>
        </pc:spChg>
        <pc:spChg chg="add">
          <ac:chgData name="Zahavi, Roni Shai" userId="97ee324d-75ad-4fc3-ad35-b527fd686b21" providerId="ADAL" clId="{C0B336C2-E404-4010-AFC3-3AC886CF8CD9}" dt="2023-03-11T09:08:26.766" v="13357" actId="26606"/>
          <ac:spMkLst>
            <pc:docMk/>
            <pc:sldMk cId="1313838267" sldId="293"/>
            <ac:spMk id="14" creationId="{6F0BA12B-74D1-4DB1-9A3F-C9BA27B81512}"/>
          </ac:spMkLst>
        </pc:spChg>
        <pc:spChg chg="add">
          <ac:chgData name="Zahavi, Roni Shai" userId="97ee324d-75ad-4fc3-ad35-b527fd686b21" providerId="ADAL" clId="{C0B336C2-E404-4010-AFC3-3AC886CF8CD9}" dt="2023-03-11T09:08:26.766" v="13357" actId="26606"/>
          <ac:spMkLst>
            <pc:docMk/>
            <pc:sldMk cId="1313838267" sldId="293"/>
            <ac:spMk id="16" creationId="{515FCC40-AA93-4D3B-90D0-69BC824EAD47}"/>
          </ac:spMkLst>
        </pc:spChg>
      </pc:sldChg>
      <pc:sldChg chg="addSp modSp new mod modAnim modNotesTx">
        <pc:chgData name="Zahavi, Roni Shai" userId="97ee324d-75ad-4fc3-ad35-b527fd686b21" providerId="ADAL" clId="{C0B336C2-E404-4010-AFC3-3AC886CF8CD9}" dt="2023-03-18T10:31:49.967" v="43372"/>
        <pc:sldMkLst>
          <pc:docMk/>
          <pc:sldMk cId="2416093565" sldId="294"/>
        </pc:sldMkLst>
        <pc:spChg chg="mod">
          <ac:chgData name="Zahavi, Roni Shai" userId="97ee324d-75ad-4fc3-ad35-b527fd686b21" providerId="ADAL" clId="{C0B336C2-E404-4010-AFC3-3AC886CF8CD9}" dt="2023-03-11T09:08:54.045" v="13370" actId="114"/>
          <ac:spMkLst>
            <pc:docMk/>
            <pc:sldMk cId="2416093565" sldId="294"/>
            <ac:spMk id="2" creationId="{EE13B91D-85E7-3B5A-CD11-2421FD662FD9}"/>
          </ac:spMkLst>
        </pc:spChg>
        <pc:spChg chg="mod">
          <ac:chgData name="Zahavi, Roni Shai" userId="97ee324d-75ad-4fc3-ad35-b527fd686b21" providerId="ADAL" clId="{C0B336C2-E404-4010-AFC3-3AC886CF8CD9}" dt="2023-03-18T10:31:33.068" v="43370" actId="20577"/>
          <ac:spMkLst>
            <pc:docMk/>
            <pc:sldMk cId="2416093565" sldId="294"/>
            <ac:spMk id="3" creationId="{395303DE-5D29-DD05-AB8B-31F2F38DFBB5}"/>
          </ac:spMkLst>
        </pc:spChg>
        <pc:spChg chg="mod">
          <ac:chgData name="Zahavi, Roni Shai" userId="97ee324d-75ad-4fc3-ad35-b527fd686b21" providerId="ADAL" clId="{C0B336C2-E404-4010-AFC3-3AC886CF8CD9}" dt="2023-03-11T09:34:34.670" v="14666"/>
          <ac:spMkLst>
            <pc:docMk/>
            <pc:sldMk cId="2416093565" sldId="294"/>
            <ac:spMk id="5" creationId="{C5698A05-1D7A-8B1F-8D65-EF10193BA664}"/>
          </ac:spMkLst>
        </pc:spChg>
        <pc:spChg chg="mod">
          <ac:chgData name="Zahavi, Roni Shai" userId="97ee324d-75ad-4fc3-ad35-b527fd686b21" providerId="ADAL" clId="{C0B336C2-E404-4010-AFC3-3AC886CF8CD9}" dt="2023-03-11T09:34:34.670" v="14666"/>
          <ac:spMkLst>
            <pc:docMk/>
            <pc:sldMk cId="2416093565" sldId="294"/>
            <ac:spMk id="6" creationId="{C9A2CF8A-D0A6-6345-44E0-6E8883658A63}"/>
          </ac:spMkLst>
        </pc:spChg>
        <pc:spChg chg="mod">
          <ac:chgData name="Zahavi, Roni Shai" userId="97ee324d-75ad-4fc3-ad35-b527fd686b21" providerId="ADAL" clId="{C0B336C2-E404-4010-AFC3-3AC886CF8CD9}" dt="2023-03-11T09:34:34.670" v="14666"/>
          <ac:spMkLst>
            <pc:docMk/>
            <pc:sldMk cId="2416093565" sldId="294"/>
            <ac:spMk id="7" creationId="{F264633F-9C53-5693-9722-95D4F211DF96}"/>
          </ac:spMkLst>
        </pc:spChg>
        <pc:spChg chg="mod">
          <ac:chgData name="Zahavi, Roni Shai" userId="97ee324d-75ad-4fc3-ad35-b527fd686b21" providerId="ADAL" clId="{C0B336C2-E404-4010-AFC3-3AC886CF8CD9}" dt="2023-03-11T09:34:34.670" v="14666"/>
          <ac:spMkLst>
            <pc:docMk/>
            <pc:sldMk cId="2416093565" sldId="294"/>
            <ac:spMk id="8" creationId="{1651987D-7A84-9613-8869-6B9C73B0B9A8}"/>
          </ac:spMkLst>
        </pc:spChg>
        <pc:spChg chg="mod">
          <ac:chgData name="Zahavi, Roni Shai" userId="97ee324d-75ad-4fc3-ad35-b527fd686b21" providerId="ADAL" clId="{C0B336C2-E404-4010-AFC3-3AC886CF8CD9}" dt="2023-03-11T09:34:34.670" v="14666"/>
          <ac:spMkLst>
            <pc:docMk/>
            <pc:sldMk cId="2416093565" sldId="294"/>
            <ac:spMk id="9" creationId="{C7F10366-5431-B300-C7D5-F81D486BD43D}"/>
          </ac:spMkLst>
        </pc:spChg>
        <pc:spChg chg="add mod">
          <ac:chgData name="Zahavi, Roni Shai" userId="97ee324d-75ad-4fc3-ad35-b527fd686b21" providerId="ADAL" clId="{C0B336C2-E404-4010-AFC3-3AC886CF8CD9}" dt="2023-03-11T09:56:26.134" v="15989" actId="1076"/>
          <ac:spMkLst>
            <pc:docMk/>
            <pc:sldMk cId="2416093565" sldId="294"/>
            <ac:spMk id="15" creationId="{5B4DB341-0535-7EED-951A-2A265D3BF42C}"/>
          </ac:spMkLst>
        </pc:spChg>
        <pc:grpChg chg="add mod">
          <ac:chgData name="Zahavi, Roni Shai" userId="97ee324d-75ad-4fc3-ad35-b527fd686b21" providerId="ADAL" clId="{C0B336C2-E404-4010-AFC3-3AC886CF8CD9}" dt="2023-03-11T09:56:20.041" v="15988" actId="1076"/>
          <ac:grpSpMkLst>
            <pc:docMk/>
            <pc:sldMk cId="2416093565" sldId="294"/>
            <ac:grpSpMk id="4" creationId="{00025645-82A5-E17E-6727-5EFD01571235}"/>
          </ac:grpSpMkLst>
        </pc:grpChg>
        <pc:cxnChg chg="mod">
          <ac:chgData name="Zahavi, Roni Shai" userId="97ee324d-75ad-4fc3-ad35-b527fd686b21" providerId="ADAL" clId="{C0B336C2-E404-4010-AFC3-3AC886CF8CD9}" dt="2023-03-11T09:35:43.130" v="14676" actId="208"/>
          <ac:cxnSpMkLst>
            <pc:docMk/>
            <pc:sldMk cId="2416093565" sldId="294"/>
            <ac:cxnSpMk id="10" creationId="{B580556E-1D77-5DA9-AACD-2A468BAB627D}"/>
          </ac:cxnSpMkLst>
        </pc:cxnChg>
        <pc:cxnChg chg="mod">
          <ac:chgData name="Zahavi, Roni Shai" userId="97ee324d-75ad-4fc3-ad35-b527fd686b21" providerId="ADAL" clId="{C0B336C2-E404-4010-AFC3-3AC886CF8CD9}" dt="2023-03-11T09:34:34.670" v="14666"/>
          <ac:cxnSpMkLst>
            <pc:docMk/>
            <pc:sldMk cId="2416093565" sldId="294"/>
            <ac:cxnSpMk id="11" creationId="{BE8ABF2E-E273-631B-1D9F-EC82B67F7A7A}"/>
          </ac:cxnSpMkLst>
        </pc:cxnChg>
        <pc:cxnChg chg="mod">
          <ac:chgData name="Zahavi, Roni Shai" userId="97ee324d-75ad-4fc3-ad35-b527fd686b21" providerId="ADAL" clId="{C0B336C2-E404-4010-AFC3-3AC886CF8CD9}" dt="2023-03-11T09:35:48.548" v="14678" actId="208"/>
          <ac:cxnSpMkLst>
            <pc:docMk/>
            <pc:sldMk cId="2416093565" sldId="294"/>
            <ac:cxnSpMk id="12" creationId="{DEBAB920-5C30-10AA-6554-72F34D7A59FF}"/>
          </ac:cxnSpMkLst>
        </pc:cxnChg>
        <pc:cxnChg chg="mod">
          <ac:chgData name="Zahavi, Roni Shai" userId="97ee324d-75ad-4fc3-ad35-b527fd686b21" providerId="ADAL" clId="{C0B336C2-E404-4010-AFC3-3AC886CF8CD9}" dt="2023-03-11T09:35:45.824" v="14677" actId="208"/>
          <ac:cxnSpMkLst>
            <pc:docMk/>
            <pc:sldMk cId="2416093565" sldId="294"/>
            <ac:cxnSpMk id="13" creationId="{F53A1EDB-41D4-D3C5-DD13-2306ADBF931C}"/>
          </ac:cxnSpMkLst>
        </pc:cxnChg>
        <pc:cxnChg chg="mod">
          <ac:chgData name="Zahavi, Roni Shai" userId="97ee324d-75ad-4fc3-ad35-b527fd686b21" providerId="ADAL" clId="{C0B336C2-E404-4010-AFC3-3AC886CF8CD9}" dt="2023-03-11T09:35:51.811" v="14679" actId="208"/>
          <ac:cxnSpMkLst>
            <pc:docMk/>
            <pc:sldMk cId="2416093565" sldId="294"/>
            <ac:cxnSpMk id="14" creationId="{08FBB6A5-D339-B510-9A66-F8650BB49E7B}"/>
          </ac:cxnSpMkLst>
        </pc:cxnChg>
      </pc:sldChg>
      <pc:sldChg chg="new del">
        <pc:chgData name="Zahavi, Roni Shai" userId="97ee324d-75ad-4fc3-ad35-b527fd686b21" providerId="ADAL" clId="{C0B336C2-E404-4010-AFC3-3AC886CF8CD9}" dt="2023-03-11T09:08:02.761" v="13355" actId="47"/>
        <pc:sldMkLst>
          <pc:docMk/>
          <pc:sldMk cId="3240678832" sldId="294"/>
        </pc:sldMkLst>
      </pc:sldChg>
      <pc:sldChg chg="modSp new mod modAnim">
        <pc:chgData name="Zahavi, Roni Shai" userId="97ee324d-75ad-4fc3-ad35-b527fd686b21" providerId="ADAL" clId="{C0B336C2-E404-4010-AFC3-3AC886CF8CD9}" dt="2023-03-18T15:14:06.732" v="48179"/>
        <pc:sldMkLst>
          <pc:docMk/>
          <pc:sldMk cId="259525219" sldId="295"/>
        </pc:sldMkLst>
        <pc:spChg chg="mod">
          <ac:chgData name="Zahavi, Roni Shai" userId="97ee324d-75ad-4fc3-ad35-b527fd686b21" providerId="ADAL" clId="{C0B336C2-E404-4010-AFC3-3AC886CF8CD9}" dt="2023-03-18T10:32:14.155" v="43374" actId="20577"/>
          <ac:spMkLst>
            <pc:docMk/>
            <pc:sldMk cId="259525219" sldId="295"/>
            <ac:spMk id="2" creationId="{24EBB084-1626-A3B2-FB3E-93CBD99BFB74}"/>
          </ac:spMkLst>
        </pc:spChg>
        <pc:spChg chg="mod">
          <ac:chgData name="Zahavi, Roni Shai" userId="97ee324d-75ad-4fc3-ad35-b527fd686b21" providerId="ADAL" clId="{C0B336C2-E404-4010-AFC3-3AC886CF8CD9}" dt="2023-03-18T15:13:58.952" v="48178" actId="20577"/>
          <ac:spMkLst>
            <pc:docMk/>
            <pc:sldMk cId="259525219" sldId="295"/>
            <ac:spMk id="3" creationId="{4E98E23B-2E70-E3CC-9C13-24DE45BD728A}"/>
          </ac:spMkLst>
        </pc:spChg>
      </pc:sldChg>
      <pc:sldChg chg="addSp modSp new mod modAnim">
        <pc:chgData name="Zahavi, Roni Shai" userId="97ee324d-75ad-4fc3-ad35-b527fd686b21" providerId="ADAL" clId="{C0B336C2-E404-4010-AFC3-3AC886CF8CD9}" dt="2023-03-22T14:49:09.240" v="48378"/>
        <pc:sldMkLst>
          <pc:docMk/>
          <pc:sldMk cId="1613234834" sldId="296"/>
        </pc:sldMkLst>
        <pc:spChg chg="mod">
          <ac:chgData name="Zahavi, Roni Shai" userId="97ee324d-75ad-4fc3-ad35-b527fd686b21" providerId="ADAL" clId="{C0B336C2-E404-4010-AFC3-3AC886CF8CD9}" dt="2023-03-11T09:48:00.877" v="15326" actId="20577"/>
          <ac:spMkLst>
            <pc:docMk/>
            <pc:sldMk cId="1613234834" sldId="296"/>
            <ac:spMk id="2" creationId="{DFE6BFF2-74A0-7979-6B3A-9B1A6A11D876}"/>
          </ac:spMkLst>
        </pc:spChg>
        <pc:spChg chg="mod">
          <ac:chgData name="Zahavi, Roni Shai" userId="97ee324d-75ad-4fc3-ad35-b527fd686b21" providerId="ADAL" clId="{C0B336C2-E404-4010-AFC3-3AC886CF8CD9}" dt="2023-03-22T14:48:53.164" v="48376" actId="20577"/>
          <ac:spMkLst>
            <pc:docMk/>
            <pc:sldMk cId="1613234834" sldId="296"/>
            <ac:spMk id="3" creationId="{25A2D87F-622C-FEBB-CC53-C41AED3D8218}"/>
          </ac:spMkLst>
        </pc:spChg>
        <pc:spChg chg="mod">
          <ac:chgData name="Zahavi, Roni Shai" userId="97ee324d-75ad-4fc3-ad35-b527fd686b21" providerId="ADAL" clId="{C0B336C2-E404-4010-AFC3-3AC886CF8CD9}" dt="2023-03-11T09:53:49.562" v="15870" actId="13822"/>
          <ac:spMkLst>
            <pc:docMk/>
            <pc:sldMk cId="1613234834" sldId="296"/>
            <ac:spMk id="5" creationId="{6941BB44-BBD6-3F62-1CEC-D13E087B8AB8}"/>
          </ac:spMkLst>
        </pc:spChg>
        <pc:spChg chg="mod">
          <ac:chgData name="Zahavi, Roni Shai" userId="97ee324d-75ad-4fc3-ad35-b527fd686b21" providerId="ADAL" clId="{C0B336C2-E404-4010-AFC3-3AC886CF8CD9}" dt="2023-03-11T09:54:04.469" v="15873" actId="13822"/>
          <ac:spMkLst>
            <pc:docMk/>
            <pc:sldMk cId="1613234834" sldId="296"/>
            <ac:spMk id="6" creationId="{6ECB4B7F-0DAB-87CE-973D-EE8297DD5736}"/>
          </ac:spMkLst>
        </pc:spChg>
        <pc:spChg chg="mod">
          <ac:chgData name="Zahavi, Roni Shai" userId="97ee324d-75ad-4fc3-ad35-b527fd686b21" providerId="ADAL" clId="{C0B336C2-E404-4010-AFC3-3AC886CF8CD9}" dt="2023-03-11T09:53:37.251" v="15868"/>
          <ac:spMkLst>
            <pc:docMk/>
            <pc:sldMk cId="1613234834" sldId="296"/>
            <ac:spMk id="7" creationId="{55B1793D-8379-A6D8-59A4-EB8C0B9E4276}"/>
          </ac:spMkLst>
        </pc:spChg>
        <pc:spChg chg="mod">
          <ac:chgData name="Zahavi, Roni Shai" userId="97ee324d-75ad-4fc3-ad35-b527fd686b21" providerId="ADAL" clId="{C0B336C2-E404-4010-AFC3-3AC886CF8CD9}" dt="2023-03-11T09:54:52.216" v="15879" actId="1036"/>
          <ac:spMkLst>
            <pc:docMk/>
            <pc:sldMk cId="1613234834" sldId="296"/>
            <ac:spMk id="8" creationId="{2A9DBF76-FC4F-35AD-86A6-E577C3E4782F}"/>
          </ac:spMkLst>
        </pc:spChg>
        <pc:spChg chg="mod">
          <ac:chgData name="Zahavi, Roni Shai" userId="97ee324d-75ad-4fc3-ad35-b527fd686b21" providerId="ADAL" clId="{C0B336C2-E404-4010-AFC3-3AC886CF8CD9}" dt="2023-03-11T09:54:09.671" v="15874" actId="13822"/>
          <ac:spMkLst>
            <pc:docMk/>
            <pc:sldMk cId="1613234834" sldId="296"/>
            <ac:spMk id="9" creationId="{26D724D1-963C-C233-5058-685A995B9E68}"/>
          </ac:spMkLst>
        </pc:spChg>
        <pc:spChg chg="add mod">
          <ac:chgData name="Zahavi, Roni Shai" userId="97ee324d-75ad-4fc3-ad35-b527fd686b21" providerId="ADAL" clId="{C0B336C2-E404-4010-AFC3-3AC886CF8CD9}" dt="2023-03-11T17:57:57.685" v="37261" actId="164"/>
          <ac:spMkLst>
            <pc:docMk/>
            <pc:sldMk cId="1613234834" sldId="296"/>
            <ac:spMk id="15" creationId="{1D820B61-FA03-F05C-FC19-B72513BA7823}"/>
          </ac:spMkLst>
        </pc:spChg>
        <pc:grpChg chg="add mod">
          <ac:chgData name="Zahavi, Roni Shai" userId="97ee324d-75ad-4fc3-ad35-b527fd686b21" providerId="ADAL" clId="{C0B336C2-E404-4010-AFC3-3AC886CF8CD9}" dt="2023-03-11T17:57:57.685" v="37261" actId="164"/>
          <ac:grpSpMkLst>
            <pc:docMk/>
            <pc:sldMk cId="1613234834" sldId="296"/>
            <ac:grpSpMk id="4" creationId="{2E172C18-8D4D-BAE9-05EE-EE528A9ABC53}"/>
          </ac:grpSpMkLst>
        </pc:grpChg>
        <pc:grpChg chg="add mod">
          <ac:chgData name="Zahavi, Roni Shai" userId="97ee324d-75ad-4fc3-ad35-b527fd686b21" providerId="ADAL" clId="{C0B336C2-E404-4010-AFC3-3AC886CF8CD9}" dt="2023-03-11T17:57:57.685" v="37261" actId="164"/>
          <ac:grpSpMkLst>
            <pc:docMk/>
            <pc:sldMk cId="1613234834" sldId="296"/>
            <ac:grpSpMk id="16" creationId="{D389252C-B778-6C48-7234-720236DBB8B8}"/>
          </ac:grpSpMkLst>
        </pc:grpChg>
        <pc:cxnChg chg="mod">
          <ac:chgData name="Zahavi, Roni Shai" userId="97ee324d-75ad-4fc3-ad35-b527fd686b21" providerId="ADAL" clId="{C0B336C2-E404-4010-AFC3-3AC886CF8CD9}" dt="2023-03-11T09:53:57.249" v="15872" actId="1076"/>
          <ac:cxnSpMkLst>
            <pc:docMk/>
            <pc:sldMk cId="1613234834" sldId="296"/>
            <ac:cxnSpMk id="10" creationId="{366B14B6-FBC2-50CA-5A29-D4E138D8008B}"/>
          </ac:cxnSpMkLst>
        </pc:cxnChg>
        <pc:cxnChg chg="mod">
          <ac:chgData name="Zahavi, Roni Shai" userId="97ee324d-75ad-4fc3-ad35-b527fd686b21" providerId="ADAL" clId="{C0B336C2-E404-4010-AFC3-3AC886CF8CD9}" dt="2023-03-11T09:53:37.251" v="15868"/>
          <ac:cxnSpMkLst>
            <pc:docMk/>
            <pc:sldMk cId="1613234834" sldId="296"/>
            <ac:cxnSpMk id="11" creationId="{30350BFB-BB70-E058-3938-8E90F1F72084}"/>
          </ac:cxnSpMkLst>
        </pc:cxnChg>
        <pc:cxnChg chg="mod">
          <ac:chgData name="Zahavi, Roni Shai" userId="97ee324d-75ad-4fc3-ad35-b527fd686b21" providerId="ADAL" clId="{C0B336C2-E404-4010-AFC3-3AC886CF8CD9}" dt="2023-03-11T09:54:52.216" v="15879" actId="1036"/>
          <ac:cxnSpMkLst>
            <pc:docMk/>
            <pc:sldMk cId="1613234834" sldId="296"/>
            <ac:cxnSpMk id="12" creationId="{63ED4DAD-BF25-6219-6454-37FD0F973338}"/>
          </ac:cxnSpMkLst>
        </pc:cxnChg>
        <pc:cxnChg chg="mod">
          <ac:chgData name="Zahavi, Roni Shai" userId="97ee324d-75ad-4fc3-ad35-b527fd686b21" providerId="ADAL" clId="{C0B336C2-E404-4010-AFC3-3AC886CF8CD9}" dt="2023-03-11T09:53:37.251" v="15868"/>
          <ac:cxnSpMkLst>
            <pc:docMk/>
            <pc:sldMk cId="1613234834" sldId="296"/>
            <ac:cxnSpMk id="13" creationId="{98F1D5C3-6B28-00C7-8A00-E1A01E99D04F}"/>
          </ac:cxnSpMkLst>
        </pc:cxnChg>
        <pc:cxnChg chg="mod">
          <ac:chgData name="Zahavi, Roni Shai" userId="97ee324d-75ad-4fc3-ad35-b527fd686b21" providerId="ADAL" clId="{C0B336C2-E404-4010-AFC3-3AC886CF8CD9}" dt="2023-03-11T09:54:52.216" v="15879" actId="1036"/>
          <ac:cxnSpMkLst>
            <pc:docMk/>
            <pc:sldMk cId="1613234834" sldId="296"/>
            <ac:cxnSpMk id="14" creationId="{C49DA91A-138D-194D-4760-C85026C8C7E6}"/>
          </ac:cxnSpMkLst>
        </pc:cxnChg>
      </pc:sldChg>
      <pc:sldChg chg="addSp delSp modSp new mod modAnim">
        <pc:chgData name="Zahavi, Roni Shai" userId="97ee324d-75ad-4fc3-ad35-b527fd686b21" providerId="ADAL" clId="{C0B336C2-E404-4010-AFC3-3AC886CF8CD9}" dt="2023-03-18T10:55:22.212" v="44253" actId="1076"/>
        <pc:sldMkLst>
          <pc:docMk/>
          <pc:sldMk cId="3837326993" sldId="297"/>
        </pc:sldMkLst>
        <pc:spChg chg="mod">
          <ac:chgData name="Zahavi, Roni Shai" userId="97ee324d-75ad-4fc3-ad35-b527fd686b21" providerId="ADAL" clId="{C0B336C2-E404-4010-AFC3-3AC886CF8CD9}" dt="2023-03-18T10:51:41.497" v="44152" actId="20577"/>
          <ac:spMkLst>
            <pc:docMk/>
            <pc:sldMk cId="3837326993" sldId="297"/>
            <ac:spMk id="2" creationId="{C73BDA34-7496-096F-CE11-74CAF80C852E}"/>
          </ac:spMkLst>
        </pc:spChg>
        <pc:spChg chg="mod">
          <ac:chgData name="Zahavi, Roni Shai" userId="97ee324d-75ad-4fc3-ad35-b527fd686b21" providerId="ADAL" clId="{C0B336C2-E404-4010-AFC3-3AC886CF8CD9}" dt="2023-03-18T10:53:25.203" v="44246" actId="20577"/>
          <ac:spMkLst>
            <pc:docMk/>
            <pc:sldMk cId="3837326993" sldId="297"/>
            <ac:spMk id="3" creationId="{07059F57-1C67-B7FC-E4CA-32D1AC863226}"/>
          </ac:spMkLst>
        </pc:spChg>
        <pc:spChg chg="add mod">
          <ac:chgData name="Zahavi, Roni Shai" userId="97ee324d-75ad-4fc3-ad35-b527fd686b21" providerId="ADAL" clId="{C0B336C2-E404-4010-AFC3-3AC886CF8CD9}" dt="2023-03-18T10:55:22.212" v="44253" actId="1076"/>
          <ac:spMkLst>
            <pc:docMk/>
            <pc:sldMk cId="3837326993" sldId="297"/>
            <ac:spMk id="4" creationId="{03B0A37D-2F3E-47ED-4C7C-C2B5628A7FE5}"/>
          </ac:spMkLst>
        </pc:spChg>
        <pc:spChg chg="add mod">
          <ac:chgData name="Zahavi, Roni Shai" userId="97ee324d-75ad-4fc3-ad35-b527fd686b21" providerId="ADAL" clId="{C0B336C2-E404-4010-AFC3-3AC886CF8CD9}" dt="2023-03-11T12:16:44.615" v="24857" actId="14100"/>
          <ac:spMkLst>
            <pc:docMk/>
            <pc:sldMk cId="3837326993" sldId="297"/>
            <ac:spMk id="7" creationId="{8527FB5B-03BA-8F02-3B7A-9B81C68B2A53}"/>
          </ac:spMkLst>
        </pc:spChg>
        <pc:spChg chg="mod">
          <ac:chgData name="Zahavi, Roni Shai" userId="97ee324d-75ad-4fc3-ad35-b527fd686b21" providerId="ADAL" clId="{C0B336C2-E404-4010-AFC3-3AC886CF8CD9}" dt="2023-03-11T12:16:24.608" v="24849"/>
          <ac:spMkLst>
            <pc:docMk/>
            <pc:sldMk cId="3837326993" sldId="297"/>
            <ac:spMk id="13" creationId="{C1F76606-FE2A-9ED3-2F86-CE94D60006CD}"/>
          </ac:spMkLst>
        </pc:spChg>
        <pc:grpChg chg="add mod">
          <ac:chgData name="Zahavi, Roni Shai" userId="97ee324d-75ad-4fc3-ad35-b527fd686b21" providerId="ADAL" clId="{C0B336C2-E404-4010-AFC3-3AC886CF8CD9}" dt="2023-03-18T10:54:22.338" v="44248" actId="1076"/>
          <ac:grpSpMkLst>
            <pc:docMk/>
            <pc:sldMk cId="3837326993" sldId="297"/>
            <ac:grpSpMk id="10" creationId="{C695B40E-1ABD-9562-4808-27EA4E61FE96}"/>
          </ac:grpSpMkLst>
        </pc:grpChg>
        <pc:grpChg chg="add del mod">
          <ac:chgData name="Zahavi, Roni Shai" userId="97ee324d-75ad-4fc3-ad35-b527fd686b21" providerId="ADAL" clId="{C0B336C2-E404-4010-AFC3-3AC886CF8CD9}" dt="2023-03-11T12:16:46.016" v="24860"/>
          <ac:grpSpMkLst>
            <pc:docMk/>
            <pc:sldMk cId="3837326993" sldId="297"/>
            <ac:grpSpMk id="11" creationId="{52005083-CBDB-C13E-326D-7E3622C065B7}"/>
          </ac:grpSpMkLst>
        </pc:grpChg>
        <pc:cxnChg chg="add mod">
          <ac:chgData name="Zahavi, Roni Shai" userId="97ee324d-75ad-4fc3-ad35-b527fd686b21" providerId="ADAL" clId="{C0B336C2-E404-4010-AFC3-3AC886CF8CD9}" dt="2023-03-11T12:16:44.615" v="24857" actId="14100"/>
          <ac:cxnSpMkLst>
            <pc:docMk/>
            <pc:sldMk cId="3837326993" sldId="297"/>
            <ac:cxnSpMk id="5" creationId="{A1EAF5B3-F523-E82C-3F50-873238740CBC}"/>
          </ac:cxnSpMkLst>
        </pc:cxnChg>
        <pc:cxnChg chg="mod">
          <ac:chgData name="Zahavi, Roni Shai" userId="97ee324d-75ad-4fc3-ad35-b527fd686b21" providerId="ADAL" clId="{C0B336C2-E404-4010-AFC3-3AC886CF8CD9}" dt="2023-03-11T12:16:44.998" v="24858" actId="14100"/>
          <ac:cxnSpMkLst>
            <pc:docMk/>
            <pc:sldMk cId="3837326993" sldId="297"/>
            <ac:cxnSpMk id="12" creationId="{42752F59-2FEB-26A4-4765-62230E48E9A6}"/>
          </ac:cxnSpMkLst>
        </pc:cxnChg>
      </pc:sldChg>
      <pc:sldChg chg="addSp delSp modSp new mod addAnim delAnim modAnim">
        <pc:chgData name="Zahavi, Roni Shai" userId="97ee324d-75ad-4fc3-ad35-b527fd686b21" providerId="ADAL" clId="{C0B336C2-E404-4010-AFC3-3AC886CF8CD9}" dt="2023-03-18T11:03:39.256" v="44505"/>
        <pc:sldMkLst>
          <pc:docMk/>
          <pc:sldMk cId="297705801" sldId="298"/>
        </pc:sldMkLst>
        <pc:spChg chg="mod">
          <ac:chgData name="Zahavi, Roni Shai" userId="97ee324d-75ad-4fc3-ad35-b527fd686b21" providerId="ADAL" clId="{C0B336C2-E404-4010-AFC3-3AC886CF8CD9}" dt="2023-03-18T10:57:14.907" v="44265" actId="20577"/>
          <ac:spMkLst>
            <pc:docMk/>
            <pc:sldMk cId="297705801" sldId="298"/>
            <ac:spMk id="2" creationId="{398F4BDA-E164-3019-7052-C1246BACFAF7}"/>
          </ac:spMkLst>
        </pc:spChg>
        <pc:spChg chg="add del mod">
          <ac:chgData name="Zahavi, Roni Shai" userId="97ee324d-75ad-4fc3-ad35-b527fd686b21" providerId="ADAL" clId="{C0B336C2-E404-4010-AFC3-3AC886CF8CD9}" dt="2023-03-18T11:00:51.621" v="44430" actId="6549"/>
          <ac:spMkLst>
            <pc:docMk/>
            <pc:sldMk cId="297705801" sldId="298"/>
            <ac:spMk id="3" creationId="{CE2088AC-BF80-63D3-5290-5AFAC22909F5}"/>
          </ac:spMkLst>
        </pc:spChg>
        <pc:spChg chg="add del mod">
          <ac:chgData name="Zahavi, Roni Shai" userId="97ee324d-75ad-4fc3-ad35-b527fd686b21" providerId="ADAL" clId="{C0B336C2-E404-4010-AFC3-3AC886CF8CD9}" dt="2023-03-11T10:22:53.650" v="17229" actId="478"/>
          <ac:spMkLst>
            <pc:docMk/>
            <pc:sldMk cId="297705801" sldId="298"/>
            <ac:spMk id="5" creationId="{DB527EB0-0C27-7524-35A9-9EDEF4423029}"/>
          </ac:spMkLst>
        </pc:spChg>
        <pc:spChg chg="mod">
          <ac:chgData name="Zahavi, Roni Shai" userId="97ee324d-75ad-4fc3-ad35-b527fd686b21" providerId="ADAL" clId="{C0B336C2-E404-4010-AFC3-3AC886CF8CD9}" dt="2023-03-18T11:00:12.171" v="44412" actId="13822"/>
          <ac:spMkLst>
            <pc:docMk/>
            <pc:sldMk cId="297705801" sldId="298"/>
            <ac:spMk id="5" creationId="{EBC949E4-6E99-A3EA-A33C-D9504B552234}"/>
          </ac:spMkLst>
        </pc:spChg>
        <pc:spChg chg="mod">
          <ac:chgData name="Zahavi, Roni Shai" userId="97ee324d-75ad-4fc3-ad35-b527fd686b21" providerId="ADAL" clId="{C0B336C2-E404-4010-AFC3-3AC886CF8CD9}" dt="2023-03-18T11:00:16.246" v="44414" actId="13822"/>
          <ac:spMkLst>
            <pc:docMk/>
            <pc:sldMk cId="297705801" sldId="298"/>
            <ac:spMk id="6" creationId="{FB965497-A8E0-7665-A8F1-4A091FDBB781}"/>
          </ac:spMkLst>
        </pc:spChg>
        <pc:spChg chg="mod">
          <ac:chgData name="Zahavi, Roni Shai" userId="97ee324d-75ad-4fc3-ad35-b527fd686b21" providerId="ADAL" clId="{C0B336C2-E404-4010-AFC3-3AC886CF8CD9}" dt="2023-03-18T11:02:52.113" v="44482"/>
          <ac:spMkLst>
            <pc:docMk/>
            <pc:sldMk cId="297705801" sldId="298"/>
            <ac:spMk id="7" creationId="{46011F6F-EB60-AAF7-2228-747AAF19EB4C}"/>
          </ac:spMkLst>
        </pc:spChg>
        <pc:spChg chg="mod">
          <ac:chgData name="Zahavi, Roni Shai" userId="97ee324d-75ad-4fc3-ad35-b527fd686b21" providerId="ADAL" clId="{C0B336C2-E404-4010-AFC3-3AC886CF8CD9}" dt="2023-03-18T11:00:24.135" v="44416" actId="13822"/>
          <ac:spMkLst>
            <pc:docMk/>
            <pc:sldMk cId="297705801" sldId="298"/>
            <ac:spMk id="8" creationId="{9D944F7F-6AD9-C6DC-0BC0-9EFB681F45EA}"/>
          </ac:spMkLst>
        </pc:spChg>
        <pc:spChg chg="mod">
          <ac:chgData name="Zahavi, Roni Shai" userId="97ee324d-75ad-4fc3-ad35-b527fd686b21" providerId="ADAL" clId="{C0B336C2-E404-4010-AFC3-3AC886CF8CD9}" dt="2023-03-18T11:00:18.250" v="44415" actId="13822"/>
          <ac:spMkLst>
            <pc:docMk/>
            <pc:sldMk cId="297705801" sldId="298"/>
            <ac:spMk id="9" creationId="{272B2F4C-A9D5-ED84-9E64-775DD17C1A94}"/>
          </ac:spMkLst>
        </pc:spChg>
        <pc:spChg chg="add mod">
          <ac:chgData name="Zahavi, Roni Shai" userId="97ee324d-75ad-4fc3-ad35-b527fd686b21" providerId="ADAL" clId="{C0B336C2-E404-4010-AFC3-3AC886CF8CD9}" dt="2023-03-18T11:02:46.437" v="44480" actId="1076"/>
          <ac:spMkLst>
            <pc:docMk/>
            <pc:sldMk cId="297705801" sldId="298"/>
            <ac:spMk id="15" creationId="{4383ECFF-9BD3-AC8D-6B4A-636749B78979}"/>
          </ac:spMkLst>
        </pc:spChg>
        <pc:spChg chg="add mod">
          <ac:chgData name="Zahavi, Roni Shai" userId="97ee324d-75ad-4fc3-ad35-b527fd686b21" providerId="ADAL" clId="{C0B336C2-E404-4010-AFC3-3AC886CF8CD9}" dt="2023-03-18T11:02:14.558" v="44466" actId="1076"/>
          <ac:spMkLst>
            <pc:docMk/>
            <pc:sldMk cId="297705801" sldId="298"/>
            <ac:spMk id="16" creationId="{ECE3D8B3-0522-7A30-00B6-F58FD0DB26C5}"/>
          </ac:spMkLst>
        </pc:spChg>
        <pc:spChg chg="add mod">
          <ac:chgData name="Zahavi, Roni Shai" userId="97ee324d-75ad-4fc3-ad35-b527fd686b21" providerId="ADAL" clId="{C0B336C2-E404-4010-AFC3-3AC886CF8CD9}" dt="2023-03-18T11:02:35.455" v="44478" actId="1076"/>
          <ac:spMkLst>
            <pc:docMk/>
            <pc:sldMk cId="297705801" sldId="298"/>
            <ac:spMk id="17" creationId="{388172F5-7275-FA7A-FEB2-47FFAA09FC68}"/>
          </ac:spMkLst>
        </pc:spChg>
        <pc:spChg chg="mod">
          <ac:chgData name="Zahavi, Roni Shai" userId="97ee324d-75ad-4fc3-ad35-b527fd686b21" providerId="ADAL" clId="{C0B336C2-E404-4010-AFC3-3AC886CF8CD9}" dt="2023-03-18T11:02:55.512" v="44483"/>
          <ac:spMkLst>
            <pc:docMk/>
            <pc:sldMk cId="297705801" sldId="298"/>
            <ac:spMk id="19" creationId="{B39D3F31-4E96-6434-6476-BC3D05A0781C}"/>
          </ac:spMkLst>
        </pc:spChg>
        <pc:spChg chg="mod">
          <ac:chgData name="Zahavi, Roni Shai" userId="97ee324d-75ad-4fc3-ad35-b527fd686b21" providerId="ADAL" clId="{C0B336C2-E404-4010-AFC3-3AC886CF8CD9}" dt="2023-03-18T11:02:55.512" v="44483"/>
          <ac:spMkLst>
            <pc:docMk/>
            <pc:sldMk cId="297705801" sldId="298"/>
            <ac:spMk id="20" creationId="{CDBD5C4F-B4D1-88BC-3E6A-88A8357CBA8E}"/>
          </ac:spMkLst>
        </pc:spChg>
        <pc:spChg chg="del mod">
          <ac:chgData name="Zahavi, Roni Shai" userId="97ee324d-75ad-4fc3-ad35-b527fd686b21" providerId="ADAL" clId="{C0B336C2-E404-4010-AFC3-3AC886CF8CD9}" dt="2023-03-18T11:03:09.088" v="44485" actId="478"/>
          <ac:spMkLst>
            <pc:docMk/>
            <pc:sldMk cId="297705801" sldId="298"/>
            <ac:spMk id="21" creationId="{EA5B7828-DF3E-F821-CEC8-C9C42659668D}"/>
          </ac:spMkLst>
        </pc:spChg>
        <pc:spChg chg="del mod">
          <ac:chgData name="Zahavi, Roni Shai" userId="97ee324d-75ad-4fc3-ad35-b527fd686b21" providerId="ADAL" clId="{C0B336C2-E404-4010-AFC3-3AC886CF8CD9}" dt="2023-03-18T11:03:15.669" v="44490" actId="478"/>
          <ac:spMkLst>
            <pc:docMk/>
            <pc:sldMk cId="297705801" sldId="298"/>
            <ac:spMk id="22" creationId="{374220BC-39FE-28C8-989B-539F5080C096}"/>
          </ac:spMkLst>
        </pc:spChg>
        <pc:spChg chg="del mod">
          <ac:chgData name="Zahavi, Roni Shai" userId="97ee324d-75ad-4fc3-ad35-b527fd686b21" providerId="ADAL" clId="{C0B336C2-E404-4010-AFC3-3AC886CF8CD9}" dt="2023-03-18T11:03:19.341" v="44492" actId="478"/>
          <ac:spMkLst>
            <pc:docMk/>
            <pc:sldMk cId="297705801" sldId="298"/>
            <ac:spMk id="23" creationId="{233D80BC-4827-913A-7F07-5F558B292D6D}"/>
          </ac:spMkLst>
        </pc:spChg>
        <pc:grpChg chg="add mod">
          <ac:chgData name="Zahavi, Roni Shai" userId="97ee324d-75ad-4fc3-ad35-b527fd686b21" providerId="ADAL" clId="{C0B336C2-E404-4010-AFC3-3AC886CF8CD9}" dt="2023-03-18T11:02:46.437" v="44480" actId="1076"/>
          <ac:grpSpMkLst>
            <pc:docMk/>
            <pc:sldMk cId="297705801" sldId="298"/>
            <ac:grpSpMk id="4" creationId="{8E7F42BB-1CF2-B9A1-629C-9034D570B108}"/>
          </ac:grpSpMkLst>
        </pc:grpChg>
        <pc:grpChg chg="add del mod">
          <ac:chgData name="Zahavi, Roni Shai" userId="97ee324d-75ad-4fc3-ad35-b527fd686b21" providerId="ADAL" clId="{C0B336C2-E404-4010-AFC3-3AC886CF8CD9}" dt="2023-03-18T11:03:29.737" v="44504" actId="1038"/>
          <ac:grpSpMkLst>
            <pc:docMk/>
            <pc:sldMk cId="297705801" sldId="298"/>
            <ac:grpSpMk id="18" creationId="{993B2EB6-6F63-A2A5-3E9D-E9F73791D835}"/>
          </ac:grpSpMkLst>
        </pc:grpChg>
        <pc:cxnChg chg="mod">
          <ac:chgData name="Zahavi, Roni Shai" userId="97ee324d-75ad-4fc3-ad35-b527fd686b21" providerId="ADAL" clId="{C0B336C2-E404-4010-AFC3-3AC886CF8CD9}" dt="2023-03-18T11:00:07.141" v="44411"/>
          <ac:cxnSpMkLst>
            <pc:docMk/>
            <pc:sldMk cId="297705801" sldId="298"/>
            <ac:cxnSpMk id="10" creationId="{83230535-BFBC-3990-5782-BAE3EBF26A93}"/>
          </ac:cxnSpMkLst>
        </pc:cxnChg>
        <pc:cxnChg chg="mod">
          <ac:chgData name="Zahavi, Roni Shai" userId="97ee324d-75ad-4fc3-ad35-b527fd686b21" providerId="ADAL" clId="{C0B336C2-E404-4010-AFC3-3AC886CF8CD9}" dt="2023-03-18T11:00:07.141" v="44411"/>
          <ac:cxnSpMkLst>
            <pc:docMk/>
            <pc:sldMk cId="297705801" sldId="298"/>
            <ac:cxnSpMk id="11" creationId="{18F13D1B-85A3-96ED-5BE3-D6EB4879D9D4}"/>
          </ac:cxnSpMkLst>
        </pc:cxnChg>
        <pc:cxnChg chg="mod">
          <ac:chgData name="Zahavi, Roni Shai" userId="97ee324d-75ad-4fc3-ad35-b527fd686b21" providerId="ADAL" clId="{C0B336C2-E404-4010-AFC3-3AC886CF8CD9}" dt="2023-03-18T11:00:07.141" v="44411"/>
          <ac:cxnSpMkLst>
            <pc:docMk/>
            <pc:sldMk cId="297705801" sldId="298"/>
            <ac:cxnSpMk id="12" creationId="{A56B8546-EDCA-B5B3-9A2F-EF85415A7979}"/>
          </ac:cxnSpMkLst>
        </pc:cxnChg>
        <pc:cxnChg chg="mod">
          <ac:chgData name="Zahavi, Roni Shai" userId="97ee324d-75ad-4fc3-ad35-b527fd686b21" providerId="ADAL" clId="{C0B336C2-E404-4010-AFC3-3AC886CF8CD9}" dt="2023-03-18T11:00:07.141" v="44411"/>
          <ac:cxnSpMkLst>
            <pc:docMk/>
            <pc:sldMk cId="297705801" sldId="298"/>
            <ac:cxnSpMk id="13" creationId="{7CD4E88C-ADC2-4FFE-8BD2-2D5B97D20760}"/>
          </ac:cxnSpMkLst>
        </pc:cxnChg>
        <pc:cxnChg chg="mod">
          <ac:chgData name="Zahavi, Roni Shai" userId="97ee324d-75ad-4fc3-ad35-b527fd686b21" providerId="ADAL" clId="{C0B336C2-E404-4010-AFC3-3AC886CF8CD9}" dt="2023-03-18T11:00:07.141" v="44411"/>
          <ac:cxnSpMkLst>
            <pc:docMk/>
            <pc:sldMk cId="297705801" sldId="298"/>
            <ac:cxnSpMk id="14" creationId="{D185AA08-1231-16B5-C9F6-834FC420A537}"/>
          </ac:cxnSpMkLst>
        </pc:cxnChg>
        <pc:cxnChg chg="mod">
          <ac:chgData name="Zahavi, Roni Shai" userId="97ee324d-75ad-4fc3-ad35-b527fd686b21" providerId="ADAL" clId="{C0B336C2-E404-4010-AFC3-3AC886CF8CD9}" dt="2023-03-18T11:03:11.019" v="44487" actId="478"/>
          <ac:cxnSpMkLst>
            <pc:docMk/>
            <pc:sldMk cId="297705801" sldId="298"/>
            <ac:cxnSpMk id="24" creationId="{8F382AB9-28BB-EABC-D364-979E92C7FF98}"/>
          </ac:cxnSpMkLst>
        </pc:cxnChg>
        <pc:cxnChg chg="del mod">
          <ac:chgData name="Zahavi, Roni Shai" userId="97ee324d-75ad-4fc3-ad35-b527fd686b21" providerId="ADAL" clId="{C0B336C2-E404-4010-AFC3-3AC886CF8CD9}" dt="2023-03-18T11:03:12.800" v="44488" actId="478"/>
          <ac:cxnSpMkLst>
            <pc:docMk/>
            <pc:sldMk cId="297705801" sldId="298"/>
            <ac:cxnSpMk id="25" creationId="{B3862795-7A9B-37C0-5B95-253BBF27ECE9}"/>
          </ac:cxnSpMkLst>
        </pc:cxnChg>
        <pc:cxnChg chg="del mod">
          <ac:chgData name="Zahavi, Roni Shai" userId="97ee324d-75ad-4fc3-ad35-b527fd686b21" providerId="ADAL" clId="{C0B336C2-E404-4010-AFC3-3AC886CF8CD9}" dt="2023-03-18T11:03:16.868" v="44491" actId="478"/>
          <ac:cxnSpMkLst>
            <pc:docMk/>
            <pc:sldMk cId="297705801" sldId="298"/>
            <ac:cxnSpMk id="26" creationId="{182909E1-4540-3243-C3B1-7DAE846606DF}"/>
          </ac:cxnSpMkLst>
        </pc:cxnChg>
        <pc:cxnChg chg="del mod">
          <ac:chgData name="Zahavi, Roni Shai" userId="97ee324d-75ad-4fc3-ad35-b527fd686b21" providerId="ADAL" clId="{C0B336C2-E404-4010-AFC3-3AC886CF8CD9}" dt="2023-03-18T11:03:21.365" v="44493" actId="478"/>
          <ac:cxnSpMkLst>
            <pc:docMk/>
            <pc:sldMk cId="297705801" sldId="298"/>
            <ac:cxnSpMk id="27" creationId="{615DE165-3B13-CF45-81F7-6AB84CD71CDD}"/>
          </ac:cxnSpMkLst>
        </pc:cxnChg>
        <pc:cxnChg chg="del mod">
          <ac:chgData name="Zahavi, Roni Shai" userId="97ee324d-75ad-4fc3-ad35-b527fd686b21" providerId="ADAL" clId="{C0B336C2-E404-4010-AFC3-3AC886CF8CD9}" dt="2023-03-18T11:03:14.301" v="44489" actId="478"/>
          <ac:cxnSpMkLst>
            <pc:docMk/>
            <pc:sldMk cId="297705801" sldId="298"/>
            <ac:cxnSpMk id="28" creationId="{5E00E900-5CB9-908F-4C84-6188BC939CDC}"/>
          </ac:cxnSpMkLst>
        </pc:cxnChg>
      </pc:sldChg>
      <pc:sldChg chg="addSp modSp new mod">
        <pc:chgData name="Zahavi, Roni Shai" userId="97ee324d-75ad-4fc3-ad35-b527fd686b21" providerId="ADAL" clId="{C0B336C2-E404-4010-AFC3-3AC886CF8CD9}" dt="2023-03-18T11:27:08.563" v="45025"/>
        <pc:sldMkLst>
          <pc:docMk/>
          <pc:sldMk cId="4130488947" sldId="299"/>
        </pc:sldMkLst>
        <pc:spChg chg="mod">
          <ac:chgData name="Zahavi, Roni Shai" userId="97ee324d-75ad-4fc3-ad35-b527fd686b21" providerId="ADAL" clId="{C0B336C2-E404-4010-AFC3-3AC886CF8CD9}" dt="2023-03-18T11:11:51.163" v="44862" actId="20577"/>
          <ac:spMkLst>
            <pc:docMk/>
            <pc:sldMk cId="4130488947" sldId="299"/>
            <ac:spMk id="2" creationId="{F6843252-F0F6-1466-9106-EE56C94EBE8C}"/>
          </ac:spMkLst>
        </pc:spChg>
        <pc:spChg chg="mod">
          <ac:chgData name="Zahavi, Roni Shai" userId="97ee324d-75ad-4fc3-ad35-b527fd686b21" providerId="ADAL" clId="{C0B336C2-E404-4010-AFC3-3AC886CF8CD9}" dt="2023-03-18T11:13:13.065" v="44896" actId="404"/>
          <ac:spMkLst>
            <pc:docMk/>
            <pc:sldMk cId="4130488947" sldId="299"/>
            <ac:spMk id="3" creationId="{B04818B9-CD84-DFAE-3D0D-82FD0EF9DA87}"/>
          </ac:spMkLst>
        </pc:spChg>
        <pc:spChg chg="add mod">
          <ac:chgData name="Zahavi, Roni Shai" userId="97ee324d-75ad-4fc3-ad35-b527fd686b21" providerId="ADAL" clId="{C0B336C2-E404-4010-AFC3-3AC886CF8CD9}" dt="2023-03-18T11:27:08.563" v="45025"/>
          <ac:spMkLst>
            <pc:docMk/>
            <pc:sldMk cId="4130488947" sldId="299"/>
            <ac:spMk id="4" creationId="{8247DCFA-BC3A-BDB5-774E-89185563C75F}"/>
          </ac:spMkLst>
        </pc:spChg>
      </pc:sldChg>
      <pc:sldChg chg="addSp delSp modSp new mod modAnim">
        <pc:chgData name="Zahavi, Roni Shai" userId="97ee324d-75ad-4fc3-ad35-b527fd686b21" providerId="ADAL" clId="{C0B336C2-E404-4010-AFC3-3AC886CF8CD9}" dt="2023-03-18T11:16:22.259" v="44944" actId="207"/>
        <pc:sldMkLst>
          <pc:docMk/>
          <pc:sldMk cId="3234851375" sldId="300"/>
        </pc:sldMkLst>
        <pc:spChg chg="mod">
          <ac:chgData name="Zahavi, Roni Shai" userId="97ee324d-75ad-4fc3-ad35-b527fd686b21" providerId="ADAL" clId="{C0B336C2-E404-4010-AFC3-3AC886CF8CD9}" dt="2023-03-16T15:02:43.638" v="40538" actId="14100"/>
          <ac:spMkLst>
            <pc:docMk/>
            <pc:sldMk cId="3234851375" sldId="300"/>
            <ac:spMk id="2" creationId="{3E952F3E-EF74-236A-9F33-B7B791448026}"/>
          </ac:spMkLst>
        </pc:spChg>
        <pc:spChg chg="del">
          <ac:chgData name="Zahavi, Roni Shai" userId="97ee324d-75ad-4fc3-ad35-b527fd686b21" providerId="ADAL" clId="{C0B336C2-E404-4010-AFC3-3AC886CF8CD9}" dt="2023-03-11T10:40:12.933" v="18295" actId="478"/>
          <ac:spMkLst>
            <pc:docMk/>
            <pc:sldMk cId="3234851375" sldId="300"/>
            <ac:spMk id="3" creationId="{C5734327-C3DB-E9DD-7BD7-D7458FC1F8F4}"/>
          </ac:spMkLst>
        </pc:spChg>
        <pc:spChg chg="add del mod">
          <ac:chgData name="Zahavi, Roni Shai" userId="97ee324d-75ad-4fc3-ad35-b527fd686b21" providerId="ADAL" clId="{C0B336C2-E404-4010-AFC3-3AC886CF8CD9}" dt="2023-03-18T11:14:30.271" v="44913"/>
          <ac:spMkLst>
            <pc:docMk/>
            <pc:sldMk cId="3234851375" sldId="300"/>
            <ac:spMk id="3" creationId="{D17EAB17-8E73-FB8D-DF0A-7D137475ED2E}"/>
          </ac:spMkLst>
        </pc:spChg>
        <pc:spChg chg="mod">
          <ac:chgData name="Zahavi, Roni Shai" userId="97ee324d-75ad-4fc3-ad35-b527fd686b21" providerId="ADAL" clId="{C0B336C2-E404-4010-AFC3-3AC886CF8CD9}" dt="2023-03-11T10:40:36.854" v="18298" actId="13822"/>
          <ac:spMkLst>
            <pc:docMk/>
            <pc:sldMk cId="3234851375" sldId="300"/>
            <ac:spMk id="5" creationId="{352E0E12-7393-90B0-99DF-101E4009167D}"/>
          </ac:spMkLst>
        </pc:spChg>
        <pc:spChg chg="mod">
          <ac:chgData name="Zahavi, Roni Shai" userId="97ee324d-75ad-4fc3-ad35-b527fd686b21" providerId="ADAL" clId="{C0B336C2-E404-4010-AFC3-3AC886CF8CD9}" dt="2023-03-11T10:40:41.235" v="18299" actId="13822"/>
          <ac:spMkLst>
            <pc:docMk/>
            <pc:sldMk cId="3234851375" sldId="300"/>
            <ac:spMk id="6" creationId="{8AE13E20-FFBF-1989-15F1-DCB060C4AD0F}"/>
          </ac:spMkLst>
        </pc:spChg>
        <pc:spChg chg="mod">
          <ac:chgData name="Zahavi, Roni Shai" userId="97ee324d-75ad-4fc3-ad35-b527fd686b21" providerId="ADAL" clId="{C0B336C2-E404-4010-AFC3-3AC886CF8CD9}" dt="2023-03-11T10:40:45.104" v="18300" actId="13822"/>
          <ac:spMkLst>
            <pc:docMk/>
            <pc:sldMk cId="3234851375" sldId="300"/>
            <ac:spMk id="7" creationId="{F733E2DA-71AE-3381-05A2-1F95A370334D}"/>
          </ac:spMkLst>
        </pc:spChg>
        <pc:spChg chg="mod">
          <ac:chgData name="Zahavi, Roni Shai" userId="97ee324d-75ad-4fc3-ad35-b527fd686b21" providerId="ADAL" clId="{C0B336C2-E404-4010-AFC3-3AC886CF8CD9}" dt="2023-03-18T11:15:36.218" v="44932" actId="13822"/>
          <ac:spMkLst>
            <pc:docMk/>
            <pc:sldMk cId="3234851375" sldId="300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15:37.808" v="44933" actId="13822"/>
          <ac:spMkLst>
            <pc:docMk/>
            <pc:sldMk cId="3234851375" sldId="300"/>
            <ac:spMk id="9" creationId="{FF5E1693-FE7D-87E5-1138-7C7F4C292388}"/>
          </ac:spMkLst>
        </pc:spChg>
        <pc:spChg chg="add mod">
          <ac:chgData name="Zahavi, Roni Shai" userId="97ee324d-75ad-4fc3-ad35-b527fd686b21" providerId="ADAL" clId="{C0B336C2-E404-4010-AFC3-3AC886CF8CD9}" dt="2023-03-18T11:15:46.088" v="44935" actId="207"/>
          <ac:spMkLst>
            <pc:docMk/>
            <pc:sldMk cId="3234851375" sldId="300"/>
            <ac:spMk id="15" creationId="{46568A06-06BE-ACEC-2A67-FC3F0DAAC74B}"/>
          </ac:spMkLst>
        </pc:spChg>
        <pc:spChg chg="add del">
          <ac:chgData name="Zahavi, Roni Shai" userId="97ee324d-75ad-4fc3-ad35-b527fd686b21" providerId="ADAL" clId="{C0B336C2-E404-4010-AFC3-3AC886CF8CD9}" dt="2023-03-11T10:42:14.686" v="18382" actId="478"/>
          <ac:spMkLst>
            <pc:docMk/>
            <pc:sldMk cId="3234851375" sldId="300"/>
            <ac:spMk id="16" creationId="{E6BB9F89-D3FE-9D0A-7067-0B42EF3C7F94}"/>
          </ac:spMkLst>
        </pc:spChg>
        <pc:grpChg chg="add mod">
          <ac:chgData name="Zahavi, Roni Shai" userId="97ee324d-75ad-4fc3-ad35-b527fd686b21" providerId="ADAL" clId="{C0B336C2-E404-4010-AFC3-3AC886CF8CD9}" dt="2023-03-11T10:41:56.191" v="18380" actId="1076"/>
          <ac:grpSpMkLst>
            <pc:docMk/>
            <pc:sldMk cId="3234851375" sldId="300"/>
            <ac:grpSpMk id="4" creationId="{584C42C1-6D0B-132C-2214-C3EBEC5962A2}"/>
          </ac:grpSpMkLst>
        </pc:grpChg>
        <pc:graphicFrameChg chg="add mod modGraphic">
          <ac:chgData name="Zahavi, Roni Shai" userId="97ee324d-75ad-4fc3-ad35-b527fd686b21" providerId="ADAL" clId="{C0B336C2-E404-4010-AFC3-3AC886CF8CD9}" dt="2023-03-18T11:16:22.259" v="44944" actId="207"/>
          <ac:graphicFrameMkLst>
            <pc:docMk/>
            <pc:sldMk cId="3234851375" sldId="300"/>
            <ac:graphicFrameMk id="17" creationId="{A95BAFC2-56A4-7791-1AEF-671729FF19DD}"/>
          </ac:graphicFrameMkLst>
        </pc:graphicFrameChg>
        <pc:cxnChg chg="mod">
          <ac:chgData name="Zahavi, Roni Shai" userId="97ee324d-75ad-4fc3-ad35-b527fd686b21" providerId="ADAL" clId="{C0B336C2-E404-4010-AFC3-3AC886CF8CD9}" dt="2023-03-11T10:40:29.390" v="18296"/>
          <ac:cxnSpMkLst>
            <pc:docMk/>
            <pc:sldMk cId="3234851375" sldId="300"/>
            <ac:cxnSpMk id="10" creationId="{ACB070C7-09B2-D992-4556-081B100E5792}"/>
          </ac:cxnSpMkLst>
        </pc:cxnChg>
        <pc:cxnChg chg="mod">
          <ac:chgData name="Zahavi, Roni Shai" userId="97ee324d-75ad-4fc3-ad35-b527fd686b21" providerId="ADAL" clId="{C0B336C2-E404-4010-AFC3-3AC886CF8CD9}" dt="2023-03-11T10:40:29.390" v="18296"/>
          <ac:cxnSpMkLst>
            <pc:docMk/>
            <pc:sldMk cId="3234851375" sldId="300"/>
            <ac:cxnSpMk id="11" creationId="{89ADB8DF-D865-EF1B-DACB-82CA87F2CBF9}"/>
          </ac:cxnSpMkLst>
        </pc:cxnChg>
        <pc:cxnChg chg="mod">
          <ac:chgData name="Zahavi, Roni Shai" userId="97ee324d-75ad-4fc3-ad35-b527fd686b21" providerId="ADAL" clId="{C0B336C2-E404-4010-AFC3-3AC886CF8CD9}" dt="2023-03-11T10:40:29.390" v="18296"/>
          <ac:cxnSpMkLst>
            <pc:docMk/>
            <pc:sldMk cId="3234851375" sldId="300"/>
            <ac:cxnSpMk id="12" creationId="{6F5B9595-DDD8-469A-1F95-40B6E6C57174}"/>
          </ac:cxnSpMkLst>
        </pc:cxnChg>
        <pc:cxnChg chg="mod">
          <ac:chgData name="Zahavi, Roni Shai" userId="97ee324d-75ad-4fc3-ad35-b527fd686b21" providerId="ADAL" clId="{C0B336C2-E404-4010-AFC3-3AC886CF8CD9}" dt="2023-03-11T10:40:29.390" v="18296"/>
          <ac:cxnSpMkLst>
            <pc:docMk/>
            <pc:sldMk cId="3234851375" sldId="300"/>
            <ac:cxnSpMk id="13" creationId="{EB0FBE95-E700-46FF-BCFE-AA8581A4444F}"/>
          </ac:cxnSpMkLst>
        </pc:cxnChg>
        <pc:cxnChg chg="mod">
          <ac:chgData name="Zahavi, Roni Shai" userId="97ee324d-75ad-4fc3-ad35-b527fd686b21" providerId="ADAL" clId="{C0B336C2-E404-4010-AFC3-3AC886CF8CD9}" dt="2023-03-11T10:40:29.390" v="18296"/>
          <ac:cxnSpMkLst>
            <pc:docMk/>
            <pc:sldMk cId="3234851375" sldId="300"/>
            <ac:cxnSpMk id="14" creationId="{1945FDD5-DBEE-2E8F-210E-80351FD8C085}"/>
          </ac:cxnSpMkLst>
        </pc:cxnChg>
      </pc:sldChg>
      <pc:sldChg chg="addSp modSp add mod modNotesTx">
        <pc:chgData name="Zahavi, Roni Shai" userId="97ee324d-75ad-4fc3-ad35-b527fd686b21" providerId="ADAL" clId="{C0B336C2-E404-4010-AFC3-3AC886CF8CD9}" dt="2023-03-18T11:18:19.846" v="44964"/>
        <pc:sldMkLst>
          <pc:docMk/>
          <pc:sldMk cId="163068721" sldId="301"/>
        </pc:sldMkLst>
        <pc:spChg chg="mod">
          <ac:chgData name="Zahavi, Roni Shai" userId="97ee324d-75ad-4fc3-ad35-b527fd686b21" providerId="ADAL" clId="{C0B336C2-E404-4010-AFC3-3AC886CF8CD9}" dt="2023-03-16T15:02:49.517" v="40541" actId="14100"/>
          <ac:spMkLst>
            <pc:docMk/>
            <pc:sldMk cId="163068721" sldId="301"/>
            <ac:spMk id="2" creationId="{3E952F3E-EF74-236A-9F33-B7B791448026}"/>
          </ac:spMkLst>
        </pc:spChg>
        <pc:spChg chg="add mod">
          <ac:chgData name="Zahavi, Roni Shai" userId="97ee324d-75ad-4fc3-ad35-b527fd686b21" providerId="ADAL" clId="{C0B336C2-E404-4010-AFC3-3AC886CF8CD9}" dt="2023-03-11T10:45:29.264" v="18449" actId="13822"/>
          <ac:spMkLst>
            <pc:docMk/>
            <pc:sldMk cId="163068721" sldId="301"/>
            <ac:spMk id="3" creationId="{C347482D-518F-E7BC-7BDE-67F42EEDD90C}"/>
          </ac:spMkLst>
        </pc:spChg>
        <pc:spChg chg="mod">
          <ac:chgData name="Zahavi, Roni Shai" userId="97ee324d-75ad-4fc3-ad35-b527fd686b21" providerId="ADAL" clId="{C0B336C2-E404-4010-AFC3-3AC886CF8CD9}" dt="2023-03-18T11:16:46.087" v="44946" actId="13822"/>
          <ac:spMkLst>
            <pc:docMk/>
            <pc:sldMk cId="163068721" sldId="301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16:44.246" v="44945" actId="13822"/>
          <ac:spMkLst>
            <pc:docMk/>
            <pc:sldMk cId="163068721" sldId="301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19.846" v="44964"/>
          <ac:spMkLst>
            <pc:docMk/>
            <pc:sldMk cId="163068721" sldId="301"/>
            <ac:spMk id="15" creationId="{46568A06-06BE-ACEC-2A67-FC3F0DAAC74B}"/>
          </ac:spMkLst>
        </pc:spChg>
        <pc:spChg chg="add mod">
          <ac:chgData name="Zahavi, Roni Shai" userId="97ee324d-75ad-4fc3-ad35-b527fd686b21" providerId="ADAL" clId="{C0B336C2-E404-4010-AFC3-3AC886CF8CD9}" dt="2023-03-18T11:13:26.633" v="44898" actId="1076"/>
          <ac:spMkLst>
            <pc:docMk/>
            <pc:sldMk cId="163068721" sldId="301"/>
            <ac:spMk id="16" creationId="{A9AF055F-0BA8-95FC-E8B8-FADD49C6929D}"/>
          </ac:spMkLst>
        </pc:spChg>
        <pc:graphicFrameChg chg="mod modGraphic">
          <ac:chgData name="Zahavi, Roni Shai" userId="97ee324d-75ad-4fc3-ad35-b527fd686b21" providerId="ADAL" clId="{C0B336C2-E404-4010-AFC3-3AC886CF8CD9}" dt="2023-03-18T11:17:24.029" v="44955"/>
          <ac:graphicFrameMkLst>
            <pc:docMk/>
            <pc:sldMk cId="163068721" sldId="301"/>
            <ac:graphicFrameMk id="17" creationId="{A95BAFC2-56A4-7791-1AEF-671729FF19DD}"/>
          </ac:graphicFrameMkLst>
        </pc:graphicFrameChg>
      </pc:sldChg>
      <pc:sldChg chg="addSp modSp add mod">
        <pc:chgData name="Zahavi, Roni Shai" userId="97ee324d-75ad-4fc3-ad35-b527fd686b21" providerId="ADAL" clId="{C0B336C2-E404-4010-AFC3-3AC886CF8CD9}" dt="2023-03-18T11:19:37.249" v="44978" actId="13822"/>
        <pc:sldMkLst>
          <pc:docMk/>
          <pc:sldMk cId="2574520006" sldId="302"/>
        </pc:sldMkLst>
        <pc:spChg chg="mod">
          <ac:chgData name="Zahavi, Roni Shai" userId="97ee324d-75ad-4fc3-ad35-b527fd686b21" providerId="ADAL" clId="{C0B336C2-E404-4010-AFC3-3AC886CF8CD9}" dt="2023-03-16T15:02:56.259" v="40544" actId="14100"/>
          <ac:spMkLst>
            <pc:docMk/>
            <pc:sldMk cId="2574520006" sldId="302"/>
            <ac:spMk id="2" creationId="{3E952F3E-EF74-236A-9F33-B7B791448026}"/>
          </ac:spMkLst>
        </pc:spChg>
        <pc:spChg chg="mod">
          <ac:chgData name="Zahavi, Roni Shai" userId="97ee324d-75ad-4fc3-ad35-b527fd686b21" providerId="ADAL" clId="{C0B336C2-E404-4010-AFC3-3AC886CF8CD9}" dt="2023-03-11T10:46:53.799" v="18471" actId="1038"/>
          <ac:spMkLst>
            <pc:docMk/>
            <pc:sldMk cId="2574520006" sldId="302"/>
            <ac:spMk id="3" creationId="{C347482D-518F-E7BC-7BDE-67F42EEDD90C}"/>
          </ac:spMkLst>
        </pc:spChg>
        <pc:spChg chg="mod">
          <ac:chgData name="Zahavi, Roni Shai" userId="97ee324d-75ad-4fc3-ad35-b527fd686b21" providerId="ADAL" clId="{C0B336C2-E404-4010-AFC3-3AC886CF8CD9}" dt="2023-03-18T11:19:37.249" v="44978" actId="13822"/>
          <ac:spMkLst>
            <pc:docMk/>
            <pc:sldMk cId="2574520006" sldId="302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19:35.400" v="44977" actId="13822"/>
          <ac:spMkLst>
            <pc:docMk/>
            <pc:sldMk cId="2574520006" sldId="302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23.681" v="44965"/>
          <ac:spMkLst>
            <pc:docMk/>
            <pc:sldMk cId="2574520006" sldId="302"/>
            <ac:spMk id="15" creationId="{46568A06-06BE-ACEC-2A67-FC3F0DAAC74B}"/>
          </ac:spMkLst>
        </pc:spChg>
        <pc:spChg chg="add mod">
          <ac:chgData name="Zahavi, Roni Shai" userId="97ee324d-75ad-4fc3-ad35-b527fd686b21" providerId="ADAL" clId="{C0B336C2-E404-4010-AFC3-3AC886CF8CD9}" dt="2023-03-18T11:13:39.927" v="44899"/>
          <ac:spMkLst>
            <pc:docMk/>
            <pc:sldMk cId="2574520006" sldId="302"/>
            <ac:spMk id="16" creationId="{4E29AD1C-CDE4-D2E5-C685-024DA4086D54}"/>
          </ac:spMkLst>
        </pc:spChg>
        <pc:graphicFrameChg chg="mod modGraphic">
          <ac:chgData name="Zahavi, Roni Shai" userId="97ee324d-75ad-4fc3-ad35-b527fd686b21" providerId="ADAL" clId="{C0B336C2-E404-4010-AFC3-3AC886CF8CD9}" dt="2023-03-18T11:17:28.108" v="44956"/>
          <ac:graphicFrameMkLst>
            <pc:docMk/>
            <pc:sldMk cId="2574520006" sldId="302"/>
            <ac:graphicFrameMk id="17" creationId="{A95BAFC2-56A4-7791-1AEF-671729FF19DD}"/>
          </ac:graphicFrameMkLst>
        </pc:graphicFrameChg>
      </pc:sldChg>
      <pc:sldChg chg="addSp modSp add mod">
        <pc:chgData name="Zahavi, Roni Shai" userId="97ee324d-75ad-4fc3-ad35-b527fd686b21" providerId="ADAL" clId="{C0B336C2-E404-4010-AFC3-3AC886CF8CD9}" dt="2023-03-18T11:19:43.599" v="44980" actId="13822"/>
        <pc:sldMkLst>
          <pc:docMk/>
          <pc:sldMk cId="1540184981" sldId="303"/>
        </pc:sldMkLst>
        <pc:spChg chg="mod">
          <ac:chgData name="Zahavi, Roni Shai" userId="97ee324d-75ad-4fc3-ad35-b527fd686b21" providerId="ADAL" clId="{C0B336C2-E404-4010-AFC3-3AC886CF8CD9}" dt="2023-03-16T15:03:02.575" v="40547" actId="14100"/>
          <ac:spMkLst>
            <pc:docMk/>
            <pc:sldMk cId="1540184981" sldId="303"/>
            <ac:spMk id="2" creationId="{3E952F3E-EF74-236A-9F33-B7B791448026}"/>
          </ac:spMkLst>
        </pc:spChg>
        <pc:spChg chg="mod">
          <ac:chgData name="Zahavi, Roni Shai" userId="97ee324d-75ad-4fc3-ad35-b527fd686b21" providerId="ADAL" clId="{C0B336C2-E404-4010-AFC3-3AC886CF8CD9}" dt="2023-03-11T10:47:14.565" v="18507" actId="1038"/>
          <ac:spMkLst>
            <pc:docMk/>
            <pc:sldMk cId="1540184981" sldId="303"/>
            <ac:spMk id="3" creationId="{C347482D-518F-E7BC-7BDE-67F42EEDD90C}"/>
          </ac:spMkLst>
        </pc:spChg>
        <pc:spChg chg="mod">
          <ac:chgData name="Zahavi, Roni Shai" userId="97ee324d-75ad-4fc3-ad35-b527fd686b21" providerId="ADAL" clId="{C0B336C2-E404-4010-AFC3-3AC886CF8CD9}" dt="2023-03-18T11:19:43.599" v="44980" actId="13822"/>
          <ac:spMkLst>
            <pc:docMk/>
            <pc:sldMk cId="1540184981" sldId="303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19:41.863" v="44979" actId="13822"/>
          <ac:spMkLst>
            <pc:docMk/>
            <pc:sldMk cId="1540184981" sldId="303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27.019" v="44966"/>
          <ac:spMkLst>
            <pc:docMk/>
            <pc:sldMk cId="1540184981" sldId="303"/>
            <ac:spMk id="15" creationId="{46568A06-06BE-ACEC-2A67-FC3F0DAAC74B}"/>
          </ac:spMkLst>
        </pc:spChg>
        <pc:spChg chg="add mod">
          <ac:chgData name="Zahavi, Roni Shai" userId="97ee324d-75ad-4fc3-ad35-b527fd686b21" providerId="ADAL" clId="{C0B336C2-E404-4010-AFC3-3AC886CF8CD9}" dt="2023-03-18T11:13:42.220" v="44900"/>
          <ac:spMkLst>
            <pc:docMk/>
            <pc:sldMk cId="1540184981" sldId="303"/>
            <ac:spMk id="16" creationId="{BAC27618-A08C-0C04-0C73-BE7503D4382E}"/>
          </ac:spMkLst>
        </pc:spChg>
        <pc:graphicFrameChg chg="mod modGraphic">
          <ac:chgData name="Zahavi, Roni Shai" userId="97ee324d-75ad-4fc3-ad35-b527fd686b21" providerId="ADAL" clId="{C0B336C2-E404-4010-AFC3-3AC886CF8CD9}" dt="2023-03-18T11:17:32.116" v="44957"/>
          <ac:graphicFrameMkLst>
            <pc:docMk/>
            <pc:sldMk cId="1540184981" sldId="303"/>
            <ac:graphicFrameMk id="17" creationId="{A95BAFC2-56A4-7791-1AEF-671729FF19DD}"/>
          </ac:graphicFrameMkLst>
        </pc:graphicFrameChg>
      </pc:sldChg>
      <pc:sldChg chg="addSp modSp add del mod modAnim">
        <pc:chgData name="Zahavi, Roni Shai" userId="97ee324d-75ad-4fc3-ad35-b527fd686b21" providerId="ADAL" clId="{C0B336C2-E404-4010-AFC3-3AC886CF8CD9}" dt="2023-03-11T10:52:41.888" v="18585" actId="2696"/>
        <pc:sldMkLst>
          <pc:docMk/>
          <pc:sldMk cId="3632592333" sldId="304"/>
        </pc:sldMkLst>
        <pc:spChg chg="mod">
          <ac:chgData name="Zahavi, Roni Shai" userId="97ee324d-75ad-4fc3-ad35-b527fd686b21" providerId="ADAL" clId="{C0B336C2-E404-4010-AFC3-3AC886CF8CD9}" dt="2023-03-11T10:47:38.716" v="18536" actId="1038"/>
          <ac:spMkLst>
            <pc:docMk/>
            <pc:sldMk cId="3632592333" sldId="304"/>
            <ac:spMk id="3" creationId="{C347482D-518F-E7BC-7BDE-67F42EEDD90C}"/>
          </ac:spMkLst>
        </pc:spChg>
        <pc:spChg chg="add mod">
          <ac:chgData name="Zahavi, Roni Shai" userId="97ee324d-75ad-4fc3-ad35-b527fd686b21" providerId="ADAL" clId="{C0B336C2-E404-4010-AFC3-3AC886CF8CD9}" dt="2023-03-11T10:48:29.767" v="18545" actId="1076"/>
          <ac:spMkLst>
            <pc:docMk/>
            <pc:sldMk cId="3632592333" sldId="304"/>
            <ac:spMk id="16" creationId="{F77EC7B1-929A-45BB-3A3B-932C453CE3D3}"/>
          </ac:spMkLst>
        </pc:spChg>
        <pc:spChg chg="add mod">
          <ac:chgData name="Zahavi, Roni Shai" userId="97ee324d-75ad-4fc3-ad35-b527fd686b21" providerId="ADAL" clId="{C0B336C2-E404-4010-AFC3-3AC886CF8CD9}" dt="2023-03-11T10:49:15.532" v="18549" actId="1076"/>
          <ac:spMkLst>
            <pc:docMk/>
            <pc:sldMk cId="3632592333" sldId="304"/>
            <ac:spMk id="18" creationId="{B45EE12D-4F81-23C6-A801-40D475E53EAF}"/>
          </ac:spMkLst>
        </pc:spChg>
        <pc:graphicFrameChg chg="modGraphic">
          <ac:chgData name="Zahavi, Roni Shai" userId="97ee324d-75ad-4fc3-ad35-b527fd686b21" providerId="ADAL" clId="{C0B336C2-E404-4010-AFC3-3AC886CF8CD9}" dt="2023-03-11T10:50:37.993" v="18556" actId="20577"/>
          <ac:graphicFrameMkLst>
            <pc:docMk/>
            <pc:sldMk cId="3632592333" sldId="304"/>
            <ac:graphicFrameMk id="17" creationId="{A95BAFC2-56A4-7791-1AEF-671729FF19DD}"/>
          </ac:graphicFrameMkLst>
        </pc:graphicFrameChg>
      </pc:sldChg>
      <pc:sldChg chg="addSp delSp modSp add mod modNotesTx">
        <pc:chgData name="Zahavi, Roni Shai" userId="97ee324d-75ad-4fc3-ad35-b527fd686b21" providerId="ADAL" clId="{C0B336C2-E404-4010-AFC3-3AC886CF8CD9}" dt="2023-03-18T11:22:24.661" v="44996" actId="207"/>
        <pc:sldMkLst>
          <pc:docMk/>
          <pc:sldMk cId="3951917348" sldId="305"/>
        </pc:sldMkLst>
        <pc:spChg chg="mod">
          <ac:chgData name="Zahavi, Roni Shai" userId="97ee324d-75ad-4fc3-ad35-b527fd686b21" providerId="ADAL" clId="{C0B336C2-E404-4010-AFC3-3AC886CF8CD9}" dt="2023-03-16T15:03:08.005" v="40550" actId="14100"/>
          <ac:spMkLst>
            <pc:docMk/>
            <pc:sldMk cId="3951917348" sldId="305"/>
            <ac:spMk id="2" creationId="{3E952F3E-EF74-236A-9F33-B7B791448026}"/>
          </ac:spMkLst>
        </pc:spChg>
        <pc:spChg chg="mod">
          <ac:chgData name="Zahavi, Roni Shai" userId="97ee324d-75ad-4fc3-ad35-b527fd686b21" providerId="ADAL" clId="{C0B336C2-E404-4010-AFC3-3AC886CF8CD9}" dt="2023-03-18T11:19:52.024" v="44982" actId="13822"/>
          <ac:spMkLst>
            <pc:docMk/>
            <pc:sldMk cId="3951917348" sldId="305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19:49.567" v="44981" actId="13822"/>
          <ac:spMkLst>
            <pc:docMk/>
            <pc:sldMk cId="3951917348" sldId="305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30.880" v="44967"/>
          <ac:spMkLst>
            <pc:docMk/>
            <pc:sldMk cId="3951917348" sldId="305"/>
            <ac:spMk id="15" creationId="{46568A06-06BE-ACEC-2A67-FC3F0DAAC74B}"/>
          </ac:spMkLst>
        </pc:spChg>
        <pc:spChg chg="del mod">
          <ac:chgData name="Zahavi, Roni Shai" userId="97ee324d-75ad-4fc3-ad35-b527fd686b21" providerId="ADAL" clId="{C0B336C2-E404-4010-AFC3-3AC886CF8CD9}" dt="2023-03-18T11:19:15.892" v="44975" actId="478"/>
          <ac:spMkLst>
            <pc:docMk/>
            <pc:sldMk cId="3951917348" sldId="305"/>
            <ac:spMk id="16" creationId="{F77EC7B1-929A-45BB-3A3B-932C453CE3D3}"/>
          </ac:spMkLst>
        </pc:spChg>
        <pc:spChg chg="add mod">
          <ac:chgData name="Zahavi, Roni Shai" userId="97ee324d-75ad-4fc3-ad35-b527fd686b21" providerId="ADAL" clId="{C0B336C2-E404-4010-AFC3-3AC886CF8CD9}" dt="2023-03-18T11:19:16.254" v="44976"/>
          <ac:spMkLst>
            <pc:docMk/>
            <pc:sldMk cId="3951917348" sldId="305"/>
            <ac:spMk id="19" creationId="{59C465E7-3A08-D405-FF04-8BDE84A1832C}"/>
          </ac:spMkLst>
        </pc:spChg>
        <pc:graphicFrameChg chg="mod modGraphic">
          <ac:chgData name="Zahavi, Roni Shai" userId="97ee324d-75ad-4fc3-ad35-b527fd686b21" providerId="ADAL" clId="{C0B336C2-E404-4010-AFC3-3AC886CF8CD9}" dt="2023-03-18T11:22:24.661" v="44996" actId="207"/>
          <ac:graphicFrameMkLst>
            <pc:docMk/>
            <pc:sldMk cId="3951917348" sldId="305"/>
            <ac:graphicFrameMk id="17" creationId="{A95BAFC2-56A4-7791-1AEF-671729FF19DD}"/>
          </ac:graphicFrameMkLst>
        </pc:graphicFrameChg>
      </pc:sldChg>
      <pc:sldChg chg="addSp delSp modSp add mod">
        <pc:chgData name="Zahavi, Roni Shai" userId="97ee324d-75ad-4fc3-ad35-b527fd686b21" providerId="ADAL" clId="{C0B336C2-E404-4010-AFC3-3AC886CF8CD9}" dt="2023-03-18T11:22:37.968" v="44999" actId="207"/>
        <pc:sldMkLst>
          <pc:docMk/>
          <pc:sldMk cId="718118199" sldId="306"/>
        </pc:sldMkLst>
        <pc:spChg chg="mod">
          <ac:chgData name="Zahavi, Roni Shai" userId="97ee324d-75ad-4fc3-ad35-b527fd686b21" providerId="ADAL" clId="{C0B336C2-E404-4010-AFC3-3AC886CF8CD9}" dt="2023-03-16T15:03:13.494" v="40553" actId="14100"/>
          <ac:spMkLst>
            <pc:docMk/>
            <pc:sldMk cId="718118199" sldId="306"/>
            <ac:spMk id="2" creationId="{3E952F3E-EF74-236A-9F33-B7B791448026}"/>
          </ac:spMkLst>
        </pc:spChg>
        <pc:spChg chg="mod">
          <ac:chgData name="Zahavi, Roni Shai" userId="97ee324d-75ad-4fc3-ad35-b527fd686b21" providerId="ADAL" clId="{C0B336C2-E404-4010-AFC3-3AC886CF8CD9}" dt="2023-03-18T11:20:06.610" v="44984" actId="13822"/>
          <ac:spMkLst>
            <pc:docMk/>
            <pc:sldMk cId="718118199" sldId="306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20:04.840" v="44983" actId="13822"/>
          <ac:spMkLst>
            <pc:docMk/>
            <pc:sldMk cId="718118199" sldId="306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34.524" v="44968"/>
          <ac:spMkLst>
            <pc:docMk/>
            <pc:sldMk cId="718118199" sldId="306"/>
            <ac:spMk id="15" creationId="{46568A06-06BE-ACEC-2A67-FC3F0DAAC74B}"/>
          </ac:spMkLst>
        </pc:spChg>
        <pc:spChg chg="del">
          <ac:chgData name="Zahavi, Roni Shai" userId="97ee324d-75ad-4fc3-ad35-b527fd686b21" providerId="ADAL" clId="{C0B336C2-E404-4010-AFC3-3AC886CF8CD9}" dt="2023-03-18T11:13:47.626" v="44901" actId="478"/>
          <ac:spMkLst>
            <pc:docMk/>
            <pc:sldMk cId="718118199" sldId="306"/>
            <ac:spMk id="16" creationId="{F77EC7B1-929A-45BB-3A3B-932C453CE3D3}"/>
          </ac:spMkLst>
        </pc:spChg>
        <pc:spChg chg="mod">
          <ac:chgData name="Zahavi, Roni Shai" userId="97ee324d-75ad-4fc3-ad35-b527fd686b21" providerId="ADAL" clId="{C0B336C2-E404-4010-AFC3-3AC886CF8CD9}" dt="2023-03-11T10:51:03.036" v="18577" actId="1036"/>
          <ac:spMkLst>
            <pc:docMk/>
            <pc:sldMk cId="718118199" sldId="306"/>
            <ac:spMk id="18" creationId="{B45EE12D-4F81-23C6-A801-40D475E53EAF}"/>
          </ac:spMkLst>
        </pc:spChg>
        <pc:spChg chg="add mod">
          <ac:chgData name="Zahavi, Roni Shai" userId="97ee324d-75ad-4fc3-ad35-b527fd686b21" providerId="ADAL" clId="{C0B336C2-E404-4010-AFC3-3AC886CF8CD9}" dt="2023-03-18T11:13:48.074" v="44902"/>
          <ac:spMkLst>
            <pc:docMk/>
            <pc:sldMk cId="718118199" sldId="306"/>
            <ac:spMk id="19" creationId="{610901C1-5733-3D4C-2EAF-29E0D75176F8}"/>
          </ac:spMkLst>
        </pc:spChg>
        <pc:graphicFrameChg chg="mod modGraphic">
          <ac:chgData name="Zahavi, Roni Shai" userId="97ee324d-75ad-4fc3-ad35-b527fd686b21" providerId="ADAL" clId="{C0B336C2-E404-4010-AFC3-3AC886CF8CD9}" dt="2023-03-18T11:22:37.968" v="44999" actId="207"/>
          <ac:graphicFrameMkLst>
            <pc:docMk/>
            <pc:sldMk cId="718118199" sldId="306"/>
            <ac:graphicFrameMk id="17" creationId="{A95BAFC2-56A4-7791-1AEF-671729FF19DD}"/>
          </ac:graphicFrameMkLst>
        </pc:graphicFrameChg>
      </pc:sldChg>
      <pc:sldChg chg="addSp delSp modSp add mod">
        <pc:chgData name="Zahavi, Roni Shai" userId="97ee324d-75ad-4fc3-ad35-b527fd686b21" providerId="ADAL" clId="{C0B336C2-E404-4010-AFC3-3AC886CF8CD9}" dt="2023-03-18T11:23:13.472" v="45000" actId="207"/>
        <pc:sldMkLst>
          <pc:docMk/>
          <pc:sldMk cId="2760105145" sldId="307"/>
        </pc:sldMkLst>
        <pc:spChg chg="mod">
          <ac:chgData name="Zahavi, Roni Shai" userId="97ee324d-75ad-4fc3-ad35-b527fd686b21" providerId="ADAL" clId="{C0B336C2-E404-4010-AFC3-3AC886CF8CD9}" dt="2023-03-16T15:03:18.842" v="40556" actId="14100"/>
          <ac:spMkLst>
            <pc:docMk/>
            <pc:sldMk cId="2760105145" sldId="307"/>
            <ac:spMk id="2" creationId="{3E952F3E-EF74-236A-9F33-B7B791448026}"/>
          </ac:spMkLst>
        </pc:spChg>
        <pc:spChg chg="mod">
          <ac:chgData name="Zahavi, Roni Shai" userId="97ee324d-75ad-4fc3-ad35-b527fd686b21" providerId="ADAL" clId="{C0B336C2-E404-4010-AFC3-3AC886CF8CD9}" dt="2023-03-11T10:53:34.876" v="18678" actId="1038"/>
          <ac:spMkLst>
            <pc:docMk/>
            <pc:sldMk cId="2760105145" sldId="307"/>
            <ac:spMk id="3" creationId="{C347482D-518F-E7BC-7BDE-67F42EEDD90C}"/>
          </ac:spMkLst>
        </pc:spChg>
        <pc:spChg chg="mod">
          <ac:chgData name="Zahavi, Roni Shai" userId="97ee324d-75ad-4fc3-ad35-b527fd686b21" providerId="ADAL" clId="{C0B336C2-E404-4010-AFC3-3AC886CF8CD9}" dt="2023-03-18T11:20:13.118" v="44986" actId="13822"/>
          <ac:spMkLst>
            <pc:docMk/>
            <pc:sldMk cId="2760105145" sldId="307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20:11.741" v="44985" actId="13822"/>
          <ac:spMkLst>
            <pc:docMk/>
            <pc:sldMk cId="2760105145" sldId="307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38.844" v="44969"/>
          <ac:spMkLst>
            <pc:docMk/>
            <pc:sldMk cId="2760105145" sldId="307"/>
            <ac:spMk id="15" creationId="{46568A06-06BE-ACEC-2A67-FC3F0DAAC74B}"/>
          </ac:spMkLst>
        </pc:spChg>
        <pc:spChg chg="del">
          <ac:chgData name="Zahavi, Roni Shai" userId="97ee324d-75ad-4fc3-ad35-b527fd686b21" providerId="ADAL" clId="{C0B336C2-E404-4010-AFC3-3AC886CF8CD9}" dt="2023-03-18T11:13:56.938" v="44903" actId="478"/>
          <ac:spMkLst>
            <pc:docMk/>
            <pc:sldMk cId="2760105145" sldId="307"/>
            <ac:spMk id="16" creationId="{F77EC7B1-929A-45BB-3A3B-932C453CE3D3}"/>
          </ac:spMkLst>
        </pc:spChg>
        <pc:spChg chg="mod">
          <ac:chgData name="Zahavi, Roni Shai" userId="97ee324d-75ad-4fc3-ad35-b527fd686b21" providerId="ADAL" clId="{C0B336C2-E404-4010-AFC3-3AC886CF8CD9}" dt="2023-03-11T10:53:14.903" v="18609" actId="1036"/>
          <ac:spMkLst>
            <pc:docMk/>
            <pc:sldMk cId="2760105145" sldId="307"/>
            <ac:spMk id="18" creationId="{B45EE12D-4F81-23C6-A801-40D475E53EAF}"/>
          </ac:spMkLst>
        </pc:spChg>
        <pc:spChg chg="add mod">
          <ac:chgData name="Zahavi, Roni Shai" userId="97ee324d-75ad-4fc3-ad35-b527fd686b21" providerId="ADAL" clId="{C0B336C2-E404-4010-AFC3-3AC886CF8CD9}" dt="2023-03-18T11:13:57.361" v="44904"/>
          <ac:spMkLst>
            <pc:docMk/>
            <pc:sldMk cId="2760105145" sldId="307"/>
            <ac:spMk id="19" creationId="{93D80581-F578-E571-6DC2-B48EB85B7703}"/>
          </ac:spMkLst>
        </pc:spChg>
        <pc:graphicFrameChg chg="mod modGraphic">
          <ac:chgData name="Zahavi, Roni Shai" userId="97ee324d-75ad-4fc3-ad35-b527fd686b21" providerId="ADAL" clId="{C0B336C2-E404-4010-AFC3-3AC886CF8CD9}" dt="2023-03-18T11:23:13.472" v="45000" actId="207"/>
          <ac:graphicFrameMkLst>
            <pc:docMk/>
            <pc:sldMk cId="2760105145" sldId="307"/>
            <ac:graphicFrameMk id="17" creationId="{A95BAFC2-56A4-7791-1AEF-671729FF19DD}"/>
          </ac:graphicFrameMkLst>
        </pc:graphicFrameChg>
      </pc:sldChg>
      <pc:sldChg chg="addSp delSp modSp add mod">
        <pc:chgData name="Zahavi, Roni Shai" userId="97ee324d-75ad-4fc3-ad35-b527fd686b21" providerId="ADAL" clId="{C0B336C2-E404-4010-AFC3-3AC886CF8CD9}" dt="2023-03-18T11:23:30.493" v="45002" actId="207"/>
        <pc:sldMkLst>
          <pc:docMk/>
          <pc:sldMk cId="112412372" sldId="308"/>
        </pc:sldMkLst>
        <pc:spChg chg="mod">
          <ac:chgData name="Zahavi, Roni Shai" userId="97ee324d-75ad-4fc3-ad35-b527fd686b21" providerId="ADAL" clId="{C0B336C2-E404-4010-AFC3-3AC886CF8CD9}" dt="2023-03-16T15:03:24.654" v="40559" actId="14100"/>
          <ac:spMkLst>
            <pc:docMk/>
            <pc:sldMk cId="112412372" sldId="308"/>
            <ac:spMk id="2" creationId="{3E952F3E-EF74-236A-9F33-B7B791448026}"/>
          </ac:spMkLst>
        </pc:spChg>
        <pc:spChg chg="mod">
          <ac:chgData name="Zahavi, Roni Shai" userId="97ee324d-75ad-4fc3-ad35-b527fd686b21" providerId="ADAL" clId="{C0B336C2-E404-4010-AFC3-3AC886CF8CD9}" dt="2023-03-18T11:20:19.970" v="44988" actId="13822"/>
          <ac:spMkLst>
            <pc:docMk/>
            <pc:sldMk cId="112412372" sldId="308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20:17.781" v="44987" actId="13822"/>
          <ac:spMkLst>
            <pc:docMk/>
            <pc:sldMk cId="112412372" sldId="308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43.538" v="44970"/>
          <ac:spMkLst>
            <pc:docMk/>
            <pc:sldMk cId="112412372" sldId="308"/>
            <ac:spMk id="15" creationId="{46568A06-06BE-ACEC-2A67-FC3F0DAAC74B}"/>
          </ac:spMkLst>
        </pc:spChg>
        <pc:spChg chg="del">
          <ac:chgData name="Zahavi, Roni Shai" userId="97ee324d-75ad-4fc3-ad35-b527fd686b21" providerId="ADAL" clId="{C0B336C2-E404-4010-AFC3-3AC886CF8CD9}" dt="2023-03-18T11:14:01.733" v="44905" actId="478"/>
          <ac:spMkLst>
            <pc:docMk/>
            <pc:sldMk cId="112412372" sldId="308"/>
            <ac:spMk id="16" creationId="{F77EC7B1-929A-45BB-3A3B-932C453CE3D3}"/>
          </ac:spMkLst>
        </pc:spChg>
        <pc:spChg chg="mod">
          <ac:chgData name="Zahavi, Roni Shai" userId="97ee324d-75ad-4fc3-ad35-b527fd686b21" providerId="ADAL" clId="{C0B336C2-E404-4010-AFC3-3AC886CF8CD9}" dt="2023-03-11T10:56:38.439" v="18719" actId="1036"/>
          <ac:spMkLst>
            <pc:docMk/>
            <pc:sldMk cId="112412372" sldId="308"/>
            <ac:spMk id="18" creationId="{B45EE12D-4F81-23C6-A801-40D475E53EAF}"/>
          </ac:spMkLst>
        </pc:spChg>
        <pc:spChg chg="add mod">
          <ac:chgData name="Zahavi, Roni Shai" userId="97ee324d-75ad-4fc3-ad35-b527fd686b21" providerId="ADAL" clId="{C0B336C2-E404-4010-AFC3-3AC886CF8CD9}" dt="2023-03-18T11:14:02.098" v="44906"/>
          <ac:spMkLst>
            <pc:docMk/>
            <pc:sldMk cId="112412372" sldId="308"/>
            <ac:spMk id="19" creationId="{DE3D2F86-5A9D-6FEB-F9AA-F8E065899469}"/>
          </ac:spMkLst>
        </pc:spChg>
        <pc:graphicFrameChg chg="mod modGraphic">
          <ac:chgData name="Zahavi, Roni Shai" userId="97ee324d-75ad-4fc3-ad35-b527fd686b21" providerId="ADAL" clId="{C0B336C2-E404-4010-AFC3-3AC886CF8CD9}" dt="2023-03-18T11:23:30.493" v="45002" actId="207"/>
          <ac:graphicFrameMkLst>
            <pc:docMk/>
            <pc:sldMk cId="112412372" sldId="308"/>
            <ac:graphicFrameMk id="17" creationId="{A95BAFC2-56A4-7791-1AEF-671729FF19DD}"/>
          </ac:graphicFrameMkLst>
        </pc:graphicFrameChg>
      </pc:sldChg>
      <pc:sldChg chg="addSp delSp modSp add mod modNotesTx">
        <pc:chgData name="Zahavi, Roni Shai" userId="97ee324d-75ad-4fc3-ad35-b527fd686b21" providerId="ADAL" clId="{C0B336C2-E404-4010-AFC3-3AC886CF8CD9}" dt="2023-03-18T11:24:13.229" v="45004" actId="14100"/>
        <pc:sldMkLst>
          <pc:docMk/>
          <pc:sldMk cId="1303489939" sldId="309"/>
        </pc:sldMkLst>
        <pc:spChg chg="mod">
          <ac:chgData name="Zahavi, Roni Shai" userId="97ee324d-75ad-4fc3-ad35-b527fd686b21" providerId="ADAL" clId="{C0B336C2-E404-4010-AFC3-3AC886CF8CD9}" dt="2023-03-16T15:03:29.656" v="40562" actId="14100"/>
          <ac:spMkLst>
            <pc:docMk/>
            <pc:sldMk cId="1303489939" sldId="309"/>
            <ac:spMk id="2" creationId="{3E952F3E-EF74-236A-9F33-B7B791448026}"/>
          </ac:spMkLst>
        </pc:spChg>
        <pc:spChg chg="add mod">
          <ac:chgData name="Zahavi, Roni Shai" userId="97ee324d-75ad-4fc3-ad35-b527fd686b21" providerId="ADAL" clId="{C0B336C2-E404-4010-AFC3-3AC886CF8CD9}" dt="2023-03-18T11:14:11.635" v="44908"/>
          <ac:spMkLst>
            <pc:docMk/>
            <pc:sldMk cId="1303489939" sldId="309"/>
            <ac:spMk id="3" creationId="{78388FFB-70AB-3957-C711-E1A8E0BC57F6}"/>
          </ac:spMkLst>
        </pc:spChg>
        <pc:spChg chg="del">
          <ac:chgData name="Zahavi, Roni Shai" userId="97ee324d-75ad-4fc3-ad35-b527fd686b21" providerId="ADAL" clId="{C0B336C2-E404-4010-AFC3-3AC886CF8CD9}" dt="2023-03-11T10:57:33.454" v="18727" actId="478"/>
          <ac:spMkLst>
            <pc:docMk/>
            <pc:sldMk cId="1303489939" sldId="309"/>
            <ac:spMk id="3" creationId="{C347482D-518F-E7BC-7BDE-67F42EEDD90C}"/>
          </ac:spMkLst>
        </pc:spChg>
        <pc:spChg chg="mod">
          <ac:chgData name="Zahavi, Roni Shai" userId="97ee324d-75ad-4fc3-ad35-b527fd686b21" providerId="ADAL" clId="{C0B336C2-E404-4010-AFC3-3AC886CF8CD9}" dt="2023-03-18T11:20:26.243" v="44990" actId="13822"/>
          <ac:spMkLst>
            <pc:docMk/>
            <pc:sldMk cId="1303489939" sldId="309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20:24.747" v="44989" actId="13822"/>
          <ac:spMkLst>
            <pc:docMk/>
            <pc:sldMk cId="1303489939" sldId="309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46.775" v="44971"/>
          <ac:spMkLst>
            <pc:docMk/>
            <pc:sldMk cId="1303489939" sldId="309"/>
            <ac:spMk id="15" creationId="{46568A06-06BE-ACEC-2A67-FC3F0DAAC74B}"/>
          </ac:spMkLst>
        </pc:spChg>
        <pc:spChg chg="del">
          <ac:chgData name="Zahavi, Roni Shai" userId="97ee324d-75ad-4fc3-ad35-b527fd686b21" providerId="ADAL" clId="{C0B336C2-E404-4010-AFC3-3AC886CF8CD9}" dt="2023-03-18T11:14:11.295" v="44907" actId="478"/>
          <ac:spMkLst>
            <pc:docMk/>
            <pc:sldMk cId="1303489939" sldId="309"/>
            <ac:spMk id="16" creationId="{F77EC7B1-929A-45BB-3A3B-932C453CE3D3}"/>
          </ac:spMkLst>
        </pc:spChg>
        <pc:spChg chg="del">
          <ac:chgData name="Zahavi, Roni Shai" userId="97ee324d-75ad-4fc3-ad35-b527fd686b21" providerId="ADAL" clId="{C0B336C2-E404-4010-AFC3-3AC886CF8CD9}" dt="2023-03-11T10:57:30.739" v="18726" actId="478"/>
          <ac:spMkLst>
            <pc:docMk/>
            <pc:sldMk cId="1303489939" sldId="309"/>
            <ac:spMk id="18" creationId="{B45EE12D-4F81-23C6-A801-40D475E53EAF}"/>
          </ac:spMkLst>
        </pc:spChg>
        <pc:spChg chg="add del mod">
          <ac:chgData name="Zahavi, Roni Shai" userId="97ee324d-75ad-4fc3-ad35-b527fd686b21" providerId="ADAL" clId="{C0B336C2-E404-4010-AFC3-3AC886CF8CD9}" dt="2023-03-11T10:57:42.159" v="18730"/>
          <ac:spMkLst>
            <pc:docMk/>
            <pc:sldMk cId="1303489939" sldId="309"/>
            <ac:spMk id="19" creationId="{7A27E875-EAEF-E354-F6C3-ACA947002CCA}"/>
          </ac:spMkLst>
        </pc:spChg>
        <pc:spChg chg="add del mod">
          <ac:chgData name="Zahavi, Roni Shai" userId="97ee324d-75ad-4fc3-ad35-b527fd686b21" providerId="ADAL" clId="{C0B336C2-E404-4010-AFC3-3AC886CF8CD9}" dt="2023-03-11T10:59:08.785" v="18738" actId="478"/>
          <ac:spMkLst>
            <pc:docMk/>
            <pc:sldMk cId="1303489939" sldId="309"/>
            <ac:spMk id="20" creationId="{F44C471B-CA9F-C783-77A6-2F1AB4747566}"/>
          </ac:spMkLst>
        </pc:spChg>
        <pc:spChg chg="add mod">
          <ac:chgData name="Zahavi, Roni Shai" userId="97ee324d-75ad-4fc3-ad35-b527fd686b21" providerId="ADAL" clId="{C0B336C2-E404-4010-AFC3-3AC886CF8CD9}" dt="2023-03-18T11:24:13.229" v="45004" actId="14100"/>
          <ac:spMkLst>
            <pc:docMk/>
            <pc:sldMk cId="1303489939" sldId="309"/>
            <ac:spMk id="21" creationId="{E9345E76-7855-25DF-16AE-36A749EC4C24}"/>
          </ac:spMkLst>
        </pc:spChg>
        <pc:graphicFrameChg chg="mod modGraphic">
          <ac:chgData name="Zahavi, Roni Shai" userId="97ee324d-75ad-4fc3-ad35-b527fd686b21" providerId="ADAL" clId="{C0B336C2-E404-4010-AFC3-3AC886CF8CD9}" dt="2023-03-18T11:17:53.582" v="44962"/>
          <ac:graphicFrameMkLst>
            <pc:docMk/>
            <pc:sldMk cId="1303489939" sldId="309"/>
            <ac:graphicFrameMk id="17" creationId="{A95BAFC2-56A4-7791-1AEF-671729FF19DD}"/>
          </ac:graphicFrameMkLst>
        </pc:graphicFrameChg>
      </pc:sldChg>
      <pc:sldChg chg="addSp delSp modSp add mod">
        <pc:chgData name="Zahavi, Roni Shai" userId="97ee324d-75ad-4fc3-ad35-b527fd686b21" providerId="ADAL" clId="{C0B336C2-E404-4010-AFC3-3AC886CF8CD9}" dt="2023-03-18T11:26:06.956" v="45021" actId="14100"/>
        <pc:sldMkLst>
          <pc:docMk/>
          <pc:sldMk cId="1307277073" sldId="310"/>
        </pc:sldMkLst>
        <pc:spChg chg="mod">
          <ac:chgData name="Zahavi, Roni Shai" userId="97ee324d-75ad-4fc3-ad35-b527fd686b21" providerId="ADAL" clId="{C0B336C2-E404-4010-AFC3-3AC886CF8CD9}" dt="2023-03-16T15:03:36.459" v="40565" actId="14100"/>
          <ac:spMkLst>
            <pc:docMk/>
            <pc:sldMk cId="1307277073" sldId="310"/>
            <ac:spMk id="2" creationId="{3E952F3E-EF74-236A-9F33-B7B791448026}"/>
          </ac:spMkLst>
        </pc:spChg>
        <pc:spChg chg="add mod">
          <ac:chgData name="Zahavi, Roni Shai" userId="97ee324d-75ad-4fc3-ad35-b527fd686b21" providerId="ADAL" clId="{C0B336C2-E404-4010-AFC3-3AC886CF8CD9}" dt="2023-03-18T11:14:16.996" v="44910"/>
          <ac:spMkLst>
            <pc:docMk/>
            <pc:sldMk cId="1307277073" sldId="310"/>
            <ac:spMk id="3" creationId="{7BE5B00B-4FE2-3373-CBEF-E56C3369022F}"/>
          </ac:spMkLst>
        </pc:spChg>
        <pc:spChg chg="mod">
          <ac:chgData name="Zahavi, Roni Shai" userId="97ee324d-75ad-4fc3-ad35-b527fd686b21" providerId="ADAL" clId="{C0B336C2-E404-4010-AFC3-3AC886CF8CD9}" dt="2023-03-18T11:20:32.364" v="44992" actId="13822"/>
          <ac:spMkLst>
            <pc:docMk/>
            <pc:sldMk cId="1307277073" sldId="310"/>
            <ac:spMk id="8" creationId="{72657412-1AE3-4878-F6FA-CA71DFC204E0}"/>
          </ac:spMkLst>
        </pc:spChg>
        <pc:spChg chg="mod">
          <ac:chgData name="Zahavi, Roni Shai" userId="97ee324d-75ad-4fc3-ad35-b527fd686b21" providerId="ADAL" clId="{C0B336C2-E404-4010-AFC3-3AC886CF8CD9}" dt="2023-03-18T11:20:30.127" v="44991" actId="13822"/>
          <ac:spMkLst>
            <pc:docMk/>
            <pc:sldMk cId="1307277073" sldId="310"/>
            <ac:spMk id="9" creationId="{FF5E1693-FE7D-87E5-1138-7C7F4C292388}"/>
          </ac:spMkLst>
        </pc:spChg>
        <pc:spChg chg="mod">
          <ac:chgData name="Zahavi, Roni Shai" userId="97ee324d-75ad-4fc3-ad35-b527fd686b21" providerId="ADAL" clId="{C0B336C2-E404-4010-AFC3-3AC886CF8CD9}" dt="2023-03-18T11:18:50.216" v="44972"/>
          <ac:spMkLst>
            <pc:docMk/>
            <pc:sldMk cId="1307277073" sldId="310"/>
            <ac:spMk id="15" creationId="{46568A06-06BE-ACEC-2A67-FC3F0DAAC74B}"/>
          </ac:spMkLst>
        </pc:spChg>
        <pc:spChg chg="del">
          <ac:chgData name="Zahavi, Roni Shai" userId="97ee324d-75ad-4fc3-ad35-b527fd686b21" providerId="ADAL" clId="{C0B336C2-E404-4010-AFC3-3AC886CF8CD9}" dt="2023-03-18T11:14:16.655" v="44909" actId="478"/>
          <ac:spMkLst>
            <pc:docMk/>
            <pc:sldMk cId="1307277073" sldId="310"/>
            <ac:spMk id="16" creationId="{F77EC7B1-929A-45BB-3A3B-932C453CE3D3}"/>
          </ac:spMkLst>
        </pc:spChg>
        <pc:spChg chg="add mod">
          <ac:chgData name="Zahavi, Roni Shai" userId="97ee324d-75ad-4fc3-ad35-b527fd686b21" providerId="ADAL" clId="{C0B336C2-E404-4010-AFC3-3AC886CF8CD9}" dt="2023-03-18T11:26:06.956" v="45021" actId="14100"/>
          <ac:spMkLst>
            <pc:docMk/>
            <pc:sldMk cId="1307277073" sldId="310"/>
            <ac:spMk id="18" creationId="{CCC25EEB-57A5-CBB7-C155-6FC662C34185}"/>
          </ac:spMkLst>
        </pc:spChg>
        <pc:spChg chg="del mod">
          <ac:chgData name="Zahavi, Roni Shai" userId="97ee324d-75ad-4fc3-ad35-b527fd686b21" providerId="ADAL" clId="{C0B336C2-E404-4010-AFC3-3AC886CF8CD9}" dt="2023-03-18T11:24:26.331" v="45009" actId="478"/>
          <ac:spMkLst>
            <pc:docMk/>
            <pc:sldMk cId="1307277073" sldId="310"/>
            <ac:spMk id="21" creationId="{E9345E76-7855-25DF-16AE-36A749EC4C24}"/>
          </ac:spMkLst>
        </pc:spChg>
        <pc:graphicFrameChg chg="mod">
          <ac:chgData name="Zahavi, Roni Shai" userId="97ee324d-75ad-4fc3-ad35-b527fd686b21" providerId="ADAL" clId="{C0B336C2-E404-4010-AFC3-3AC886CF8CD9}" dt="2023-03-18T11:17:57.402" v="44963"/>
          <ac:graphicFrameMkLst>
            <pc:docMk/>
            <pc:sldMk cId="1307277073" sldId="310"/>
            <ac:graphicFrameMk id="17" creationId="{A95BAFC2-56A4-7791-1AEF-671729FF19DD}"/>
          </ac:graphicFrameMkLst>
        </pc:graphicFrameChg>
      </pc:sldChg>
      <pc:sldChg chg="modSp new del mod">
        <pc:chgData name="Zahavi, Roni Shai" userId="97ee324d-75ad-4fc3-ad35-b527fd686b21" providerId="ADAL" clId="{C0B336C2-E404-4010-AFC3-3AC886CF8CD9}" dt="2023-03-18T10:56:09" v="44257" actId="47"/>
        <pc:sldMkLst>
          <pc:docMk/>
          <pc:sldMk cId="4095185364" sldId="311"/>
        </pc:sldMkLst>
        <pc:spChg chg="mod">
          <ac:chgData name="Zahavi, Roni Shai" userId="97ee324d-75ad-4fc3-ad35-b527fd686b21" providerId="ADAL" clId="{C0B336C2-E404-4010-AFC3-3AC886CF8CD9}" dt="2023-03-11T11:06:14.135" v="19172" actId="20577"/>
          <ac:spMkLst>
            <pc:docMk/>
            <pc:sldMk cId="4095185364" sldId="311"/>
            <ac:spMk id="2" creationId="{18FC2037-DAF2-E721-27C7-F6E816F1A294}"/>
          </ac:spMkLst>
        </pc:spChg>
        <pc:spChg chg="mod">
          <ac:chgData name="Zahavi, Roni Shai" userId="97ee324d-75ad-4fc3-ad35-b527fd686b21" providerId="ADAL" clId="{C0B336C2-E404-4010-AFC3-3AC886CF8CD9}" dt="2023-03-11T11:08:37.473" v="19508" actId="6549"/>
          <ac:spMkLst>
            <pc:docMk/>
            <pc:sldMk cId="4095185364" sldId="311"/>
            <ac:spMk id="3" creationId="{57B43D80-C7E9-437F-1135-5198A4064BCE}"/>
          </ac:spMkLst>
        </pc:spChg>
      </pc:sldChg>
      <pc:sldChg chg="addSp delSp modSp new del mod addAnim delAnim modAnim">
        <pc:chgData name="Zahavi, Roni Shai" userId="97ee324d-75ad-4fc3-ad35-b527fd686b21" providerId="ADAL" clId="{C0B336C2-E404-4010-AFC3-3AC886CF8CD9}" dt="2023-03-18T10:56:01.744" v="44256" actId="47"/>
        <pc:sldMkLst>
          <pc:docMk/>
          <pc:sldMk cId="3702704119" sldId="312"/>
        </pc:sldMkLst>
        <pc:spChg chg="mod">
          <ac:chgData name="Zahavi, Roni Shai" userId="97ee324d-75ad-4fc3-ad35-b527fd686b21" providerId="ADAL" clId="{C0B336C2-E404-4010-AFC3-3AC886CF8CD9}" dt="2023-03-16T15:04:04.877" v="40578" actId="20577"/>
          <ac:spMkLst>
            <pc:docMk/>
            <pc:sldMk cId="3702704119" sldId="312"/>
            <ac:spMk id="2" creationId="{C428043C-4F45-08D0-E5C9-22DC63B7D563}"/>
          </ac:spMkLst>
        </pc:spChg>
        <pc:spChg chg="mod">
          <ac:chgData name="Zahavi, Roni Shai" userId="97ee324d-75ad-4fc3-ad35-b527fd686b21" providerId="ADAL" clId="{C0B336C2-E404-4010-AFC3-3AC886CF8CD9}" dt="2023-03-11T11:19:52.531" v="20247" actId="20577"/>
          <ac:spMkLst>
            <pc:docMk/>
            <pc:sldMk cId="3702704119" sldId="312"/>
            <ac:spMk id="3" creationId="{A43FC4F2-2973-592E-D61E-A7C2A915CFC0}"/>
          </ac:spMkLst>
        </pc:spChg>
        <pc:spChg chg="mod">
          <ac:chgData name="Zahavi, Roni Shai" userId="97ee324d-75ad-4fc3-ad35-b527fd686b21" providerId="ADAL" clId="{C0B336C2-E404-4010-AFC3-3AC886CF8CD9}" dt="2023-03-11T11:14:13.954" v="20224" actId="1076"/>
          <ac:spMkLst>
            <pc:docMk/>
            <pc:sldMk cId="3702704119" sldId="312"/>
            <ac:spMk id="6" creationId="{C45360FF-2ED4-D3FA-8A08-D3CF125363C4}"/>
          </ac:spMkLst>
        </pc:spChg>
        <pc:spChg chg="add del mod">
          <ac:chgData name="Zahavi, Roni Shai" userId="97ee324d-75ad-4fc3-ad35-b527fd686b21" providerId="ADAL" clId="{C0B336C2-E404-4010-AFC3-3AC886CF8CD9}" dt="2023-03-11T11:19:45.851" v="20243" actId="478"/>
          <ac:spMkLst>
            <pc:docMk/>
            <pc:sldMk cId="3702704119" sldId="312"/>
            <ac:spMk id="8" creationId="{85796CB8-2CCB-648D-D533-E8042A968294}"/>
          </ac:spMkLst>
        </pc:spChg>
        <pc:grpChg chg="add del mod">
          <ac:chgData name="Zahavi, Roni Shai" userId="97ee324d-75ad-4fc3-ad35-b527fd686b21" providerId="ADAL" clId="{C0B336C2-E404-4010-AFC3-3AC886CF8CD9}" dt="2023-03-11T11:19:54.388" v="20248" actId="478"/>
          <ac:grpSpMkLst>
            <pc:docMk/>
            <pc:sldMk cId="3702704119" sldId="312"/>
            <ac:grpSpMk id="4" creationId="{DDA7AA9D-68EC-F4ED-4A0D-BE16DFE3AA28}"/>
          </ac:grpSpMkLst>
        </pc:grpChg>
        <pc:cxnChg chg="mod">
          <ac:chgData name="Zahavi, Roni Shai" userId="97ee324d-75ad-4fc3-ad35-b527fd686b21" providerId="ADAL" clId="{C0B336C2-E404-4010-AFC3-3AC886CF8CD9}" dt="2023-03-11T11:19:54.388" v="20248" actId="478"/>
          <ac:cxnSpMkLst>
            <pc:docMk/>
            <pc:sldMk cId="3702704119" sldId="312"/>
            <ac:cxnSpMk id="5" creationId="{B33927AD-85BD-2B13-F286-312B7580F8D5}"/>
          </ac:cxnSpMkLst>
        </pc:cxnChg>
      </pc:sldChg>
      <pc:sldChg chg="addSp delSp modSp add mod ord modAnim modNotesTx">
        <pc:chgData name="Zahavi, Roni Shai" userId="97ee324d-75ad-4fc3-ad35-b527fd686b21" providerId="ADAL" clId="{C0B336C2-E404-4010-AFC3-3AC886CF8CD9}" dt="2023-03-18T15:19:03.892" v="48190"/>
        <pc:sldMkLst>
          <pc:docMk/>
          <pc:sldMk cId="3921151565" sldId="313"/>
        </pc:sldMkLst>
        <pc:spChg chg="mod">
          <ac:chgData name="Zahavi, Roni Shai" userId="97ee324d-75ad-4fc3-ad35-b527fd686b21" providerId="ADAL" clId="{C0B336C2-E404-4010-AFC3-3AC886CF8CD9}" dt="2023-03-16T15:03:59.840" v="40575" actId="20577"/>
          <ac:spMkLst>
            <pc:docMk/>
            <pc:sldMk cId="3921151565" sldId="313"/>
            <ac:spMk id="2" creationId="{C428043C-4F45-08D0-E5C9-22DC63B7D563}"/>
          </ac:spMkLst>
        </pc:spChg>
        <pc:spChg chg="mod">
          <ac:chgData name="Zahavi, Roni Shai" userId="97ee324d-75ad-4fc3-ad35-b527fd686b21" providerId="ADAL" clId="{C0B336C2-E404-4010-AFC3-3AC886CF8CD9}" dt="2023-03-18T10:46:43.270" v="44045" actId="6549"/>
          <ac:spMkLst>
            <pc:docMk/>
            <pc:sldMk cId="3921151565" sldId="313"/>
            <ac:spMk id="3" creationId="{A43FC4F2-2973-592E-D61E-A7C2A915CFC0}"/>
          </ac:spMkLst>
        </pc:spChg>
        <pc:spChg chg="mod">
          <ac:chgData name="Zahavi, Roni Shai" userId="97ee324d-75ad-4fc3-ad35-b527fd686b21" providerId="ADAL" clId="{C0B336C2-E404-4010-AFC3-3AC886CF8CD9}" dt="2023-03-18T10:47:04.569" v="44060" actId="20577"/>
          <ac:spMkLst>
            <pc:docMk/>
            <pc:sldMk cId="3921151565" sldId="313"/>
            <ac:spMk id="6" creationId="{C45360FF-2ED4-D3FA-8A08-D3CF125363C4}"/>
          </ac:spMkLst>
        </pc:spChg>
        <pc:spChg chg="add del mod">
          <ac:chgData name="Zahavi, Roni Shai" userId="97ee324d-75ad-4fc3-ad35-b527fd686b21" providerId="ADAL" clId="{C0B336C2-E404-4010-AFC3-3AC886CF8CD9}" dt="2023-03-11T12:16:57.753" v="24864"/>
          <ac:spMkLst>
            <pc:docMk/>
            <pc:sldMk cId="3921151565" sldId="313"/>
            <ac:spMk id="7" creationId="{43B11ED9-E7B0-C313-E0AA-571973BC5A9F}"/>
          </ac:spMkLst>
        </pc:spChg>
        <pc:spChg chg="del mod">
          <ac:chgData name="Zahavi, Roni Shai" userId="97ee324d-75ad-4fc3-ad35-b527fd686b21" providerId="ADAL" clId="{C0B336C2-E404-4010-AFC3-3AC886CF8CD9}" dt="2023-03-18T10:43:36.300" v="43970" actId="478"/>
          <ac:spMkLst>
            <pc:docMk/>
            <pc:sldMk cId="3921151565" sldId="313"/>
            <ac:spMk id="8" creationId="{85796CB8-2CCB-648D-D533-E8042A968294}"/>
          </ac:spMkLst>
        </pc:spChg>
        <pc:spChg chg="mod">
          <ac:chgData name="Zahavi, Roni Shai" userId="97ee324d-75ad-4fc3-ad35-b527fd686b21" providerId="ADAL" clId="{C0B336C2-E404-4010-AFC3-3AC886CF8CD9}" dt="2023-03-11T12:17:54.172" v="24916" actId="20577"/>
          <ac:spMkLst>
            <pc:docMk/>
            <pc:sldMk cId="3921151565" sldId="313"/>
            <ac:spMk id="11" creationId="{4FA0B54C-53BB-ECB0-50A0-70E096773697}"/>
          </ac:spMkLst>
        </pc:spChg>
        <pc:grpChg chg="mod">
          <ac:chgData name="Zahavi, Roni Shai" userId="97ee324d-75ad-4fc3-ad35-b527fd686b21" providerId="ADAL" clId="{C0B336C2-E404-4010-AFC3-3AC886CF8CD9}" dt="2023-03-18T10:47:11.818" v="44061" actId="1076"/>
          <ac:grpSpMkLst>
            <pc:docMk/>
            <pc:sldMk cId="3921151565" sldId="313"/>
            <ac:grpSpMk id="4" creationId="{DDA7AA9D-68EC-F4ED-4A0D-BE16DFE3AA28}"/>
          </ac:grpSpMkLst>
        </pc:grpChg>
        <pc:grpChg chg="add mod">
          <ac:chgData name="Zahavi, Roni Shai" userId="97ee324d-75ad-4fc3-ad35-b527fd686b21" providerId="ADAL" clId="{C0B336C2-E404-4010-AFC3-3AC886CF8CD9}" dt="2023-03-18T10:47:15.797" v="44062" actId="1076"/>
          <ac:grpSpMkLst>
            <pc:docMk/>
            <pc:sldMk cId="3921151565" sldId="313"/>
            <ac:grpSpMk id="9" creationId="{41FA4982-AE7E-5087-9EDF-41B2D2C9855D}"/>
          </ac:grpSpMkLst>
        </pc:grpChg>
        <pc:cxnChg chg="mod">
          <ac:chgData name="Zahavi, Roni Shai" userId="97ee324d-75ad-4fc3-ad35-b527fd686b21" providerId="ADAL" clId="{C0B336C2-E404-4010-AFC3-3AC886CF8CD9}" dt="2023-03-18T10:47:03.556" v="44052" actId="20577"/>
          <ac:cxnSpMkLst>
            <pc:docMk/>
            <pc:sldMk cId="3921151565" sldId="313"/>
            <ac:cxnSpMk id="5" creationId="{B33927AD-85BD-2B13-F286-312B7580F8D5}"/>
          </ac:cxnSpMkLst>
        </pc:cxnChg>
        <pc:cxnChg chg="mod">
          <ac:chgData name="Zahavi, Roni Shai" userId="97ee324d-75ad-4fc3-ad35-b527fd686b21" providerId="ADAL" clId="{C0B336C2-E404-4010-AFC3-3AC886CF8CD9}" dt="2023-03-18T10:47:20.384" v="44063" actId="14100"/>
          <ac:cxnSpMkLst>
            <pc:docMk/>
            <pc:sldMk cId="3921151565" sldId="313"/>
            <ac:cxnSpMk id="10" creationId="{0FA76425-0B6B-8A69-B893-014632B07665}"/>
          </ac:cxnSpMkLst>
        </pc:cxnChg>
      </pc:sldChg>
      <pc:sldChg chg="delSp modSp add mod ord delAnim modAnim">
        <pc:chgData name="Zahavi, Roni Shai" userId="97ee324d-75ad-4fc3-ad35-b527fd686b21" providerId="ADAL" clId="{C0B336C2-E404-4010-AFC3-3AC886CF8CD9}" dt="2023-03-18T10:49:48.301" v="44095"/>
        <pc:sldMkLst>
          <pc:docMk/>
          <pc:sldMk cId="4258326062" sldId="314"/>
        </pc:sldMkLst>
        <pc:spChg chg="mod">
          <ac:chgData name="Zahavi, Roni Shai" userId="97ee324d-75ad-4fc3-ad35-b527fd686b21" providerId="ADAL" clId="{C0B336C2-E404-4010-AFC3-3AC886CF8CD9}" dt="2023-03-16T15:04:38.592" v="40599" actId="1036"/>
          <ac:spMkLst>
            <pc:docMk/>
            <pc:sldMk cId="4258326062" sldId="314"/>
            <ac:spMk id="2" creationId="{C428043C-4F45-08D0-E5C9-22DC63B7D563}"/>
          </ac:spMkLst>
        </pc:spChg>
        <pc:spChg chg="mod">
          <ac:chgData name="Zahavi, Roni Shai" userId="97ee324d-75ad-4fc3-ad35-b527fd686b21" providerId="ADAL" clId="{C0B336C2-E404-4010-AFC3-3AC886CF8CD9}" dt="2023-03-18T10:49:41.983" v="44094" actId="113"/>
          <ac:spMkLst>
            <pc:docMk/>
            <pc:sldMk cId="4258326062" sldId="314"/>
            <ac:spMk id="3" creationId="{A43FC4F2-2973-592E-D61E-A7C2A915CFC0}"/>
          </ac:spMkLst>
        </pc:spChg>
        <pc:spChg chg="del">
          <ac:chgData name="Zahavi, Roni Shai" userId="97ee324d-75ad-4fc3-ad35-b527fd686b21" providerId="ADAL" clId="{C0B336C2-E404-4010-AFC3-3AC886CF8CD9}" dt="2023-03-18T10:49:01.802" v="44068" actId="478"/>
          <ac:spMkLst>
            <pc:docMk/>
            <pc:sldMk cId="4258326062" sldId="314"/>
            <ac:spMk id="8" creationId="{85796CB8-2CCB-648D-D533-E8042A968294}"/>
          </ac:spMkLst>
        </pc:spChg>
        <pc:grpChg chg="del">
          <ac:chgData name="Zahavi, Roni Shai" userId="97ee324d-75ad-4fc3-ad35-b527fd686b21" providerId="ADAL" clId="{C0B336C2-E404-4010-AFC3-3AC886CF8CD9}" dt="2023-03-11T11:22:31.881" v="20353" actId="478"/>
          <ac:grpSpMkLst>
            <pc:docMk/>
            <pc:sldMk cId="4258326062" sldId="314"/>
            <ac:grpSpMk id="4" creationId="{DDA7AA9D-68EC-F4ED-4A0D-BE16DFE3AA28}"/>
          </ac:grpSpMkLst>
        </pc:grpChg>
        <pc:cxnChg chg="mod">
          <ac:chgData name="Zahavi, Roni Shai" userId="97ee324d-75ad-4fc3-ad35-b527fd686b21" providerId="ADAL" clId="{C0B336C2-E404-4010-AFC3-3AC886CF8CD9}" dt="2023-03-11T11:22:31.881" v="20353" actId="478"/>
          <ac:cxnSpMkLst>
            <pc:docMk/>
            <pc:sldMk cId="4258326062" sldId="314"/>
            <ac:cxnSpMk id="5" creationId="{B33927AD-85BD-2B13-F286-312B7580F8D5}"/>
          </ac:cxnSpMkLst>
        </pc:cxnChg>
      </pc:sldChg>
      <pc:sldChg chg="addSp modSp new del mod setBg">
        <pc:chgData name="Zahavi, Roni Shai" userId="97ee324d-75ad-4fc3-ad35-b527fd686b21" providerId="ADAL" clId="{C0B336C2-E404-4010-AFC3-3AC886CF8CD9}" dt="2023-03-18T11:26:39.155" v="45022" actId="2696"/>
        <pc:sldMkLst>
          <pc:docMk/>
          <pc:sldMk cId="431417906" sldId="315"/>
        </pc:sldMkLst>
        <pc:spChg chg="mod">
          <ac:chgData name="Zahavi, Roni Shai" userId="97ee324d-75ad-4fc3-ad35-b527fd686b21" providerId="ADAL" clId="{C0B336C2-E404-4010-AFC3-3AC886CF8CD9}" dt="2023-03-11T11:28:09.800" v="21155" actId="20577"/>
          <ac:spMkLst>
            <pc:docMk/>
            <pc:sldMk cId="431417906" sldId="315"/>
            <ac:spMk id="2" creationId="{2B7B9D98-9FBE-F15B-D243-F23FD1C1C11B}"/>
          </ac:spMkLst>
        </pc:spChg>
        <pc:spChg chg="mod">
          <ac:chgData name="Zahavi, Roni Shai" userId="97ee324d-75ad-4fc3-ad35-b527fd686b21" providerId="ADAL" clId="{C0B336C2-E404-4010-AFC3-3AC886CF8CD9}" dt="2023-03-11T11:37:57.960" v="21763" actId="20577"/>
          <ac:spMkLst>
            <pc:docMk/>
            <pc:sldMk cId="431417906" sldId="315"/>
            <ac:spMk id="3" creationId="{8BE2EA85-0B63-1083-4633-54F6A8E555D6}"/>
          </ac:spMkLst>
        </pc:spChg>
        <pc:spChg chg="add">
          <ac:chgData name="Zahavi, Roni Shai" userId="97ee324d-75ad-4fc3-ad35-b527fd686b21" providerId="ADAL" clId="{C0B336C2-E404-4010-AFC3-3AC886CF8CD9}" dt="2023-03-11T11:27:25.592" v="21108" actId="26606"/>
          <ac:spMkLst>
            <pc:docMk/>
            <pc:sldMk cId="431417906" sldId="315"/>
            <ac:spMk id="8" creationId="{80516254-1D9F-4F3A-9870-3A3280BE2BFE}"/>
          </ac:spMkLst>
        </pc:spChg>
        <pc:spChg chg="add">
          <ac:chgData name="Zahavi, Roni Shai" userId="97ee324d-75ad-4fc3-ad35-b527fd686b21" providerId="ADAL" clId="{C0B336C2-E404-4010-AFC3-3AC886CF8CD9}" dt="2023-03-11T11:27:25.592" v="21108" actId="26606"/>
          <ac:spMkLst>
            <pc:docMk/>
            <pc:sldMk cId="431417906" sldId="315"/>
            <ac:spMk id="10" creationId="{FC14672B-27A5-4CDA-ABAF-5E4CF4B41C23}"/>
          </ac:spMkLst>
        </pc:spChg>
        <pc:spChg chg="add">
          <ac:chgData name="Zahavi, Roni Shai" userId="97ee324d-75ad-4fc3-ad35-b527fd686b21" providerId="ADAL" clId="{C0B336C2-E404-4010-AFC3-3AC886CF8CD9}" dt="2023-03-11T11:27:25.592" v="21108" actId="26606"/>
          <ac:spMkLst>
            <pc:docMk/>
            <pc:sldMk cId="431417906" sldId="315"/>
            <ac:spMk id="14" creationId="{9A206779-5C74-4555-94BC-5845C92EC3A8}"/>
          </ac:spMkLst>
        </pc:spChg>
        <pc:cxnChg chg="add">
          <ac:chgData name="Zahavi, Roni Shai" userId="97ee324d-75ad-4fc3-ad35-b527fd686b21" providerId="ADAL" clId="{C0B336C2-E404-4010-AFC3-3AC886CF8CD9}" dt="2023-03-11T11:27:25.592" v="21108" actId="26606"/>
          <ac:cxnSpMkLst>
            <pc:docMk/>
            <pc:sldMk cId="431417906" sldId="315"/>
            <ac:cxnSpMk id="12" creationId="{8D89589C-2C90-4407-A995-05EC3DD7AB14}"/>
          </ac:cxnSpMkLst>
        </pc:cxnChg>
      </pc:sldChg>
      <pc:sldChg chg="addSp modSp add del">
        <pc:chgData name="Zahavi, Roni Shai" userId="97ee324d-75ad-4fc3-ad35-b527fd686b21" providerId="ADAL" clId="{C0B336C2-E404-4010-AFC3-3AC886CF8CD9}" dt="2023-03-18T10:55:55.635" v="44255" actId="47"/>
        <pc:sldMkLst>
          <pc:docMk/>
          <pc:sldMk cId="1040701896" sldId="316"/>
        </pc:sldMkLst>
        <pc:picChg chg="add mod">
          <ac:chgData name="Zahavi, Roni Shai" userId="97ee324d-75ad-4fc3-ad35-b527fd686b21" providerId="ADAL" clId="{C0B336C2-E404-4010-AFC3-3AC886CF8CD9}" dt="2023-03-11T11:29:33.481" v="21247"/>
          <ac:picMkLst>
            <pc:docMk/>
            <pc:sldMk cId="1040701896" sldId="316"/>
            <ac:picMk id="4" creationId="{6FFFC936-B13D-D496-4170-B30D0DE68064}"/>
          </ac:picMkLst>
        </pc:picChg>
      </pc:sldChg>
      <pc:sldChg chg="addSp delSp modSp new mod ord modAnim modShow modNotesTx">
        <pc:chgData name="Zahavi, Roni Shai" userId="97ee324d-75ad-4fc3-ad35-b527fd686b21" providerId="ADAL" clId="{C0B336C2-E404-4010-AFC3-3AC886CF8CD9}" dt="2023-03-22T14:56:58.202" v="48389"/>
        <pc:sldMkLst>
          <pc:docMk/>
          <pc:sldMk cId="2033390418" sldId="317"/>
        </pc:sldMkLst>
        <pc:spChg chg="mod">
          <ac:chgData name="Zahavi, Roni Shai" userId="97ee324d-75ad-4fc3-ad35-b527fd686b21" providerId="ADAL" clId="{C0B336C2-E404-4010-AFC3-3AC886CF8CD9}" dt="2023-03-11T11:32:23.872" v="21262" actId="20577"/>
          <ac:spMkLst>
            <pc:docMk/>
            <pc:sldMk cId="2033390418" sldId="317"/>
            <ac:spMk id="2" creationId="{FD537C64-EFD5-9F32-95D0-A9B579D6EC0A}"/>
          </ac:spMkLst>
        </pc:spChg>
        <pc:spChg chg="del mod">
          <ac:chgData name="Zahavi, Roni Shai" userId="97ee324d-75ad-4fc3-ad35-b527fd686b21" providerId="ADAL" clId="{C0B336C2-E404-4010-AFC3-3AC886CF8CD9}" dt="2023-03-22T14:56:52.578" v="48386" actId="478"/>
          <ac:spMkLst>
            <pc:docMk/>
            <pc:sldMk cId="2033390418" sldId="317"/>
            <ac:spMk id="3" creationId="{3B58F588-474D-7180-3ECF-B77F5CB585D1}"/>
          </ac:spMkLst>
        </pc:spChg>
        <pc:spChg chg="add mod">
          <ac:chgData name="Zahavi, Roni Shai" userId="97ee324d-75ad-4fc3-ad35-b527fd686b21" providerId="ADAL" clId="{C0B336C2-E404-4010-AFC3-3AC886CF8CD9}" dt="2023-03-22T14:56:56.343" v="48388" actId="1076"/>
          <ac:spMkLst>
            <pc:docMk/>
            <pc:sldMk cId="2033390418" sldId="317"/>
            <ac:spMk id="4" creationId="{8C9E9541-F699-D07B-B5DE-32B951BAC123}"/>
          </ac:spMkLst>
        </pc:spChg>
        <pc:spChg chg="add del mod">
          <ac:chgData name="Zahavi, Roni Shai" userId="97ee324d-75ad-4fc3-ad35-b527fd686b21" providerId="ADAL" clId="{C0B336C2-E404-4010-AFC3-3AC886CF8CD9}" dt="2023-03-22T14:56:54.387" v="48387" actId="478"/>
          <ac:spMkLst>
            <pc:docMk/>
            <pc:sldMk cId="2033390418" sldId="317"/>
            <ac:spMk id="6" creationId="{AA628B5A-9285-8C64-BE56-78F213C16F0F}"/>
          </ac:spMkLst>
        </pc:spChg>
      </pc:sldChg>
      <pc:sldChg chg="addSp modSp new mod modAnim modShow modNotesTx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2752983759" sldId="318"/>
        </pc:sldMkLst>
        <pc:spChg chg="mod">
          <ac:chgData name="Zahavi, Roni Shai" userId="97ee324d-75ad-4fc3-ad35-b527fd686b21" providerId="ADAL" clId="{C0B336C2-E404-4010-AFC3-3AC886CF8CD9}" dt="2023-03-11T11:39:34.355" v="21903" actId="20577"/>
          <ac:spMkLst>
            <pc:docMk/>
            <pc:sldMk cId="2752983759" sldId="318"/>
            <ac:spMk id="2" creationId="{8E05EC05-63A3-9950-4E7B-69B8DA287B3B}"/>
          </ac:spMkLst>
        </pc:spChg>
        <pc:spChg chg="mod">
          <ac:chgData name="Zahavi, Roni Shai" userId="97ee324d-75ad-4fc3-ad35-b527fd686b21" providerId="ADAL" clId="{C0B336C2-E404-4010-AFC3-3AC886CF8CD9}" dt="2023-03-18T13:20:23.284" v="46111" actId="20577"/>
          <ac:spMkLst>
            <pc:docMk/>
            <pc:sldMk cId="2752983759" sldId="318"/>
            <ac:spMk id="3" creationId="{879F3BEC-A9EE-9FFC-D50D-C19BD3CCCC64}"/>
          </ac:spMkLst>
        </pc:spChg>
        <pc:spChg chg="add mod">
          <ac:chgData name="Zahavi, Roni Shai" userId="97ee324d-75ad-4fc3-ad35-b527fd686b21" providerId="ADAL" clId="{C0B336C2-E404-4010-AFC3-3AC886CF8CD9}" dt="2023-03-18T13:15:34.238" v="45941" actId="20577"/>
          <ac:spMkLst>
            <pc:docMk/>
            <pc:sldMk cId="2752983759" sldId="318"/>
            <ac:spMk id="4" creationId="{DD07C04E-8FF5-AE44-1230-C0E66E84FA2F}"/>
          </ac:spMkLst>
        </pc:spChg>
      </pc:sldChg>
      <pc:sldChg chg="addSp modSp add del mod">
        <pc:chgData name="Zahavi, Roni Shai" userId="97ee324d-75ad-4fc3-ad35-b527fd686b21" providerId="ADAL" clId="{C0B336C2-E404-4010-AFC3-3AC886CF8CD9}" dt="2023-03-18T13:21:06.852" v="46112" actId="47"/>
        <pc:sldMkLst>
          <pc:docMk/>
          <pc:sldMk cId="1683965867" sldId="319"/>
        </pc:sldMkLst>
        <pc:spChg chg="mod">
          <ac:chgData name="Zahavi, Roni Shai" userId="97ee324d-75ad-4fc3-ad35-b527fd686b21" providerId="ADAL" clId="{C0B336C2-E404-4010-AFC3-3AC886CF8CD9}" dt="2023-03-16T15:00:06.091" v="40491" actId="27636"/>
          <ac:spMkLst>
            <pc:docMk/>
            <pc:sldMk cId="1683965867" sldId="319"/>
            <ac:spMk id="3" creationId="{879F3BEC-A9EE-9FFC-D50D-C19BD3CCCC64}"/>
          </ac:spMkLst>
        </pc:spChg>
        <pc:spChg chg="mod">
          <ac:chgData name="Zahavi, Roni Shai" userId="97ee324d-75ad-4fc3-ad35-b527fd686b21" providerId="ADAL" clId="{C0B336C2-E404-4010-AFC3-3AC886CF8CD9}" dt="2023-03-11T11:52:29.066" v="22951"/>
          <ac:spMkLst>
            <pc:docMk/>
            <pc:sldMk cId="1683965867" sldId="319"/>
            <ac:spMk id="4" creationId="{DD07C04E-8FF5-AE44-1230-C0E66E84FA2F}"/>
          </ac:spMkLst>
        </pc:spChg>
        <pc:picChg chg="add mod">
          <ac:chgData name="Zahavi, Roni Shai" userId="97ee324d-75ad-4fc3-ad35-b527fd686b21" providerId="ADAL" clId="{C0B336C2-E404-4010-AFC3-3AC886CF8CD9}" dt="2023-03-11T11:50:59.090" v="22835"/>
          <ac:picMkLst>
            <pc:docMk/>
            <pc:sldMk cId="1683965867" sldId="319"/>
            <ac:picMk id="5" creationId="{BD4953F1-4406-0002-163C-1E7F088FBCD0}"/>
          </ac:picMkLst>
        </pc:picChg>
      </pc:sldChg>
      <pc:sldChg chg="modSp new mod ord modAnim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3509414945" sldId="320"/>
        </pc:sldMkLst>
        <pc:spChg chg="mod">
          <ac:chgData name="Zahavi, Roni Shai" userId="97ee324d-75ad-4fc3-ad35-b527fd686b21" providerId="ADAL" clId="{C0B336C2-E404-4010-AFC3-3AC886CF8CD9}" dt="2023-03-18T13:10:07.194" v="45594" actId="1076"/>
          <ac:spMkLst>
            <pc:docMk/>
            <pc:sldMk cId="3509414945" sldId="320"/>
            <ac:spMk id="2" creationId="{59425A02-9F35-0500-FC98-83AFEB8361BB}"/>
          </ac:spMkLst>
        </pc:spChg>
        <pc:spChg chg="mod">
          <ac:chgData name="Zahavi, Roni Shai" userId="97ee324d-75ad-4fc3-ad35-b527fd686b21" providerId="ADAL" clId="{C0B336C2-E404-4010-AFC3-3AC886CF8CD9}" dt="2023-03-18T13:13:16.094" v="45800" actId="20577"/>
          <ac:spMkLst>
            <pc:docMk/>
            <pc:sldMk cId="3509414945" sldId="320"/>
            <ac:spMk id="3" creationId="{6C63675E-6E46-DB59-4DE2-729AE358F94D}"/>
          </ac:spMkLst>
        </pc:spChg>
      </pc:sldChg>
      <pc:sldChg chg="addSp delSp modSp add del mod modShow">
        <pc:chgData name="Zahavi, Roni Shai" userId="97ee324d-75ad-4fc3-ad35-b527fd686b21" providerId="ADAL" clId="{C0B336C2-E404-4010-AFC3-3AC886CF8CD9}" dt="2023-03-18T13:22:12.428" v="46125" actId="2696"/>
        <pc:sldMkLst>
          <pc:docMk/>
          <pc:sldMk cId="1063764555" sldId="321"/>
        </pc:sldMkLst>
        <pc:spChg chg="mod">
          <ac:chgData name="Zahavi, Roni Shai" userId="97ee324d-75ad-4fc3-ad35-b527fd686b21" providerId="ADAL" clId="{C0B336C2-E404-4010-AFC3-3AC886CF8CD9}" dt="2023-03-16T15:05:28.880" v="40623" actId="14100"/>
          <ac:spMkLst>
            <pc:docMk/>
            <pc:sldMk cId="1063764555" sldId="321"/>
            <ac:spMk id="2" creationId="{59425A02-9F35-0500-FC98-83AFEB8361BB}"/>
          </ac:spMkLst>
        </pc:spChg>
        <pc:spChg chg="mod">
          <ac:chgData name="Zahavi, Roni Shai" userId="97ee324d-75ad-4fc3-ad35-b527fd686b21" providerId="ADAL" clId="{C0B336C2-E404-4010-AFC3-3AC886CF8CD9}" dt="2023-03-11T12:00:31.607" v="23985" actId="20577"/>
          <ac:spMkLst>
            <pc:docMk/>
            <pc:sldMk cId="1063764555" sldId="321"/>
            <ac:spMk id="3" creationId="{6C63675E-6E46-DB59-4DE2-729AE358F94D}"/>
          </ac:spMkLst>
        </pc:spChg>
        <pc:spChg chg="add mod">
          <ac:chgData name="Zahavi, Roni Shai" userId="97ee324d-75ad-4fc3-ad35-b527fd686b21" providerId="ADAL" clId="{C0B336C2-E404-4010-AFC3-3AC886CF8CD9}" dt="2023-03-11T11:56:09.722" v="23260" actId="207"/>
          <ac:spMkLst>
            <pc:docMk/>
            <pc:sldMk cId="1063764555" sldId="321"/>
            <ac:spMk id="4" creationId="{04E96EC8-4F3D-4D83-7393-85E752607431}"/>
          </ac:spMkLst>
        </pc:spChg>
        <pc:picChg chg="add del mod">
          <ac:chgData name="Zahavi, Roni Shai" userId="97ee324d-75ad-4fc3-ad35-b527fd686b21" providerId="ADAL" clId="{C0B336C2-E404-4010-AFC3-3AC886CF8CD9}" dt="2023-03-11T12:07:12.891" v="24443"/>
          <ac:picMkLst>
            <pc:docMk/>
            <pc:sldMk cId="1063764555" sldId="321"/>
            <ac:picMk id="5" creationId="{2DEFC34C-A951-2C80-3A09-B22FE5CD7A04}"/>
          </ac:picMkLst>
        </pc:picChg>
      </pc:sldChg>
      <pc:sldChg chg="addSp delSp modSp add del mod ord modAnim modShow">
        <pc:chgData name="Zahavi, Roni Shai" userId="97ee324d-75ad-4fc3-ad35-b527fd686b21" providerId="ADAL" clId="{C0B336C2-E404-4010-AFC3-3AC886CF8CD9}" dt="2023-03-18T13:22:12.428" v="46125" actId="2696"/>
        <pc:sldMkLst>
          <pc:docMk/>
          <pc:sldMk cId="1407673657" sldId="322"/>
        </pc:sldMkLst>
        <pc:spChg chg="mod">
          <ac:chgData name="Zahavi, Roni Shai" userId="97ee324d-75ad-4fc3-ad35-b527fd686b21" providerId="ADAL" clId="{C0B336C2-E404-4010-AFC3-3AC886CF8CD9}" dt="2023-03-16T15:05:15.558" v="40612" actId="14100"/>
          <ac:spMkLst>
            <pc:docMk/>
            <pc:sldMk cId="1407673657" sldId="322"/>
            <ac:spMk id="2" creationId="{59425A02-9F35-0500-FC98-83AFEB8361BB}"/>
          </ac:spMkLst>
        </pc:spChg>
        <pc:spChg chg="mod">
          <ac:chgData name="Zahavi, Roni Shai" userId="97ee324d-75ad-4fc3-ad35-b527fd686b21" providerId="ADAL" clId="{C0B336C2-E404-4010-AFC3-3AC886CF8CD9}" dt="2023-03-11T12:06:47.941" v="24441" actId="20577"/>
          <ac:spMkLst>
            <pc:docMk/>
            <pc:sldMk cId="1407673657" sldId="322"/>
            <ac:spMk id="3" creationId="{6C63675E-6E46-DB59-4DE2-729AE358F94D}"/>
          </ac:spMkLst>
        </pc:spChg>
        <pc:spChg chg="add del mod">
          <ac:chgData name="Zahavi, Roni Shai" userId="97ee324d-75ad-4fc3-ad35-b527fd686b21" providerId="ADAL" clId="{C0B336C2-E404-4010-AFC3-3AC886CF8CD9}" dt="2023-03-11T12:05:43.404" v="24400"/>
          <ac:spMkLst>
            <pc:docMk/>
            <pc:sldMk cId="1407673657" sldId="322"/>
            <ac:spMk id="5" creationId="{3C7A6B64-8B8E-AC8E-889B-580BA12133EA}"/>
          </ac:spMkLst>
        </pc:spChg>
        <pc:spChg chg="mod">
          <ac:chgData name="Zahavi, Roni Shai" userId="97ee324d-75ad-4fc3-ad35-b527fd686b21" providerId="ADAL" clId="{C0B336C2-E404-4010-AFC3-3AC886CF8CD9}" dt="2023-03-11T12:05:56.772" v="24412" actId="14100"/>
          <ac:spMkLst>
            <pc:docMk/>
            <pc:sldMk cId="1407673657" sldId="322"/>
            <ac:spMk id="8" creationId="{54432FA8-0E55-0CEC-9A6F-651CC5B1757A}"/>
          </ac:spMkLst>
        </pc:spChg>
        <pc:spChg chg="mod">
          <ac:chgData name="Zahavi, Roni Shai" userId="97ee324d-75ad-4fc3-ad35-b527fd686b21" providerId="ADAL" clId="{C0B336C2-E404-4010-AFC3-3AC886CF8CD9}" dt="2023-03-11T12:18:05.437" v="24917"/>
          <ac:spMkLst>
            <pc:docMk/>
            <pc:sldMk cId="1407673657" sldId="322"/>
            <ac:spMk id="12" creationId="{5A3B307F-D6B1-57AA-3521-8B947F2C9AC7}"/>
          </ac:spMkLst>
        </pc:spChg>
        <pc:grpChg chg="add mod">
          <ac:chgData name="Zahavi, Roni Shai" userId="97ee324d-75ad-4fc3-ad35-b527fd686b21" providerId="ADAL" clId="{C0B336C2-E404-4010-AFC3-3AC886CF8CD9}" dt="2023-03-11T12:06:01.382" v="24413" actId="1076"/>
          <ac:grpSpMkLst>
            <pc:docMk/>
            <pc:sldMk cId="1407673657" sldId="322"/>
            <ac:grpSpMk id="6" creationId="{C2F6AF36-68CF-10CB-9461-B9CE54614B55}"/>
          </ac:grpSpMkLst>
        </pc:grpChg>
        <pc:grpChg chg="add mod">
          <ac:chgData name="Zahavi, Roni Shai" userId="97ee324d-75ad-4fc3-ad35-b527fd686b21" providerId="ADAL" clId="{C0B336C2-E404-4010-AFC3-3AC886CF8CD9}" dt="2023-03-11T12:18:07.648" v="24918" actId="1076"/>
          <ac:grpSpMkLst>
            <pc:docMk/>
            <pc:sldMk cId="1407673657" sldId="322"/>
            <ac:grpSpMk id="10" creationId="{23DB2907-292F-FA1C-19D8-44E85E07D5D4}"/>
          </ac:grpSpMkLst>
        </pc:grpChg>
        <pc:cxnChg chg="mod">
          <ac:chgData name="Zahavi, Roni Shai" userId="97ee324d-75ad-4fc3-ad35-b527fd686b21" providerId="ADAL" clId="{C0B336C2-E404-4010-AFC3-3AC886CF8CD9}" dt="2023-03-11T12:05:56.772" v="24412" actId="14100"/>
          <ac:cxnSpMkLst>
            <pc:docMk/>
            <pc:sldMk cId="1407673657" sldId="322"/>
            <ac:cxnSpMk id="7" creationId="{7B0D2D42-86A9-3D4C-236E-8CDFEB9E787D}"/>
          </ac:cxnSpMkLst>
        </pc:cxnChg>
        <pc:cxnChg chg="mod">
          <ac:chgData name="Zahavi, Roni Shai" userId="97ee324d-75ad-4fc3-ad35-b527fd686b21" providerId="ADAL" clId="{C0B336C2-E404-4010-AFC3-3AC886CF8CD9}" dt="2023-03-11T12:18:05.437" v="24917"/>
          <ac:cxnSpMkLst>
            <pc:docMk/>
            <pc:sldMk cId="1407673657" sldId="322"/>
            <ac:cxnSpMk id="11" creationId="{5FD5C7C4-AB06-CBCB-8C43-57D5EC002227}"/>
          </ac:cxnSpMkLst>
        </pc:cxnChg>
      </pc:sldChg>
      <pc:sldChg chg="addSp modSp add del">
        <pc:chgData name="Zahavi, Roni Shai" userId="97ee324d-75ad-4fc3-ad35-b527fd686b21" providerId="ADAL" clId="{C0B336C2-E404-4010-AFC3-3AC886CF8CD9}" dt="2023-03-16T15:05:47.469" v="40624" actId="2696"/>
        <pc:sldMkLst>
          <pc:docMk/>
          <pc:sldMk cId="3014155386" sldId="323"/>
        </pc:sldMkLst>
        <pc:picChg chg="add mod">
          <ac:chgData name="Zahavi, Roni Shai" userId="97ee324d-75ad-4fc3-ad35-b527fd686b21" providerId="ADAL" clId="{C0B336C2-E404-4010-AFC3-3AC886CF8CD9}" dt="2023-03-11T12:07:15.974" v="24445"/>
          <ac:picMkLst>
            <pc:docMk/>
            <pc:sldMk cId="3014155386" sldId="323"/>
            <ac:picMk id="5" creationId="{29F94806-28B4-8E41-864D-303A9D1A7165}"/>
          </ac:picMkLst>
        </pc:picChg>
      </pc:sldChg>
      <pc:sldChg chg="modSp new del mod">
        <pc:chgData name="Zahavi, Roni Shai" userId="97ee324d-75ad-4fc3-ad35-b527fd686b21" providerId="ADAL" clId="{C0B336C2-E404-4010-AFC3-3AC886CF8CD9}" dt="2023-03-16T13:46:48.219" v="40084" actId="2696"/>
        <pc:sldMkLst>
          <pc:docMk/>
          <pc:sldMk cId="1174134779" sldId="324"/>
        </pc:sldMkLst>
        <pc:spChg chg="mod">
          <ac:chgData name="Zahavi, Roni Shai" userId="97ee324d-75ad-4fc3-ad35-b527fd686b21" providerId="ADAL" clId="{C0B336C2-E404-4010-AFC3-3AC886CF8CD9}" dt="2023-03-11T12:13:23.300" v="24764" actId="20577"/>
          <ac:spMkLst>
            <pc:docMk/>
            <pc:sldMk cId="1174134779" sldId="324"/>
            <ac:spMk id="2" creationId="{962F96CF-D232-856D-2909-62EA9DA28760}"/>
          </ac:spMkLst>
        </pc:spChg>
        <pc:spChg chg="mod">
          <ac:chgData name="Zahavi, Roni Shai" userId="97ee324d-75ad-4fc3-ad35-b527fd686b21" providerId="ADAL" clId="{C0B336C2-E404-4010-AFC3-3AC886CF8CD9}" dt="2023-03-11T12:13:42.269" v="24776" actId="20577"/>
          <ac:spMkLst>
            <pc:docMk/>
            <pc:sldMk cId="1174134779" sldId="324"/>
            <ac:spMk id="3" creationId="{1024FE04-A6AB-BEBA-3FE2-63C830A1E2C9}"/>
          </ac:spMkLst>
        </pc:spChg>
      </pc:sldChg>
      <pc:sldChg chg="addSp modSp new mod ord setBg modAnim modNotesTx">
        <pc:chgData name="Zahavi, Roni Shai" userId="97ee324d-75ad-4fc3-ad35-b527fd686b21" providerId="ADAL" clId="{C0B336C2-E404-4010-AFC3-3AC886CF8CD9}" dt="2023-03-22T14:44:20.496" v="48369"/>
        <pc:sldMkLst>
          <pc:docMk/>
          <pc:sldMk cId="1484108710" sldId="325"/>
        </pc:sldMkLst>
        <pc:spChg chg="mod">
          <ac:chgData name="Zahavi, Roni Shai" userId="97ee324d-75ad-4fc3-ad35-b527fd686b21" providerId="ADAL" clId="{C0B336C2-E404-4010-AFC3-3AC886CF8CD9}" dt="2023-03-11T12:29:32.256" v="25571" actId="26606"/>
          <ac:spMkLst>
            <pc:docMk/>
            <pc:sldMk cId="1484108710" sldId="325"/>
            <ac:spMk id="2" creationId="{DAC2F44F-405E-5221-528E-86F04E9AAC50}"/>
          </ac:spMkLst>
        </pc:spChg>
        <pc:spChg chg="mod ord">
          <ac:chgData name="Zahavi, Roni Shai" userId="97ee324d-75ad-4fc3-ad35-b527fd686b21" providerId="ADAL" clId="{C0B336C2-E404-4010-AFC3-3AC886CF8CD9}" dt="2023-03-18T13:24:01.378" v="46150" actId="20577"/>
          <ac:spMkLst>
            <pc:docMk/>
            <pc:sldMk cId="1484108710" sldId="325"/>
            <ac:spMk id="3" creationId="{2F821278-A11E-A622-37EC-97FA78735835}"/>
          </ac:spMkLst>
        </pc:spChg>
        <pc:spChg chg="add">
          <ac:chgData name="Zahavi, Roni Shai" userId="97ee324d-75ad-4fc3-ad35-b527fd686b21" providerId="ADAL" clId="{C0B336C2-E404-4010-AFC3-3AC886CF8CD9}" dt="2023-03-11T12:29:32.256" v="25571" actId="26606"/>
          <ac:spMkLst>
            <pc:docMk/>
            <pc:sldMk cId="1484108710" sldId="325"/>
            <ac:spMk id="7175" creationId="{EE9F5D7F-1BBC-4096-ADA7-AA9C9E4D2868}"/>
          </ac:spMkLst>
        </pc:spChg>
        <pc:spChg chg="add">
          <ac:chgData name="Zahavi, Roni Shai" userId="97ee324d-75ad-4fc3-ad35-b527fd686b21" providerId="ADAL" clId="{C0B336C2-E404-4010-AFC3-3AC886CF8CD9}" dt="2023-03-11T12:29:32.256" v="25571" actId="26606"/>
          <ac:spMkLst>
            <pc:docMk/>
            <pc:sldMk cId="1484108710" sldId="325"/>
            <ac:spMk id="7177" creationId="{06D370DD-716B-4528-B475-331F84CEA5A1}"/>
          </ac:spMkLst>
        </pc:spChg>
        <pc:spChg chg="add">
          <ac:chgData name="Zahavi, Roni Shai" userId="97ee324d-75ad-4fc3-ad35-b527fd686b21" providerId="ADAL" clId="{C0B336C2-E404-4010-AFC3-3AC886CF8CD9}" dt="2023-03-11T12:29:32.256" v="25571" actId="26606"/>
          <ac:spMkLst>
            <pc:docMk/>
            <pc:sldMk cId="1484108710" sldId="325"/>
            <ac:spMk id="7179" creationId="{E79D076F-656A-4CD9-83AD-AF8F4B28CA49}"/>
          </ac:spMkLst>
        </pc:spChg>
        <pc:picChg chg="add mod">
          <ac:chgData name="Zahavi, Roni Shai" userId="97ee324d-75ad-4fc3-ad35-b527fd686b21" providerId="ADAL" clId="{C0B336C2-E404-4010-AFC3-3AC886CF8CD9}" dt="2023-03-11T12:29:32.256" v="25571" actId="26606"/>
          <ac:picMkLst>
            <pc:docMk/>
            <pc:sldMk cId="1484108710" sldId="325"/>
            <ac:picMk id="7170" creationId="{0BA80398-C432-DE9A-DA7E-869BED53F5BC}"/>
          </ac:picMkLst>
        </pc:picChg>
      </pc:sldChg>
      <pc:sldChg chg="addSp delSp modSp new mod ord setBg modAnim">
        <pc:chgData name="Zahavi, Roni Shai" userId="97ee324d-75ad-4fc3-ad35-b527fd686b21" providerId="ADAL" clId="{C0B336C2-E404-4010-AFC3-3AC886CF8CD9}" dt="2023-03-22T14:44:15.568" v="48368"/>
        <pc:sldMkLst>
          <pc:docMk/>
          <pc:sldMk cId="3036899534" sldId="326"/>
        </pc:sldMkLst>
        <pc:spChg chg="mod">
          <ac:chgData name="Zahavi, Roni Shai" userId="97ee324d-75ad-4fc3-ad35-b527fd686b21" providerId="ADAL" clId="{C0B336C2-E404-4010-AFC3-3AC886CF8CD9}" dt="2023-03-18T13:28:38.142" v="46247" actId="26606"/>
          <ac:spMkLst>
            <pc:docMk/>
            <pc:sldMk cId="3036899534" sldId="326"/>
            <ac:spMk id="2" creationId="{8583965E-8752-EDE1-3B72-CDDD2D73E19A}"/>
          </ac:spMkLst>
        </pc:spChg>
        <pc:spChg chg="mod ord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3" creationId="{1AFA284B-E90E-5D5B-4C0E-3B6F9796CAA7}"/>
          </ac:spMkLst>
        </pc:spChg>
        <pc:spChg chg="add del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1031" creationId="{EE9F5D7F-1BBC-4096-ADA7-AA9C9E4D2868}"/>
          </ac:spMkLst>
        </pc:spChg>
        <pc:spChg chg="add del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1033" creationId="{06D370DD-716B-4528-B475-331F84CEA5A1}"/>
          </ac:spMkLst>
        </pc:spChg>
        <pc:spChg chg="add del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1035" creationId="{E79D076F-656A-4CD9-83AD-AF8F4B28CA49}"/>
          </ac:spMkLst>
        </pc:spChg>
        <pc:spChg chg="add del">
          <ac:chgData name="Zahavi, Roni Shai" userId="97ee324d-75ad-4fc3-ad35-b527fd686b21" providerId="ADAL" clId="{C0B336C2-E404-4010-AFC3-3AC886CF8CD9}" dt="2023-03-18T13:28:38.142" v="46247" actId="26606"/>
          <ac:spMkLst>
            <pc:docMk/>
            <pc:sldMk cId="3036899534" sldId="326"/>
            <ac:spMk id="1040" creationId="{B5DC95B7-2A72-483B-BA19-2BE751205541}"/>
          </ac:spMkLst>
        </pc:spChg>
        <pc:spChg chg="add del">
          <ac:chgData name="Zahavi, Roni Shai" userId="97ee324d-75ad-4fc3-ad35-b527fd686b21" providerId="ADAL" clId="{C0B336C2-E404-4010-AFC3-3AC886CF8CD9}" dt="2023-03-18T13:28:38.142" v="46247" actId="26606"/>
          <ac:spMkLst>
            <pc:docMk/>
            <pc:sldMk cId="3036899534" sldId="326"/>
            <ac:spMk id="1042" creationId="{1C822AFE-7E96-4A51-9E55-FCAEACD21357}"/>
          </ac:spMkLst>
        </pc:spChg>
        <pc:spChg chg="add del">
          <ac:chgData name="Zahavi, Roni Shai" userId="97ee324d-75ad-4fc3-ad35-b527fd686b21" providerId="ADAL" clId="{C0B336C2-E404-4010-AFC3-3AC886CF8CD9}" dt="2023-03-18T13:28:38.142" v="46247" actId="26606"/>
          <ac:spMkLst>
            <pc:docMk/>
            <pc:sldMk cId="3036899534" sldId="326"/>
            <ac:spMk id="1044" creationId="{9169EA61-C175-4B7E-807B-58199DEA7FB3}"/>
          </ac:spMkLst>
        </pc:spChg>
        <pc:spChg chg="add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1046" creationId="{EE9F5D7F-1BBC-4096-ADA7-AA9C9E4D2868}"/>
          </ac:spMkLst>
        </pc:spChg>
        <pc:spChg chg="add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1047" creationId="{06D370DD-716B-4528-B475-331F84CEA5A1}"/>
          </ac:spMkLst>
        </pc:spChg>
        <pc:spChg chg="add">
          <ac:chgData name="Zahavi, Roni Shai" userId="97ee324d-75ad-4fc3-ad35-b527fd686b21" providerId="ADAL" clId="{C0B336C2-E404-4010-AFC3-3AC886CF8CD9}" dt="2023-03-18T13:28:38.148" v="46248" actId="26606"/>
          <ac:spMkLst>
            <pc:docMk/>
            <pc:sldMk cId="3036899534" sldId="326"/>
            <ac:spMk id="1048" creationId="{E79D076F-656A-4CD9-83AD-AF8F4B28CA49}"/>
          </ac:spMkLst>
        </pc:spChg>
        <pc:picChg chg="add mod">
          <ac:chgData name="Zahavi, Roni Shai" userId="97ee324d-75ad-4fc3-ad35-b527fd686b21" providerId="ADAL" clId="{C0B336C2-E404-4010-AFC3-3AC886CF8CD9}" dt="2023-03-18T13:28:38.148" v="46248" actId="26606"/>
          <ac:picMkLst>
            <pc:docMk/>
            <pc:sldMk cId="3036899534" sldId="326"/>
            <ac:picMk id="4" creationId="{3D92BE7A-9CDE-EBA8-9A15-920122634DD0}"/>
          </ac:picMkLst>
        </pc:picChg>
        <pc:picChg chg="add del mod">
          <ac:chgData name="Zahavi, Roni Shai" userId="97ee324d-75ad-4fc3-ad35-b527fd686b21" providerId="ADAL" clId="{C0B336C2-E404-4010-AFC3-3AC886CF8CD9}" dt="2023-03-18T13:28:27.067" v="46244" actId="478"/>
          <ac:picMkLst>
            <pc:docMk/>
            <pc:sldMk cId="3036899534" sldId="326"/>
            <ac:picMk id="1026" creationId="{B6AA4DD5-9E12-737A-2691-2FBF1A9614CB}"/>
          </ac:picMkLst>
        </pc:picChg>
      </pc:sldChg>
      <pc:sldChg chg="addSp modSp add mod ord modAnim modNotesTx">
        <pc:chgData name="Zahavi, Roni Shai" userId="97ee324d-75ad-4fc3-ad35-b527fd686b21" providerId="ADAL" clId="{C0B336C2-E404-4010-AFC3-3AC886CF8CD9}" dt="2023-03-18T15:35:59.977" v="48247"/>
        <pc:sldMkLst>
          <pc:docMk/>
          <pc:sldMk cId="2777510597" sldId="327"/>
        </pc:sldMkLst>
        <pc:spChg chg="mod">
          <ac:chgData name="Zahavi, Roni Shai" userId="97ee324d-75ad-4fc3-ad35-b527fd686b21" providerId="ADAL" clId="{C0B336C2-E404-4010-AFC3-3AC886CF8CD9}" dt="2023-03-16T15:06:13.481" v="40630" actId="20577"/>
          <ac:spMkLst>
            <pc:docMk/>
            <pc:sldMk cId="2777510597" sldId="327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8T13:30:20.716" v="46250" actId="20577"/>
          <ac:spMkLst>
            <pc:docMk/>
            <pc:sldMk cId="2777510597" sldId="327"/>
            <ac:spMk id="3" creationId="{1AFA284B-E90E-5D5B-4C0E-3B6F9796CAA7}"/>
          </ac:spMkLst>
        </pc:spChg>
        <pc:spChg chg="mod">
          <ac:chgData name="Zahavi, Roni Shai" userId="97ee324d-75ad-4fc3-ad35-b527fd686b21" providerId="ADAL" clId="{C0B336C2-E404-4010-AFC3-3AC886CF8CD9}" dt="2023-03-11T13:36:06.076" v="26268"/>
          <ac:spMkLst>
            <pc:docMk/>
            <pc:sldMk cId="2777510597" sldId="327"/>
            <ac:spMk id="5" creationId="{3AC7A5CD-BCE4-5205-B23A-C4934292A020}"/>
          </ac:spMkLst>
        </pc:spChg>
        <pc:spChg chg="mod">
          <ac:chgData name="Zahavi, Roni Shai" userId="97ee324d-75ad-4fc3-ad35-b527fd686b21" providerId="ADAL" clId="{C0B336C2-E404-4010-AFC3-3AC886CF8CD9}" dt="2023-03-11T13:36:06.076" v="26268"/>
          <ac:spMkLst>
            <pc:docMk/>
            <pc:sldMk cId="2777510597" sldId="327"/>
            <ac:spMk id="6" creationId="{96AB7581-6A78-778E-349D-0F3FF45228C3}"/>
          </ac:spMkLst>
        </pc:spChg>
        <pc:spChg chg="mod">
          <ac:chgData name="Zahavi, Roni Shai" userId="97ee324d-75ad-4fc3-ad35-b527fd686b21" providerId="ADAL" clId="{C0B336C2-E404-4010-AFC3-3AC886CF8CD9}" dt="2023-03-11T13:36:06.076" v="26268"/>
          <ac:spMkLst>
            <pc:docMk/>
            <pc:sldMk cId="2777510597" sldId="327"/>
            <ac:spMk id="7" creationId="{79A8A46F-5D83-EF54-253A-84B6759B3E2E}"/>
          </ac:spMkLst>
        </pc:spChg>
        <pc:spChg chg="mod">
          <ac:chgData name="Zahavi, Roni Shai" userId="97ee324d-75ad-4fc3-ad35-b527fd686b21" providerId="ADAL" clId="{C0B336C2-E404-4010-AFC3-3AC886CF8CD9}" dt="2023-03-11T13:37:12.462" v="26272" actId="13822"/>
          <ac:spMkLst>
            <pc:docMk/>
            <pc:sldMk cId="2777510597" sldId="327"/>
            <ac:spMk id="8" creationId="{35296C7E-46F9-E54E-DE3C-302E425C7D0A}"/>
          </ac:spMkLst>
        </pc:spChg>
        <pc:spChg chg="mod">
          <ac:chgData name="Zahavi, Roni Shai" userId="97ee324d-75ad-4fc3-ad35-b527fd686b21" providerId="ADAL" clId="{C0B336C2-E404-4010-AFC3-3AC886CF8CD9}" dt="2023-03-11T13:36:06.076" v="26268"/>
          <ac:spMkLst>
            <pc:docMk/>
            <pc:sldMk cId="2777510597" sldId="327"/>
            <ac:spMk id="9" creationId="{62516CFE-696F-7FDB-3480-411749E8EB0A}"/>
          </ac:spMkLst>
        </pc:spChg>
        <pc:spChg chg="add mod">
          <ac:chgData name="Zahavi, Roni Shai" userId="97ee324d-75ad-4fc3-ad35-b527fd686b21" providerId="ADAL" clId="{C0B336C2-E404-4010-AFC3-3AC886CF8CD9}" dt="2023-03-11T13:37:47.610" v="26285" actId="1076"/>
          <ac:spMkLst>
            <pc:docMk/>
            <pc:sldMk cId="2777510597" sldId="327"/>
            <ac:spMk id="15" creationId="{2ACD536C-CB86-E3DA-F666-F07E4578C22A}"/>
          </ac:spMkLst>
        </pc:spChg>
        <pc:grpChg chg="add mod">
          <ac:chgData name="Zahavi, Roni Shai" userId="97ee324d-75ad-4fc3-ad35-b527fd686b21" providerId="ADAL" clId="{C0B336C2-E404-4010-AFC3-3AC886CF8CD9}" dt="2023-03-11T13:37:32.167" v="26273" actId="1076"/>
          <ac:grpSpMkLst>
            <pc:docMk/>
            <pc:sldMk cId="2777510597" sldId="327"/>
            <ac:grpSpMk id="4" creationId="{608738E7-A0D9-5F06-56F0-9C3D89CF717C}"/>
          </ac:grpSpMkLst>
        </pc:grpChg>
        <pc:cxnChg chg="mod">
          <ac:chgData name="Zahavi, Roni Shai" userId="97ee324d-75ad-4fc3-ad35-b527fd686b21" providerId="ADAL" clId="{C0B336C2-E404-4010-AFC3-3AC886CF8CD9}" dt="2023-03-11T13:36:06.076" v="26268"/>
          <ac:cxnSpMkLst>
            <pc:docMk/>
            <pc:sldMk cId="2777510597" sldId="327"/>
            <ac:cxnSpMk id="10" creationId="{989E8620-E8B5-7B20-6F1B-4751BD341244}"/>
          </ac:cxnSpMkLst>
        </pc:cxnChg>
        <pc:cxnChg chg="mod">
          <ac:chgData name="Zahavi, Roni Shai" userId="97ee324d-75ad-4fc3-ad35-b527fd686b21" providerId="ADAL" clId="{C0B336C2-E404-4010-AFC3-3AC886CF8CD9}" dt="2023-03-11T13:36:06.076" v="26268"/>
          <ac:cxnSpMkLst>
            <pc:docMk/>
            <pc:sldMk cId="2777510597" sldId="327"/>
            <ac:cxnSpMk id="11" creationId="{F1156B32-7B09-3AB1-7098-9A82471BC2A1}"/>
          </ac:cxnSpMkLst>
        </pc:cxnChg>
        <pc:cxnChg chg="mod">
          <ac:chgData name="Zahavi, Roni Shai" userId="97ee324d-75ad-4fc3-ad35-b527fd686b21" providerId="ADAL" clId="{C0B336C2-E404-4010-AFC3-3AC886CF8CD9}" dt="2023-03-11T13:36:06.076" v="26268"/>
          <ac:cxnSpMkLst>
            <pc:docMk/>
            <pc:sldMk cId="2777510597" sldId="327"/>
            <ac:cxnSpMk id="12" creationId="{BCAFD12C-81AF-67F7-D647-3F170F100486}"/>
          </ac:cxnSpMkLst>
        </pc:cxnChg>
        <pc:cxnChg chg="mod">
          <ac:chgData name="Zahavi, Roni Shai" userId="97ee324d-75ad-4fc3-ad35-b527fd686b21" providerId="ADAL" clId="{C0B336C2-E404-4010-AFC3-3AC886CF8CD9}" dt="2023-03-11T13:36:06.076" v="26268"/>
          <ac:cxnSpMkLst>
            <pc:docMk/>
            <pc:sldMk cId="2777510597" sldId="327"/>
            <ac:cxnSpMk id="13" creationId="{5BC8834A-969E-C482-826D-6C3A427D8751}"/>
          </ac:cxnSpMkLst>
        </pc:cxnChg>
        <pc:cxnChg chg="mod">
          <ac:chgData name="Zahavi, Roni Shai" userId="97ee324d-75ad-4fc3-ad35-b527fd686b21" providerId="ADAL" clId="{C0B336C2-E404-4010-AFC3-3AC886CF8CD9}" dt="2023-03-11T13:36:06.076" v="26268"/>
          <ac:cxnSpMkLst>
            <pc:docMk/>
            <pc:sldMk cId="2777510597" sldId="327"/>
            <ac:cxnSpMk id="14" creationId="{182C03AC-F7A5-4B2B-9F0F-C9440AD03F16}"/>
          </ac:cxnSpMkLst>
        </pc:cxnChg>
      </pc:sldChg>
      <pc:sldChg chg="addSp delSp modSp add mod ord modAnim">
        <pc:chgData name="Zahavi, Roni Shai" userId="97ee324d-75ad-4fc3-ad35-b527fd686b21" providerId="ADAL" clId="{C0B336C2-E404-4010-AFC3-3AC886CF8CD9}" dt="2023-03-18T15:43:32.126" v="48285"/>
        <pc:sldMkLst>
          <pc:docMk/>
          <pc:sldMk cId="2526518113" sldId="328"/>
        </pc:sldMkLst>
        <pc:spChg chg="mod">
          <ac:chgData name="Zahavi, Roni Shai" userId="97ee324d-75ad-4fc3-ad35-b527fd686b21" providerId="ADAL" clId="{C0B336C2-E404-4010-AFC3-3AC886CF8CD9}" dt="2023-03-16T15:06:18.114" v="40633" actId="20577"/>
          <ac:spMkLst>
            <pc:docMk/>
            <pc:sldMk cId="2526518113" sldId="328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8T13:36:12.210" v="46415"/>
          <ac:spMkLst>
            <pc:docMk/>
            <pc:sldMk cId="2526518113" sldId="328"/>
            <ac:spMk id="3" creationId="{1AFA284B-E90E-5D5B-4C0E-3B6F9796CAA7}"/>
          </ac:spMkLst>
        </pc:spChg>
        <pc:spChg chg="mod">
          <ac:chgData name="Zahavi, Roni Shai" userId="97ee324d-75ad-4fc3-ad35-b527fd686b21" providerId="ADAL" clId="{C0B336C2-E404-4010-AFC3-3AC886CF8CD9}" dt="2023-03-16T13:54:44.218" v="40129"/>
          <ac:spMkLst>
            <pc:docMk/>
            <pc:sldMk cId="2526518113" sldId="328"/>
            <ac:spMk id="5" creationId="{8BE0DE32-EB59-1DCE-D984-D00204566BF7}"/>
          </ac:spMkLst>
        </pc:spChg>
        <pc:spChg chg="mod">
          <ac:chgData name="Zahavi, Roni Shai" userId="97ee324d-75ad-4fc3-ad35-b527fd686b21" providerId="ADAL" clId="{C0B336C2-E404-4010-AFC3-3AC886CF8CD9}" dt="2023-03-16T13:54:44.218" v="40129"/>
          <ac:spMkLst>
            <pc:docMk/>
            <pc:sldMk cId="2526518113" sldId="328"/>
            <ac:spMk id="6" creationId="{AB0E30E4-8164-D8E4-168D-EFEB16F43934}"/>
          </ac:spMkLst>
        </pc:spChg>
        <pc:spChg chg="mod">
          <ac:chgData name="Zahavi, Roni Shai" userId="97ee324d-75ad-4fc3-ad35-b527fd686b21" providerId="ADAL" clId="{C0B336C2-E404-4010-AFC3-3AC886CF8CD9}" dt="2023-03-16T13:54:44.218" v="40129"/>
          <ac:spMkLst>
            <pc:docMk/>
            <pc:sldMk cId="2526518113" sldId="328"/>
            <ac:spMk id="7" creationId="{80FFB5A9-FEFC-8040-C57C-71CB39FB331B}"/>
          </ac:spMkLst>
        </pc:spChg>
        <pc:spChg chg="mod">
          <ac:chgData name="Zahavi, Roni Shai" userId="97ee324d-75ad-4fc3-ad35-b527fd686b21" providerId="ADAL" clId="{C0B336C2-E404-4010-AFC3-3AC886CF8CD9}" dt="2023-03-16T13:54:44.218" v="40129"/>
          <ac:spMkLst>
            <pc:docMk/>
            <pc:sldMk cId="2526518113" sldId="328"/>
            <ac:spMk id="8" creationId="{9377AB96-3E8B-B6FE-E25F-17C3B8C01627}"/>
          </ac:spMkLst>
        </pc:spChg>
        <pc:spChg chg="mod">
          <ac:chgData name="Zahavi, Roni Shai" userId="97ee324d-75ad-4fc3-ad35-b527fd686b21" providerId="ADAL" clId="{C0B336C2-E404-4010-AFC3-3AC886CF8CD9}" dt="2023-03-16T13:54:44.218" v="40129"/>
          <ac:spMkLst>
            <pc:docMk/>
            <pc:sldMk cId="2526518113" sldId="328"/>
            <ac:spMk id="9" creationId="{F10DD9EC-593F-0741-B499-AE0E331148B6}"/>
          </ac:spMkLst>
        </pc:spChg>
        <pc:spChg chg="del mod">
          <ac:chgData name="Zahavi, Roni Shai" userId="97ee324d-75ad-4fc3-ad35-b527fd686b21" providerId="ADAL" clId="{C0B336C2-E404-4010-AFC3-3AC886CF8CD9}" dt="2023-03-11T13:43:15.648" v="26803" actId="478"/>
          <ac:spMkLst>
            <pc:docMk/>
            <pc:sldMk cId="2526518113" sldId="328"/>
            <ac:spMk id="15" creationId="{2ACD536C-CB86-E3DA-F666-F07E4578C22A}"/>
          </ac:spMkLst>
        </pc:spChg>
        <pc:spChg chg="mod">
          <ac:chgData name="Zahavi, Roni Shai" userId="97ee324d-75ad-4fc3-ad35-b527fd686b21" providerId="ADAL" clId="{C0B336C2-E404-4010-AFC3-3AC886CF8CD9}" dt="2023-03-11T13:46:09.173" v="26935" actId="13822"/>
          <ac:spMkLst>
            <pc:docMk/>
            <pc:sldMk cId="2526518113" sldId="328"/>
            <ac:spMk id="17" creationId="{23004A1E-1811-5897-EE0D-8A117808A87C}"/>
          </ac:spMkLst>
        </pc:spChg>
        <pc:spChg chg="mod">
          <ac:chgData name="Zahavi, Roni Shai" userId="97ee324d-75ad-4fc3-ad35-b527fd686b21" providerId="ADAL" clId="{C0B336C2-E404-4010-AFC3-3AC886CF8CD9}" dt="2023-03-11T13:46:33.943" v="26939" actId="13822"/>
          <ac:spMkLst>
            <pc:docMk/>
            <pc:sldMk cId="2526518113" sldId="328"/>
            <ac:spMk id="18" creationId="{51415BF6-4B37-731B-053B-CCC9F1FE2028}"/>
          </ac:spMkLst>
        </pc:spChg>
        <pc:spChg chg="mod">
          <ac:chgData name="Zahavi, Roni Shai" userId="97ee324d-75ad-4fc3-ad35-b527fd686b21" providerId="ADAL" clId="{C0B336C2-E404-4010-AFC3-3AC886CF8CD9}" dt="2023-03-11T13:46:12.321" v="26936" actId="13822"/>
          <ac:spMkLst>
            <pc:docMk/>
            <pc:sldMk cId="2526518113" sldId="328"/>
            <ac:spMk id="19" creationId="{7389799E-068A-C0DE-B310-C1F42A6639B9}"/>
          </ac:spMkLst>
        </pc:spChg>
        <pc:spChg chg="mod">
          <ac:chgData name="Zahavi, Roni Shai" userId="97ee324d-75ad-4fc3-ad35-b527fd686b21" providerId="ADAL" clId="{C0B336C2-E404-4010-AFC3-3AC886CF8CD9}" dt="2023-03-11T13:45:58.357" v="26933" actId="13822"/>
          <ac:spMkLst>
            <pc:docMk/>
            <pc:sldMk cId="2526518113" sldId="328"/>
            <ac:spMk id="20" creationId="{754A2FA2-3411-967C-D280-D483CEB9D828}"/>
          </ac:spMkLst>
        </pc:spChg>
        <pc:spChg chg="mod">
          <ac:chgData name="Zahavi, Roni Shai" userId="97ee324d-75ad-4fc3-ad35-b527fd686b21" providerId="ADAL" clId="{C0B336C2-E404-4010-AFC3-3AC886CF8CD9}" dt="2023-03-11T13:46:05.026" v="26934" actId="13822"/>
          <ac:spMkLst>
            <pc:docMk/>
            <pc:sldMk cId="2526518113" sldId="328"/>
            <ac:spMk id="21" creationId="{555EF790-AF9A-F183-5D35-3675793E76D0}"/>
          </ac:spMkLst>
        </pc:spChg>
        <pc:spChg chg="add mod">
          <ac:chgData name="Zahavi, Roni Shai" userId="97ee324d-75ad-4fc3-ad35-b527fd686b21" providerId="ADAL" clId="{C0B336C2-E404-4010-AFC3-3AC886CF8CD9}" dt="2023-03-16T13:55:32.998" v="40148" actId="1076"/>
          <ac:spMkLst>
            <pc:docMk/>
            <pc:sldMk cId="2526518113" sldId="328"/>
            <ac:spMk id="27" creationId="{EEE1B0FF-8513-85F1-69AF-4D02E5A120D4}"/>
          </ac:spMkLst>
        </pc:spChg>
        <pc:spChg chg="add del mod">
          <ac:chgData name="Zahavi, Roni Shai" userId="97ee324d-75ad-4fc3-ad35-b527fd686b21" providerId="ADAL" clId="{C0B336C2-E404-4010-AFC3-3AC886CF8CD9}" dt="2023-03-18T13:35:20.538" v="46405" actId="478"/>
          <ac:spMkLst>
            <pc:docMk/>
            <pc:sldMk cId="2526518113" sldId="328"/>
            <ac:spMk id="28" creationId="{1EB9A396-6D2B-9DC7-B94B-D0130720F20C}"/>
          </ac:spMkLst>
        </pc:spChg>
        <pc:spChg chg="add del mod">
          <ac:chgData name="Zahavi, Roni Shai" userId="97ee324d-75ad-4fc3-ad35-b527fd686b21" providerId="ADAL" clId="{C0B336C2-E404-4010-AFC3-3AC886CF8CD9}" dt="2023-03-11T13:48:46.824" v="26952" actId="478"/>
          <ac:spMkLst>
            <pc:docMk/>
            <pc:sldMk cId="2526518113" sldId="328"/>
            <ac:spMk id="29" creationId="{5692199B-7D4C-3D16-F139-C457B681DA9F}"/>
          </ac:spMkLst>
        </pc:spChg>
        <pc:grpChg chg="add mod">
          <ac:chgData name="Zahavi, Roni Shai" userId="97ee324d-75ad-4fc3-ad35-b527fd686b21" providerId="ADAL" clId="{C0B336C2-E404-4010-AFC3-3AC886CF8CD9}" dt="2023-03-16T13:54:47.581" v="40130" actId="1076"/>
          <ac:grpSpMkLst>
            <pc:docMk/>
            <pc:sldMk cId="2526518113" sldId="328"/>
            <ac:grpSpMk id="4" creationId="{52DFFC9B-CC65-A961-2C1B-61CB23AD5273}"/>
          </ac:grpSpMkLst>
        </pc:grpChg>
        <pc:grpChg chg="del">
          <ac:chgData name="Zahavi, Roni Shai" userId="97ee324d-75ad-4fc3-ad35-b527fd686b21" providerId="ADAL" clId="{C0B336C2-E404-4010-AFC3-3AC886CF8CD9}" dt="2023-03-11T13:37:59.115" v="26287" actId="478"/>
          <ac:grpSpMkLst>
            <pc:docMk/>
            <pc:sldMk cId="2526518113" sldId="328"/>
            <ac:grpSpMk id="4" creationId="{608738E7-A0D9-5F06-56F0-9C3D89CF717C}"/>
          </ac:grpSpMkLst>
        </pc:grpChg>
        <pc:grpChg chg="add del mod">
          <ac:chgData name="Zahavi, Roni Shai" userId="97ee324d-75ad-4fc3-ad35-b527fd686b21" providerId="ADAL" clId="{C0B336C2-E404-4010-AFC3-3AC886CF8CD9}" dt="2023-03-16T13:54:43.847" v="40128" actId="478"/>
          <ac:grpSpMkLst>
            <pc:docMk/>
            <pc:sldMk cId="2526518113" sldId="328"/>
            <ac:grpSpMk id="16" creationId="{7F0E7D4F-E697-53A5-EC49-2368B83A6C7E}"/>
          </ac:grpSpMkLst>
        </pc:grpChg>
        <pc:cxnChg chg="mod">
          <ac:chgData name="Zahavi, Roni Shai" userId="97ee324d-75ad-4fc3-ad35-b527fd686b21" providerId="ADAL" clId="{C0B336C2-E404-4010-AFC3-3AC886CF8CD9}" dt="2023-03-16T13:54:44.218" v="40129"/>
          <ac:cxnSpMkLst>
            <pc:docMk/>
            <pc:sldMk cId="2526518113" sldId="328"/>
            <ac:cxnSpMk id="10" creationId="{67693662-AA63-3736-EB57-4A2F5A62E855}"/>
          </ac:cxnSpMkLst>
        </pc:cxnChg>
        <pc:cxnChg chg="mod">
          <ac:chgData name="Zahavi, Roni Shai" userId="97ee324d-75ad-4fc3-ad35-b527fd686b21" providerId="ADAL" clId="{C0B336C2-E404-4010-AFC3-3AC886CF8CD9}" dt="2023-03-11T13:37:59.115" v="26287" actId="478"/>
          <ac:cxnSpMkLst>
            <pc:docMk/>
            <pc:sldMk cId="2526518113" sldId="328"/>
            <ac:cxnSpMk id="10" creationId="{989E8620-E8B5-7B20-6F1B-4751BD341244}"/>
          </ac:cxnSpMkLst>
        </pc:cxnChg>
        <pc:cxnChg chg="mod">
          <ac:chgData name="Zahavi, Roni Shai" userId="97ee324d-75ad-4fc3-ad35-b527fd686b21" providerId="ADAL" clId="{C0B336C2-E404-4010-AFC3-3AC886CF8CD9}" dt="2023-03-16T13:54:44.218" v="40129"/>
          <ac:cxnSpMkLst>
            <pc:docMk/>
            <pc:sldMk cId="2526518113" sldId="328"/>
            <ac:cxnSpMk id="11" creationId="{9D2FAD07-D3C8-DBAE-3C8F-1F42B1D9A1E9}"/>
          </ac:cxnSpMkLst>
        </pc:cxnChg>
        <pc:cxnChg chg="mod">
          <ac:chgData name="Zahavi, Roni Shai" userId="97ee324d-75ad-4fc3-ad35-b527fd686b21" providerId="ADAL" clId="{C0B336C2-E404-4010-AFC3-3AC886CF8CD9}" dt="2023-03-11T13:37:59.115" v="26287" actId="478"/>
          <ac:cxnSpMkLst>
            <pc:docMk/>
            <pc:sldMk cId="2526518113" sldId="328"/>
            <ac:cxnSpMk id="11" creationId="{F1156B32-7B09-3AB1-7098-9A82471BC2A1}"/>
          </ac:cxnSpMkLst>
        </pc:cxnChg>
        <pc:cxnChg chg="mod">
          <ac:chgData name="Zahavi, Roni Shai" userId="97ee324d-75ad-4fc3-ad35-b527fd686b21" providerId="ADAL" clId="{C0B336C2-E404-4010-AFC3-3AC886CF8CD9}" dt="2023-03-16T13:54:44.218" v="40129"/>
          <ac:cxnSpMkLst>
            <pc:docMk/>
            <pc:sldMk cId="2526518113" sldId="328"/>
            <ac:cxnSpMk id="12" creationId="{BAABC9DF-9F2A-B298-DEFC-34AECBF8A874}"/>
          </ac:cxnSpMkLst>
        </pc:cxnChg>
        <pc:cxnChg chg="mod">
          <ac:chgData name="Zahavi, Roni Shai" userId="97ee324d-75ad-4fc3-ad35-b527fd686b21" providerId="ADAL" clId="{C0B336C2-E404-4010-AFC3-3AC886CF8CD9}" dt="2023-03-11T13:37:59.115" v="26287" actId="478"/>
          <ac:cxnSpMkLst>
            <pc:docMk/>
            <pc:sldMk cId="2526518113" sldId="328"/>
            <ac:cxnSpMk id="12" creationId="{BCAFD12C-81AF-67F7-D647-3F170F100486}"/>
          </ac:cxnSpMkLst>
        </pc:cxnChg>
        <pc:cxnChg chg="mod">
          <ac:chgData name="Zahavi, Roni Shai" userId="97ee324d-75ad-4fc3-ad35-b527fd686b21" providerId="ADAL" clId="{C0B336C2-E404-4010-AFC3-3AC886CF8CD9}" dt="2023-03-11T13:37:59.115" v="26287" actId="478"/>
          <ac:cxnSpMkLst>
            <pc:docMk/>
            <pc:sldMk cId="2526518113" sldId="328"/>
            <ac:cxnSpMk id="13" creationId="{5BC8834A-969E-C482-826D-6C3A427D8751}"/>
          </ac:cxnSpMkLst>
        </pc:cxnChg>
        <pc:cxnChg chg="mod">
          <ac:chgData name="Zahavi, Roni Shai" userId="97ee324d-75ad-4fc3-ad35-b527fd686b21" providerId="ADAL" clId="{C0B336C2-E404-4010-AFC3-3AC886CF8CD9}" dt="2023-03-16T13:54:44.218" v="40129"/>
          <ac:cxnSpMkLst>
            <pc:docMk/>
            <pc:sldMk cId="2526518113" sldId="328"/>
            <ac:cxnSpMk id="13" creationId="{F246724F-1E64-C379-36D4-F4D46A507886}"/>
          </ac:cxnSpMkLst>
        </pc:cxnChg>
        <pc:cxnChg chg="mod">
          <ac:chgData name="Zahavi, Roni Shai" userId="97ee324d-75ad-4fc3-ad35-b527fd686b21" providerId="ADAL" clId="{C0B336C2-E404-4010-AFC3-3AC886CF8CD9}" dt="2023-03-16T13:54:44.218" v="40129"/>
          <ac:cxnSpMkLst>
            <pc:docMk/>
            <pc:sldMk cId="2526518113" sldId="328"/>
            <ac:cxnSpMk id="14" creationId="{128D076F-81C6-864B-6315-D1A1E23EDD94}"/>
          </ac:cxnSpMkLst>
        </pc:cxnChg>
        <pc:cxnChg chg="mod">
          <ac:chgData name="Zahavi, Roni Shai" userId="97ee324d-75ad-4fc3-ad35-b527fd686b21" providerId="ADAL" clId="{C0B336C2-E404-4010-AFC3-3AC886CF8CD9}" dt="2023-03-11T13:37:59.115" v="26287" actId="478"/>
          <ac:cxnSpMkLst>
            <pc:docMk/>
            <pc:sldMk cId="2526518113" sldId="328"/>
            <ac:cxnSpMk id="14" creationId="{182C03AC-F7A5-4B2B-9F0F-C9440AD03F16}"/>
          </ac:cxnSpMkLst>
        </pc:cxnChg>
        <pc:cxnChg chg="mod">
          <ac:chgData name="Zahavi, Roni Shai" userId="97ee324d-75ad-4fc3-ad35-b527fd686b21" providerId="ADAL" clId="{C0B336C2-E404-4010-AFC3-3AC886CF8CD9}" dt="2023-03-16T13:54:43.847" v="40128" actId="478"/>
          <ac:cxnSpMkLst>
            <pc:docMk/>
            <pc:sldMk cId="2526518113" sldId="328"/>
            <ac:cxnSpMk id="22" creationId="{5F7492C6-7D74-746E-42AA-4CCBF671B61E}"/>
          </ac:cxnSpMkLst>
        </pc:cxnChg>
        <pc:cxnChg chg="mod">
          <ac:chgData name="Zahavi, Roni Shai" userId="97ee324d-75ad-4fc3-ad35-b527fd686b21" providerId="ADAL" clId="{C0B336C2-E404-4010-AFC3-3AC886CF8CD9}" dt="2023-03-16T13:54:43.847" v="40128" actId="478"/>
          <ac:cxnSpMkLst>
            <pc:docMk/>
            <pc:sldMk cId="2526518113" sldId="328"/>
            <ac:cxnSpMk id="23" creationId="{B0A09C72-54F6-F0EC-DC7C-3CA0A37FF2E8}"/>
          </ac:cxnSpMkLst>
        </pc:cxnChg>
        <pc:cxnChg chg="mod">
          <ac:chgData name="Zahavi, Roni Shai" userId="97ee324d-75ad-4fc3-ad35-b527fd686b21" providerId="ADAL" clId="{C0B336C2-E404-4010-AFC3-3AC886CF8CD9}" dt="2023-03-16T13:54:43.847" v="40128" actId="478"/>
          <ac:cxnSpMkLst>
            <pc:docMk/>
            <pc:sldMk cId="2526518113" sldId="328"/>
            <ac:cxnSpMk id="24" creationId="{C4F8A867-BC03-7F23-A7E8-7A7F8B768C23}"/>
          </ac:cxnSpMkLst>
        </pc:cxnChg>
        <pc:cxnChg chg="mod">
          <ac:chgData name="Zahavi, Roni Shai" userId="97ee324d-75ad-4fc3-ad35-b527fd686b21" providerId="ADAL" clId="{C0B336C2-E404-4010-AFC3-3AC886CF8CD9}" dt="2023-03-16T13:54:43.847" v="40128" actId="478"/>
          <ac:cxnSpMkLst>
            <pc:docMk/>
            <pc:sldMk cId="2526518113" sldId="328"/>
            <ac:cxnSpMk id="25" creationId="{1BCED0CE-1369-6064-7CA8-96E7F040BD2D}"/>
          </ac:cxnSpMkLst>
        </pc:cxnChg>
        <pc:cxnChg chg="mod">
          <ac:chgData name="Zahavi, Roni Shai" userId="97ee324d-75ad-4fc3-ad35-b527fd686b21" providerId="ADAL" clId="{C0B336C2-E404-4010-AFC3-3AC886CF8CD9}" dt="2023-03-16T13:54:43.847" v="40128" actId="478"/>
          <ac:cxnSpMkLst>
            <pc:docMk/>
            <pc:sldMk cId="2526518113" sldId="328"/>
            <ac:cxnSpMk id="26" creationId="{29DB0CB0-9C90-5F99-8D31-428BB6898F47}"/>
          </ac:cxnSpMkLst>
        </pc:cxnChg>
      </pc:sldChg>
      <pc:sldChg chg="addSp modSp add del mod modAnim">
        <pc:chgData name="Zahavi, Roni Shai" userId="97ee324d-75ad-4fc3-ad35-b527fd686b21" providerId="ADAL" clId="{C0B336C2-E404-4010-AFC3-3AC886CF8CD9}" dt="2023-03-18T13:38:46.273" v="46483" actId="2696"/>
        <pc:sldMkLst>
          <pc:docMk/>
          <pc:sldMk cId="761196328" sldId="329"/>
        </pc:sldMkLst>
        <pc:spChg chg="mod">
          <ac:chgData name="Zahavi, Roni Shai" userId="97ee324d-75ad-4fc3-ad35-b527fd686b21" providerId="ADAL" clId="{C0B336C2-E404-4010-AFC3-3AC886CF8CD9}" dt="2023-03-16T15:06:32.187" v="40642" actId="20577"/>
          <ac:spMkLst>
            <pc:docMk/>
            <pc:sldMk cId="761196328" sldId="329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6T13:26:52.517" v="39907"/>
          <ac:spMkLst>
            <pc:docMk/>
            <pc:sldMk cId="761196328" sldId="329"/>
            <ac:spMk id="3" creationId="{1AFA284B-E90E-5D5B-4C0E-3B6F9796CAA7}"/>
          </ac:spMkLst>
        </pc:spChg>
        <pc:spChg chg="add mod">
          <ac:chgData name="Zahavi, Roni Shai" userId="97ee324d-75ad-4fc3-ad35-b527fd686b21" providerId="ADAL" clId="{C0B336C2-E404-4010-AFC3-3AC886CF8CD9}" dt="2023-03-11T13:48:15.445" v="26950" actId="1076"/>
          <ac:spMkLst>
            <pc:docMk/>
            <pc:sldMk cId="761196328" sldId="329"/>
            <ac:spMk id="4" creationId="{07E362DD-AFB6-A79A-4E82-865AE23393F1}"/>
          </ac:spMkLst>
        </pc:spChg>
        <pc:spChg chg="mod">
          <ac:chgData name="Zahavi, Roni Shai" userId="97ee324d-75ad-4fc3-ad35-b527fd686b21" providerId="ADAL" clId="{C0B336C2-E404-4010-AFC3-3AC886CF8CD9}" dt="2023-03-11T13:47:27.262" v="26946" actId="13822"/>
          <ac:spMkLst>
            <pc:docMk/>
            <pc:sldMk cId="761196328" sldId="329"/>
            <ac:spMk id="17" creationId="{23004A1E-1811-5897-EE0D-8A117808A87C}"/>
          </ac:spMkLst>
        </pc:spChg>
        <pc:spChg chg="mod">
          <ac:chgData name="Zahavi, Roni Shai" userId="97ee324d-75ad-4fc3-ad35-b527fd686b21" providerId="ADAL" clId="{C0B336C2-E404-4010-AFC3-3AC886CF8CD9}" dt="2023-03-11T13:47:35.558" v="26947" actId="1076"/>
          <ac:spMkLst>
            <pc:docMk/>
            <pc:sldMk cId="761196328" sldId="329"/>
            <ac:spMk id="29" creationId="{5692199B-7D4C-3D16-F139-C457B681DA9F}"/>
          </ac:spMkLst>
        </pc:spChg>
      </pc:sldChg>
      <pc:sldChg chg="addSp delSp modSp add del mod">
        <pc:chgData name="Zahavi, Roni Shai" userId="97ee324d-75ad-4fc3-ad35-b527fd686b21" providerId="ADAL" clId="{C0B336C2-E404-4010-AFC3-3AC886CF8CD9}" dt="2023-03-11T13:46:55.237" v="26942" actId="2696"/>
        <pc:sldMkLst>
          <pc:docMk/>
          <pc:sldMk cId="3634314623" sldId="329"/>
        </pc:sldMkLst>
        <pc:spChg chg="add del mod">
          <ac:chgData name="Zahavi, Roni Shai" userId="97ee324d-75ad-4fc3-ad35-b527fd686b21" providerId="ADAL" clId="{C0B336C2-E404-4010-AFC3-3AC886CF8CD9}" dt="2023-03-11T13:46:52.670" v="26941" actId="21"/>
          <ac:spMkLst>
            <pc:docMk/>
            <pc:sldMk cId="3634314623" sldId="329"/>
            <ac:spMk id="4" creationId="{86E840D4-D21E-6C1E-8020-2546A610BC7E}"/>
          </ac:spMkLst>
        </pc:spChg>
      </pc:sldChg>
      <pc:sldChg chg="delSp modSp add del mod modNotesTx">
        <pc:chgData name="Zahavi, Roni Shai" userId="97ee324d-75ad-4fc3-ad35-b527fd686b21" providerId="ADAL" clId="{C0B336C2-E404-4010-AFC3-3AC886CF8CD9}" dt="2023-03-18T13:37:25.689" v="46437" actId="47"/>
        <pc:sldMkLst>
          <pc:docMk/>
          <pc:sldMk cId="515856980" sldId="330"/>
        </pc:sldMkLst>
        <pc:spChg chg="mod">
          <ac:chgData name="Zahavi, Roni Shai" userId="97ee324d-75ad-4fc3-ad35-b527fd686b21" providerId="ADAL" clId="{C0B336C2-E404-4010-AFC3-3AC886CF8CD9}" dt="2023-03-16T15:06:29.225" v="40639" actId="20577"/>
          <ac:spMkLst>
            <pc:docMk/>
            <pc:sldMk cId="515856980" sldId="330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6T13:26:49.921" v="39906"/>
          <ac:spMkLst>
            <pc:docMk/>
            <pc:sldMk cId="515856980" sldId="330"/>
            <ac:spMk id="3" creationId="{1AFA284B-E90E-5D5B-4C0E-3B6F9796CAA7}"/>
          </ac:spMkLst>
        </pc:spChg>
        <pc:spChg chg="mod">
          <ac:chgData name="Zahavi, Roni Shai" userId="97ee324d-75ad-4fc3-ad35-b527fd686b21" providerId="ADAL" clId="{C0B336C2-E404-4010-AFC3-3AC886CF8CD9}" dt="2023-03-16T14:00:11.826" v="40150" actId="207"/>
          <ac:spMkLst>
            <pc:docMk/>
            <pc:sldMk cId="515856980" sldId="330"/>
            <ac:spMk id="28" creationId="{1EB9A396-6D2B-9DC7-B94B-D0130720F20C}"/>
          </ac:spMkLst>
        </pc:spChg>
        <pc:spChg chg="del">
          <ac:chgData name="Zahavi, Roni Shai" userId="97ee324d-75ad-4fc3-ad35-b527fd686b21" providerId="ADAL" clId="{C0B336C2-E404-4010-AFC3-3AC886CF8CD9}" dt="2023-03-18T13:37:22.889" v="46436" actId="21"/>
          <ac:spMkLst>
            <pc:docMk/>
            <pc:sldMk cId="515856980" sldId="330"/>
            <ac:spMk id="29" creationId="{5692199B-7D4C-3D16-F139-C457B681DA9F}"/>
          </ac:spMkLst>
        </pc:spChg>
      </pc:sldChg>
      <pc:sldChg chg="modSp add del mod ord">
        <pc:chgData name="Zahavi, Roni Shai" userId="97ee324d-75ad-4fc3-ad35-b527fd686b21" providerId="ADAL" clId="{C0B336C2-E404-4010-AFC3-3AC886CF8CD9}" dt="2023-03-18T13:39:02.492" v="46484" actId="2696"/>
        <pc:sldMkLst>
          <pc:docMk/>
          <pc:sldMk cId="4177444616" sldId="331"/>
        </pc:sldMkLst>
        <pc:spChg chg="mod">
          <ac:chgData name="Zahavi, Roni Shai" userId="97ee324d-75ad-4fc3-ad35-b527fd686b21" providerId="ADAL" clId="{C0B336C2-E404-4010-AFC3-3AC886CF8CD9}" dt="2023-03-16T15:06:35.182" v="40645" actId="20577"/>
          <ac:spMkLst>
            <pc:docMk/>
            <pc:sldMk cId="4177444616" sldId="331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6T13:26:54.359" v="39908"/>
          <ac:spMkLst>
            <pc:docMk/>
            <pc:sldMk cId="4177444616" sldId="331"/>
            <ac:spMk id="3" creationId="{1AFA284B-E90E-5D5B-4C0E-3B6F9796CAA7}"/>
          </ac:spMkLst>
        </pc:spChg>
        <pc:spChg chg="mod">
          <ac:chgData name="Zahavi, Roni Shai" userId="97ee324d-75ad-4fc3-ad35-b527fd686b21" providerId="ADAL" clId="{C0B336C2-E404-4010-AFC3-3AC886CF8CD9}" dt="2023-03-11T13:49:13.648" v="26958" actId="13822"/>
          <ac:spMkLst>
            <pc:docMk/>
            <pc:sldMk cId="4177444616" sldId="331"/>
            <ac:spMk id="20" creationId="{754A2FA2-3411-967C-D280-D483CEB9D828}"/>
          </ac:spMkLst>
        </pc:spChg>
        <pc:spChg chg="mod">
          <ac:chgData name="Zahavi, Roni Shai" userId="97ee324d-75ad-4fc3-ad35-b527fd686b21" providerId="ADAL" clId="{C0B336C2-E404-4010-AFC3-3AC886CF8CD9}" dt="2023-03-11T13:49:19.428" v="26960" actId="20577"/>
          <ac:spMkLst>
            <pc:docMk/>
            <pc:sldMk cId="4177444616" sldId="331"/>
            <ac:spMk id="28" creationId="{1EB9A396-6D2B-9DC7-B94B-D0130720F20C}"/>
          </ac:spMkLst>
        </pc:spChg>
      </pc:sldChg>
      <pc:sldChg chg="addSp delSp modSp add del mod">
        <pc:chgData name="Zahavi, Roni Shai" userId="97ee324d-75ad-4fc3-ad35-b527fd686b21" providerId="ADAL" clId="{C0B336C2-E404-4010-AFC3-3AC886CF8CD9}" dt="2023-03-18T13:39:41.644" v="46492" actId="2696"/>
        <pc:sldMkLst>
          <pc:docMk/>
          <pc:sldMk cId="2985163609" sldId="332"/>
        </pc:sldMkLst>
        <pc:spChg chg="mod">
          <ac:chgData name="Zahavi, Roni Shai" userId="97ee324d-75ad-4fc3-ad35-b527fd686b21" providerId="ADAL" clId="{C0B336C2-E404-4010-AFC3-3AC886CF8CD9}" dt="2023-03-16T15:06:39.715" v="40648" actId="20577"/>
          <ac:spMkLst>
            <pc:docMk/>
            <pc:sldMk cId="2985163609" sldId="332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6T13:26:57.240" v="39909"/>
          <ac:spMkLst>
            <pc:docMk/>
            <pc:sldMk cId="2985163609" sldId="332"/>
            <ac:spMk id="3" creationId="{1AFA284B-E90E-5D5B-4C0E-3B6F9796CAA7}"/>
          </ac:spMkLst>
        </pc:spChg>
        <pc:spChg chg="add del mod">
          <ac:chgData name="Zahavi, Roni Shai" userId="97ee324d-75ad-4fc3-ad35-b527fd686b21" providerId="ADAL" clId="{C0B336C2-E404-4010-AFC3-3AC886CF8CD9}" dt="2023-03-11T13:50:05.128" v="26993" actId="478"/>
          <ac:spMkLst>
            <pc:docMk/>
            <pc:sldMk cId="2985163609" sldId="332"/>
            <ac:spMk id="4" creationId="{89C45C26-1C0E-B7A7-8EB0-383EC4F490D8}"/>
          </ac:spMkLst>
        </pc:spChg>
        <pc:spChg chg="mod">
          <ac:chgData name="Zahavi, Roni Shai" userId="97ee324d-75ad-4fc3-ad35-b527fd686b21" providerId="ADAL" clId="{C0B336C2-E404-4010-AFC3-3AC886CF8CD9}" dt="2023-03-11T13:49:33.619" v="26963" actId="13822"/>
          <ac:spMkLst>
            <pc:docMk/>
            <pc:sldMk cId="2985163609" sldId="332"/>
            <ac:spMk id="17" creationId="{23004A1E-1811-5897-EE0D-8A117808A87C}"/>
          </ac:spMkLst>
        </pc:spChg>
        <pc:spChg chg="mod">
          <ac:chgData name="Zahavi, Roni Shai" userId="97ee324d-75ad-4fc3-ad35-b527fd686b21" providerId="ADAL" clId="{C0B336C2-E404-4010-AFC3-3AC886CF8CD9}" dt="2023-03-11T13:49:38.223" v="26964" actId="13822"/>
          <ac:spMkLst>
            <pc:docMk/>
            <pc:sldMk cId="2985163609" sldId="332"/>
            <ac:spMk id="19" creationId="{7389799E-068A-C0DE-B310-C1F42A6639B9}"/>
          </ac:spMkLst>
        </pc:spChg>
        <pc:spChg chg="mod">
          <ac:chgData name="Zahavi, Roni Shai" userId="97ee324d-75ad-4fc3-ad35-b527fd686b21" providerId="ADAL" clId="{C0B336C2-E404-4010-AFC3-3AC886CF8CD9}" dt="2023-03-11T13:49:30.514" v="26962" actId="13822"/>
          <ac:spMkLst>
            <pc:docMk/>
            <pc:sldMk cId="2985163609" sldId="332"/>
            <ac:spMk id="21" creationId="{555EF790-AF9A-F183-5D35-3675793E76D0}"/>
          </ac:spMkLst>
        </pc:spChg>
      </pc:sldChg>
      <pc:sldChg chg="addSp modSp add mod ord modAnim modNotesTx">
        <pc:chgData name="Zahavi, Roni Shai" userId="97ee324d-75ad-4fc3-ad35-b527fd686b21" providerId="ADAL" clId="{C0B336C2-E404-4010-AFC3-3AC886CF8CD9}" dt="2023-03-18T15:35:59.977" v="48247"/>
        <pc:sldMkLst>
          <pc:docMk/>
          <pc:sldMk cId="63477255" sldId="333"/>
        </pc:sldMkLst>
        <pc:spChg chg="mod">
          <ac:chgData name="Zahavi, Roni Shai" userId="97ee324d-75ad-4fc3-ad35-b527fd686b21" providerId="ADAL" clId="{C0B336C2-E404-4010-AFC3-3AC886CF8CD9}" dt="2023-03-16T15:06:50.546" v="40653" actId="14100"/>
          <ac:spMkLst>
            <pc:docMk/>
            <pc:sldMk cId="63477255" sldId="333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8T13:46:41.792" v="46665" actId="20577"/>
          <ac:spMkLst>
            <pc:docMk/>
            <pc:sldMk cId="63477255" sldId="333"/>
            <ac:spMk id="3" creationId="{1AFA284B-E90E-5D5B-4C0E-3B6F9796CAA7}"/>
          </ac:spMkLst>
        </pc:spChg>
        <pc:spChg chg="add mod">
          <ac:chgData name="Zahavi, Roni Shai" userId="97ee324d-75ad-4fc3-ad35-b527fd686b21" providerId="ADAL" clId="{C0B336C2-E404-4010-AFC3-3AC886CF8CD9}" dt="2023-03-18T13:47:03.991" v="46666" actId="1076"/>
          <ac:spMkLst>
            <pc:docMk/>
            <pc:sldMk cId="63477255" sldId="333"/>
            <ac:spMk id="4" creationId="{8AB772E4-A5D2-34ED-3B62-A28C90ADE0D7}"/>
          </ac:spMkLst>
        </pc:spChg>
        <pc:picChg chg="add mod">
          <ac:chgData name="Zahavi, Roni Shai" userId="97ee324d-75ad-4fc3-ad35-b527fd686b21" providerId="ADAL" clId="{C0B336C2-E404-4010-AFC3-3AC886CF8CD9}" dt="2023-03-18T13:45:35.854" v="46651" actId="1076"/>
          <ac:picMkLst>
            <pc:docMk/>
            <pc:sldMk cId="63477255" sldId="333"/>
            <ac:picMk id="13314" creationId="{6A120159-AB7D-42BB-4712-7191ED6635D2}"/>
          </ac:picMkLst>
        </pc:picChg>
      </pc:sldChg>
      <pc:sldChg chg="modSp new mod">
        <pc:chgData name="Zahavi, Roni Shai" userId="97ee324d-75ad-4fc3-ad35-b527fd686b21" providerId="ADAL" clId="{C0B336C2-E404-4010-AFC3-3AC886CF8CD9}" dt="2023-03-18T15:50:24.329" v="48290" actId="20577"/>
        <pc:sldMkLst>
          <pc:docMk/>
          <pc:sldMk cId="4130159625" sldId="334"/>
        </pc:sldMkLst>
        <pc:spChg chg="mod">
          <ac:chgData name="Zahavi, Roni Shai" userId="97ee324d-75ad-4fc3-ad35-b527fd686b21" providerId="ADAL" clId="{C0B336C2-E404-4010-AFC3-3AC886CF8CD9}" dt="2023-03-11T14:10:45.521" v="27738" actId="20577"/>
          <ac:spMkLst>
            <pc:docMk/>
            <pc:sldMk cId="4130159625" sldId="334"/>
            <ac:spMk id="2" creationId="{A92A7403-E729-8AA6-4308-DF96FB9BE5FE}"/>
          </ac:spMkLst>
        </pc:spChg>
        <pc:spChg chg="mod">
          <ac:chgData name="Zahavi, Roni Shai" userId="97ee324d-75ad-4fc3-ad35-b527fd686b21" providerId="ADAL" clId="{C0B336C2-E404-4010-AFC3-3AC886CF8CD9}" dt="2023-03-18T15:50:24.329" v="48290" actId="20577"/>
          <ac:spMkLst>
            <pc:docMk/>
            <pc:sldMk cId="4130159625" sldId="334"/>
            <ac:spMk id="3" creationId="{2AB4B9FA-267F-A520-A913-468D60623E69}"/>
          </ac:spMkLst>
        </pc:spChg>
      </pc:sldChg>
      <pc:sldChg chg="new del">
        <pc:chgData name="Zahavi, Roni Shai" userId="97ee324d-75ad-4fc3-ad35-b527fd686b21" providerId="ADAL" clId="{C0B336C2-E404-4010-AFC3-3AC886CF8CD9}" dt="2023-03-11T14:11:16.637" v="27859" actId="47"/>
        <pc:sldMkLst>
          <pc:docMk/>
          <pc:sldMk cId="1350237201" sldId="335"/>
        </pc:sldMkLst>
      </pc:sldChg>
      <pc:sldChg chg="addSp delSp modSp new mod delAnim modAnim modNotesTx">
        <pc:chgData name="Zahavi, Roni Shai" userId="97ee324d-75ad-4fc3-ad35-b527fd686b21" providerId="ADAL" clId="{C0B336C2-E404-4010-AFC3-3AC886CF8CD9}" dt="2023-03-18T13:54:38.194" v="46906" actId="1076"/>
        <pc:sldMkLst>
          <pc:docMk/>
          <pc:sldMk cId="1644018713" sldId="335"/>
        </pc:sldMkLst>
        <pc:spChg chg="mod">
          <ac:chgData name="Zahavi, Roni Shai" userId="97ee324d-75ad-4fc3-ad35-b527fd686b21" providerId="ADAL" clId="{C0B336C2-E404-4010-AFC3-3AC886CF8CD9}" dt="2023-03-18T13:50:47.179" v="46822" actId="14100"/>
          <ac:spMkLst>
            <pc:docMk/>
            <pc:sldMk cId="1644018713" sldId="335"/>
            <ac:spMk id="2" creationId="{D3CCFF75-9828-9E52-3A6F-0A14F431C3E8}"/>
          </ac:spMkLst>
        </pc:spChg>
        <pc:spChg chg="del mod">
          <ac:chgData name="Zahavi, Roni Shai" userId="97ee324d-75ad-4fc3-ad35-b527fd686b21" providerId="ADAL" clId="{C0B336C2-E404-4010-AFC3-3AC886CF8CD9}" dt="2023-03-18T13:50:56.343" v="46823" actId="478"/>
          <ac:spMkLst>
            <pc:docMk/>
            <pc:sldMk cId="1644018713" sldId="335"/>
            <ac:spMk id="3" creationId="{A8519770-1C60-0F77-5933-E9EDFCD622C7}"/>
          </ac:spMkLst>
        </pc:spChg>
        <pc:spChg chg="add mod">
          <ac:chgData name="Zahavi, Roni Shai" userId="97ee324d-75ad-4fc3-ad35-b527fd686b21" providerId="ADAL" clId="{C0B336C2-E404-4010-AFC3-3AC886CF8CD9}" dt="2023-03-18T13:54:38.194" v="46906" actId="1076"/>
          <ac:spMkLst>
            <pc:docMk/>
            <pc:sldMk cId="1644018713" sldId="335"/>
            <ac:spMk id="4" creationId="{9DBCCE19-184B-3CF0-1A5E-7D7C6D2FF9F1}"/>
          </ac:spMkLst>
        </pc:spChg>
        <pc:spChg chg="mod">
          <ac:chgData name="Zahavi, Roni Shai" userId="97ee324d-75ad-4fc3-ad35-b527fd686b21" providerId="ADAL" clId="{C0B336C2-E404-4010-AFC3-3AC886CF8CD9}" dt="2023-03-18T13:51:31.071" v="46824"/>
          <ac:spMkLst>
            <pc:docMk/>
            <pc:sldMk cId="1644018713" sldId="335"/>
            <ac:spMk id="6" creationId="{D1874481-3B06-F4CA-B00A-C8953387E4F5}"/>
          </ac:spMkLst>
        </pc:spChg>
        <pc:spChg chg="mod">
          <ac:chgData name="Zahavi, Roni Shai" userId="97ee324d-75ad-4fc3-ad35-b527fd686b21" providerId="ADAL" clId="{C0B336C2-E404-4010-AFC3-3AC886CF8CD9}" dt="2023-03-18T13:51:31.071" v="46824"/>
          <ac:spMkLst>
            <pc:docMk/>
            <pc:sldMk cId="1644018713" sldId="335"/>
            <ac:spMk id="7" creationId="{C8C1B3F8-5C41-A65C-A230-A4B5BE4CA9FC}"/>
          </ac:spMkLst>
        </pc:spChg>
        <pc:spChg chg="mod">
          <ac:chgData name="Zahavi, Roni Shai" userId="97ee324d-75ad-4fc3-ad35-b527fd686b21" providerId="ADAL" clId="{C0B336C2-E404-4010-AFC3-3AC886CF8CD9}" dt="2023-03-18T13:51:31.071" v="46824"/>
          <ac:spMkLst>
            <pc:docMk/>
            <pc:sldMk cId="1644018713" sldId="335"/>
            <ac:spMk id="8" creationId="{3893397F-B89E-6C12-EFA9-FB33782F2231}"/>
          </ac:spMkLst>
        </pc:spChg>
        <pc:spChg chg="mod">
          <ac:chgData name="Zahavi, Roni Shai" userId="97ee324d-75ad-4fc3-ad35-b527fd686b21" providerId="ADAL" clId="{C0B336C2-E404-4010-AFC3-3AC886CF8CD9}" dt="2023-03-18T13:51:31.071" v="46824"/>
          <ac:spMkLst>
            <pc:docMk/>
            <pc:sldMk cId="1644018713" sldId="335"/>
            <ac:spMk id="9" creationId="{C86A91FE-75AF-A144-D501-BA7B5F2B11A1}"/>
          </ac:spMkLst>
        </pc:spChg>
        <pc:spChg chg="mod">
          <ac:chgData name="Zahavi, Roni Shai" userId="97ee324d-75ad-4fc3-ad35-b527fd686b21" providerId="ADAL" clId="{C0B336C2-E404-4010-AFC3-3AC886CF8CD9}" dt="2023-03-18T13:51:31.071" v="46824"/>
          <ac:spMkLst>
            <pc:docMk/>
            <pc:sldMk cId="1644018713" sldId="335"/>
            <ac:spMk id="10" creationId="{9BBE629A-E9A1-EEBA-4D1E-40C102A2CEE7}"/>
          </ac:spMkLst>
        </pc:spChg>
        <pc:spChg chg="add mod">
          <ac:chgData name="Zahavi, Roni Shai" userId="97ee324d-75ad-4fc3-ad35-b527fd686b21" providerId="ADAL" clId="{C0B336C2-E404-4010-AFC3-3AC886CF8CD9}" dt="2023-03-18T13:51:47.422" v="46832" actId="20577"/>
          <ac:spMkLst>
            <pc:docMk/>
            <pc:sldMk cId="1644018713" sldId="335"/>
            <ac:spMk id="16" creationId="{41542E7B-AD49-7575-EB3D-603319B32C67}"/>
          </ac:spMkLst>
        </pc:spChg>
        <pc:spChg chg="add mod">
          <ac:chgData name="Zahavi, Roni Shai" userId="97ee324d-75ad-4fc3-ad35-b527fd686b21" providerId="ADAL" clId="{C0B336C2-E404-4010-AFC3-3AC886CF8CD9}" dt="2023-03-18T13:51:46.108" v="46831" actId="20577"/>
          <ac:spMkLst>
            <pc:docMk/>
            <pc:sldMk cId="1644018713" sldId="335"/>
            <ac:spMk id="17" creationId="{A6F00F95-88F9-69DB-C958-010C897DAB2D}"/>
          </ac:spMkLst>
        </pc:spChg>
        <pc:spChg chg="add del mod">
          <ac:chgData name="Zahavi, Roni Shai" userId="97ee324d-75ad-4fc3-ad35-b527fd686b21" providerId="ADAL" clId="{C0B336C2-E404-4010-AFC3-3AC886CF8CD9}" dt="2023-03-18T13:51:57.132" v="46835" actId="478"/>
          <ac:spMkLst>
            <pc:docMk/>
            <pc:sldMk cId="1644018713" sldId="335"/>
            <ac:spMk id="18" creationId="{B604EF20-A652-417E-6D58-79A16EF3733F}"/>
          </ac:spMkLst>
        </pc:spChg>
        <pc:grpChg chg="add mod">
          <ac:chgData name="Zahavi, Roni Shai" userId="97ee324d-75ad-4fc3-ad35-b527fd686b21" providerId="ADAL" clId="{C0B336C2-E404-4010-AFC3-3AC886CF8CD9}" dt="2023-03-18T13:51:32.582" v="46825" actId="1076"/>
          <ac:grpSpMkLst>
            <pc:docMk/>
            <pc:sldMk cId="1644018713" sldId="335"/>
            <ac:grpSpMk id="5" creationId="{51AC6F97-4281-C949-5DC1-2BDED29DF4EA}"/>
          </ac:grpSpMkLst>
        </pc:grpChg>
        <pc:cxnChg chg="mod">
          <ac:chgData name="Zahavi, Roni Shai" userId="97ee324d-75ad-4fc3-ad35-b527fd686b21" providerId="ADAL" clId="{C0B336C2-E404-4010-AFC3-3AC886CF8CD9}" dt="2023-03-18T13:51:31.071" v="46824"/>
          <ac:cxnSpMkLst>
            <pc:docMk/>
            <pc:sldMk cId="1644018713" sldId="335"/>
            <ac:cxnSpMk id="11" creationId="{29A4659B-05DA-CCD2-51AB-973D4484EF54}"/>
          </ac:cxnSpMkLst>
        </pc:cxnChg>
        <pc:cxnChg chg="mod">
          <ac:chgData name="Zahavi, Roni Shai" userId="97ee324d-75ad-4fc3-ad35-b527fd686b21" providerId="ADAL" clId="{C0B336C2-E404-4010-AFC3-3AC886CF8CD9}" dt="2023-03-18T13:51:31.071" v="46824"/>
          <ac:cxnSpMkLst>
            <pc:docMk/>
            <pc:sldMk cId="1644018713" sldId="335"/>
            <ac:cxnSpMk id="12" creationId="{7E5EBD2D-A455-9F80-E95B-2A510A384306}"/>
          </ac:cxnSpMkLst>
        </pc:cxnChg>
        <pc:cxnChg chg="mod">
          <ac:chgData name="Zahavi, Roni Shai" userId="97ee324d-75ad-4fc3-ad35-b527fd686b21" providerId="ADAL" clId="{C0B336C2-E404-4010-AFC3-3AC886CF8CD9}" dt="2023-03-18T13:51:31.071" v="46824"/>
          <ac:cxnSpMkLst>
            <pc:docMk/>
            <pc:sldMk cId="1644018713" sldId="335"/>
            <ac:cxnSpMk id="13" creationId="{C00183BE-BE6D-AF4A-E51A-2C6178286DB7}"/>
          </ac:cxnSpMkLst>
        </pc:cxnChg>
        <pc:cxnChg chg="mod">
          <ac:chgData name="Zahavi, Roni Shai" userId="97ee324d-75ad-4fc3-ad35-b527fd686b21" providerId="ADAL" clId="{C0B336C2-E404-4010-AFC3-3AC886CF8CD9}" dt="2023-03-18T13:51:31.071" v="46824"/>
          <ac:cxnSpMkLst>
            <pc:docMk/>
            <pc:sldMk cId="1644018713" sldId="335"/>
            <ac:cxnSpMk id="14" creationId="{D9A1CD9F-9CEA-CB90-4430-FD955CC32EBE}"/>
          </ac:cxnSpMkLst>
        </pc:cxnChg>
        <pc:cxnChg chg="mod">
          <ac:chgData name="Zahavi, Roni Shai" userId="97ee324d-75ad-4fc3-ad35-b527fd686b21" providerId="ADAL" clId="{C0B336C2-E404-4010-AFC3-3AC886CF8CD9}" dt="2023-03-18T13:51:31.071" v="46824"/>
          <ac:cxnSpMkLst>
            <pc:docMk/>
            <pc:sldMk cId="1644018713" sldId="335"/>
            <ac:cxnSpMk id="15" creationId="{5C0BAAE8-C3B9-E398-D548-5AE4643A7DA1}"/>
          </ac:cxnSpMkLst>
        </pc:cxnChg>
      </pc:sldChg>
      <pc:sldChg chg="modSp new mod modAnim">
        <pc:chgData name="Zahavi, Roni Shai" userId="97ee324d-75ad-4fc3-ad35-b527fd686b21" providerId="ADAL" clId="{C0B336C2-E404-4010-AFC3-3AC886CF8CD9}" dt="2023-03-18T15:52:01.586" v="48336" actId="20577"/>
        <pc:sldMkLst>
          <pc:docMk/>
          <pc:sldMk cId="181191822" sldId="336"/>
        </pc:sldMkLst>
        <pc:spChg chg="mod">
          <ac:chgData name="Zahavi, Roni Shai" userId="97ee324d-75ad-4fc3-ad35-b527fd686b21" providerId="ADAL" clId="{C0B336C2-E404-4010-AFC3-3AC886CF8CD9}" dt="2023-03-18T13:49:22.197" v="46714" actId="14100"/>
          <ac:spMkLst>
            <pc:docMk/>
            <pc:sldMk cId="181191822" sldId="336"/>
            <ac:spMk id="2" creationId="{BE25DF9C-4209-CCFC-9603-BC68EB9C32B5}"/>
          </ac:spMkLst>
        </pc:spChg>
        <pc:spChg chg="mod">
          <ac:chgData name="Zahavi, Roni Shai" userId="97ee324d-75ad-4fc3-ad35-b527fd686b21" providerId="ADAL" clId="{C0B336C2-E404-4010-AFC3-3AC886CF8CD9}" dt="2023-03-18T15:52:01.586" v="48336" actId="20577"/>
          <ac:spMkLst>
            <pc:docMk/>
            <pc:sldMk cId="181191822" sldId="336"/>
            <ac:spMk id="3" creationId="{5E4693CF-9C04-74E0-016A-982189C9C752}"/>
          </ac:spMkLst>
        </pc:spChg>
      </pc:sldChg>
      <pc:sldChg chg="new del">
        <pc:chgData name="Zahavi, Roni Shai" userId="97ee324d-75ad-4fc3-ad35-b527fd686b21" providerId="ADAL" clId="{C0B336C2-E404-4010-AFC3-3AC886CF8CD9}" dt="2023-03-11T14:13:01.180" v="27990" actId="47"/>
        <pc:sldMkLst>
          <pc:docMk/>
          <pc:sldMk cId="3289614903" sldId="336"/>
        </pc:sldMkLst>
      </pc:sldChg>
      <pc:sldChg chg="addSp delSp modSp add mod modAnim modNotesTx">
        <pc:chgData name="Zahavi, Roni Shai" userId="97ee324d-75ad-4fc3-ad35-b527fd686b21" providerId="ADAL" clId="{C0B336C2-E404-4010-AFC3-3AC886CF8CD9}" dt="2023-03-18T13:56:43.717" v="46950" actId="14100"/>
        <pc:sldMkLst>
          <pc:docMk/>
          <pc:sldMk cId="2295730497" sldId="337"/>
        </pc:sldMkLst>
        <pc:spChg chg="mod">
          <ac:chgData name="Zahavi, Roni Shai" userId="97ee324d-75ad-4fc3-ad35-b527fd686b21" providerId="ADAL" clId="{C0B336C2-E404-4010-AFC3-3AC886CF8CD9}" dt="2023-03-18T13:56:43.717" v="46950" actId="14100"/>
          <ac:spMkLst>
            <pc:docMk/>
            <pc:sldMk cId="2295730497" sldId="337"/>
            <ac:spMk id="2" creationId="{D3CCFF75-9828-9E52-3A6F-0A14F431C3E8}"/>
          </ac:spMkLst>
        </pc:spChg>
        <pc:spChg chg="del mod">
          <ac:chgData name="Zahavi, Roni Shai" userId="97ee324d-75ad-4fc3-ad35-b527fd686b21" providerId="ADAL" clId="{C0B336C2-E404-4010-AFC3-3AC886CF8CD9}" dt="2023-03-18T13:54:30.183" v="46905" actId="478"/>
          <ac:spMkLst>
            <pc:docMk/>
            <pc:sldMk cId="2295730497" sldId="337"/>
            <ac:spMk id="3" creationId="{A8519770-1C60-0F77-5933-E9EDFCD622C7}"/>
          </ac:spMkLst>
        </pc:spChg>
        <pc:spChg chg="mod">
          <ac:chgData name="Zahavi, Roni Shai" userId="97ee324d-75ad-4fc3-ad35-b527fd686b21" providerId="ADAL" clId="{C0B336C2-E404-4010-AFC3-3AC886CF8CD9}" dt="2023-03-18T13:54:55.627" v="46910" actId="1076"/>
          <ac:spMkLst>
            <pc:docMk/>
            <pc:sldMk cId="2295730497" sldId="337"/>
            <ac:spMk id="4" creationId="{9DBCCE19-184B-3CF0-1A5E-7D7C6D2FF9F1}"/>
          </ac:spMkLst>
        </pc:spChg>
        <pc:spChg chg="mod">
          <ac:chgData name="Zahavi, Roni Shai" userId="97ee324d-75ad-4fc3-ad35-b527fd686b21" providerId="ADAL" clId="{C0B336C2-E404-4010-AFC3-3AC886CF8CD9}" dt="2023-03-18T13:55:22.392" v="46911"/>
          <ac:spMkLst>
            <pc:docMk/>
            <pc:sldMk cId="2295730497" sldId="337"/>
            <ac:spMk id="6" creationId="{6A90D828-408D-ABB3-393A-A7980044D688}"/>
          </ac:spMkLst>
        </pc:spChg>
        <pc:spChg chg="mod">
          <ac:chgData name="Zahavi, Roni Shai" userId="97ee324d-75ad-4fc3-ad35-b527fd686b21" providerId="ADAL" clId="{C0B336C2-E404-4010-AFC3-3AC886CF8CD9}" dt="2023-03-18T13:55:22.392" v="46911"/>
          <ac:spMkLst>
            <pc:docMk/>
            <pc:sldMk cId="2295730497" sldId="337"/>
            <ac:spMk id="7" creationId="{6DE4F331-CC08-CE07-9C50-603D64200DB9}"/>
          </ac:spMkLst>
        </pc:spChg>
        <pc:spChg chg="mod">
          <ac:chgData name="Zahavi, Roni Shai" userId="97ee324d-75ad-4fc3-ad35-b527fd686b21" providerId="ADAL" clId="{C0B336C2-E404-4010-AFC3-3AC886CF8CD9}" dt="2023-03-18T13:55:22.392" v="46911"/>
          <ac:spMkLst>
            <pc:docMk/>
            <pc:sldMk cId="2295730497" sldId="337"/>
            <ac:spMk id="8" creationId="{FBC4C79D-B2EE-A558-7E26-A194A4B634D5}"/>
          </ac:spMkLst>
        </pc:spChg>
        <pc:spChg chg="mod">
          <ac:chgData name="Zahavi, Roni Shai" userId="97ee324d-75ad-4fc3-ad35-b527fd686b21" providerId="ADAL" clId="{C0B336C2-E404-4010-AFC3-3AC886CF8CD9}" dt="2023-03-18T13:55:22.392" v="46911"/>
          <ac:spMkLst>
            <pc:docMk/>
            <pc:sldMk cId="2295730497" sldId="337"/>
            <ac:spMk id="9" creationId="{12103425-42FD-DE44-3E86-605FBFF44DCB}"/>
          </ac:spMkLst>
        </pc:spChg>
        <pc:spChg chg="mod">
          <ac:chgData name="Zahavi, Roni Shai" userId="97ee324d-75ad-4fc3-ad35-b527fd686b21" providerId="ADAL" clId="{C0B336C2-E404-4010-AFC3-3AC886CF8CD9}" dt="2023-03-18T13:55:22.392" v="46911"/>
          <ac:spMkLst>
            <pc:docMk/>
            <pc:sldMk cId="2295730497" sldId="337"/>
            <ac:spMk id="10" creationId="{7589731F-239F-DCA6-45CD-763A63E9B096}"/>
          </ac:spMkLst>
        </pc:spChg>
        <pc:spChg chg="add mod">
          <ac:chgData name="Zahavi, Roni Shai" userId="97ee324d-75ad-4fc3-ad35-b527fd686b21" providerId="ADAL" clId="{C0B336C2-E404-4010-AFC3-3AC886CF8CD9}" dt="2023-03-18T13:55:53.388" v="46940" actId="1037"/>
          <ac:spMkLst>
            <pc:docMk/>
            <pc:sldMk cId="2295730497" sldId="337"/>
            <ac:spMk id="16" creationId="{6F74F55C-C335-45DC-E577-E286D7FD55EE}"/>
          </ac:spMkLst>
        </pc:spChg>
        <pc:grpChg chg="add mod">
          <ac:chgData name="Zahavi, Roni Shai" userId="97ee324d-75ad-4fc3-ad35-b527fd686b21" providerId="ADAL" clId="{C0B336C2-E404-4010-AFC3-3AC886CF8CD9}" dt="2023-03-18T13:55:53.388" v="46940" actId="1037"/>
          <ac:grpSpMkLst>
            <pc:docMk/>
            <pc:sldMk cId="2295730497" sldId="337"/>
            <ac:grpSpMk id="5" creationId="{4C9E09F7-8A93-EA9B-C7F2-5B1F0970CB02}"/>
          </ac:grpSpMkLst>
        </pc:grpChg>
        <pc:cxnChg chg="mod">
          <ac:chgData name="Zahavi, Roni Shai" userId="97ee324d-75ad-4fc3-ad35-b527fd686b21" providerId="ADAL" clId="{C0B336C2-E404-4010-AFC3-3AC886CF8CD9}" dt="2023-03-18T13:55:22.392" v="46911"/>
          <ac:cxnSpMkLst>
            <pc:docMk/>
            <pc:sldMk cId="2295730497" sldId="337"/>
            <ac:cxnSpMk id="11" creationId="{A8BD4B59-9C1B-50BE-C291-080507D90989}"/>
          </ac:cxnSpMkLst>
        </pc:cxnChg>
        <pc:cxnChg chg="mod">
          <ac:chgData name="Zahavi, Roni Shai" userId="97ee324d-75ad-4fc3-ad35-b527fd686b21" providerId="ADAL" clId="{C0B336C2-E404-4010-AFC3-3AC886CF8CD9}" dt="2023-03-18T13:55:22.392" v="46911"/>
          <ac:cxnSpMkLst>
            <pc:docMk/>
            <pc:sldMk cId="2295730497" sldId="337"/>
            <ac:cxnSpMk id="12" creationId="{D750A502-6E81-1C55-1B6A-ABF66C79B4A2}"/>
          </ac:cxnSpMkLst>
        </pc:cxnChg>
        <pc:cxnChg chg="mod">
          <ac:chgData name="Zahavi, Roni Shai" userId="97ee324d-75ad-4fc3-ad35-b527fd686b21" providerId="ADAL" clId="{C0B336C2-E404-4010-AFC3-3AC886CF8CD9}" dt="2023-03-18T13:55:22.392" v="46911"/>
          <ac:cxnSpMkLst>
            <pc:docMk/>
            <pc:sldMk cId="2295730497" sldId="337"/>
            <ac:cxnSpMk id="13" creationId="{9969E956-30CE-0F28-63CD-403196D271B3}"/>
          </ac:cxnSpMkLst>
        </pc:cxnChg>
        <pc:cxnChg chg="mod">
          <ac:chgData name="Zahavi, Roni Shai" userId="97ee324d-75ad-4fc3-ad35-b527fd686b21" providerId="ADAL" clId="{C0B336C2-E404-4010-AFC3-3AC886CF8CD9}" dt="2023-03-18T13:55:22.392" v="46911"/>
          <ac:cxnSpMkLst>
            <pc:docMk/>
            <pc:sldMk cId="2295730497" sldId="337"/>
            <ac:cxnSpMk id="14" creationId="{BF8BC29B-9621-007D-8F4D-5239C6657D13}"/>
          </ac:cxnSpMkLst>
        </pc:cxnChg>
        <pc:cxnChg chg="mod">
          <ac:chgData name="Zahavi, Roni Shai" userId="97ee324d-75ad-4fc3-ad35-b527fd686b21" providerId="ADAL" clId="{C0B336C2-E404-4010-AFC3-3AC886CF8CD9}" dt="2023-03-18T13:55:22.392" v="46911"/>
          <ac:cxnSpMkLst>
            <pc:docMk/>
            <pc:sldMk cId="2295730497" sldId="337"/>
            <ac:cxnSpMk id="15" creationId="{2B8D2C0B-59A1-13FB-194C-6EC5F208EC04}"/>
          </ac:cxnSpMkLst>
        </pc:cxnChg>
      </pc:sldChg>
      <pc:sldChg chg="addSp delSp modSp add mod addAnim delAnim modAnim modNotesTx">
        <pc:chgData name="Zahavi, Roni Shai" userId="97ee324d-75ad-4fc3-ad35-b527fd686b21" providerId="ADAL" clId="{C0B336C2-E404-4010-AFC3-3AC886CF8CD9}" dt="2023-03-18T14:18:34.923" v="47782" actId="1037"/>
        <pc:sldMkLst>
          <pc:docMk/>
          <pc:sldMk cId="2688603928" sldId="338"/>
        </pc:sldMkLst>
        <pc:spChg chg="add del mod">
          <ac:chgData name="Zahavi, Roni Shai" userId="97ee324d-75ad-4fc3-ad35-b527fd686b21" providerId="ADAL" clId="{C0B336C2-E404-4010-AFC3-3AC886CF8CD9}" dt="2023-03-18T14:01:54.489" v="46977" actId="478"/>
          <ac:spMkLst>
            <pc:docMk/>
            <pc:sldMk cId="2688603928" sldId="338"/>
            <ac:spMk id="3" creationId="{A8519770-1C60-0F77-5933-E9EDFCD622C7}"/>
          </ac:spMkLst>
        </pc:spChg>
        <pc:spChg chg="mod">
          <ac:chgData name="Zahavi, Roni Shai" userId="97ee324d-75ad-4fc3-ad35-b527fd686b21" providerId="ADAL" clId="{C0B336C2-E404-4010-AFC3-3AC886CF8CD9}" dt="2023-03-18T14:18:34.923" v="47782" actId="1037"/>
          <ac:spMkLst>
            <pc:docMk/>
            <pc:sldMk cId="2688603928" sldId="338"/>
            <ac:spMk id="4" creationId="{9DBCCE19-184B-3CF0-1A5E-7D7C6D2FF9F1}"/>
          </ac:spMkLst>
        </pc:spChg>
        <pc:spChg chg="add mod">
          <ac:chgData name="Zahavi, Roni Shai" userId="97ee324d-75ad-4fc3-ad35-b527fd686b21" providerId="ADAL" clId="{C0B336C2-E404-4010-AFC3-3AC886CF8CD9}" dt="2023-03-18T14:18:34.923" v="47782" actId="1037"/>
          <ac:spMkLst>
            <pc:docMk/>
            <pc:sldMk cId="2688603928" sldId="338"/>
            <ac:spMk id="5" creationId="{A5E07E12-5DC7-DB2A-643F-C636F312D787}"/>
          </ac:spMkLst>
        </pc:spChg>
        <pc:spChg chg="add mod">
          <ac:chgData name="Zahavi, Roni Shai" userId="97ee324d-75ad-4fc3-ad35-b527fd686b21" providerId="ADAL" clId="{C0B336C2-E404-4010-AFC3-3AC886CF8CD9}" dt="2023-03-11T14:30:32.695" v="30139" actId="164"/>
          <ac:spMkLst>
            <pc:docMk/>
            <pc:sldMk cId="2688603928" sldId="338"/>
            <ac:spMk id="6" creationId="{119D5F85-8FAA-48E8-0D45-ED36F705E048}"/>
          </ac:spMkLst>
        </pc:spChg>
        <pc:spChg chg="add mod">
          <ac:chgData name="Zahavi, Roni Shai" userId="97ee324d-75ad-4fc3-ad35-b527fd686b21" providerId="ADAL" clId="{C0B336C2-E404-4010-AFC3-3AC886CF8CD9}" dt="2023-03-11T14:30:32.695" v="30139" actId="164"/>
          <ac:spMkLst>
            <pc:docMk/>
            <pc:sldMk cId="2688603928" sldId="338"/>
            <ac:spMk id="7" creationId="{FDEF6C21-37EB-FEF8-08B0-D9DE1712D378}"/>
          </ac:spMkLst>
        </pc:spChg>
        <pc:spChg chg="add mod">
          <ac:chgData name="Zahavi, Roni Shai" userId="97ee324d-75ad-4fc3-ad35-b527fd686b21" providerId="ADAL" clId="{C0B336C2-E404-4010-AFC3-3AC886CF8CD9}" dt="2023-03-11T14:30:32.695" v="30139" actId="164"/>
          <ac:spMkLst>
            <pc:docMk/>
            <pc:sldMk cId="2688603928" sldId="338"/>
            <ac:spMk id="10" creationId="{2888EE3D-210C-E790-B225-562FC6328A5D}"/>
          </ac:spMkLst>
        </pc:spChg>
        <pc:spChg chg="add mod">
          <ac:chgData name="Zahavi, Roni Shai" userId="97ee324d-75ad-4fc3-ad35-b527fd686b21" providerId="ADAL" clId="{C0B336C2-E404-4010-AFC3-3AC886CF8CD9}" dt="2023-03-11T14:30:32.695" v="30139" actId="164"/>
          <ac:spMkLst>
            <pc:docMk/>
            <pc:sldMk cId="2688603928" sldId="338"/>
            <ac:spMk id="11" creationId="{46B579A6-0052-0AC4-7DF4-047CBA82107E}"/>
          </ac:spMkLst>
        </pc:spChg>
        <pc:spChg chg="mod">
          <ac:chgData name="Zahavi, Roni Shai" userId="97ee324d-75ad-4fc3-ad35-b527fd686b21" providerId="ADAL" clId="{C0B336C2-E404-4010-AFC3-3AC886CF8CD9}" dt="2023-03-11T14:31:08.595" v="30148" actId="1076"/>
          <ac:spMkLst>
            <pc:docMk/>
            <pc:sldMk cId="2688603928" sldId="338"/>
            <ac:spMk id="14" creationId="{5E54740B-D5C5-04F8-B99A-8C0A050E6D30}"/>
          </ac:spMkLst>
        </pc:spChg>
        <pc:spChg chg="del mod">
          <ac:chgData name="Zahavi, Roni Shai" userId="97ee324d-75ad-4fc3-ad35-b527fd686b21" providerId="ADAL" clId="{C0B336C2-E404-4010-AFC3-3AC886CF8CD9}" dt="2023-03-11T14:30:55.174" v="30147" actId="478"/>
          <ac:spMkLst>
            <pc:docMk/>
            <pc:sldMk cId="2688603928" sldId="338"/>
            <ac:spMk id="15" creationId="{37DF93A0-34DD-1B4C-BCB7-0D74A6B3040E}"/>
          </ac:spMkLst>
        </pc:spChg>
        <pc:spChg chg="add del mod">
          <ac:chgData name="Zahavi, Roni Shai" userId="97ee324d-75ad-4fc3-ad35-b527fd686b21" providerId="ADAL" clId="{C0B336C2-E404-4010-AFC3-3AC886CF8CD9}" dt="2023-03-18T14:01:46.793" v="46975" actId="478"/>
          <ac:spMkLst>
            <pc:docMk/>
            <pc:sldMk cId="2688603928" sldId="338"/>
            <ac:spMk id="15" creationId="{58674963-0AD7-4902-69DC-10B500E01BFA}"/>
          </ac:spMkLst>
        </pc:spChg>
        <pc:spChg chg="mod">
          <ac:chgData name="Zahavi, Roni Shai" userId="97ee324d-75ad-4fc3-ad35-b527fd686b21" providerId="ADAL" clId="{C0B336C2-E404-4010-AFC3-3AC886CF8CD9}" dt="2023-03-11T14:30:38.448" v="30141"/>
          <ac:spMkLst>
            <pc:docMk/>
            <pc:sldMk cId="2688603928" sldId="338"/>
            <ac:spMk id="17" creationId="{17EA0D1E-429B-2011-DDD7-E41006A972D5}"/>
          </ac:spMkLst>
        </pc:spChg>
        <pc:spChg chg="mod">
          <ac:chgData name="Zahavi, Roni Shai" userId="97ee324d-75ad-4fc3-ad35-b527fd686b21" providerId="ADAL" clId="{C0B336C2-E404-4010-AFC3-3AC886CF8CD9}" dt="2023-03-11T14:30:44.234" v="30145" actId="20577"/>
          <ac:spMkLst>
            <pc:docMk/>
            <pc:sldMk cId="2688603928" sldId="338"/>
            <ac:spMk id="18" creationId="{760EAE99-77FE-EAE5-31D6-B5D219C91258}"/>
          </ac:spMkLst>
        </pc:spChg>
        <pc:spChg chg="add del mod">
          <ac:chgData name="Zahavi, Roni Shai" userId="97ee324d-75ad-4fc3-ad35-b527fd686b21" providerId="ADAL" clId="{C0B336C2-E404-4010-AFC3-3AC886CF8CD9}" dt="2023-03-18T14:01:56.913" v="46978" actId="478"/>
          <ac:spMkLst>
            <pc:docMk/>
            <pc:sldMk cId="2688603928" sldId="338"/>
            <ac:spMk id="19" creationId="{8F639DC3-8262-24E9-5AEB-16D67EC461BB}"/>
          </ac:spMkLst>
        </pc:spChg>
        <pc:spChg chg="mod">
          <ac:chgData name="Zahavi, Roni Shai" userId="97ee324d-75ad-4fc3-ad35-b527fd686b21" providerId="ADAL" clId="{C0B336C2-E404-4010-AFC3-3AC886CF8CD9}" dt="2023-03-18T14:02:07.495" v="46980"/>
          <ac:spMkLst>
            <pc:docMk/>
            <pc:sldMk cId="2688603928" sldId="338"/>
            <ac:spMk id="21" creationId="{BD8E5A18-B5EF-1EF5-9113-F839A740F786}"/>
          </ac:spMkLst>
        </pc:spChg>
        <pc:spChg chg="del mod">
          <ac:chgData name="Zahavi, Roni Shai" userId="97ee324d-75ad-4fc3-ad35-b527fd686b21" providerId="ADAL" clId="{C0B336C2-E404-4010-AFC3-3AC886CF8CD9}" dt="2023-03-18T14:03:29.738" v="46994" actId="478"/>
          <ac:spMkLst>
            <pc:docMk/>
            <pc:sldMk cId="2688603928" sldId="338"/>
            <ac:spMk id="22" creationId="{3A4D6B2A-4447-F36C-CD3E-993B2A0DFB6A}"/>
          </ac:spMkLst>
        </pc:spChg>
        <pc:spChg chg="mod">
          <ac:chgData name="Zahavi, Roni Shai" userId="97ee324d-75ad-4fc3-ad35-b527fd686b21" providerId="ADAL" clId="{C0B336C2-E404-4010-AFC3-3AC886CF8CD9}" dt="2023-03-18T14:02:07.495" v="46980"/>
          <ac:spMkLst>
            <pc:docMk/>
            <pc:sldMk cId="2688603928" sldId="338"/>
            <ac:spMk id="23" creationId="{18F479FA-1D5A-C0D7-D70A-2A33BEF5F79F}"/>
          </ac:spMkLst>
        </pc:spChg>
        <pc:spChg chg="mod">
          <ac:chgData name="Zahavi, Roni Shai" userId="97ee324d-75ad-4fc3-ad35-b527fd686b21" providerId="ADAL" clId="{C0B336C2-E404-4010-AFC3-3AC886CF8CD9}" dt="2023-03-18T14:02:07.495" v="46980"/>
          <ac:spMkLst>
            <pc:docMk/>
            <pc:sldMk cId="2688603928" sldId="338"/>
            <ac:spMk id="24" creationId="{8D6CC606-2AA7-0F7F-4EE8-FD699B4E2CB0}"/>
          </ac:spMkLst>
        </pc:spChg>
        <pc:spChg chg="mod">
          <ac:chgData name="Zahavi, Roni Shai" userId="97ee324d-75ad-4fc3-ad35-b527fd686b21" providerId="ADAL" clId="{C0B336C2-E404-4010-AFC3-3AC886CF8CD9}" dt="2023-03-18T14:02:07.495" v="46980"/>
          <ac:spMkLst>
            <pc:docMk/>
            <pc:sldMk cId="2688603928" sldId="338"/>
            <ac:spMk id="25" creationId="{2B295AF8-C07E-BC84-8542-866CB48E838C}"/>
          </ac:spMkLst>
        </pc:spChg>
        <pc:spChg chg="add mod">
          <ac:chgData name="Zahavi, Roni Shai" userId="97ee324d-75ad-4fc3-ad35-b527fd686b21" providerId="ADAL" clId="{C0B336C2-E404-4010-AFC3-3AC886CF8CD9}" dt="2023-03-18T14:08:39.147" v="47035" actId="164"/>
          <ac:spMkLst>
            <pc:docMk/>
            <pc:sldMk cId="2688603928" sldId="338"/>
            <ac:spMk id="34" creationId="{E2B5BE8E-E587-CF17-27C4-27B9600F4A56}"/>
          </ac:spMkLst>
        </pc:spChg>
        <pc:spChg chg="add del mod">
          <ac:chgData name="Zahavi, Roni Shai" userId="97ee324d-75ad-4fc3-ad35-b527fd686b21" providerId="ADAL" clId="{C0B336C2-E404-4010-AFC3-3AC886CF8CD9}" dt="2023-03-18T14:05:26.101" v="47006" actId="478"/>
          <ac:spMkLst>
            <pc:docMk/>
            <pc:sldMk cId="2688603928" sldId="338"/>
            <ac:spMk id="37" creationId="{73C7226A-BA47-4638-5A81-2E61F32F7817}"/>
          </ac:spMkLst>
        </pc:spChg>
        <pc:spChg chg="mod">
          <ac:chgData name="Zahavi, Roni Shai" userId="97ee324d-75ad-4fc3-ad35-b527fd686b21" providerId="ADAL" clId="{C0B336C2-E404-4010-AFC3-3AC886CF8CD9}" dt="2023-03-18T14:05:51.404" v="47010"/>
          <ac:spMkLst>
            <pc:docMk/>
            <pc:sldMk cId="2688603928" sldId="338"/>
            <ac:spMk id="39" creationId="{80D734B0-14D2-8A2F-9299-A960B3A1EE2D}"/>
          </ac:spMkLst>
        </pc:spChg>
        <pc:spChg chg="mod">
          <ac:chgData name="Zahavi, Roni Shai" userId="97ee324d-75ad-4fc3-ad35-b527fd686b21" providerId="ADAL" clId="{C0B336C2-E404-4010-AFC3-3AC886CF8CD9}" dt="2023-03-18T14:05:51.404" v="47010"/>
          <ac:spMkLst>
            <pc:docMk/>
            <pc:sldMk cId="2688603928" sldId="338"/>
            <ac:spMk id="40" creationId="{7F6C74DB-B78A-4913-0AD2-9B25414A22FD}"/>
          </ac:spMkLst>
        </pc:spChg>
        <pc:spChg chg="mod">
          <ac:chgData name="Zahavi, Roni Shai" userId="97ee324d-75ad-4fc3-ad35-b527fd686b21" providerId="ADAL" clId="{C0B336C2-E404-4010-AFC3-3AC886CF8CD9}" dt="2023-03-18T14:05:51.404" v="47010"/>
          <ac:spMkLst>
            <pc:docMk/>
            <pc:sldMk cId="2688603928" sldId="338"/>
            <ac:spMk id="41" creationId="{52268135-D2F1-B772-68D6-9C8C1F289979}"/>
          </ac:spMkLst>
        </pc:spChg>
        <pc:spChg chg="mod">
          <ac:chgData name="Zahavi, Roni Shai" userId="97ee324d-75ad-4fc3-ad35-b527fd686b21" providerId="ADAL" clId="{C0B336C2-E404-4010-AFC3-3AC886CF8CD9}" dt="2023-03-18T14:05:51.404" v="47010"/>
          <ac:spMkLst>
            <pc:docMk/>
            <pc:sldMk cId="2688603928" sldId="338"/>
            <ac:spMk id="42" creationId="{89C348D3-0501-1A26-A16E-C981A0F0093F}"/>
          </ac:spMkLst>
        </pc:spChg>
        <pc:spChg chg="mod">
          <ac:chgData name="Zahavi, Roni Shai" userId="97ee324d-75ad-4fc3-ad35-b527fd686b21" providerId="ADAL" clId="{C0B336C2-E404-4010-AFC3-3AC886CF8CD9}" dt="2023-03-18T14:05:51.404" v="47010"/>
          <ac:spMkLst>
            <pc:docMk/>
            <pc:sldMk cId="2688603928" sldId="338"/>
            <ac:spMk id="43" creationId="{ECC1C04B-966C-B9DB-BC1F-7DD46CDECE8A}"/>
          </ac:spMkLst>
        </pc:spChg>
        <pc:spChg chg="add mod">
          <ac:chgData name="Zahavi, Roni Shai" userId="97ee324d-75ad-4fc3-ad35-b527fd686b21" providerId="ADAL" clId="{C0B336C2-E404-4010-AFC3-3AC886CF8CD9}" dt="2023-03-18T14:08:39.147" v="47035" actId="164"/>
          <ac:spMkLst>
            <pc:docMk/>
            <pc:sldMk cId="2688603928" sldId="338"/>
            <ac:spMk id="56" creationId="{8BD38320-B051-4500-C4F2-98A31EE6C143}"/>
          </ac:spMkLst>
        </pc:spChg>
        <pc:grpChg chg="add del mod">
          <ac:chgData name="Zahavi, Roni Shai" userId="97ee324d-75ad-4fc3-ad35-b527fd686b21" providerId="ADAL" clId="{C0B336C2-E404-4010-AFC3-3AC886CF8CD9}" dt="2023-03-18T14:02:03.234" v="46979" actId="478"/>
          <ac:grpSpMkLst>
            <pc:docMk/>
            <pc:sldMk cId="2688603928" sldId="338"/>
            <ac:grpSpMk id="12" creationId="{B192991F-D166-A526-BE7F-5398058E1052}"/>
          </ac:grpSpMkLst>
        </pc:grpChg>
        <pc:grpChg chg="add del mod">
          <ac:chgData name="Zahavi, Roni Shai" userId="97ee324d-75ad-4fc3-ad35-b527fd686b21" providerId="ADAL" clId="{C0B336C2-E404-4010-AFC3-3AC886CF8CD9}" dt="2023-03-18T14:02:03.234" v="46979" actId="478"/>
          <ac:grpSpMkLst>
            <pc:docMk/>
            <pc:sldMk cId="2688603928" sldId="338"/>
            <ac:grpSpMk id="13" creationId="{99C29DB7-2563-E45A-61D4-3BB9FE017851}"/>
          </ac:grpSpMkLst>
        </pc:grpChg>
        <pc:grpChg chg="add del mod">
          <ac:chgData name="Zahavi, Roni Shai" userId="97ee324d-75ad-4fc3-ad35-b527fd686b21" providerId="ADAL" clId="{C0B336C2-E404-4010-AFC3-3AC886CF8CD9}" dt="2023-03-18T14:05:25.222" v="47005" actId="478"/>
          <ac:grpSpMkLst>
            <pc:docMk/>
            <pc:sldMk cId="2688603928" sldId="338"/>
            <ac:grpSpMk id="20" creationId="{6EF3D9F7-5BED-D740-B62F-E1A20CB6CE72}"/>
          </ac:grpSpMkLst>
        </pc:grpChg>
        <pc:grpChg chg="add mod">
          <ac:chgData name="Zahavi, Roni Shai" userId="97ee324d-75ad-4fc3-ad35-b527fd686b21" providerId="ADAL" clId="{C0B336C2-E404-4010-AFC3-3AC886CF8CD9}" dt="2023-03-18T14:08:39.147" v="47035" actId="164"/>
          <ac:grpSpMkLst>
            <pc:docMk/>
            <pc:sldMk cId="2688603928" sldId="338"/>
            <ac:grpSpMk id="38" creationId="{22965827-390D-8597-452D-BFE82311C914}"/>
          </ac:grpSpMkLst>
        </pc:grpChg>
        <pc:grpChg chg="add mod">
          <ac:chgData name="Zahavi, Roni Shai" userId="97ee324d-75ad-4fc3-ad35-b527fd686b21" providerId="ADAL" clId="{C0B336C2-E404-4010-AFC3-3AC886CF8CD9}" dt="2023-03-18T14:08:41.246" v="47036" actId="1076"/>
          <ac:grpSpMkLst>
            <pc:docMk/>
            <pc:sldMk cId="2688603928" sldId="338"/>
            <ac:grpSpMk id="63" creationId="{69C1A20B-3401-E0D4-F27E-9E3E61CF9D59}"/>
          </ac:grpSpMkLst>
        </pc:grpChg>
        <pc:cxnChg chg="add mod">
          <ac:chgData name="Zahavi, Roni Shai" userId="97ee324d-75ad-4fc3-ad35-b527fd686b21" providerId="ADAL" clId="{C0B336C2-E404-4010-AFC3-3AC886CF8CD9}" dt="2023-03-18T14:02:03.234" v="46979" actId="478"/>
          <ac:cxnSpMkLst>
            <pc:docMk/>
            <pc:sldMk cId="2688603928" sldId="338"/>
            <ac:cxnSpMk id="9" creationId="{0CEB7E18-0437-3621-9785-CD1CBCB45ADC}"/>
          </ac:cxnSpMkLst>
        </pc:cxnChg>
        <pc:cxnChg chg="del mod">
          <ac:chgData name="Zahavi, Roni Shai" userId="97ee324d-75ad-4fc3-ad35-b527fd686b21" providerId="ADAL" clId="{C0B336C2-E404-4010-AFC3-3AC886CF8CD9}" dt="2023-03-11T14:30:48.616" v="30146" actId="478"/>
          <ac:cxnSpMkLst>
            <pc:docMk/>
            <pc:sldMk cId="2688603928" sldId="338"/>
            <ac:cxnSpMk id="16" creationId="{DB24BBFD-D7A5-0E96-142D-60F65C400879}"/>
          </ac:cxnSpMkLst>
        </pc:cxnChg>
        <pc:cxnChg chg="mod">
          <ac:chgData name="Zahavi, Roni Shai" userId="97ee324d-75ad-4fc3-ad35-b527fd686b21" providerId="ADAL" clId="{C0B336C2-E404-4010-AFC3-3AC886CF8CD9}" dt="2023-03-18T14:05:25.222" v="47005" actId="478"/>
          <ac:cxnSpMkLst>
            <pc:docMk/>
            <pc:sldMk cId="2688603928" sldId="338"/>
            <ac:cxnSpMk id="26" creationId="{52F17390-D7EC-65F7-97D8-22AADB5E7E85}"/>
          </ac:cxnSpMkLst>
        </pc:cxnChg>
        <pc:cxnChg chg="del mod">
          <ac:chgData name="Zahavi, Roni Shai" userId="97ee324d-75ad-4fc3-ad35-b527fd686b21" providerId="ADAL" clId="{C0B336C2-E404-4010-AFC3-3AC886CF8CD9}" dt="2023-03-18T14:03:40.148" v="47000" actId="478"/>
          <ac:cxnSpMkLst>
            <pc:docMk/>
            <pc:sldMk cId="2688603928" sldId="338"/>
            <ac:cxnSpMk id="27" creationId="{AD85DDDF-270A-0087-A978-3139ED8366A9}"/>
          </ac:cxnSpMkLst>
        </pc:cxnChg>
        <pc:cxnChg chg="mod">
          <ac:chgData name="Zahavi, Roni Shai" userId="97ee324d-75ad-4fc3-ad35-b527fd686b21" providerId="ADAL" clId="{C0B336C2-E404-4010-AFC3-3AC886CF8CD9}" dt="2023-03-18T14:05:25.222" v="47005" actId="478"/>
          <ac:cxnSpMkLst>
            <pc:docMk/>
            <pc:sldMk cId="2688603928" sldId="338"/>
            <ac:cxnSpMk id="28" creationId="{782F5019-7BFA-4A7C-6DCE-369AC95DDB98}"/>
          </ac:cxnSpMkLst>
        </pc:cxnChg>
        <pc:cxnChg chg="del mod">
          <ac:chgData name="Zahavi, Roni Shai" userId="97ee324d-75ad-4fc3-ad35-b527fd686b21" providerId="ADAL" clId="{C0B336C2-E404-4010-AFC3-3AC886CF8CD9}" dt="2023-03-18T14:03:34.089" v="46997" actId="478"/>
          <ac:cxnSpMkLst>
            <pc:docMk/>
            <pc:sldMk cId="2688603928" sldId="338"/>
            <ac:cxnSpMk id="29" creationId="{DF65E23E-0C28-6F9E-1EA3-923C9B384D40}"/>
          </ac:cxnSpMkLst>
        </pc:cxnChg>
        <pc:cxnChg chg="mod">
          <ac:chgData name="Zahavi, Roni Shai" userId="97ee324d-75ad-4fc3-ad35-b527fd686b21" providerId="ADAL" clId="{C0B336C2-E404-4010-AFC3-3AC886CF8CD9}" dt="2023-03-18T14:05:25.222" v="47005" actId="478"/>
          <ac:cxnSpMkLst>
            <pc:docMk/>
            <pc:sldMk cId="2688603928" sldId="338"/>
            <ac:cxnSpMk id="30" creationId="{DF3E6674-FC01-D71E-174E-A33F75ED50EE}"/>
          </ac:cxnSpMkLst>
        </pc:cxnChg>
        <pc:cxnChg chg="add del mod">
          <ac:chgData name="Zahavi, Roni Shai" userId="97ee324d-75ad-4fc3-ad35-b527fd686b21" providerId="ADAL" clId="{C0B336C2-E404-4010-AFC3-3AC886CF8CD9}" dt="2023-03-18T14:05:27.193" v="47007" actId="478"/>
          <ac:cxnSpMkLst>
            <pc:docMk/>
            <pc:sldMk cId="2688603928" sldId="338"/>
            <ac:cxnSpMk id="31" creationId="{75907666-9A08-17E5-501D-D2B051B9B2BB}"/>
          </ac:cxnSpMkLst>
        </pc:cxnChg>
        <pc:cxnChg chg="mod">
          <ac:chgData name="Zahavi, Roni Shai" userId="97ee324d-75ad-4fc3-ad35-b527fd686b21" providerId="ADAL" clId="{C0B336C2-E404-4010-AFC3-3AC886CF8CD9}" dt="2023-03-18T14:05:51.404" v="47010"/>
          <ac:cxnSpMkLst>
            <pc:docMk/>
            <pc:sldMk cId="2688603928" sldId="338"/>
            <ac:cxnSpMk id="44" creationId="{EF8FA1FD-3742-BA9B-6A15-FAD6BC734949}"/>
          </ac:cxnSpMkLst>
        </pc:cxnChg>
        <pc:cxnChg chg="del mod">
          <ac:chgData name="Zahavi, Roni Shai" userId="97ee324d-75ad-4fc3-ad35-b527fd686b21" providerId="ADAL" clId="{C0B336C2-E404-4010-AFC3-3AC886CF8CD9}" dt="2023-03-18T14:06:11.953" v="47015" actId="478"/>
          <ac:cxnSpMkLst>
            <pc:docMk/>
            <pc:sldMk cId="2688603928" sldId="338"/>
            <ac:cxnSpMk id="45" creationId="{9159528F-3F0B-D254-DD42-1BB4314A516D}"/>
          </ac:cxnSpMkLst>
        </pc:cxnChg>
        <pc:cxnChg chg="mod">
          <ac:chgData name="Zahavi, Roni Shai" userId="97ee324d-75ad-4fc3-ad35-b527fd686b21" providerId="ADAL" clId="{C0B336C2-E404-4010-AFC3-3AC886CF8CD9}" dt="2023-03-18T14:06:10.546" v="47014" actId="14100"/>
          <ac:cxnSpMkLst>
            <pc:docMk/>
            <pc:sldMk cId="2688603928" sldId="338"/>
            <ac:cxnSpMk id="46" creationId="{92A608FB-6F58-E0AC-5345-E17834B9148C}"/>
          </ac:cxnSpMkLst>
        </pc:cxnChg>
        <pc:cxnChg chg="mod">
          <ac:chgData name="Zahavi, Roni Shai" userId="97ee324d-75ad-4fc3-ad35-b527fd686b21" providerId="ADAL" clId="{C0B336C2-E404-4010-AFC3-3AC886CF8CD9}" dt="2023-03-18T14:05:59.964" v="47013" actId="14100"/>
          <ac:cxnSpMkLst>
            <pc:docMk/>
            <pc:sldMk cId="2688603928" sldId="338"/>
            <ac:cxnSpMk id="47" creationId="{15D7A4D3-5061-0C2B-67DD-6874FF1B09DD}"/>
          </ac:cxnSpMkLst>
        </pc:cxnChg>
        <pc:cxnChg chg="mod">
          <ac:chgData name="Zahavi, Roni Shai" userId="97ee324d-75ad-4fc3-ad35-b527fd686b21" providerId="ADAL" clId="{C0B336C2-E404-4010-AFC3-3AC886CF8CD9}" dt="2023-03-18T14:05:51.404" v="47010"/>
          <ac:cxnSpMkLst>
            <pc:docMk/>
            <pc:sldMk cId="2688603928" sldId="338"/>
            <ac:cxnSpMk id="48" creationId="{09B5CFD0-8F32-2A49-5835-59227420945F}"/>
          </ac:cxnSpMkLst>
        </pc:cxnChg>
        <pc:cxnChg chg="add del mod">
          <ac:chgData name="Zahavi, Roni Shai" userId="97ee324d-75ad-4fc3-ad35-b527fd686b21" providerId="ADAL" clId="{C0B336C2-E404-4010-AFC3-3AC886CF8CD9}" dt="2023-03-18T14:07:42.868" v="47019" actId="478"/>
          <ac:cxnSpMkLst>
            <pc:docMk/>
            <pc:sldMk cId="2688603928" sldId="338"/>
            <ac:cxnSpMk id="52" creationId="{DBF415B9-8B84-A40C-2627-B6C18F62E5ED}"/>
          </ac:cxnSpMkLst>
        </pc:cxnChg>
        <pc:cxnChg chg="add del mod">
          <ac:chgData name="Zahavi, Roni Shai" userId="97ee324d-75ad-4fc3-ad35-b527fd686b21" providerId="ADAL" clId="{C0B336C2-E404-4010-AFC3-3AC886CF8CD9}" dt="2023-03-18T14:07:51.137" v="47022"/>
          <ac:cxnSpMkLst>
            <pc:docMk/>
            <pc:sldMk cId="2688603928" sldId="338"/>
            <ac:cxnSpMk id="55" creationId="{35028597-AAB4-F356-64A9-43AF2ACE711F}"/>
          </ac:cxnSpMkLst>
        </pc:cxnChg>
        <pc:cxnChg chg="add mod">
          <ac:chgData name="Zahavi, Roni Shai" userId="97ee324d-75ad-4fc3-ad35-b527fd686b21" providerId="ADAL" clId="{C0B336C2-E404-4010-AFC3-3AC886CF8CD9}" dt="2023-03-18T14:08:39.147" v="47035" actId="164"/>
          <ac:cxnSpMkLst>
            <pc:docMk/>
            <pc:sldMk cId="2688603928" sldId="338"/>
            <ac:cxnSpMk id="57" creationId="{CAE78DC3-9B43-E4DC-C7E5-0F2D1A61BAB5}"/>
          </ac:cxnSpMkLst>
        </pc:cxnChg>
        <pc:cxnChg chg="add mod">
          <ac:chgData name="Zahavi, Roni Shai" userId="97ee324d-75ad-4fc3-ad35-b527fd686b21" providerId="ADAL" clId="{C0B336C2-E404-4010-AFC3-3AC886CF8CD9}" dt="2023-03-18T14:08:39.147" v="47035" actId="164"/>
          <ac:cxnSpMkLst>
            <pc:docMk/>
            <pc:sldMk cId="2688603928" sldId="338"/>
            <ac:cxnSpMk id="60" creationId="{A93DF5BA-D701-E8D9-FDFA-C862E5F7BCB1}"/>
          </ac:cxnSpMkLst>
        </pc:cxnChg>
      </pc:sldChg>
      <pc:sldChg chg="modSp new mod modAnim modNotesTx">
        <pc:chgData name="Zahavi, Roni Shai" userId="97ee324d-75ad-4fc3-ad35-b527fd686b21" providerId="ADAL" clId="{C0B336C2-E404-4010-AFC3-3AC886CF8CD9}" dt="2023-03-18T15:58:37.728" v="48349" actId="20577"/>
        <pc:sldMkLst>
          <pc:docMk/>
          <pc:sldMk cId="3673975502" sldId="339"/>
        </pc:sldMkLst>
        <pc:spChg chg="mod">
          <ac:chgData name="Zahavi, Roni Shai" userId="97ee324d-75ad-4fc3-ad35-b527fd686b21" providerId="ADAL" clId="{C0B336C2-E404-4010-AFC3-3AC886CF8CD9}" dt="2023-03-18T15:57:51.729" v="48338" actId="14100"/>
          <ac:spMkLst>
            <pc:docMk/>
            <pc:sldMk cId="3673975502" sldId="339"/>
            <ac:spMk id="2" creationId="{D23A00F5-3012-37C4-5BDC-B5BBF386FDB8}"/>
          </ac:spMkLst>
        </pc:spChg>
        <pc:spChg chg="mod">
          <ac:chgData name="Zahavi, Roni Shai" userId="97ee324d-75ad-4fc3-ad35-b527fd686b21" providerId="ADAL" clId="{C0B336C2-E404-4010-AFC3-3AC886CF8CD9}" dt="2023-03-18T15:58:37.728" v="48349" actId="20577"/>
          <ac:spMkLst>
            <pc:docMk/>
            <pc:sldMk cId="3673975502" sldId="339"/>
            <ac:spMk id="3" creationId="{E52B404B-F8DC-F1F0-D515-DD2096C239FF}"/>
          </ac:spMkLst>
        </pc:spChg>
      </pc:sldChg>
      <pc:sldChg chg="addSp delSp add del setBg delDesignElem">
        <pc:chgData name="Zahavi, Roni Shai" userId="97ee324d-75ad-4fc3-ad35-b527fd686b21" providerId="ADAL" clId="{C0B336C2-E404-4010-AFC3-3AC886CF8CD9}" dt="2023-03-11T14:34:58.747" v="30526"/>
        <pc:sldMkLst>
          <pc:docMk/>
          <pc:sldMk cId="364656576" sldId="340"/>
        </pc:sldMkLst>
        <pc:spChg chg="add del">
          <ac:chgData name="Zahavi, Roni Shai" userId="97ee324d-75ad-4fc3-ad35-b527fd686b21" providerId="ADAL" clId="{C0B336C2-E404-4010-AFC3-3AC886CF8CD9}" dt="2023-03-11T14:34:58.747" v="30526"/>
          <ac:spMkLst>
            <pc:docMk/>
            <pc:sldMk cId="364656576" sldId="340"/>
            <ac:spMk id="1054" creationId="{17115F77-2FAE-4CA7-9A7F-10D5F2C8F831}"/>
          </ac:spMkLst>
        </pc:spChg>
        <pc:spChg chg="add del">
          <ac:chgData name="Zahavi, Roni Shai" userId="97ee324d-75ad-4fc3-ad35-b527fd686b21" providerId="ADAL" clId="{C0B336C2-E404-4010-AFC3-3AC886CF8CD9}" dt="2023-03-11T14:34:58.747" v="30526"/>
          <ac:spMkLst>
            <pc:docMk/>
            <pc:sldMk cId="364656576" sldId="340"/>
            <ac:spMk id="1055" creationId="{5CD4C046-A04C-46CC-AFA3-6B0621F628C8}"/>
          </ac:spMkLst>
        </pc:spChg>
        <pc:spChg chg="add del">
          <ac:chgData name="Zahavi, Roni Shai" userId="97ee324d-75ad-4fc3-ad35-b527fd686b21" providerId="ADAL" clId="{C0B336C2-E404-4010-AFC3-3AC886CF8CD9}" dt="2023-03-11T14:34:58.747" v="30526"/>
          <ac:spMkLst>
            <pc:docMk/>
            <pc:sldMk cId="364656576" sldId="340"/>
            <ac:spMk id="1056" creationId="{66C7A97A-A7DE-4DFB-8542-1E4BF24C7D31}"/>
          </ac:spMkLst>
        </pc:spChg>
        <pc:spChg chg="add del">
          <ac:chgData name="Zahavi, Roni Shai" userId="97ee324d-75ad-4fc3-ad35-b527fd686b21" providerId="ADAL" clId="{C0B336C2-E404-4010-AFC3-3AC886CF8CD9}" dt="2023-03-11T14:34:58.747" v="30526"/>
          <ac:spMkLst>
            <pc:docMk/>
            <pc:sldMk cId="364656576" sldId="340"/>
            <ac:spMk id="1057" creationId="{BE111DB0-3D73-4D20-9D57-CEF5A0D865B9}"/>
          </ac:spMkLst>
        </pc:spChg>
        <pc:spChg chg="add del">
          <ac:chgData name="Zahavi, Roni Shai" userId="97ee324d-75ad-4fc3-ad35-b527fd686b21" providerId="ADAL" clId="{C0B336C2-E404-4010-AFC3-3AC886CF8CD9}" dt="2023-03-11T14:34:58.747" v="30526"/>
          <ac:spMkLst>
            <pc:docMk/>
            <pc:sldMk cId="364656576" sldId="340"/>
            <ac:spMk id="1058" creationId="{027ADCA0-A066-4B16-8E1F-3C2483947B72}"/>
          </ac:spMkLst>
        </pc:spChg>
      </pc:sldChg>
      <pc:sldChg chg="modSp add del ord">
        <pc:chgData name="Zahavi, Roni Shai" userId="97ee324d-75ad-4fc3-ad35-b527fd686b21" providerId="ADAL" clId="{C0B336C2-E404-4010-AFC3-3AC886CF8CD9}" dt="2023-03-16T14:55:03.876" v="40469" actId="2696"/>
        <pc:sldMkLst>
          <pc:docMk/>
          <pc:sldMk cId="2493812230" sldId="340"/>
        </pc:sldMkLst>
        <pc:spChg chg="mod">
          <ac:chgData name="Zahavi, Roni Shai" userId="97ee324d-75ad-4fc3-ad35-b527fd686b21" providerId="ADAL" clId="{C0B336C2-E404-4010-AFC3-3AC886CF8CD9}" dt="2023-03-12T17:36:56.963" v="39279" actId="20577"/>
          <ac:spMkLst>
            <pc:docMk/>
            <pc:sldMk cId="2493812230" sldId="340"/>
            <ac:spMk id="3" creationId="{6DC50FFA-F3AE-B445-5FC9-93F0BC06D4F4}"/>
          </ac:spMkLst>
        </pc:spChg>
      </pc:sldChg>
      <pc:sldChg chg="modSp new del mod modShow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2918443054" sldId="341"/>
        </pc:sldMkLst>
        <pc:spChg chg="mod">
          <ac:chgData name="Zahavi, Roni Shai" userId="97ee324d-75ad-4fc3-ad35-b527fd686b21" providerId="ADAL" clId="{C0B336C2-E404-4010-AFC3-3AC886CF8CD9}" dt="2023-03-11T15:42:53.347" v="30852" actId="20577"/>
          <ac:spMkLst>
            <pc:docMk/>
            <pc:sldMk cId="2918443054" sldId="341"/>
            <ac:spMk id="2" creationId="{01F0384A-1CE5-1F71-ED69-3A2F2562F26F}"/>
          </ac:spMkLst>
        </pc:spChg>
        <pc:spChg chg="mod">
          <ac:chgData name="Zahavi, Roni Shai" userId="97ee324d-75ad-4fc3-ad35-b527fd686b21" providerId="ADAL" clId="{C0B336C2-E404-4010-AFC3-3AC886CF8CD9}" dt="2023-03-11T16:29:26.807" v="31766" actId="20577"/>
          <ac:spMkLst>
            <pc:docMk/>
            <pc:sldMk cId="2918443054" sldId="341"/>
            <ac:spMk id="3" creationId="{752141CA-32E0-7A68-0AA0-930F262C5D7F}"/>
          </ac:spMkLst>
        </pc:spChg>
      </pc:sldChg>
      <pc:sldChg chg="addSp modSp add mod ord">
        <pc:chgData name="Zahavi, Roni Shai" userId="97ee324d-75ad-4fc3-ad35-b527fd686b21" providerId="ADAL" clId="{C0B336C2-E404-4010-AFC3-3AC886CF8CD9}" dt="2023-03-18T15:37:32.990" v="48271" actId="20577"/>
        <pc:sldMkLst>
          <pc:docMk/>
          <pc:sldMk cId="1008976589" sldId="342"/>
        </pc:sldMkLst>
        <pc:spChg chg="mod">
          <ac:chgData name="Zahavi, Roni Shai" userId="97ee324d-75ad-4fc3-ad35-b527fd686b21" providerId="ADAL" clId="{C0B336C2-E404-4010-AFC3-3AC886CF8CD9}" dt="2023-03-18T15:37:32.990" v="48271" actId="20577"/>
          <ac:spMkLst>
            <pc:docMk/>
            <pc:sldMk cId="1008976589" sldId="342"/>
            <ac:spMk id="3" creationId="{2627F436-CC39-1984-7A39-55E6677A02BF}"/>
          </ac:spMkLst>
        </pc:spChg>
        <pc:picChg chg="add mod">
          <ac:chgData name="Zahavi, Roni Shai" userId="97ee324d-75ad-4fc3-ad35-b527fd686b21" providerId="ADAL" clId="{C0B336C2-E404-4010-AFC3-3AC886CF8CD9}" dt="2023-03-18T08:40:28.350" v="40811" actId="1037"/>
          <ac:picMkLst>
            <pc:docMk/>
            <pc:sldMk cId="1008976589" sldId="342"/>
            <ac:picMk id="5" creationId="{DA5048FD-F099-9737-C34B-F65BFE4BB39C}"/>
          </ac:picMkLst>
        </pc:picChg>
      </pc:sldChg>
      <pc:sldChg chg="modSp new mod">
        <pc:chgData name="Zahavi, Roni Shai" userId="97ee324d-75ad-4fc3-ad35-b527fd686b21" providerId="ADAL" clId="{C0B336C2-E404-4010-AFC3-3AC886CF8CD9}" dt="2023-03-12T16:50:24.954" v="38117" actId="20577"/>
        <pc:sldMkLst>
          <pc:docMk/>
          <pc:sldMk cId="515711235" sldId="343"/>
        </pc:sldMkLst>
        <pc:spChg chg="mod">
          <ac:chgData name="Zahavi, Roni Shai" userId="97ee324d-75ad-4fc3-ad35-b527fd686b21" providerId="ADAL" clId="{C0B336C2-E404-4010-AFC3-3AC886CF8CD9}" dt="2023-03-11T16:21:00.826" v="31030" actId="20577"/>
          <ac:spMkLst>
            <pc:docMk/>
            <pc:sldMk cId="515711235" sldId="343"/>
            <ac:spMk id="2" creationId="{71DF563F-C751-C1AC-95D1-E54CE4068190}"/>
          </ac:spMkLst>
        </pc:spChg>
        <pc:spChg chg="mod">
          <ac:chgData name="Zahavi, Roni Shai" userId="97ee324d-75ad-4fc3-ad35-b527fd686b21" providerId="ADAL" clId="{C0B336C2-E404-4010-AFC3-3AC886CF8CD9}" dt="2023-03-12T16:50:24.954" v="38117" actId="20577"/>
          <ac:spMkLst>
            <pc:docMk/>
            <pc:sldMk cId="515711235" sldId="343"/>
            <ac:spMk id="3" creationId="{41BC4A33-DCEE-5725-2A45-E6881B19F30A}"/>
          </ac:spMkLst>
        </pc:spChg>
      </pc:sldChg>
      <pc:sldChg chg="addSp modSp add mod ord">
        <pc:chgData name="Zahavi, Roni Shai" userId="97ee324d-75ad-4fc3-ad35-b527fd686b21" providerId="ADAL" clId="{C0B336C2-E404-4010-AFC3-3AC886CF8CD9}" dt="2023-03-18T15:36:28.009" v="48254" actId="20577"/>
        <pc:sldMkLst>
          <pc:docMk/>
          <pc:sldMk cId="506638923" sldId="344"/>
        </pc:sldMkLst>
        <pc:spChg chg="mod">
          <ac:chgData name="Zahavi, Roni Shai" userId="97ee324d-75ad-4fc3-ad35-b527fd686b21" providerId="ADAL" clId="{C0B336C2-E404-4010-AFC3-3AC886CF8CD9}" dt="2023-03-18T15:36:28.009" v="48254" actId="20577"/>
          <ac:spMkLst>
            <pc:docMk/>
            <pc:sldMk cId="506638923" sldId="344"/>
            <ac:spMk id="3" creationId="{2627F436-CC39-1984-7A39-55E6677A02BF}"/>
          </ac:spMkLst>
        </pc:spChg>
        <pc:picChg chg="add mod">
          <ac:chgData name="Zahavi, Roni Shai" userId="97ee324d-75ad-4fc3-ad35-b527fd686b21" providerId="ADAL" clId="{C0B336C2-E404-4010-AFC3-3AC886CF8CD9}" dt="2023-03-18T10:30:18.175" v="43342" actId="1035"/>
          <ac:picMkLst>
            <pc:docMk/>
            <pc:sldMk cId="506638923" sldId="344"/>
            <ac:picMk id="4" creationId="{2AA86084-C1A1-226E-1781-DBA3F2815CEC}"/>
          </ac:picMkLst>
        </pc:picChg>
        <pc:picChg chg="mod">
          <ac:chgData name="Zahavi, Roni Shai" userId="97ee324d-75ad-4fc3-ad35-b527fd686b21" providerId="ADAL" clId="{C0B336C2-E404-4010-AFC3-3AC886CF8CD9}" dt="2023-03-18T10:30:09.140" v="43319" actId="1035"/>
          <ac:picMkLst>
            <pc:docMk/>
            <pc:sldMk cId="506638923" sldId="344"/>
            <ac:picMk id="5" creationId="{DA5048FD-F099-9737-C34B-F65BFE4BB39C}"/>
          </ac:picMkLst>
        </pc:picChg>
      </pc:sldChg>
      <pc:sldChg chg="addSp modSp add mod ord">
        <pc:chgData name="Zahavi, Roni Shai" userId="97ee324d-75ad-4fc3-ad35-b527fd686b21" providerId="ADAL" clId="{C0B336C2-E404-4010-AFC3-3AC886CF8CD9}" dt="2023-03-18T15:36:43.032" v="48261" actId="20577"/>
        <pc:sldMkLst>
          <pc:docMk/>
          <pc:sldMk cId="2193645275" sldId="345"/>
        </pc:sldMkLst>
        <pc:spChg chg="mod">
          <ac:chgData name="Zahavi, Roni Shai" userId="97ee324d-75ad-4fc3-ad35-b527fd686b21" providerId="ADAL" clId="{C0B336C2-E404-4010-AFC3-3AC886CF8CD9}" dt="2023-03-18T15:36:43.032" v="48261" actId="20577"/>
          <ac:spMkLst>
            <pc:docMk/>
            <pc:sldMk cId="2193645275" sldId="345"/>
            <ac:spMk id="3" creationId="{2627F436-CC39-1984-7A39-55E6677A02BF}"/>
          </ac:spMkLst>
        </pc:spChg>
        <pc:picChg chg="mod">
          <ac:chgData name="Zahavi, Roni Shai" userId="97ee324d-75ad-4fc3-ad35-b527fd686b21" providerId="ADAL" clId="{C0B336C2-E404-4010-AFC3-3AC886CF8CD9}" dt="2023-03-18T11:28:06.844" v="45055" actId="1036"/>
          <ac:picMkLst>
            <pc:docMk/>
            <pc:sldMk cId="2193645275" sldId="345"/>
            <ac:picMk id="4" creationId="{2AA86084-C1A1-226E-1781-DBA3F2815CEC}"/>
          </ac:picMkLst>
        </pc:picChg>
        <pc:picChg chg="mod">
          <ac:chgData name="Zahavi, Roni Shai" userId="97ee324d-75ad-4fc3-ad35-b527fd686b21" providerId="ADAL" clId="{C0B336C2-E404-4010-AFC3-3AC886CF8CD9}" dt="2023-03-18T11:27:58.685" v="45039" actId="1035"/>
          <ac:picMkLst>
            <pc:docMk/>
            <pc:sldMk cId="2193645275" sldId="345"/>
            <ac:picMk id="5" creationId="{DA5048FD-F099-9737-C34B-F65BFE4BB39C}"/>
          </ac:picMkLst>
        </pc:picChg>
        <pc:picChg chg="add mod">
          <ac:chgData name="Zahavi, Roni Shai" userId="97ee324d-75ad-4fc3-ad35-b527fd686b21" providerId="ADAL" clId="{C0B336C2-E404-4010-AFC3-3AC886CF8CD9}" dt="2023-03-18T11:28:13.874" v="45067" actId="1036"/>
          <ac:picMkLst>
            <pc:docMk/>
            <pc:sldMk cId="2193645275" sldId="345"/>
            <ac:picMk id="6" creationId="{8DEA736E-5EDE-7901-FAEA-31A67E6A07E8}"/>
          </ac:picMkLst>
        </pc:picChg>
      </pc:sldChg>
      <pc:sldChg chg="addSp modSp add mod ord">
        <pc:chgData name="Zahavi, Roni Shai" userId="97ee324d-75ad-4fc3-ad35-b527fd686b21" providerId="ADAL" clId="{C0B336C2-E404-4010-AFC3-3AC886CF8CD9}" dt="2023-03-18T15:38:37.059" v="48276" actId="20577"/>
        <pc:sldMkLst>
          <pc:docMk/>
          <pc:sldMk cId="3034080322" sldId="346"/>
        </pc:sldMkLst>
        <pc:spChg chg="mod">
          <ac:chgData name="Zahavi, Roni Shai" userId="97ee324d-75ad-4fc3-ad35-b527fd686b21" providerId="ADAL" clId="{C0B336C2-E404-4010-AFC3-3AC886CF8CD9}" dt="2023-03-18T15:38:37.059" v="48276" actId="20577"/>
          <ac:spMkLst>
            <pc:docMk/>
            <pc:sldMk cId="3034080322" sldId="346"/>
            <ac:spMk id="3" creationId="{2627F436-CC39-1984-7A39-55E6677A02BF}"/>
          </ac:spMkLst>
        </pc:spChg>
        <pc:picChg chg="mod">
          <ac:chgData name="Zahavi, Roni Shai" userId="97ee324d-75ad-4fc3-ad35-b527fd686b21" providerId="ADAL" clId="{C0B336C2-E404-4010-AFC3-3AC886CF8CD9}" dt="2023-03-18T13:47:58.098" v="46699" actId="1036"/>
          <ac:picMkLst>
            <pc:docMk/>
            <pc:sldMk cId="3034080322" sldId="346"/>
            <ac:picMk id="4" creationId="{2AA86084-C1A1-226E-1781-DBA3F2815CEC}"/>
          </ac:picMkLst>
        </pc:picChg>
        <pc:picChg chg="mod">
          <ac:chgData name="Zahavi, Roni Shai" userId="97ee324d-75ad-4fc3-ad35-b527fd686b21" providerId="ADAL" clId="{C0B336C2-E404-4010-AFC3-3AC886CF8CD9}" dt="2023-03-18T13:47:51.362" v="46684" actId="1035"/>
          <ac:picMkLst>
            <pc:docMk/>
            <pc:sldMk cId="3034080322" sldId="346"/>
            <ac:picMk id="5" creationId="{DA5048FD-F099-9737-C34B-F65BFE4BB39C}"/>
          </ac:picMkLst>
        </pc:picChg>
        <pc:picChg chg="mod">
          <ac:chgData name="Zahavi, Roni Shai" userId="97ee324d-75ad-4fc3-ad35-b527fd686b21" providerId="ADAL" clId="{C0B336C2-E404-4010-AFC3-3AC886CF8CD9}" dt="2023-03-18T13:48:02.723" v="46705" actId="1035"/>
          <ac:picMkLst>
            <pc:docMk/>
            <pc:sldMk cId="3034080322" sldId="346"/>
            <ac:picMk id="6" creationId="{8DEA736E-5EDE-7901-FAEA-31A67E6A07E8}"/>
          </ac:picMkLst>
        </pc:picChg>
        <pc:picChg chg="add mod">
          <ac:chgData name="Zahavi, Roni Shai" userId="97ee324d-75ad-4fc3-ad35-b527fd686b21" providerId="ADAL" clId="{C0B336C2-E404-4010-AFC3-3AC886CF8CD9}" dt="2023-03-11T16:23:55.470" v="31274" actId="1036"/>
          <ac:picMkLst>
            <pc:docMk/>
            <pc:sldMk cId="3034080322" sldId="346"/>
            <ac:picMk id="7" creationId="{49552F84-CA53-5A99-2405-F09655C5AD2B}"/>
          </ac:picMkLst>
        </pc:picChg>
      </pc:sldChg>
      <pc:sldChg chg="modSp new del mod modShow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3318824952" sldId="347"/>
        </pc:sldMkLst>
        <pc:spChg chg="mod">
          <ac:chgData name="Zahavi, Roni Shai" userId="97ee324d-75ad-4fc3-ad35-b527fd686b21" providerId="ADAL" clId="{C0B336C2-E404-4010-AFC3-3AC886CF8CD9}" dt="2023-03-11T16:29:40.820" v="31797" actId="20577"/>
          <ac:spMkLst>
            <pc:docMk/>
            <pc:sldMk cId="3318824952" sldId="347"/>
            <ac:spMk id="2" creationId="{D39BEA51-5D9E-A3FA-9E07-0BABD5EF70F9}"/>
          </ac:spMkLst>
        </pc:spChg>
        <pc:spChg chg="mod">
          <ac:chgData name="Zahavi, Roni Shai" userId="97ee324d-75ad-4fc3-ad35-b527fd686b21" providerId="ADAL" clId="{C0B336C2-E404-4010-AFC3-3AC886CF8CD9}" dt="2023-03-11T16:32:23.598" v="32236" actId="20577"/>
          <ac:spMkLst>
            <pc:docMk/>
            <pc:sldMk cId="3318824952" sldId="347"/>
            <ac:spMk id="3" creationId="{829EB3B3-9B58-57E8-3D40-364ABAD15DDA}"/>
          </ac:spMkLst>
        </pc:spChg>
      </pc:sldChg>
      <pc:sldChg chg="addSp modSp new del mod modAnim modShow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550220340" sldId="348"/>
        </pc:sldMkLst>
        <pc:spChg chg="mod">
          <ac:chgData name="Zahavi, Roni Shai" userId="97ee324d-75ad-4fc3-ad35-b527fd686b21" providerId="ADAL" clId="{C0B336C2-E404-4010-AFC3-3AC886CF8CD9}" dt="2023-03-11T16:33:21.598" v="32280" actId="20577"/>
          <ac:spMkLst>
            <pc:docMk/>
            <pc:sldMk cId="550220340" sldId="348"/>
            <ac:spMk id="2" creationId="{4C98FE76-7D55-4CF5-05A3-18E0E68B1CBB}"/>
          </ac:spMkLst>
        </pc:spChg>
        <pc:spChg chg="mod">
          <ac:chgData name="Zahavi, Roni Shai" userId="97ee324d-75ad-4fc3-ad35-b527fd686b21" providerId="ADAL" clId="{C0B336C2-E404-4010-AFC3-3AC886CF8CD9}" dt="2023-03-11T16:41:41.239" v="33044" actId="20577"/>
          <ac:spMkLst>
            <pc:docMk/>
            <pc:sldMk cId="550220340" sldId="348"/>
            <ac:spMk id="3" creationId="{6DCC8BC5-96C0-0300-4306-748FFFC9C258}"/>
          </ac:spMkLst>
        </pc:spChg>
        <pc:spChg chg="add mod">
          <ac:chgData name="Zahavi, Roni Shai" userId="97ee324d-75ad-4fc3-ad35-b527fd686b21" providerId="ADAL" clId="{C0B336C2-E404-4010-AFC3-3AC886CF8CD9}" dt="2023-03-11T16:34:46.364" v="32398" actId="1076"/>
          <ac:spMkLst>
            <pc:docMk/>
            <pc:sldMk cId="550220340" sldId="348"/>
            <ac:spMk id="4" creationId="{3F0BF716-22B0-8AD5-38EA-BE58B1F23680}"/>
          </ac:spMkLst>
        </pc:spChg>
        <pc:spChg chg="add mod">
          <ac:chgData name="Zahavi, Roni Shai" userId="97ee324d-75ad-4fc3-ad35-b527fd686b21" providerId="ADAL" clId="{C0B336C2-E404-4010-AFC3-3AC886CF8CD9}" dt="2023-03-11T16:38:54.443" v="32854" actId="20577"/>
          <ac:spMkLst>
            <pc:docMk/>
            <pc:sldMk cId="550220340" sldId="348"/>
            <ac:spMk id="5" creationId="{C9AA0A98-D7D9-DF35-5ACB-976DBD90F767}"/>
          </ac:spMkLst>
        </pc:spChg>
      </pc:sldChg>
      <pc:sldChg chg="modSp add del mod modAnim modShow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1460599617" sldId="349"/>
        </pc:sldMkLst>
        <pc:spChg chg="mod">
          <ac:chgData name="Zahavi, Roni Shai" userId="97ee324d-75ad-4fc3-ad35-b527fd686b21" providerId="ADAL" clId="{C0B336C2-E404-4010-AFC3-3AC886CF8CD9}" dt="2023-03-16T14:37:21.407" v="40467" actId="20577"/>
          <ac:spMkLst>
            <pc:docMk/>
            <pc:sldMk cId="1460599617" sldId="349"/>
            <ac:spMk id="3" creationId="{6DCC8BC5-96C0-0300-4306-748FFFC9C258}"/>
          </ac:spMkLst>
        </pc:spChg>
        <pc:spChg chg="mod">
          <ac:chgData name="Zahavi, Roni Shai" userId="97ee324d-75ad-4fc3-ad35-b527fd686b21" providerId="ADAL" clId="{C0B336C2-E404-4010-AFC3-3AC886CF8CD9}" dt="2023-03-11T16:43:03.438" v="33097" actId="20577"/>
          <ac:spMkLst>
            <pc:docMk/>
            <pc:sldMk cId="1460599617" sldId="349"/>
            <ac:spMk id="4" creationId="{3F0BF716-22B0-8AD5-38EA-BE58B1F23680}"/>
          </ac:spMkLst>
        </pc:spChg>
      </pc:sldChg>
      <pc:sldChg chg="addSp modSp new del mod ord setBg modAnim modShow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3880301639" sldId="350"/>
        </pc:sldMkLst>
        <pc:spChg chg="mod">
          <ac:chgData name="Zahavi, Roni Shai" userId="97ee324d-75ad-4fc3-ad35-b527fd686b21" providerId="ADAL" clId="{C0B336C2-E404-4010-AFC3-3AC886CF8CD9}" dt="2023-03-11T17:04:42.508" v="34593" actId="26606"/>
          <ac:spMkLst>
            <pc:docMk/>
            <pc:sldMk cId="3880301639" sldId="350"/>
            <ac:spMk id="2" creationId="{D26C8B7C-D2FF-36C0-C310-E702B7E74C43}"/>
          </ac:spMkLst>
        </pc:spChg>
        <pc:spChg chg="mod">
          <ac:chgData name="Zahavi, Roni Shai" userId="97ee324d-75ad-4fc3-ad35-b527fd686b21" providerId="ADAL" clId="{C0B336C2-E404-4010-AFC3-3AC886CF8CD9}" dt="2023-03-16T15:00:03.119" v="40488" actId="27636"/>
          <ac:spMkLst>
            <pc:docMk/>
            <pc:sldMk cId="3880301639" sldId="350"/>
            <ac:spMk id="3" creationId="{5825259A-BBE9-4311-9ED5-C47E796342AB}"/>
          </ac:spMkLst>
        </pc:spChg>
        <pc:spChg chg="add">
          <ac:chgData name="Zahavi, Roni Shai" userId="97ee324d-75ad-4fc3-ad35-b527fd686b21" providerId="ADAL" clId="{C0B336C2-E404-4010-AFC3-3AC886CF8CD9}" dt="2023-03-11T17:04:42.508" v="34593" actId="26606"/>
          <ac:spMkLst>
            <pc:docMk/>
            <pc:sldMk cId="3880301639" sldId="350"/>
            <ac:spMk id="16391" creationId="{1FCF8D96-ACCE-4A38-BFE7-4D631184D16A}"/>
          </ac:spMkLst>
        </pc:spChg>
        <pc:picChg chg="add mod">
          <ac:chgData name="Zahavi, Roni Shai" userId="97ee324d-75ad-4fc3-ad35-b527fd686b21" providerId="ADAL" clId="{C0B336C2-E404-4010-AFC3-3AC886CF8CD9}" dt="2023-03-11T17:04:42.508" v="34593" actId="26606"/>
          <ac:picMkLst>
            <pc:docMk/>
            <pc:sldMk cId="3880301639" sldId="350"/>
            <ac:picMk id="16386" creationId="{AFF34F1C-5D61-111C-4DE5-00111A7986F3}"/>
          </ac:picMkLst>
        </pc:picChg>
      </pc:sldChg>
      <pc:sldChg chg="modSp new del mod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1240986758" sldId="351"/>
        </pc:sldMkLst>
        <pc:spChg chg="mod">
          <ac:chgData name="Zahavi, Roni Shai" userId="97ee324d-75ad-4fc3-ad35-b527fd686b21" providerId="ADAL" clId="{C0B336C2-E404-4010-AFC3-3AC886CF8CD9}" dt="2023-03-11T17:08:03.839" v="34629" actId="13926"/>
          <ac:spMkLst>
            <pc:docMk/>
            <pc:sldMk cId="1240986758" sldId="351"/>
            <ac:spMk id="2" creationId="{3C4D6187-B197-0E03-1550-66DBCAB7E126}"/>
          </ac:spMkLst>
        </pc:spChg>
      </pc:sldChg>
      <pc:sldChg chg="addSp modSp add mod ord">
        <pc:chgData name="Zahavi, Roni Shai" userId="97ee324d-75ad-4fc3-ad35-b527fd686b21" providerId="ADAL" clId="{C0B336C2-E404-4010-AFC3-3AC886CF8CD9}" dt="2023-03-18T15:38:52.438" v="48281" actId="20577"/>
        <pc:sldMkLst>
          <pc:docMk/>
          <pc:sldMk cId="1032354206" sldId="352"/>
        </pc:sldMkLst>
        <pc:spChg chg="mod">
          <ac:chgData name="Zahavi, Roni Shai" userId="97ee324d-75ad-4fc3-ad35-b527fd686b21" providerId="ADAL" clId="{C0B336C2-E404-4010-AFC3-3AC886CF8CD9}" dt="2023-03-18T15:38:52.438" v="48281" actId="20577"/>
          <ac:spMkLst>
            <pc:docMk/>
            <pc:sldMk cId="1032354206" sldId="352"/>
            <ac:spMk id="3" creationId="{2627F436-CC39-1984-7A39-55E6677A02BF}"/>
          </ac:spMkLst>
        </pc:spChg>
        <pc:picChg chg="mod">
          <ac:chgData name="Zahavi, Roni Shai" userId="97ee324d-75ad-4fc3-ad35-b527fd686b21" providerId="ADAL" clId="{C0B336C2-E404-4010-AFC3-3AC886CF8CD9}" dt="2023-03-18T14:19:19.769" v="47833" actId="1036"/>
          <ac:picMkLst>
            <pc:docMk/>
            <pc:sldMk cId="1032354206" sldId="352"/>
            <ac:picMk id="4" creationId="{2AA86084-C1A1-226E-1781-DBA3F2815CEC}"/>
          </ac:picMkLst>
        </pc:picChg>
        <pc:picChg chg="mod">
          <ac:chgData name="Zahavi, Roni Shai" userId="97ee324d-75ad-4fc3-ad35-b527fd686b21" providerId="ADAL" clId="{C0B336C2-E404-4010-AFC3-3AC886CF8CD9}" dt="2023-03-18T14:19:03.622" v="47802" actId="1036"/>
          <ac:picMkLst>
            <pc:docMk/>
            <pc:sldMk cId="1032354206" sldId="352"/>
            <ac:picMk id="5" creationId="{DA5048FD-F099-9737-C34B-F65BFE4BB39C}"/>
          </ac:picMkLst>
        </pc:picChg>
        <pc:picChg chg="mod">
          <ac:chgData name="Zahavi, Roni Shai" userId="97ee324d-75ad-4fc3-ad35-b527fd686b21" providerId="ADAL" clId="{C0B336C2-E404-4010-AFC3-3AC886CF8CD9}" dt="2023-03-18T14:19:16.175" v="47830" actId="1036"/>
          <ac:picMkLst>
            <pc:docMk/>
            <pc:sldMk cId="1032354206" sldId="352"/>
            <ac:picMk id="6" creationId="{8DEA736E-5EDE-7901-FAEA-31A67E6A07E8}"/>
          </ac:picMkLst>
        </pc:picChg>
        <pc:picChg chg="mod">
          <ac:chgData name="Zahavi, Roni Shai" userId="97ee324d-75ad-4fc3-ad35-b527fd686b21" providerId="ADAL" clId="{C0B336C2-E404-4010-AFC3-3AC886CF8CD9}" dt="2023-03-18T14:19:25.043" v="47836" actId="1036"/>
          <ac:picMkLst>
            <pc:docMk/>
            <pc:sldMk cId="1032354206" sldId="352"/>
            <ac:picMk id="7" creationId="{49552F84-CA53-5A99-2405-F09655C5AD2B}"/>
          </ac:picMkLst>
        </pc:picChg>
        <pc:picChg chg="add mod">
          <ac:chgData name="Zahavi, Roni Shai" userId="97ee324d-75ad-4fc3-ad35-b527fd686b21" providerId="ADAL" clId="{C0B336C2-E404-4010-AFC3-3AC886CF8CD9}" dt="2023-03-18T14:19:28.939" v="47847" actId="1035"/>
          <ac:picMkLst>
            <pc:docMk/>
            <pc:sldMk cId="1032354206" sldId="352"/>
            <ac:picMk id="9" creationId="{154BC274-3041-F502-A0B5-42A0D7BC5972}"/>
          </ac:picMkLst>
        </pc:picChg>
      </pc:sldChg>
      <pc:sldChg chg="modSp new del mod">
        <pc:chgData name="Zahavi, Roni Shai" userId="97ee324d-75ad-4fc3-ad35-b527fd686b21" providerId="ADAL" clId="{C0B336C2-E404-4010-AFC3-3AC886CF8CD9}" dt="2023-03-18T14:17:53.869" v="47763" actId="2696"/>
        <pc:sldMkLst>
          <pc:docMk/>
          <pc:sldMk cId="3601862169" sldId="353"/>
        </pc:sldMkLst>
        <pc:spChg chg="mod">
          <ac:chgData name="Zahavi, Roni Shai" userId="97ee324d-75ad-4fc3-ad35-b527fd686b21" providerId="ADAL" clId="{C0B336C2-E404-4010-AFC3-3AC886CF8CD9}" dt="2023-03-11T17:09:26.636" v="34710" actId="20577"/>
          <ac:spMkLst>
            <pc:docMk/>
            <pc:sldMk cId="3601862169" sldId="353"/>
            <ac:spMk id="2" creationId="{00C771A7-69B8-1006-74E6-1024CAA8A195}"/>
          </ac:spMkLst>
        </pc:spChg>
      </pc:sldChg>
      <pc:sldChg chg="addSp delSp modSp new mod setBg modAnim">
        <pc:chgData name="Zahavi, Roni Shai" userId="97ee324d-75ad-4fc3-ad35-b527fd686b21" providerId="ADAL" clId="{C0B336C2-E404-4010-AFC3-3AC886CF8CD9}" dt="2023-03-18T14:24:15.898" v="47960" actId="20577"/>
        <pc:sldMkLst>
          <pc:docMk/>
          <pc:sldMk cId="2758364971" sldId="354"/>
        </pc:sldMkLst>
        <pc:spChg chg="mod">
          <ac:chgData name="Zahavi, Roni Shai" userId="97ee324d-75ad-4fc3-ad35-b527fd686b21" providerId="ADAL" clId="{C0B336C2-E404-4010-AFC3-3AC886CF8CD9}" dt="2023-03-11T17:28:47.639" v="36824" actId="26606"/>
          <ac:spMkLst>
            <pc:docMk/>
            <pc:sldMk cId="2758364971" sldId="354"/>
            <ac:spMk id="2" creationId="{3BC79490-84FB-1AF3-AC3A-A469DC3CCBDF}"/>
          </ac:spMkLst>
        </pc:spChg>
        <pc:spChg chg="mod">
          <ac:chgData name="Zahavi, Roni Shai" userId="97ee324d-75ad-4fc3-ad35-b527fd686b21" providerId="ADAL" clId="{C0B336C2-E404-4010-AFC3-3AC886CF8CD9}" dt="2023-03-18T14:24:15.898" v="47960" actId="20577"/>
          <ac:spMkLst>
            <pc:docMk/>
            <pc:sldMk cId="2758364971" sldId="354"/>
            <ac:spMk id="3" creationId="{D77EBF40-B7FE-132F-263A-8D68C25132FA}"/>
          </ac:spMkLst>
        </pc:spChg>
        <pc:spChg chg="add">
          <ac:chgData name="Zahavi, Roni Shai" userId="97ee324d-75ad-4fc3-ad35-b527fd686b21" providerId="ADAL" clId="{C0B336C2-E404-4010-AFC3-3AC886CF8CD9}" dt="2023-03-11T17:28:47.639" v="36824" actId="26606"/>
          <ac:spMkLst>
            <pc:docMk/>
            <pc:sldMk cId="2758364971" sldId="354"/>
            <ac:spMk id="17417" creationId="{1FCF8D96-ACCE-4A38-BFE7-4D631184D16A}"/>
          </ac:spMkLst>
        </pc:spChg>
        <pc:picChg chg="add del mod">
          <ac:chgData name="Zahavi, Roni Shai" userId="97ee324d-75ad-4fc3-ad35-b527fd686b21" providerId="ADAL" clId="{C0B336C2-E404-4010-AFC3-3AC886CF8CD9}" dt="2023-03-11T17:28:37.444" v="36820" actId="478"/>
          <ac:picMkLst>
            <pc:docMk/>
            <pc:sldMk cId="2758364971" sldId="354"/>
            <ac:picMk id="17410" creationId="{86AD0B79-82C4-53B8-6044-83313151808E}"/>
          </ac:picMkLst>
        </pc:picChg>
        <pc:picChg chg="add mod">
          <ac:chgData name="Zahavi, Roni Shai" userId="97ee324d-75ad-4fc3-ad35-b527fd686b21" providerId="ADAL" clId="{C0B336C2-E404-4010-AFC3-3AC886CF8CD9}" dt="2023-03-11T17:28:47.639" v="36824" actId="26606"/>
          <ac:picMkLst>
            <pc:docMk/>
            <pc:sldMk cId="2758364971" sldId="354"/>
            <ac:picMk id="17412" creationId="{51849D1D-F0D3-1BB5-34F5-C3E3C766FFAA}"/>
          </ac:picMkLst>
        </pc:picChg>
      </pc:sldChg>
      <pc:sldChg chg="modSp new mod">
        <pc:chgData name="Zahavi, Roni Shai" userId="97ee324d-75ad-4fc3-ad35-b527fd686b21" providerId="ADAL" clId="{C0B336C2-E404-4010-AFC3-3AC886CF8CD9}" dt="2023-03-11T17:10:51.518" v="34913" actId="20577"/>
        <pc:sldMkLst>
          <pc:docMk/>
          <pc:sldMk cId="3062256392" sldId="355"/>
        </pc:sldMkLst>
        <pc:spChg chg="mod">
          <ac:chgData name="Zahavi, Roni Shai" userId="97ee324d-75ad-4fc3-ad35-b527fd686b21" providerId="ADAL" clId="{C0B336C2-E404-4010-AFC3-3AC886CF8CD9}" dt="2023-03-11T17:10:07.226" v="34752" actId="20577"/>
          <ac:spMkLst>
            <pc:docMk/>
            <pc:sldMk cId="3062256392" sldId="355"/>
            <ac:spMk id="2" creationId="{48812228-E1A9-DAB9-3B9F-9DB8588C1164}"/>
          </ac:spMkLst>
        </pc:spChg>
        <pc:spChg chg="mod">
          <ac:chgData name="Zahavi, Roni Shai" userId="97ee324d-75ad-4fc3-ad35-b527fd686b21" providerId="ADAL" clId="{C0B336C2-E404-4010-AFC3-3AC886CF8CD9}" dt="2023-03-11T17:10:51.518" v="34913" actId="20577"/>
          <ac:spMkLst>
            <pc:docMk/>
            <pc:sldMk cId="3062256392" sldId="355"/>
            <ac:spMk id="3" creationId="{32AFDEDC-3C9E-6A12-E5E1-06939E73AD6B}"/>
          </ac:spMkLst>
        </pc:spChg>
      </pc:sldChg>
      <pc:sldChg chg="modSp new mod modAnim">
        <pc:chgData name="Zahavi, Roni Shai" userId="97ee324d-75ad-4fc3-ad35-b527fd686b21" providerId="ADAL" clId="{C0B336C2-E404-4010-AFC3-3AC886CF8CD9}" dt="2023-03-18T14:20:15.388" v="47848" actId="20577"/>
        <pc:sldMkLst>
          <pc:docMk/>
          <pc:sldMk cId="552928187" sldId="356"/>
        </pc:sldMkLst>
        <pc:spChg chg="mod">
          <ac:chgData name="Zahavi, Roni Shai" userId="97ee324d-75ad-4fc3-ad35-b527fd686b21" providerId="ADAL" clId="{C0B336C2-E404-4010-AFC3-3AC886CF8CD9}" dt="2023-03-11T17:11:07.898" v="34927" actId="20577"/>
          <ac:spMkLst>
            <pc:docMk/>
            <pc:sldMk cId="552928187" sldId="356"/>
            <ac:spMk id="2" creationId="{B6CB3335-5E61-F7C7-017F-D7F33278F29E}"/>
          </ac:spMkLst>
        </pc:spChg>
        <pc:spChg chg="mod">
          <ac:chgData name="Zahavi, Roni Shai" userId="97ee324d-75ad-4fc3-ad35-b527fd686b21" providerId="ADAL" clId="{C0B336C2-E404-4010-AFC3-3AC886CF8CD9}" dt="2023-03-18T14:20:15.388" v="47848" actId="20577"/>
          <ac:spMkLst>
            <pc:docMk/>
            <pc:sldMk cId="552928187" sldId="356"/>
            <ac:spMk id="3" creationId="{18A3A83C-AE04-3596-3CD1-EB8ACF639F9D}"/>
          </ac:spMkLst>
        </pc:spChg>
      </pc:sldChg>
      <pc:sldChg chg="new del">
        <pc:chgData name="Zahavi, Roni Shai" userId="97ee324d-75ad-4fc3-ad35-b527fd686b21" providerId="ADAL" clId="{C0B336C2-E404-4010-AFC3-3AC886CF8CD9}" dt="2023-03-11T17:10:59.310" v="34915" actId="680"/>
        <pc:sldMkLst>
          <pc:docMk/>
          <pc:sldMk cId="1373832489" sldId="356"/>
        </pc:sldMkLst>
      </pc:sldChg>
      <pc:sldChg chg="modSp new mod modAnim">
        <pc:chgData name="Zahavi, Roni Shai" userId="97ee324d-75ad-4fc3-ad35-b527fd686b21" providerId="ADAL" clId="{C0B336C2-E404-4010-AFC3-3AC886CF8CD9}" dt="2023-03-18T14:21:22.247" v="47884" actId="14100"/>
        <pc:sldMkLst>
          <pc:docMk/>
          <pc:sldMk cId="3438778724" sldId="357"/>
        </pc:sldMkLst>
        <pc:spChg chg="mod">
          <ac:chgData name="Zahavi, Roni Shai" userId="97ee324d-75ad-4fc3-ad35-b527fd686b21" providerId="ADAL" clId="{C0B336C2-E404-4010-AFC3-3AC886CF8CD9}" dt="2023-03-18T14:21:22.247" v="47884" actId="14100"/>
          <ac:spMkLst>
            <pc:docMk/>
            <pc:sldMk cId="3438778724" sldId="357"/>
            <ac:spMk id="2" creationId="{A1B98FBF-0A89-2712-D57A-02D5CFF2FE08}"/>
          </ac:spMkLst>
        </pc:spChg>
        <pc:spChg chg="mod">
          <ac:chgData name="Zahavi, Roni Shai" userId="97ee324d-75ad-4fc3-ad35-b527fd686b21" providerId="ADAL" clId="{C0B336C2-E404-4010-AFC3-3AC886CF8CD9}" dt="2023-03-18T14:21:13.266" v="47883" actId="20577"/>
          <ac:spMkLst>
            <pc:docMk/>
            <pc:sldMk cId="3438778724" sldId="357"/>
            <ac:spMk id="3" creationId="{0B402482-69FE-D790-DA0C-CC10C2FC7B1A}"/>
          </ac:spMkLst>
        </pc:spChg>
      </pc:sldChg>
      <pc:sldChg chg="modSp new del mod">
        <pc:chgData name="Zahavi, Roni Shai" userId="97ee324d-75ad-4fc3-ad35-b527fd686b21" providerId="ADAL" clId="{C0B336C2-E404-4010-AFC3-3AC886CF8CD9}" dt="2023-03-11T17:30:30.457" v="36938" actId="2696"/>
        <pc:sldMkLst>
          <pc:docMk/>
          <pc:sldMk cId="407804830" sldId="358"/>
        </pc:sldMkLst>
        <pc:spChg chg="mod">
          <ac:chgData name="Zahavi, Roni Shai" userId="97ee324d-75ad-4fc3-ad35-b527fd686b21" providerId="ADAL" clId="{C0B336C2-E404-4010-AFC3-3AC886CF8CD9}" dt="2023-03-11T17:30:26.999" v="36937" actId="20577"/>
          <ac:spMkLst>
            <pc:docMk/>
            <pc:sldMk cId="407804830" sldId="358"/>
            <ac:spMk id="2" creationId="{E5942B70-EA9D-FACB-3DA3-7B9201FC60E7}"/>
          </ac:spMkLst>
        </pc:spChg>
      </pc:sldChg>
      <pc:sldChg chg="modSp new mod">
        <pc:chgData name="Zahavi, Roni Shai" userId="97ee324d-75ad-4fc3-ad35-b527fd686b21" providerId="ADAL" clId="{C0B336C2-E404-4010-AFC3-3AC886CF8CD9}" dt="2023-03-11T17:33:04.198" v="36986" actId="20577"/>
        <pc:sldMkLst>
          <pc:docMk/>
          <pc:sldMk cId="3214710233" sldId="358"/>
        </pc:sldMkLst>
        <pc:spChg chg="mod">
          <ac:chgData name="Zahavi, Roni Shai" userId="97ee324d-75ad-4fc3-ad35-b527fd686b21" providerId="ADAL" clId="{C0B336C2-E404-4010-AFC3-3AC886CF8CD9}" dt="2023-03-11T17:32:57.783" v="36964" actId="20577"/>
          <ac:spMkLst>
            <pc:docMk/>
            <pc:sldMk cId="3214710233" sldId="358"/>
            <ac:spMk id="2" creationId="{934A1B68-894F-6D07-7499-9EE5FA4595C7}"/>
          </ac:spMkLst>
        </pc:spChg>
        <pc:spChg chg="mod">
          <ac:chgData name="Zahavi, Roni Shai" userId="97ee324d-75ad-4fc3-ad35-b527fd686b21" providerId="ADAL" clId="{C0B336C2-E404-4010-AFC3-3AC886CF8CD9}" dt="2023-03-11T17:33:04.198" v="36986" actId="20577"/>
          <ac:spMkLst>
            <pc:docMk/>
            <pc:sldMk cId="3214710233" sldId="358"/>
            <ac:spMk id="3" creationId="{033DF64C-F2AB-882A-4ECF-9A7E32A09BB1}"/>
          </ac:spMkLst>
        </pc:spChg>
      </pc:sldChg>
      <pc:sldChg chg="modSp new mod modAnim">
        <pc:chgData name="Zahavi, Roni Shai" userId="97ee324d-75ad-4fc3-ad35-b527fd686b21" providerId="ADAL" clId="{C0B336C2-E404-4010-AFC3-3AC886CF8CD9}" dt="2023-03-22T14:49:50.362" v="48383"/>
        <pc:sldMkLst>
          <pc:docMk/>
          <pc:sldMk cId="468069980" sldId="359"/>
        </pc:sldMkLst>
        <pc:spChg chg="mod">
          <ac:chgData name="Zahavi, Roni Shai" userId="97ee324d-75ad-4fc3-ad35-b527fd686b21" providerId="ADAL" clId="{C0B336C2-E404-4010-AFC3-3AC886CF8CD9}" dt="2023-03-18T10:35:08.290" v="43395"/>
          <ac:spMkLst>
            <pc:docMk/>
            <pc:sldMk cId="468069980" sldId="359"/>
            <ac:spMk id="2" creationId="{66E8BB44-2336-42F3-A37D-E712505D727C}"/>
          </ac:spMkLst>
        </pc:spChg>
        <pc:spChg chg="mod">
          <ac:chgData name="Zahavi, Roni Shai" userId="97ee324d-75ad-4fc3-ad35-b527fd686b21" providerId="ADAL" clId="{C0B336C2-E404-4010-AFC3-3AC886CF8CD9}" dt="2023-03-22T14:49:41.782" v="48381" actId="20577"/>
          <ac:spMkLst>
            <pc:docMk/>
            <pc:sldMk cId="468069980" sldId="359"/>
            <ac:spMk id="3" creationId="{5C94A508-B167-700B-FAE5-AFF0543478D6}"/>
          </ac:spMkLst>
        </pc:spChg>
      </pc:sldChg>
      <pc:sldChg chg="addSp delSp modSp add del mod modAnim">
        <pc:chgData name="Zahavi, Roni Shai" userId="97ee324d-75ad-4fc3-ad35-b527fd686b21" providerId="ADAL" clId="{C0B336C2-E404-4010-AFC3-3AC886CF8CD9}" dt="2023-03-18T10:09:28.677" v="42829" actId="47"/>
        <pc:sldMkLst>
          <pc:docMk/>
          <pc:sldMk cId="3032500893" sldId="360"/>
        </pc:sldMkLst>
        <pc:spChg chg="mod">
          <ac:chgData name="Zahavi, Roni Shai" userId="97ee324d-75ad-4fc3-ad35-b527fd686b21" providerId="ADAL" clId="{C0B336C2-E404-4010-AFC3-3AC886CF8CD9}" dt="2023-03-16T15:01:17.955" v="40498" actId="20577"/>
          <ac:spMkLst>
            <pc:docMk/>
            <pc:sldMk cId="3032500893" sldId="360"/>
            <ac:spMk id="2" creationId="{2C787D79-F0B0-5B59-641E-9B2500725C5C}"/>
          </ac:spMkLst>
        </pc:spChg>
        <pc:picChg chg="add del mod">
          <ac:chgData name="Zahavi, Roni Shai" userId="97ee324d-75ad-4fc3-ad35-b527fd686b21" providerId="ADAL" clId="{C0B336C2-E404-4010-AFC3-3AC886CF8CD9}" dt="2023-03-18T10:09:25.011" v="42827" actId="21"/>
          <ac:picMkLst>
            <pc:docMk/>
            <pc:sldMk cId="3032500893" sldId="360"/>
            <ac:picMk id="3" creationId="{21A60970-8658-03B8-043D-D1CD9FB1AF3A}"/>
          </ac:picMkLst>
        </pc:picChg>
      </pc:sldChg>
      <pc:sldChg chg="addSp delSp modSp new mod">
        <pc:chgData name="Zahavi, Roni Shai" userId="97ee324d-75ad-4fc3-ad35-b527fd686b21" providerId="ADAL" clId="{C0B336C2-E404-4010-AFC3-3AC886CF8CD9}" dt="2023-03-18T15:01:37.180" v="48167" actId="20577"/>
        <pc:sldMkLst>
          <pc:docMk/>
          <pc:sldMk cId="1637070840" sldId="361"/>
        </pc:sldMkLst>
        <pc:spChg chg="mod">
          <ac:chgData name="Zahavi, Roni Shai" userId="97ee324d-75ad-4fc3-ad35-b527fd686b21" providerId="ADAL" clId="{C0B336C2-E404-4010-AFC3-3AC886CF8CD9}" dt="2023-03-16T12:55:51.931" v="39289" actId="114"/>
          <ac:spMkLst>
            <pc:docMk/>
            <pc:sldMk cId="1637070840" sldId="361"/>
            <ac:spMk id="2" creationId="{A6AA6326-3126-F58E-8BDB-2D6B8D4A89DF}"/>
          </ac:spMkLst>
        </pc:spChg>
        <pc:spChg chg="mod">
          <ac:chgData name="Zahavi, Roni Shai" userId="97ee324d-75ad-4fc3-ad35-b527fd686b21" providerId="ADAL" clId="{C0B336C2-E404-4010-AFC3-3AC886CF8CD9}" dt="2023-03-18T15:01:37.180" v="48167" actId="20577"/>
          <ac:spMkLst>
            <pc:docMk/>
            <pc:sldMk cId="1637070840" sldId="361"/>
            <ac:spMk id="3" creationId="{2A8AEC93-4A20-2046-C970-EFC702AE8F97}"/>
          </ac:spMkLst>
        </pc:spChg>
        <pc:spChg chg="mod">
          <ac:chgData name="Zahavi, Roni Shai" userId="97ee324d-75ad-4fc3-ad35-b527fd686b21" providerId="ADAL" clId="{C0B336C2-E404-4010-AFC3-3AC886CF8CD9}" dt="2023-03-16T12:56:25.929" v="39298"/>
          <ac:spMkLst>
            <pc:docMk/>
            <pc:sldMk cId="1637070840" sldId="361"/>
            <ac:spMk id="5" creationId="{7B5016AC-584C-4CAD-737F-5A1568423D87}"/>
          </ac:spMkLst>
        </pc:spChg>
        <pc:spChg chg="mod">
          <ac:chgData name="Zahavi, Roni Shai" userId="97ee324d-75ad-4fc3-ad35-b527fd686b21" providerId="ADAL" clId="{C0B336C2-E404-4010-AFC3-3AC886CF8CD9}" dt="2023-03-16T12:56:25.929" v="39298"/>
          <ac:spMkLst>
            <pc:docMk/>
            <pc:sldMk cId="1637070840" sldId="361"/>
            <ac:spMk id="6" creationId="{31860AEF-8CEC-F217-8BCC-9B8A19353CFF}"/>
          </ac:spMkLst>
        </pc:spChg>
        <pc:spChg chg="mod">
          <ac:chgData name="Zahavi, Roni Shai" userId="97ee324d-75ad-4fc3-ad35-b527fd686b21" providerId="ADAL" clId="{C0B336C2-E404-4010-AFC3-3AC886CF8CD9}" dt="2023-03-16T12:56:25.929" v="39298"/>
          <ac:spMkLst>
            <pc:docMk/>
            <pc:sldMk cId="1637070840" sldId="361"/>
            <ac:spMk id="7" creationId="{ED1D5E09-497C-80BA-DDF1-8F3E29D62126}"/>
          </ac:spMkLst>
        </pc:spChg>
        <pc:spChg chg="mod">
          <ac:chgData name="Zahavi, Roni Shai" userId="97ee324d-75ad-4fc3-ad35-b527fd686b21" providerId="ADAL" clId="{C0B336C2-E404-4010-AFC3-3AC886CF8CD9}" dt="2023-03-16T12:56:25.929" v="39298"/>
          <ac:spMkLst>
            <pc:docMk/>
            <pc:sldMk cId="1637070840" sldId="361"/>
            <ac:spMk id="8" creationId="{49D80B70-EB00-5CB5-F200-E177B6111B58}"/>
          </ac:spMkLst>
        </pc:spChg>
        <pc:spChg chg="mod">
          <ac:chgData name="Zahavi, Roni Shai" userId="97ee324d-75ad-4fc3-ad35-b527fd686b21" providerId="ADAL" clId="{C0B336C2-E404-4010-AFC3-3AC886CF8CD9}" dt="2023-03-16T12:56:25.929" v="39298"/>
          <ac:spMkLst>
            <pc:docMk/>
            <pc:sldMk cId="1637070840" sldId="361"/>
            <ac:spMk id="9" creationId="{4BA0C4EB-8363-C28F-8A26-8D655B6FDD30}"/>
          </ac:spMkLst>
        </pc:spChg>
        <pc:spChg chg="mod">
          <ac:chgData name="Zahavi, Roni Shai" userId="97ee324d-75ad-4fc3-ad35-b527fd686b21" providerId="ADAL" clId="{C0B336C2-E404-4010-AFC3-3AC886CF8CD9}" dt="2023-03-16T12:56:39.217" v="39301"/>
          <ac:spMkLst>
            <pc:docMk/>
            <pc:sldMk cId="1637070840" sldId="361"/>
            <ac:spMk id="16" creationId="{E5BDDD3A-F6FB-90D6-1A76-ABEC56B2D965}"/>
          </ac:spMkLst>
        </pc:spChg>
        <pc:spChg chg="mod">
          <ac:chgData name="Zahavi, Roni Shai" userId="97ee324d-75ad-4fc3-ad35-b527fd686b21" providerId="ADAL" clId="{C0B336C2-E404-4010-AFC3-3AC886CF8CD9}" dt="2023-03-16T12:56:39.217" v="39301"/>
          <ac:spMkLst>
            <pc:docMk/>
            <pc:sldMk cId="1637070840" sldId="361"/>
            <ac:spMk id="17" creationId="{5B036A8E-657F-10BE-A4AA-4926A747A4EA}"/>
          </ac:spMkLst>
        </pc:spChg>
        <pc:spChg chg="mod">
          <ac:chgData name="Zahavi, Roni Shai" userId="97ee324d-75ad-4fc3-ad35-b527fd686b21" providerId="ADAL" clId="{C0B336C2-E404-4010-AFC3-3AC886CF8CD9}" dt="2023-03-16T12:56:39.217" v="39301"/>
          <ac:spMkLst>
            <pc:docMk/>
            <pc:sldMk cId="1637070840" sldId="361"/>
            <ac:spMk id="18" creationId="{708AEE9B-DB8A-7EAF-D22E-D474A170025A}"/>
          </ac:spMkLst>
        </pc:spChg>
        <pc:spChg chg="mod">
          <ac:chgData name="Zahavi, Roni Shai" userId="97ee324d-75ad-4fc3-ad35-b527fd686b21" providerId="ADAL" clId="{C0B336C2-E404-4010-AFC3-3AC886CF8CD9}" dt="2023-03-16T12:56:39.217" v="39301"/>
          <ac:spMkLst>
            <pc:docMk/>
            <pc:sldMk cId="1637070840" sldId="361"/>
            <ac:spMk id="19" creationId="{B7BC71AF-7685-782C-197A-6306B2A944D9}"/>
          </ac:spMkLst>
        </pc:spChg>
        <pc:spChg chg="mod">
          <ac:chgData name="Zahavi, Roni Shai" userId="97ee324d-75ad-4fc3-ad35-b527fd686b21" providerId="ADAL" clId="{C0B336C2-E404-4010-AFC3-3AC886CF8CD9}" dt="2023-03-16T12:56:39.217" v="39301"/>
          <ac:spMkLst>
            <pc:docMk/>
            <pc:sldMk cId="1637070840" sldId="361"/>
            <ac:spMk id="20" creationId="{A2557E83-3D5A-7076-8095-2AA10DF3EE86}"/>
          </ac:spMkLst>
        </pc:spChg>
        <pc:spChg chg="add mod">
          <ac:chgData name="Zahavi, Roni Shai" userId="97ee324d-75ad-4fc3-ad35-b527fd686b21" providerId="ADAL" clId="{C0B336C2-E404-4010-AFC3-3AC886CF8CD9}" dt="2023-03-16T12:57:07.050" v="39328" actId="1076"/>
          <ac:spMkLst>
            <pc:docMk/>
            <pc:sldMk cId="1637070840" sldId="361"/>
            <ac:spMk id="26" creationId="{22B83366-B3B4-8368-F7FA-79E2C5CE267E}"/>
          </ac:spMkLst>
        </pc:spChg>
        <pc:spChg chg="mod">
          <ac:chgData name="Zahavi, Roni Shai" userId="97ee324d-75ad-4fc3-ad35-b527fd686b21" providerId="ADAL" clId="{C0B336C2-E404-4010-AFC3-3AC886CF8CD9}" dt="2023-03-18T10:18:51.391" v="43126" actId="13822"/>
          <ac:spMkLst>
            <pc:docMk/>
            <pc:sldMk cId="1637070840" sldId="361"/>
            <ac:spMk id="28" creationId="{A4121BAB-3825-230F-A4A9-CCA812F1C35F}"/>
          </ac:spMkLst>
        </pc:spChg>
        <pc:spChg chg="mod">
          <ac:chgData name="Zahavi, Roni Shai" userId="97ee324d-75ad-4fc3-ad35-b527fd686b21" providerId="ADAL" clId="{C0B336C2-E404-4010-AFC3-3AC886CF8CD9}" dt="2023-03-18T10:18:55.029" v="43128" actId="13822"/>
          <ac:spMkLst>
            <pc:docMk/>
            <pc:sldMk cId="1637070840" sldId="361"/>
            <ac:spMk id="29" creationId="{65FB25A6-0DEA-24B4-03C8-DDB8078530E0}"/>
          </ac:spMkLst>
        </pc:spChg>
        <pc:spChg chg="mod">
          <ac:chgData name="Zahavi, Roni Shai" userId="97ee324d-75ad-4fc3-ad35-b527fd686b21" providerId="ADAL" clId="{C0B336C2-E404-4010-AFC3-3AC886CF8CD9}" dt="2023-03-18T10:18:53.374" v="43127" actId="13822"/>
          <ac:spMkLst>
            <pc:docMk/>
            <pc:sldMk cId="1637070840" sldId="361"/>
            <ac:spMk id="30" creationId="{F1907A3F-4BDB-DB3D-091C-6DFE6DC34EC5}"/>
          </ac:spMkLst>
        </pc:spChg>
        <pc:spChg chg="mod">
          <ac:chgData name="Zahavi, Roni Shai" userId="97ee324d-75ad-4fc3-ad35-b527fd686b21" providerId="ADAL" clId="{C0B336C2-E404-4010-AFC3-3AC886CF8CD9}" dt="2023-03-16T12:57:09.789" v="39329"/>
          <ac:spMkLst>
            <pc:docMk/>
            <pc:sldMk cId="1637070840" sldId="361"/>
            <ac:spMk id="31" creationId="{D69450B5-52D2-CFC8-1158-07F3D346760C}"/>
          </ac:spMkLst>
        </pc:spChg>
        <pc:spChg chg="mod">
          <ac:chgData name="Zahavi, Roni Shai" userId="97ee324d-75ad-4fc3-ad35-b527fd686b21" providerId="ADAL" clId="{C0B336C2-E404-4010-AFC3-3AC886CF8CD9}" dt="2023-03-16T12:57:09.789" v="39329"/>
          <ac:spMkLst>
            <pc:docMk/>
            <pc:sldMk cId="1637070840" sldId="361"/>
            <ac:spMk id="32" creationId="{AA7A15A1-2774-AB24-A5E9-9AE6B5FC7EBB}"/>
          </ac:spMkLst>
        </pc:spChg>
        <pc:spChg chg="add mod">
          <ac:chgData name="Zahavi, Roni Shai" userId="97ee324d-75ad-4fc3-ad35-b527fd686b21" providerId="ADAL" clId="{C0B336C2-E404-4010-AFC3-3AC886CF8CD9}" dt="2023-03-16T12:57:52.273" v="39353" actId="1076"/>
          <ac:spMkLst>
            <pc:docMk/>
            <pc:sldMk cId="1637070840" sldId="361"/>
            <ac:spMk id="40" creationId="{C96BD351-286C-0F5C-1C06-FD3B542AE74C}"/>
          </ac:spMkLst>
        </pc:spChg>
        <pc:grpChg chg="add del mod">
          <ac:chgData name="Zahavi, Roni Shai" userId="97ee324d-75ad-4fc3-ad35-b527fd686b21" providerId="ADAL" clId="{C0B336C2-E404-4010-AFC3-3AC886CF8CD9}" dt="2023-03-16T12:56:30.462" v="39300" actId="478"/>
          <ac:grpSpMkLst>
            <pc:docMk/>
            <pc:sldMk cId="1637070840" sldId="361"/>
            <ac:grpSpMk id="4" creationId="{CC330B4A-3946-63D0-3E9C-30F98F23EE44}"/>
          </ac:grpSpMkLst>
        </pc:grpChg>
        <pc:grpChg chg="add mod">
          <ac:chgData name="Zahavi, Roni Shai" userId="97ee324d-75ad-4fc3-ad35-b527fd686b21" providerId="ADAL" clId="{C0B336C2-E404-4010-AFC3-3AC886CF8CD9}" dt="2023-03-16T12:56:41.274" v="39302" actId="1076"/>
          <ac:grpSpMkLst>
            <pc:docMk/>
            <pc:sldMk cId="1637070840" sldId="361"/>
            <ac:grpSpMk id="15" creationId="{E513735E-C57A-9F71-8793-81896D537080}"/>
          </ac:grpSpMkLst>
        </pc:grpChg>
        <pc:grpChg chg="add mod">
          <ac:chgData name="Zahavi, Roni Shai" userId="97ee324d-75ad-4fc3-ad35-b527fd686b21" providerId="ADAL" clId="{C0B336C2-E404-4010-AFC3-3AC886CF8CD9}" dt="2023-03-16T12:57:13.057" v="39330" actId="1076"/>
          <ac:grpSpMkLst>
            <pc:docMk/>
            <pc:sldMk cId="1637070840" sldId="361"/>
            <ac:grpSpMk id="27" creationId="{828C54E0-666C-C4CD-FC1B-252279A720F8}"/>
          </ac:grpSpMkLst>
        </pc:grpChg>
        <pc:cxnChg chg="mod">
          <ac:chgData name="Zahavi, Roni Shai" userId="97ee324d-75ad-4fc3-ad35-b527fd686b21" providerId="ADAL" clId="{C0B336C2-E404-4010-AFC3-3AC886CF8CD9}" dt="2023-03-16T12:56:30.462" v="39300" actId="478"/>
          <ac:cxnSpMkLst>
            <pc:docMk/>
            <pc:sldMk cId="1637070840" sldId="361"/>
            <ac:cxnSpMk id="10" creationId="{8E1B8568-21F2-8CC8-D688-106D4735516E}"/>
          </ac:cxnSpMkLst>
        </pc:cxnChg>
        <pc:cxnChg chg="mod">
          <ac:chgData name="Zahavi, Roni Shai" userId="97ee324d-75ad-4fc3-ad35-b527fd686b21" providerId="ADAL" clId="{C0B336C2-E404-4010-AFC3-3AC886CF8CD9}" dt="2023-03-16T12:56:30.462" v="39300" actId="478"/>
          <ac:cxnSpMkLst>
            <pc:docMk/>
            <pc:sldMk cId="1637070840" sldId="361"/>
            <ac:cxnSpMk id="11" creationId="{2FF1AD42-876D-7CA6-CD25-E4936C37B4B1}"/>
          </ac:cxnSpMkLst>
        </pc:cxnChg>
        <pc:cxnChg chg="mod">
          <ac:chgData name="Zahavi, Roni Shai" userId="97ee324d-75ad-4fc3-ad35-b527fd686b21" providerId="ADAL" clId="{C0B336C2-E404-4010-AFC3-3AC886CF8CD9}" dt="2023-03-16T12:56:30.462" v="39300" actId="478"/>
          <ac:cxnSpMkLst>
            <pc:docMk/>
            <pc:sldMk cId="1637070840" sldId="361"/>
            <ac:cxnSpMk id="12" creationId="{0FDD21C8-4ABF-356C-81E8-A0BD73747BB2}"/>
          </ac:cxnSpMkLst>
        </pc:cxnChg>
        <pc:cxnChg chg="mod">
          <ac:chgData name="Zahavi, Roni Shai" userId="97ee324d-75ad-4fc3-ad35-b527fd686b21" providerId="ADAL" clId="{C0B336C2-E404-4010-AFC3-3AC886CF8CD9}" dt="2023-03-16T12:56:30.462" v="39300" actId="478"/>
          <ac:cxnSpMkLst>
            <pc:docMk/>
            <pc:sldMk cId="1637070840" sldId="361"/>
            <ac:cxnSpMk id="13" creationId="{47A09C66-C3CC-1061-8EFD-67C54A73C194}"/>
          </ac:cxnSpMkLst>
        </pc:cxnChg>
        <pc:cxnChg chg="mod">
          <ac:chgData name="Zahavi, Roni Shai" userId="97ee324d-75ad-4fc3-ad35-b527fd686b21" providerId="ADAL" clId="{C0B336C2-E404-4010-AFC3-3AC886CF8CD9}" dt="2023-03-16T12:56:30.462" v="39300" actId="478"/>
          <ac:cxnSpMkLst>
            <pc:docMk/>
            <pc:sldMk cId="1637070840" sldId="361"/>
            <ac:cxnSpMk id="14" creationId="{2582C316-6AE5-B6C8-FEA7-514C78A016FC}"/>
          </ac:cxnSpMkLst>
        </pc:cxnChg>
        <pc:cxnChg chg="mod">
          <ac:chgData name="Zahavi, Roni Shai" userId="97ee324d-75ad-4fc3-ad35-b527fd686b21" providerId="ADAL" clId="{C0B336C2-E404-4010-AFC3-3AC886CF8CD9}" dt="2023-03-16T12:56:39.217" v="39301"/>
          <ac:cxnSpMkLst>
            <pc:docMk/>
            <pc:sldMk cId="1637070840" sldId="361"/>
            <ac:cxnSpMk id="21" creationId="{9D2EC65E-7935-F139-3376-BBBFDB8CC893}"/>
          </ac:cxnSpMkLst>
        </pc:cxnChg>
        <pc:cxnChg chg="mod">
          <ac:chgData name="Zahavi, Roni Shai" userId="97ee324d-75ad-4fc3-ad35-b527fd686b21" providerId="ADAL" clId="{C0B336C2-E404-4010-AFC3-3AC886CF8CD9}" dt="2023-03-16T12:56:39.217" v="39301"/>
          <ac:cxnSpMkLst>
            <pc:docMk/>
            <pc:sldMk cId="1637070840" sldId="361"/>
            <ac:cxnSpMk id="22" creationId="{8B5EB7CE-7313-E740-F62C-91F177B11A11}"/>
          </ac:cxnSpMkLst>
        </pc:cxnChg>
        <pc:cxnChg chg="mod">
          <ac:chgData name="Zahavi, Roni Shai" userId="97ee324d-75ad-4fc3-ad35-b527fd686b21" providerId="ADAL" clId="{C0B336C2-E404-4010-AFC3-3AC886CF8CD9}" dt="2023-03-16T12:56:39.217" v="39301"/>
          <ac:cxnSpMkLst>
            <pc:docMk/>
            <pc:sldMk cId="1637070840" sldId="361"/>
            <ac:cxnSpMk id="23" creationId="{70609A83-0FDD-7751-B970-4591D5B5E0D4}"/>
          </ac:cxnSpMkLst>
        </pc:cxnChg>
        <pc:cxnChg chg="mod">
          <ac:chgData name="Zahavi, Roni Shai" userId="97ee324d-75ad-4fc3-ad35-b527fd686b21" providerId="ADAL" clId="{C0B336C2-E404-4010-AFC3-3AC886CF8CD9}" dt="2023-03-16T12:56:39.217" v="39301"/>
          <ac:cxnSpMkLst>
            <pc:docMk/>
            <pc:sldMk cId="1637070840" sldId="361"/>
            <ac:cxnSpMk id="24" creationId="{5BB70510-AA05-4F94-81E2-B2A9FD1E9232}"/>
          </ac:cxnSpMkLst>
        </pc:cxnChg>
        <pc:cxnChg chg="mod">
          <ac:chgData name="Zahavi, Roni Shai" userId="97ee324d-75ad-4fc3-ad35-b527fd686b21" providerId="ADAL" clId="{C0B336C2-E404-4010-AFC3-3AC886CF8CD9}" dt="2023-03-16T12:56:39.217" v="39301"/>
          <ac:cxnSpMkLst>
            <pc:docMk/>
            <pc:sldMk cId="1637070840" sldId="361"/>
            <ac:cxnSpMk id="25" creationId="{6750FAAB-1CC4-79E5-D2C9-688EFCB9B428}"/>
          </ac:cxnSpMkLst>
        </pc:cxnChg>
        <pc:cxnChg chg="mod">
          <ac:chgData name="Zahavi, Roni Shai" userId="97ee324d-75ad-4fc3-ad35-b527fd686b21" providerId="ADAL" clId="{C0B336C2-E404-4010-AFC3-3AC886CF8CD9}" dt="2023-03-18T10:18:45.886" v="43124" actId="208"/>
          <ac:cxnSpMkLst>
            <pc:docMk/>
            <pc:sldMk cId="1637070840" sldId="361"/>
            <ac:cxnSpMk id="33" creationId="{677FA3A5-1B25-E69A-B35B-65B9A3F475B3}"/>
          </ac:cxnSpMkLst>
        </pc:cxnChg>
        <pc:cxnChg chg="mod">
          <ac:chgData name="Zahavi, Roni Shai" userId="97ee324d-75ad-4fc3-ad35-b527fd686b21" providerId="ADAL" clId="{C0B336C2-E404-4010-AFC3-3AC886CF8CD9}" dt="2023-03-18T10:18:47.967" v="43125" actId="208"/>
          <ac:cxnSpMkLst>
            <pc:docMk/>
            <pc:sldMk cId="1637070840" sldId="361"/>
            <ac:cxnSpMk id="34" creationId="{3A829915-B0D5-9532-2790-E02CB874BE17}"/>
          </ac:cxnSpMkLst>
        </pc:cxnChg>
        <pc:cxnChg chg="mod">
          <ac:chgData name="Zahavi, Roni Shai" userId="97ee324d-75ad-4fc3-ad35-b527fd686b21" providerId="ADAL" clId="{C0B336C2-E404-4010-AFC3-3AC886CF8CD9}" dt="2023-03-16T12:57:09.789" v="39329"/>
          <ac:cxnSpMkLst>
            <pc:docMk/>
            <pc:sldMk cId="1637070840" sldId="361"/>
            <ac:cxnSpMk id="35" creationId="{3E70E1A8-2129-DD30-3EF1-08A64A7B48F4}"/>
          </ac:cxnSpMkLst>
        </pc:cxnChg>
        <pc:cxnChg chg="mod">
          <ac:chgData name="Zahavi, Roni Shai" userId="97ee324d-75ad-4fc3-ad35-b527fd686b21" providerId="ADAL" clId="{C0B336C2-E404-4010-AFC3-3AC886CF8CD9}" dt="2023-03-16T12:57:09.789" v="39329"/>
          <ac:cxnSpMkLst>
            <pc:docMk/>
            <pc:sldMk cId="1637070840" sldId="361"/>
            <ac:cxnSpMk id="36" creationId="{12AABB57-FC24-886E-CCAF-C3D229FC6F87}"/>
          </ac:cxnSpMkLst>
        </pc:cxnChg>
        <pc:cxnChg chg="mod">
          <ac:chgData name="Zahavi, Roni Shai" userId="97ee324d-75ad-4fc3-ad35-b527fd686b21" providerId="ADAL" clId="{C0B336C2-E404-4010-AFC3-3AC886CF8CD9}" dt="2023-03-16T12:57:09.789" v="39329"/>
          <ac:cxnSpMkLst>
            <pc:docMk/>
            <pc:sldMk cId="1637070840" sldId="361"/>
            <ac:cxnSpMk id="37" creationId="{46BB15C8-9E5B-EA07-E7F9-CAB5B0EECC40}"/>
          </ac:cxnSpMkLst>
        </pc:cxnChg>
        <pc:cxnChg chg="add mod">
          <ac:chgData name="Zahavi, Roni Shai" userId="97ee324d-75ad-4fc3-ad35-b527fd686b21" providerId="ADAL" clId="{C0B336C2-E404-4010-AFC3-3AC886CF8CD9}" dt="2023-03-16T12:57:25.659" v="39333" actId="1582"/>
          <ac:cxnSpMkLst>
            <pc:docMk/>
            <pc:sldMk cId="1637070840" sldId="361"/>
            <ac:cxnSpMk id="39" creationId="{2D10E36E-1721-F76E-5208-A1AB6EC0FBD9}"/>
          </ac:cxnSpMkLst>
        </pc:cxnChg>
      </pc:sldChg>
      <pc:sldChg chg="addSp delSp modSp new del mod modNotesTx">
        <pc:chgData name="Zahavi, Roni Shai" userId="97ee324d-75ad-4fc3-ad35-b527fd686b21" providerId="ADAL" clId="{C0B336C2-E404-4010-AFC3-3AC886CF8CD9}" dt="2023-03-18T13:08:09.630" v="45404" actId="47"/>
        <pc:sldMkLst>
          <pc:docMk/>
          <pc:sldMk cId="3673032288" sldId="362"/>
        </pc:sldMkLst>
        <pc:spChg chg="mod">
          <ac:chgData name="Zahavi, Roni Shai" userId="97ee324d-75ad-4fc3-ad35-b527fd686b21" providerId="ADAL" clId="{C0B336C2-E404-4010-AFC3-3AC886CF8CD9}" dt="2023-03-16T13:31:22.093" v="39927" actId="20577"/>
          <ac:spMkLst>
            <pc:docMk/>
            <pc:sldMk cId="3673032288" sldId="362"/>
            <ac:spMk id="2" creationId="{FC70D090-E329-DBF8-5E9A-CE2E61F88495}"/>
          </ac:spMkLst>
        </pc:spChg>
        <pc:grpChg chg="mod">
          <ac:chgData name="Zahavi, Roni Shai" userId="97ee324d-75ad-4fc3-ad35-b527fd686b21" providerId="ADAL" clId="{C0B336C2-E404-4010-AFC3-3AC886CF8CD9}" dt="2023-03-16T13:31:39.601" v="39936"/>
          <ac:grpSpMkLst>
            <pc:docMk/>
            <pc:sldMk cId="3673032288" sldId="362"/>
            <ac:grpSpMk id="12" creationId="{5071A42A-9A0D-FDA5-D29C-C329D052DC2D}"/>
          </ac:grpSpMkLst>
        </pc:grpChg>
        <pc:grpChg chg="mod">
          <ac:chgData name="Zahavi, Roni Shai" userId="97ee324d-75ad-4fc3-ad35-b527fd686b21" providerId="ADAL" clId="{C0B336C2-E404-4010-AFC3-3AC886CF8CD9}" dt="2023-03-16T13:31:53.639" v="39942"/>
          <ac:grpSpMkLst>
            <pc:docMk/>
            <pc:sldMk cId="3673032288" sldId="362"/>
            <ac:grpSpMk id="18" creationId="{BCFDDD24-3DA8-6F21-510D-A90F288A87E3}"/>
          </ac:grpSpMkLst>
        </pc:grpChg>
        <pc:grpChg chg="del mod">
          <ac:chgData name="Zahavi, Roni Shai" userId="97ee324d-75ad-4fc3-ad35-b527fd686b21" providerId="ADAL" clId="{C0B336C2-E404-4010-AFC3-3AC886CF8CD9}" dt="2023-03-16T13:32:02.817" v="39950"/>
          <ac:grpSpMkLst>
            <pc:docMk/>
            <pc:sldMk cId="3673032288" sldId="362"/>
            <ac:grpSpMk id="21" creationId="{7F6AB90C-2697-E76C-507F-053228D24134}"/>
          </ac:grpSpMkLst>
        </pc:grpChg>
        <pc:grpChg chg="del mod">
          <ac:chgData name="Zahavi, Roni Shai" userId="97ee324d-75ad-4fc3-ad35-b527fd686b21" providerId="ADAL" clId="{C0B336C2-E404-4010-AFC3-3AC886CF8CD9}" dt="2023-03-16T13:32:05.616" v="39952"/>
          <ac:grpSpMkLst>
            <pc:docMk/>
            <pc:sldMk cId="3673032288" sldId="362"/>
            <ac:grpSpMk id="26" creationId="{0219B4B8-920C-E8E0-6B0F-8D649CB54346}"/>
          </ac:grpSpMkLst>
        </pc:grpChg>
        <pc:grpChg chg="del mod">
          <ac:chgData name="Zahavi, Roni Shai" userId="97ee324d-75ad-4fc3-ad35-b527fd686b21" providerId="ADAL" clId="{C0B336C2-E404-4010-AFC3-3AC886CF8CD9}" dt="2023-03-16T13:32:12.098" v="39962"/>
          <ac:grpSpMkLst>
            <pc:docMk/>
            <pc:sldMk cId="3673032288" sldId="362"/>
            <ac:grpSpMk id="28" creationId="{9D19D4AC-55DB-A305-E014-8CDFB4006502}"/>
          </ac:grpSpMkLst>
        </pc:grpChg>
        <pc:grpChg chg="mod">
          <ac:chgData name="Zahavi, Roni Shai" userId="97ee324d-75ad-4fc3-ad35-b527fd686b21" providerId="ADAL" clId="{C0B336C2-E404-4010-AFC3-3AC886CF8CD9}" dt="2023-03-16T13:32:12.098" v="39962"/>
          <ac:grpSpMkLst>
            <pc:docMk/>
            <pc:sldMk cId="3673032288" sldId="362"/>
            <ac:grpSpMk id="38" creationId="{6F212F8A-F99A-49B5-0F0E-09BC5F3326CD}"/>
          </ac:grpSpMkLst>
        </pc:grpChg>
        <pc:grpChg chg="mod">
          <ac:chgData name="Zahavi, Roni Shai" userId="97ee324d-75ad-4fc3-ad35-b527fd686b21" providerId="ADAL" clId="{C0B336C2-E404-4010-AFC3-3AC886CF8CD9}" dt="2023-03-16T13:32:12.098" v="39962"/>
          <ac:grpSpMkLst>
            <pc:docMk/>
            <pc:sldMk cId="3673032288" sldId="362"/>
            <ac:grpSpMk id="39" creationId="{F28178F2-616B-4608-FFF4-C209AB85FBCB}"/>
          </ac:grpSpMkLst>
        </pc:grpChg>
        <pc:grpChg chg="mod">
          <ac:chgData name="Zahavi, Roni Shai" userId="97ee324d-75ad-4fc3-ad35-b527fd686b21" providerId="ADAL" clId="{C0B336C2-E404-4010-AFC3-3AC886CF8CD9}" dt="2023-03-16T13:32:12.098" v="39962"/>
          <ac:grpSpMkLst>
            <pc:docMk/>
            <pc:sldMk cId="3673032288" sldId="362"/>
            <ac:grpSpMk id="40" creationId="{D2112D6F-9DB9-FB52-5CBD-DB1B991B83C7}"/>
          </ac:grpSpMkLst>
        </pc:grpChg>
        <pc:grpChg chg="mod">
          <ac:chgData name="Zahavi, Roni Shai" userId="97ee324d-75ad-4fc3-ad35-b527fd686b21" providerId="ADAL" clId="{C0B336C2-E404-4010-AFC3-3AC886CF8CD9}" dt="2023-03-16T13:32:12.098" v="39962"/>
          <ac:grpSpMkLst>
            <pc:docMk/>
            <pc:sldMk cId="3673032288" sldId="362"/>
            <ac:grpSpMk id="41" creationId="{49B993D4-8DA3-9B58-C480-74364C1C0BA6}"/>
          </ac:grpSpMkLst>
        </pc:grpChg>
        <pc:grpChg chg="mod">
          <ac:chgData name="Zahavi, Roni Shai" userId="97ee324d-75ad-4fc3-ad35-b527fd686b21" providerId="ADAL" clId="{C0B336C2-E404-4010-AFC3-3AC886CF8CD9}" dt="2023-03-16T13:32:17.737" v="39966"/>
          <ac:grpSpMkLst>
            <pc:docMk/>
            <pc:sldMk cId="3673032288" sldId="362"/>
            <ac:grpSpMk id="45" creationId="{9BA79D71-3EB1-DE3D-2730-738BF197B784}"/>
          </ac:grpSpMkLst>
        </pc:grpChg>
        <pc:grpChg chg="mod">
          <ac:chgData name="Zahavi, Roni Shai" userId="97ee324d-75ad-4fc3-ad35-b527fd686b21" providerId="ADAL" clId="{C0B336C2-E404-4010-AFC3-3AC886CF8CD9}" dt="2023-03-16T13:32:37.465" v="39969"/>
          <ac:grpSpMkLst>
            <pc:docMk/>
            <pc:sldMk cId="3673032288" sldId="362"/>
            <ac:grpSpMk id="48" creationId="{E92AE3EE-8B2A-C29B-EE14-DA031B32AE5F}"/>
          </ac:grpSpMkLst>
        </pc:grpChg>
        <pc:grpChg chg="mod">
          <ac:chgData name="Zahavi, Roni Shai" userId="97ee324d-75ad-4fc3-ad35-b527fd686b21" providerId="ADAL" clId="{C0B336C2-E404-4010-AFC3-3AC886CF8CD9}" dt="2023-03-16T13:32:51.909" v="39978"/>
          <ac:grpSpMkLst>
            <pc:docMk/>
            <pc:sldMk cId="3673032288" sldId="362"/>
            <ac:grpSpMk id="55" creationId="{C7BA0E1F-330A-4E0A-C6E7-A99B0F96448B}"/>
          </ac:grpSpMkLst>
        </pc:grpChg>
        <pc:grpChg chg="mod">
          <ac:chgData name="Zahavi, Roni Shai" userId="97ee324d-75ad-4fc3-ad35-b527fd686b21" providerId="ADAL" clId="{C0B336C2-E404-4010-AFC3-3AC886CF8CD9}" dt="2023-03-16T13:32:51.909" v="39978"/>
          <ac:grpSpMkLst>
            <pc:docMk/>
            <pc:sldMk cId="3673032288" sldId="362"/>
            <ac:grpSpMk id="56" creationId="{1860A350-B8F0-EDE1-9387-FF720DAC78E7}"/>
          </ac:grpSpMkLst>
        </pc:grpChg>
        <pc:grpChg chg="del mod">
          <ac:chgData name="Zahavi, Roni Shai" userId="97ee324d-75ad-4fc3-ad35-b527fd686b21" providerId="ADAL" clId="{C0B336C2-E404-4010-AFC3-3AC886CF8CD9}" dt="2023-03-16T13:33:04.559" v="39987"/>
          <ac:grpSpMkLst>
            <pc:docMk/>
            <pc:sldMk cId="3673032288" sldId="362"/>
            <ac:grpSpMk id="59" creationId="{5BE34E69-AE14-513A-4757-C8F987D6EAB9}"/>
          </ac:grpSpMkLst>
        </pc:grpChg>
        <pc:grpChg chg="del mod">
          <ac:chgData name="Zahavi, Roni Shai" userId="97ee324d-75ad-4fc3-ad35-b527fd686b21" providerId="ADAL" clId="{C0B336C2-E404-4010-AFC3-3AC886CF8CD9}" dt="2023-03-16T13:33:06.955" v="39989"/>
          <ac:grpSpMkLst>
            <pc:docMk/>
            <pc:sldMk cId="3673032288" sldId="362"/>
            <ac:grpSpMk id="65" creationId="{2C36F755-249B-1E8A-641F-53892EC1CC9D}"/>
          </ac:grpSpMkLst>
        </pc:grpChg>
        <pc:grpChg chg="mod">
          <ac:chgData name="Zahavi, Roni Shai" userId="97ee324d-75ad-4fc3-ad35-b527fd686b21" providerId="ADAL" clId="{C0B336C2-E404-4010-AFC3-3AC886CF8CD9}" dt="2023-03-16T13:33:06.955" v="39989"/>
          <ac:grpSpMkLst>
            <pc:docMk/>
            <pc:sldMk cId="3673032288" sldId="362"/>
            <ac:grpSpMk id="67" creationId="{58CC627F-DF37-DECE-F24C-67C812260F34}"/>
          </ac:grpSpMkLst>
        </pc:grpChg>
        <pc:grpChg chg="del mod">
          <ac:chgData name="Zahavi, Roni Shai" userId="97ee324d-75ad-4fc3-ad35-b527fd686b21" providerId="ADAL" clId="{C0B336C2-E404-4010-AFC3-3AC886CF8CD9}" dt="2023-03-16T13:33:40.590" v="40002"/>
          <ac:grpSpMkLst>
            <pc:docMk/>
            <pc:sldMk cId="3673032288" sldId="362"/>
            <ac:grpSpMk id="70" creationId="{BBDD750C-A59C-4297-4D57-B34F8F274134}"/>
          </ac:grpSpMkLst>
        </pc:grpChg>
        <pc:grpChg chg="del mod">
          <ac:chgData name="Zahavi, Roni Shai" userId="97ee324d-75ad-4fc3-ad35-b527fd686b21" providerId="ADAL" clId="{C0B336C2-E404-4010-AFC3-3AC886CF8CD9}" dt="2023-03-16T13:33:43.102" v="40006"/>
          <ac:grpSpMkLst>
            <pc:docMk/>
            <pc:sldMk cId="3673032288" sldId="362"/>
            <ac:grpSpMk id="80" creationId="{0D09C39C-7596-1249-FD87-376ABB38872A}"/>
          </ac:grpSpMkLst>
        </pc:grpChg>
        <pc:grpChg chg="mod">
          <ac:chgData name="Zahavi, Roni Shai" userId="97ee324d-75ad-4fc3-ad35-b527fd686b21" providerId="ADAL" clId="{C0B336C2-E404-4010-AFC3-3AC886CF8CD9}" dt="2023-03-16T13:33:40.590" v="40002"/>
          <ac:grpSpMkLst>
            <pc:docMk/>
            <pc:sldMk cId="3673032288" sldId="362"/>
            <ac:grpSpMk id="81" creationId="{C028DAB3-EFEB-453D-7EFB-7E55B0A250C4}"/>
          </ac:grpSpMkLst>
        </pc:grpChg>
        <pc:grpChg chg="mod">
          <ac:chgData name="Zahavi, Roni Shai" userId="97ee324d-75ad-4fc3-ad35-b527fd686b21" providerId="ADAL" clId="{C0B336C2-E404-4010-AFC3-3AC886CF8CD9}" dt="2023-03-16T13:33:43.102" v="40006"/>
          <ac:grpSpMkLst>
            <pc:docMk/>
            <pc:sldMk cId="3673032288" sldId="362"/>
            <ac:grpSpMk id="85" creationId="{6F755D33-5EAA-95D1-4E88-4441D0173AA0}"/>
          </ac:grpSpMkLst>
        </pc:grp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4" creationId="{2C0975BD-A48D-9F53-198B-FAED9B4714B7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5" creationId="{4A733E63-8BD1-BB87-9A1E-BEC7E5DE12C1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6" creationId="{7C4225AC-7689-FB16-44E7-644914F482A2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7" creationId="{4323E1D7-36F8-7F87-5E80-3760A38A0A68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8" creationId="{5D4CBD14-2320-EBAB-A3C0-692B1F7286E5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9" creationId="{1E74B435-7B22-C0A4-76AE-EA0E188A5192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10" creationId="{70092D6E-1CCF-0D7F-8F5E-94997DDE42FE}"/>
          </ac:inkMkLst>
        </pc:inkChg>
        <pc:inkChg chg="add mod">
          <ac:chgData name="Zahavi, Roni Shai" userId="97ee324d-75ad-4fc3-ad35-b527fd686b21" providerId="ADAL" clId="{C0B336C2-E404-4010-AFC3-3AC886CF8CD9}" dt="2023-03-16T13:31:39.601" v="39936"/>
          <ac:inkMkLst>
            <pc:docMk/>
            <pc:sldMk cId="3673032288" sldId="362"/>
            <ac:inkMk id="11" creationId="{6F2BBB1C-FD02-299D-4C11-538ADB70AAED}"/>
          </ac:inkMkLst>
        </pc:inkChg>
        <pc:inkChg chg="add">
          <ac:chgData name="Zahavi, Roni Shai" userId="97ee324d-75ad-4fc3-ad35-b527fd686b21" providerId="ADAL" clId="{C0B336C2-E404-4010-AFC3-3AC886CF8CD9}" dt="2023-03-16T13:31:41.883" v="39937" actId="9405"/>
          <ac:inkMkLst>
            <pc:docMk/>
            <pc:sldMk cId="3673032288" sldId="362"/>
            <ac:inkMk id="13" creationId="{E6A5705F-26D9-95BC-3E6D-1A7FF5641A15}"/>
          </ac:inkMkLst>
        </pc:inkChg>
        <pc:inkChg chg="add">
          <ac:chgData name="Zahavi, Roni Shai" userId="97ee324d-75ad-4fc3-ad35-b527fd686b21" providerId="ADAL" clId="{C0B336C2-E404-4010-AFC3-3AC886CF8CD9}" dt="2023-03-16T13:31:45.837" v="39938" actId="9405"/>
          <ac:inkMkLst>
            <pc:docMk/>
            <pc:sldMk cId="3673032288" sldId="362"/>
            <ac:inkMk id="14" creationId="{DA35F68D-0AB2-B043-E1CF-89E3299FBEED}"/>
          </ac:inkMkLst>
        </pc:inkChg>
        <pc:inkChg chg="add mod">
          <ac:chgData name="Zahavi, Roni Shai" userId="97ee324d-75ad-4fc3-ad35-b527fd686b21" providerId="ADAL" clId="{C0B336C2-E404-4010-AFC3-3AC886CF8CD9}" dt="2023-03-16T13:31:53.639" v="39942"/>
          <ac:inkMkLst>
            <pc:docMk/>
            <pc:sldMk cId="3673032288" sldId="362"/>
            <ac:inkMk id="15" creationId="{2A277D8F-E93B-0D51-9153-D6CBBFC75785}"/>
          </ac:inkMkLst>
        </pc:inkChg>
        <pc:inkChg chg="add mod">
          <ac:chgData name="Zahavi, Roni Shai" userId="97ee324d-75ad-4fc3-ad35-b527fd686b21" providerId="ADAL" clId="{C0B336C2-E404-4010-AFC3-3AC886CF8CD9}" dt="2023-03-16T13:31:53.639" v="39942"/>
          <ac:inkMkLst>
            <pc:docMk/>
            <pc:sldMk cId="3673032288" sldId="362"/>
            <ac:inkMk id="16" creationId="{6DD93D3D-75DD-FA59-7CD8-6454204492C9}"/>
          </ac:inkMkLst>
        </pc:inkChg>
        <pc:inkChg chg="add mod">
          <ac:chgData name="Zahavi, Roni Shai" userId="97ee324d-75ad-4fc3-ad35-b527fd686b21" providerId="ADAL" clId="{C0B336C2-E404-4010-AFC3-3AC886CF8CD9}" dt="2023-03-16T13:31:53.639" v="39942"/>
          <ac:inkMkLst>
            <pc:docMk/>
            <pc:sldMk cId="3673032288" sldId="362"/>
            <ac:inkMk id="17" creationId="{6EE98E00-A89F-FFC1-E171-8C166E7E19C1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19" creationId="{84ED2DDD-8084-E4A6-3DF5-5497AF7497A8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0" creationId="{ADB95A63-ECE3-AE68-8187-2710FD5A895E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2" creationId="{145865F6-3D2B-52D0-2CE5-4FE3E061D8AC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3" creationId="{69F0AB48-0015-1644-A368-342329AF0371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4" creationId="{3640A49B-0343-6E2D-24E9-C03101F3098D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5" creationId="{3B9DB9F0-60F9-65D7-B150-8D9096E12E99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7" creationId="{39836A2C-ED8E-CA13-467F-639BD32D562A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29" creationId="{7775CB3D-2BAF-0D03-22AF-6CF130F4126D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0" creationId="{D3617B14-0569-12FB-4DB8-842D669805BC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1" creationId="{551F5CEC-6FDE-947D-86D5-368E93D9D63B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2" creationId="{E8F8C6DD-0E28-E34C-C03A-95815600895B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3" creationId="{FBE21FC1-FC0D-59A5-17E8-1E115B1B4945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4" creationId="{6127BE26-D8C9-721E-9643-697139053A45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5" creationId="{D1D0DA93-3011-C524-061C-F086A0C685B5}"/>
          </ac:inkMkLst>
        </pc:inkChg>
        <pc:inkChg chg="add mod">
          <ac:chgData name="Zahavi, Roni Shai" userId="97ee324d-75ad-4fc3-ad35-b527fd686b21" providerId="ADAL" clId="{C0B336C2-E404-4010-AFC3-3AC886CF8CD9}" dt="2023-03-16T13:32:12.098" v="39962"/>
          <ac:inkMkLst>
            <pc:docMk/>
            <pc:sldMk cId="3673032288" sldId="362"/>
            <ac:inkMk id="36" creationId="{3B8ECBD6-34DF-B73B-D2DF-5787D70EF48A}"/>
          </ac:inkMkLst>
        </pc:inkChg>
        <pc:inkChg chg="add">
          <ac:chgData name="Zahavi, Roni Shai" userId="97ee324d-75ad-4fc3-ad35-b527fd686b21" providerId="ADAL" clId="{C0B336C2-E404-4010-AFC3-3AC886CF8CD9}" dt="2023-03-16T13:32:11.493" v="39961" actId="9405"/>
          <ac:inkMkLst>
            <pc:docMk/>
            <pc:sldMk cId="3673032288" sldId="362"/>
            <ac:inkMk id="37" creationId="{DFC61822-D679-33CF-C668-7BC2B0384C6C}"/>
          </ac:inkMkLst>
        </pc:inkChg>
        <pc:inkChg chg="add mod">
          <ac:chgData name="Zahavi, Roni Shai" userId="97ee324d-75ad-4fc3-ad35-b527fd686b21" providerId="ADAL" clId="{C0B336C2-E404-4010-AFC3-3AC886CF8CD9}" dt="2023-03-16T13:32:17.737" v="39966"/>
          <ac:inkMkLst>
            <pc:docMk/>
            <pc:sldMk cId="3673032288" sldId="362"/>
            <ac:inkMk id="42" creationId="{A60AEB5C-9B04-E927-586F-A02A63B170A3}"/>
          </ac:inkMkLst>
        </pc:inkChg>
        <pc:inkChg chg="add mod">
          <ac:chgData name="Zahavi, Roni Shai" userId="97ee324d-75ad-4fc3-ad35-b527fd686b21" providerId="ADAL" clId="{C0B336C2-E404-4010-AFC3-3AC886CF8CD9}" dt="2023-03-16T13:32:17.737" v="39966"/>
          <ac:inkMkLst>
            <pc:docMk/>
            <pc:sldMk cId="3673032288" sldId="362"/>
            <ac:inkMk id="43" creationId="{D0D6D994-2E47-84C8-557F-0E8F3DF3C82F}"/>
          </ac:inkMkLst>
        </pc:inkChg>
        <pc:inkChg chg="add mod">
          <ac:chgData name="Zahavi, Roni Shai" userId="97ee324d-75ad-4fc3-ad35-b527fd686b21" providerId="ADAL" clId="{C0B336C2-E404-4010-AFC3-3AC886CF8CD9}" dt="2023-03-16T13:32:17.737" v="39966"/>
          <ac:inkMkLst>
            <pc:docMk/>
            <pc:sldMk cId="3673032288" sldId="362"/>
            <ac:inkMk id="44" creationId="{5107C462-701B-CDC6-0A41-815F3507BF75}"/>
          </ac:inkMkLst>
        </pc:inkChg>
        <pc:inkChg chg="add mod">
          <ac:chgData name="Zahavi, Roni Shai" userId="97ee324d-75ad-4fc3-ad35-b527fd686b21" providerId="ADAL" clId="{C0B336C2-E404-4010-AFC3-3AC886CF8CD9}" dt="2023-03-16T13:32:37.465" v="39969"/>
          <ac:inkMkLst>
            <pc:docMk/>
            <pc:sldMk cId="3673032288" sldId="362"/>
            <ac:inkMk id="46" creationId="{98641DD8-5A29-5F6F-F308-71F3DFFCDCE7}"/>
          </ac:inkMkLst>
        </pc:inkChg>
        <pc:inkChg chg="add mod">
          <ac:chgData name="Zahavi, Roni Shai" userId="97ee324d-75ad-4fc3-ad35-b527fd686b21" providerId="ADAL" clId="{C0B336C2-E404-4010-AFC3-3AC886CF8CD9}" dt="2023-03-16T13:32:37.465" v="39969"/>
          <ac:inkMkLst>
            <pc:docMk/>
            <pc:sldMk cId="3673032288" sldId="362"/>
            <ac:inkMk id="47" creationId="{33935508-96D3-D3DD-148C-2CE83640B919}"/>
          </ac:inkMkLst>
        </pc:inkChg>
        <pc:inkChg chg="add">
          <ac:chgData name="Zahavi, Roni Shai" userId="97ee324d-75ad-4fc3-ad35-b527fd686b21" providerId="ADAL" clId="{C0B336C2-E404-4010-AFC3-3AC886CF8CD9}" dt="2023-03-16T13:32:44.979" v="39970" actId="9405"/>
          <ac:inkMkLst>
            <pc:docMk/>
            <pc:sldMk cId="3673032288" sldId="362"/>
            <ac:inkMk id="49" creationId="{0121F241-DA92-05C0-3324-EB960EE3E0B9}"/>
          </ac:inkMkLst>
        </pc:inkChg>
        <pc:inkChg chg="add mod">
          <ac:chgData name="Zahavi, Roni Shai" userId="97ee324d-75ad-4fc3-ad35-b527fd686b21" providerId="ADAL" clId="{C0B336C2-E404-4010-AFC3-3AC886CF8CD9}" dt="2023-03-16T13:32:51.909" v="39978"/>
          <ac:inkMkLst>
            <pc:docMk/>
            <pc:sldMk cId="3673032288" sldId="362"/>
            <ac:inkMk id="50" creationId="{CD478301-1B5E-CE27-CB32-DE8CA1B46EA7}"/>
          </ac:inkMkLst>
        </pc:inkChg>
        <pc:inkChg chg="add mod">
          <ac:chgData name="Zahavi, Roni Shai" userId="97ee324d-75ad-4fc3-ad35-b527fd686b21" providerId="ADAL" clId="{C0B336C2-E404-4010-AFC3-3AC886CF8CD9}" dt="2023-03-16T13:32:51.909" v="39978"/>
          <ac:inkMkLst>
            <pc:docMk/>
            <pc:sldMk cId="3673032288" sldId="362"/>
            <ac:inkMk id="51" creationId="{20DA5F3E-8F4B-EDAE-9BFB-381FF06C4A75}"/>
          </ac:inkMkLst>
        </pc:inkChg>
        <pc:inkChg chg="add mod">
          <ac:chgData name="Zahavi, Roni Shai" userId="97ee324d-75ad-4fc3-ad35-b527fd686b21" providerId="ADAL" clId="{C0B336C2-E404-4010-AFC3-3AC886CF8CD9}" dt="2023-03-16T13:32:51.909" v="39978"/>
          <ac:inkMkLst>
            <pc:docMk/>
            <pc:sldMk cId="3673032288" sldId="362"/>
            <ac:inkMk id="52" creationId="{B51BA768-97FB-BF61-32D0-BEEB57B71D40}"/>
          </ac:inkMkLst>
        </pc:inkChg>
        <pc:inkChg chg="add mod">
          <ac:chgData name="Zahavi, Roni Shai" userId="97ee324d-75ad-4fc3-ad35-b527fd686b21" providerId="ADAL" clId="{C0B336C2-E404-4010-AFC3-3AC886CF8CD9}" dt="2023-03-16T13:32:51.909" v="39978"/>
          <ac:inkMkLst>
            <pc:docMk/>
            <pc:sldMk cId="3673032288" sldId="362"/>
            <ac:inkMk id="53" creationId="{F01679BA-2141-A6BE-E1D2-BF273CD020C3}"/>
          </ac:inkMkLst>
        </pc:inkChg>
        <pc:inkChg chg="add del mod">
          <ac:chgData name="Zahavi, Roni Shai" userId="97ee324d-75ad-4fc3-ad35-b527fd686b21" providerId="ADAL" clId="{C0B336C2-E404-4010-AFC3-3AC886CF8CD9}" dt="2023-03-16T13:32:51.909" v="39978"/>
          <ac:inkMkLst>
            <pc:docMk/>
            <pc:sldMk cId="3673032288" sldId="362"/>
            <ac:inkMk id="54" creationId="{9776A512-EC9F-1531-5882-43B44AAC493A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57" creationId="{F84C1069-E126-8EE4-16A7-AFC668C26482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58" creationId="{996853B3-ED6B-3A71-9E57-F2FE22E2280B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60" creationId="{511A00C5-04DD-9D77-3573-10C80DDB0689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61" creationId="{C00FDC0A-EC49-0D79-6D49-A443220C39BC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62" creationId="{3A8FEC6D-D5B4-06BF-CB93-0680E4992A99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63" creationId="{11E8C0F5-395E-55C2-83C5-3DA9F4E37193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64" creationId="{6C1CE1D5-99D4-5BD4-7C7E-A612C7FD8A81}"/>
          </ac:inkMkLst>
        </pc:inkChg>
        <pc:inkChg chg="add mod">
          <ac:chgData name="Zahavi, Roni Shai" userId="97ee324d-75ad-4fc3-ad35-b527fd686b21" providerId="ADAL" clId="{C0B336C2-E404-4010-AFC3-3AC886CF8CD9}" dt="2023-03-16T13:33:06.955" v="39989"/>
          <ac:inkMkLst>
            <pc:docMk/>
            <pc:sldMk cId="3673032288" sldId="362"/>
            <ac:inkMk id="66" creationId="{11E27C83-F128-1838-86BD-00F9C5935061}"/>
          </ac:inkMkLst>
        </pc:inkChg>
        <pc:inkChg chg="add mod">
          <ac:chgData name="Zahavi, Roni Shai" userId="97ee324d-75ad-4fc3-ad35-b527fd686b21" providerId="ADAL" clId="{C0B336C2-E404-4010-AFC3-3AC886CF8CD9}" dt="2023-03-16T13:33:40.590" v="40002"/>
          <ac:inkMkLst>
            <pc:docMk/>
            <pc:sldMk cId="3673032288" sldId="362"/>
            <ac:inkMk id="68" creationId="{1F9AE492-02B2-1F77-8FA5-06D973E9B637}"/>
          </ac:inkMkLst>
        </pc:inkChg>
        <pc:inkChg chg="add mod">
          <ac:chgData name="Zahavi, Roni Shai" userId="97ee324d-75ad-4fc3-ad35-b527fd686b21" providerId="ADAL" clId="{C0B336C2-E404-4010-AFC3-3AC886CF8CD9}" dt="2023-03-16T13:33:40.590" v="40002"/>
          <ac:inkMkLst>
            <pc:docMk/>
            <pc:sldMk cId="3673032288" sldId="362"/>
            <ac:inkMk id="69" creationId="{699FBCD4-91E0-7968-686D-B512FC55471F}"/>
          </ac:inkMkLst>
        </pc:inkChg>
        <pc:inkChg chg="add mod">
          <ac:chgData name="Zahavi, Roni Shai" userId="97ee324d-75ad-4fc3-ad35-b527fd686b21" providerId="ADAL" clId="{C0B336C2-E404-4010-AFC3-3AC886CF8CD9}" dt="2023-03-16T13:33:40.590" v="40002"/>
          <ac:inkMkLst>
            <pc:docMk/>
            <pc:sldMk cId="3673032288" sldId="362"/>
            <ac:inkMk id="71" creationId="{FFF56472-4409-B673-7BCA-E8FBD283F3B7}"/>
          </ac:inkMkLst>
        </pc:inkChg>
        <pc:inkChg chg="add mod">
          <ac:chgData name="Zahavi, Roni Shai" userId="97ee324d-75ad-4fc3-ad35-b527fd686b21" providerId="ADAL" clId="{C0B336C2-E404-4010-AFC3-3AC886CF8CD9}" dt="2023-03-16T13:33:40.590" v="40002"/>
          <ac:inkMkLst>
            <pc:docMk/>
            <pc:sldMk cId="3673032288" sldId="362"/>
            <ac:inkMk id="72" creationId="{11EF4184-2191-4F7D-1969-3C4C5AB65608}"/>
          </ac:inkMkLst>
        </pc:inkChg>
        <pc:inkChg chg="add mod">
          <ac:chgData name="Zahavi, Roni Shai" userId="97ee324d-75ad-4fc3-ad35-b527fd686b21" providerId="ADAL" clId="{C0B336C2-E404-4010-AFC3-3AC886CF8CD9}" dt="2023-03-16T13:33:40.590" v="40002"/>
          <ac:inkMkLst>
            <pc:docMk/>
            <pc:sldMk cId="3673032288" sldId="362"/>
            <ac:inkMk id="73" creationId="{F68AD2C8-1A83-5021-B192-DEB2AA8FF717}"/>
          </ac:inkMkLst>
        </pc:inkChg>
        <pc:inkChg chg="add mod">
          <ac:chgData name="Zahavi, Roni Shai" userId="97ee324d-75ad-4fc3-ad35-b527fd686b21" providerId="ADAL" clId="{C0B336C2-E404-4010-AFC3-3AC886CF8CD9}" dt="2023-03-16T13:33:40.590" v="40002"/>
          <ac:inkMkLst>
            <pc:docMk/>
            <pc:sldMk cId="3673032288" sldId="362"/>
            <ac:inkMk id="74" creationId="{3CDC7F57-5DD8-C4AB-EEED-C43FC88CDABA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75" creationId="{D456EBA2-6A8D-4977-9107-A3527A8F370B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76" creationId="{E30CDC19-6B7E-D632-DC31-3E8A811C7C59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77" creationId="{87A0AC89-DBEA-EE55-4F81-B8DC32B40720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78" creationId="{345CEF25-5288-6970-9891-578717B2652D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79" creationId="{88C6634B-36D8-D169-690F-78EFAFDAE72D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82" creationId="{25DBEA02-1976-D0E2-FB6B-AC878445E028}"/>
          </ac:inkMkLst>
        </pc:inkChg>
        <pc:inkChg chg="add mod">
          <ac:chgData name="Zahavi, Roni Shai" userId="97ee324d-75ad-4fc3-ad35-b527fd686b21" providerId="ADAL" clId="{C0B336C2-E404-4010-AFC3-3AC886CF8CD9}" dt="2023-03-16T13:33:43.102" v="40006"/>
          <ac:inkMkLst>
            <pc:docMk/>
            <pc:sldMk cId="3673032288" sldId="362"/>
            <ac:inkMk id="83" creationId="{137A84AE-774C-F0D2-963A-F2A04137D6A7}"/>
          </ac:inkMkLst>
        </pc:inkChg>
        <pc:inkChg chg="add">
          <ac:chgData name="Zahavi, Roni Shai" userId="97ee324d-75ad-4fc3-ad35-b527fd686b21" providerId="ADAL" clId="{C0B336C2-E404-4010-AFC3-3AC886CF8CD9}" dt="2023-03-16T13:33:42.139" v="40005" actId="9405"/>
          <ac:inkMkLst>
            <pc:docMk/>
            <pc:sldMk cId="3673032288" sldId="362"/>
            <ac:inkMk id="84" creationId="{F7AE5191-D835-89DB-719A-233703B6FC7D}"/>
          </ac:inkMkLst>
        </pc:inkChg>
      </pc:sldChg>
      <pc:sldChg chg="modSp new del mod">
        <pc:chgData name="Zahavi, Roni Shai" userId="97ee324d-75ad-4fc3-ad35-b527fd686b21" providerId="ADAL" clId="{C0B336C2-E404-4010-AFC3-3AC886CF8CD9}" dt="2023-03-18T13:08:29.624" v="45405" actId="2696"/>
        <pc:sldMkLst>
          <pc:docMk/>
          <pc:sldMk cId="501654512" sldId="363"/>
        </pc:sldMkLst>
        <pc:spChg chg="mod">
          <ac:chgData name="Zahavi, Roni Shai" userId="97ee324d-75ad-4fc3-ad35-b527fd686b21" providerId="ADAL" clId="{C0B336C2-E404-4010-AFC3-3AC886CF8CD9}" dt="2023-03-16T13:36:19.457" v="40047" actId="20577"/>
          <ac:spMkLst>
            <pc:docMk/>
            <pc:sldMk cId="501654512" sldId="363"/>
            <ac:spMk id="2" creationId="{4FB9206F-3472-D5DA-8479-48BD0FA4BF75}"/>
          </ac:spMkLst>
        </pc:spChg>
      </pc:sldChg>
      <pc:sldChg chg="addSp delSp modSp add mod ord">
        <pc:chgData name="Zahavi, Roni Shai" userId="97ee324d-75ad-4fc3-ad35-b527fd686b21" providerId="ADAL" clId="{C0B336C2-E404-4010-AFC3-3AC886CF8CD9}" dt="2023-03-18T15:35:59.977" v="48247"/>
        <pc:sldMkLst>
          <pc:docMk/>
          <pc:sldMk cId="1867796008" sldId="364"/>
        </pc:sldMkLst>
        <pc:spChg chg="mod">
          <ac:chgData name="Zahavi, Roni Shai" userId="97ee324d-75ad-4fc3-ad35-b527fd686b21" providerId="ADAL" clId="{C0B336C2-E404-4010-AFC3-3AC886CF8CD9}" dt="2023-03-16T15:06:23.584" v="40636" actId="20577"/>
          <ac:spMkLst>
            <pc:docMk/>
            <pc:sldMk cId="1867796008" sldId="364"/>
            <ac:spMk id="2" creationId="{8583965E-8752-EDE1-3B72-CDDD2D73E19A}"/>
          </ac:spMkLst>
        </pc:spChg>
        <pc:spChg chg="mod">
          <ac:chgData name="Zahavi, Roni Shai" userId="97ee324d-75ad-4fc3-ad35-b527fd686b21" providerId="ADAL" clId="{C0B336C2-E404-4010-AFC3-3AC886CF8CD9}" dt="2023-03-18T13:36:16.993" v="46416"/>
          <ac:spMkLst>
            <pc:docMk/>
            <pc:sldMk cId="1867796008" sldId="364"/>
            <ac:spMk id="3" creationId="{1AFA284B-E90E-5D5B-4C0E-3B6F9796CAA7}"/>
          </ac:spMkLst>
        </pc:spChg>
        <pc:spChg chg="add mod">
          <ac:chgData name="Zahavi, Roni Shai" userId="97ee324d-75ad-4fc3-ad35-b527fd686b21" providerId="ADAL" clId="{C0B336C2-E404-4010-AFC3-3AC886CF8CD9}" dt="2023-03-18T13:36:50.403" v="46431"/>
          <ac:spMkLst>
            <pc:docMk/>
            <pc:sldMk cId="1867796008" sldId="364"/>
            <ac:spMk id="4" creationId="{CD83F7AF-DD45-3535-0CED-57C961E5A47D}"/>
          </ac:spMkLst>
        </pc:spChg>
        <pc:spChg chg="mod">
          <ac:chgData name="Zahavi, Roni Shai" userId="97ee324d-75ad-4fc3-ad35-b527fd686b21" providerId="ADAL" clId="{C0B336C2-E404-4010-AFC3-3AC886CF8CD9}" dt="2023-03-18T13:36:50.403" v="46431"/>
          <ac:spMkLst>
            <pc:docMk/>
            <pc:sldMk cId="1867796008" sldId="364"/>
            <ac:spMk id="6" creationId="{9B600BC6-9CE4-0020-AA0B-67D2D2DE688A}"/>
          </ac:spMkLst>
        </pc:spChg>
        <pc:spChg chg="mod">
          <ac:chgData name="Zahavi, Roni Shai" userId="97ee324d-75ad-4fc3-ad35-b527fd686b21" providerId="ADAL" clId="{C0B336C2-E404-4010-AFC3-3AC886CF8CD9}" dt="2023-03-18T13:37:02.004" v="46433" actId="13822"/>
          <ac:spMkLst>
            <pc:docMk/>
            <pc:sldMk cId="1867796008" sldId="364"/>
            <ac:spMk id="7" creationId="{B642DC9F-23F0-A387-5A4F-D384180C163C}"/>
          </ac:spMkLst>
        </pc:spChg>
        <pc:spChg chg="mod">
          <ac:chgData name="Zahavi, Roni Shai" userId="97ee324d-75ad-4fc3-ad35-b527fd686b21" providerId="ADAL" clId="{C0B336C2-E404-4010-AFC3-3AC886CF8CD9}" dt="2023-03-18T13:36:50.403" v="46431"/>
          <ac:spMkLst>
            <pc:docMk/>
            <pc:sldMk cId="1867796008" sldId="364"/>
            <ac:spMk id="8" creationId="{42160E41-5598-54C7-49C6-1C8B47FF22EA}"/>
          </ac:spMkLst>
        </pc:spChg>
        <pc:spChg chg="mod">
          <ac:chgData name="Zahavi, Roni Shai" userId="97ee324d-75ad-4fc3-ad35-b527fd686b21" providerId="ADAL" clId="{C0B336C2-E404-4010-AFC3-3AC886CF8CD9}" dt="2023-03-18T13:37:05.523" v="46434" actId="13822"/>
          <ac:spMkLst>
            <pc:docMk/>
            <pc:sldMk cId="1867796008" sldId="364"/>
            <ac:spMk id="9" creationId="{34DE2F42-43F1-231B-D249-44C0BE22CE39}"/>
          </ac:spMkLst>
        </pc:spChg>
        <pc:spChg chg="mod">
          <ac:chgData name="Zahavi, Roni Shai" userId="97ee324d-75ad-4fc3-ad35-b527fd686b21" providerId="ADAL" clId="{C0B336C2-E404-4010-AFC3-3AC886CF8CD9}" dt="2023-03-18T13:36:50.403" v="46431"/>
          <ac:spMkLst>
            <pc:docMk/>
            <pc:sldMk cId="1867796008" sldId="364"/>
            <ac:spMk id="10" creationId="{38BE9FE8-93F2-8642-6356-1C3DFDF75245}"/>
          </ac:spMkLst>
        </pc:spChg>
        <pc:spChg chg="del mod">
          <ac:chgData name="Zahavi, Roni Shai" userId="97ee324d-75ad-4fc3-ad35-b527fd686b21" providerId="ADAL" clId="{C0B336C2-E404-4010-AFC3-3AC886CF8CD9}" dt="2023-03-18T13:36:50.048" v="46430" actId="478"/>
          <ac:spMkLst>
            <pc:docMk/>
            <pc:sldMk cId="1867796008" sldId="364"/>
            <ac:spMk id="27" creationId="{EEE1B0FF-8513-85F1-69AF-4D02E5A120D4}"/>
          </ac:spMkLst>
        </pc:spChg>
        <pc:spChg chg="mod">
          <ac:chgData name="Zahavi, Roni Shai" userId="97ee324d-75ad-4fc3-ad35-b527fd686b21" providerId="ADAL" clId="{C0B336C2-E404-4010-AFC3-3AC886CF8CD9}" dt="2023-03-18T13:36:54.269" v="46432" actId="1076"/>
          <ac:spMkLst>
            <pc:docMk/>
            <pc:sldMk cId="1867796008" sldId="364"/>
            <ac:spMk id="28" creationId="{1EB9A396-6D2B-9DC7-B94B-D0130720F20C}"/>
          </ac:spMkLst>
        </pc:spChg>
        <pc:spChg chg="add mod">
          <ac:chgData name="Zahavi, Roni Shai" userId="97ee324d-75ad-4fc3-ad35-b527fd686b21" providerId="ADAL" clId="{C0B336C2-E404-4010-AFC3-3AC886CF8CD9}" dt="2023-03-18T13:37:30.106" v="46439" actId="1076"/>
          <ac:spMkLst>
            <pc:docMk/>
            <pc:sldMk cId="1867796008" sldId="364"/>
            <ac:spMk id="29" creationId="{626B0AB8-959D-78F7-EF57-211A008DDC1B}"/>
          </ac:spMkLst>
        </pc:spChg>
        <pc:grpChg chg="add mod">
          <ac:chgData name="Zahavi, Roni Shai" userId="97ee324d-75ad-4fc3-ad35-b527fd686b21" providerId="ADAL" clId="{C0B336C2-E404-4010-AFC3-3AC886CF8CD9}" dt="2023-03-18T13:36:50.403" v="46431"/>
          <ac:grpSpMkLst>
            <pc:docMk/>
            <pc:sldMk cId="1867796008" sldId="364"/>
            <ac:grpSpMk id="5" creationId="{E928699F-33B0-E2ED-59B8-ACD05B308E5B}"/>
          </ac:grpSpMkLst>
        </pc:grpChg>
        <pc:grpChg chg="del">
          <ac:chgData name="Zahavi, Roni Shai" userId="97ee324d-75ad-4fc3-ad35-b527fd686b21" providerId="ADAL" clId="{C0B336C2-E404-4010-AFC3-3AC886CF8CD9}" dt="2023-03-18T13:36:50.048" v="46430" actId="478"/>
          <ac:grpSpMkLst>
            <pc:docMk/>
            <pc:sldMk cId="1867796008" sldId="364"/>
            <ac:grpSpMk id="16" creationId="{7F0E7D4F-E697-53A5-EC49-2368B83A6C7E}"/>
          </ac:grpSpMkLst>
        </pc:grpChg>
        <pc:cxnChg chg="mod">
          <ac:chgData name="Zahavi, Roni Shai" userId="97ee324d-75ad-4fc3-ad35-b527fd686b21" providerId="ADAL" clId="{C0B336C2-E404-4010-AFC3-3AC886CF8CD9}" dt="2023-03-18T13:36:50.403" v="46431"/>
          <ac:cxnSpMkLst>
            <pc:docMk/>
            <pc:sldMk cId="1867796008" sldId="364"/>
            <ac:cxnSpMk id="11" creationId="{73371713-3EDB-23AA-5CF0-3777E343226D}"/>
          </ac:cxnSpMkLst>
        </pc:cxnChg>
        <pc:cxnChg chg="mod">
          <ac:chgData name="Zahavi, Roni Shai" userId="97ee324d-75ad-4fc3-ad35-b527fd686b21" providerId="ADAL" clId="{C0B336C2-E404-4010-AFC3-3AC886CF8CD9}" dt="2023-03-18T13:36:50.403" v="46431"/>
          <ac:cxnSpMkLst>
            <pc:docMk/>
            <pc:sldMk cId="1867796008" sldId="364"/>
            <ac:cxnSpMk id="12" creationId="{D31B5559-2380-2352-BC3D-18040F4CDE03}"/>
          </ac:cxnSpMkLst>
        </pc:cxnChg>
        <pc:cxnChg chg="mod">
          <ac:chgData name="Zahavi, Roni Shai" userId="97ee324d-75ad-4fc3-ad35-b527fd686b21" providerId="ADAL" clId="{C0B336C2-E404-4010-AFC3-3AC886CF8CD9}" dt="2023-03-18T13:36:50.403" v="46431"/>
          <ac:cxnSpMkLst>
            <pc:docMk/>
            <pc:sldMk cId="1867796008" sldId="364"/>
            <ac:cxnSpMk id="13" creationId="{873FB64A-BEDA-55E4-55F0-CE9EAE6FE608}"/>
          </ac:cxnSpMkLst>
        </pc:cxnChg>
        <pc:cxnChg chg="mod">
          <ac:chgData name="Zahavi, Roni Shai" userId="97ee324d-75ad-4fc3-ad35-b527fd686b21" providerId="ADAL" clId="{C0B336C2-E404-4010-AFC3-3AC886CF8CD9}" dt="2023-03-18T13:36:50.403" v="46431"/>
          <ac:cxnSpMkLst>
            <pc:docMk/>
            <pc:sldMk cId="1867796008" sldId="364"/>
            <ac:cxnSpMk id="14" creationId="{D796DF07-6B4C-5C04-6C62-EA0F35B50740}"/>
          </ac:cxnSpMkLst>
        </pc:cxnChg>
        <pc:cxnChg chg="mod">
          <ac:chgData name="Zahavi, Roni Shai" userId="97ee324d-75ad-4fc3-ad35-b527fd686b21" providerId="ADAL" clId="{C0B336C2-E404-4010-AFC3-3AC886CF8CD9}" dt="2023-03-18T13:36:50.403" v="46431"/>
          <ac:cxnSpMkLst>
            <pc:docMk/>
            <pc:sldMk cId="1867796008" sldId="364"/>
            <ac:cxnSpMk id="15" creationId="{07BC2EE0-6260-736C-B107-FCB665ED4F13}"/>
          </ac:cxnSpMkLst>
        </pc:cxnChg>
        <pc:cxnChg chg="mod">
          <ac:chgData name="Zahavi, Roni Shai" userId="97ee324d-75ad-4fc3-ad35-b527fd686b21" providerId="ADAL" clId="{C0B336C2-E404-4010-AFC3-3AC886CF8CD9}" dt="2023-03-18T13:36:50.048" v="46430" actId="478"/>
          <ac:cxnSpMkLst>
            <pc:docMk/>
            <pc:sldMk cId="1867796008" sldId="364"/>
            <ac:cxnSpMk id="22" creationId="{5F7492C6-7D74-746E-42AA-4CCBF671B61E}"/>
          </ac:cxnSpMkLst>
        </pc:cxnChg>
        <pc:cxnChg chg="mod">
          <ac:chgData name="Zahavi, Roni Shai" userId="97ee324d-75ad-4fc3-ad35-b527fd686b21" providerId="ADAL" clId="{C0B336C2-E404-4010-AFC3-3AC886CF8CD9}" dt="2023-03-18T13:36:50.048" v="46430" actId="478"/>
          <ac:cxnSpMkLst>
            <pc:docMk/>
            <pc:sldMk cId="1867796008" sldId="364"/>
            <ac:cxnSpMk id="23" creationId="{B0A09C72-54F6-F0EC-DC7C-3CA0A37FF2E8}"/>
          </ac:cxnSpMkLst>
        </pc:cxnChg>
        <pc:cxnChg chg="mod">
          <ac:chgData name="Zahavi, Roni Shai" userId="97ee324d-75ad-4fc3-ad35-b527fd686b21" providerId="ADAL" clId="{C0B336C2-E404-4010-AFC3-3AC886CF8CD9}" dt="2023-03-18T13:36:50.048" v="46430" actId="478"/>
          <ac:cxnSpMkLst>
            <pc:docMk/>
            <pc:sldMk cId="1867796008" sldId="364"/>
            <ac:cxnSpMk id="24" creationId="{C4F8A867-BC03-7F23-A7E8-7A7F8B768C23}"/>
          </ac:cxnSpMkLst>
        </pc:cxnChg>
        <pc:cxnChg chg="mod">
          <ac:chgData name="Zahavi, Roni Shai" userId="97ee324d-75ad-4fc3-ad35-b527fd686b21" providerId="ADAL" clId="{C0B336C2-E404-4010-AFC3-3AC886CF8CD9}" dt="2023-03-18T13:36:50.048" v="46430" actId="478"/>
          <ac:cxnSpMkLst>
            <pc:docMk/>
            <pc:sldMk cId="1867796008" sldId="364"/>
            <ac:cxnSpMk id="25" creationId="{1BCED0CE-1369-6064-7CA8-96E7F040BD2D}"/>
          </ac:cxnSpMkLst>
        </pc:cxnChg>
        <pc:cxnChg chg="mod">
          <ac:chgData name="Zahavi, Roni Shai" userId="97ee324d-75ad-4fc3-ad35-b527fd686b21" providerId="ADAL" clId="{C0B336C2-E404-4010-AFC3-3AC886CF8CD9}" dt="2023-03-18T13:36:50.048" v="46430" actId="478"/>
          <ac:cxnSpMkLst>
            <pc:docMk/>
            <pc:sldMk cId="1867796008" sldId="364"/>
            <ac:cxnSpMk id="26" creationId="{29DB0CB0-9C90-5F99-8D31-428BB6898F47}"/>
          </ac:cxnSpMkLst>
        </pc:cxnChg>
      </pc:sldChg>
      <pc:sldChg chg="modSp add mod">
        <pc:chgData name="Zahavi, Roni Shai" userId="97ee324d-75ad-4fc3-ad35-b527fd686b21" providerId="ADAL" clId="{C0B336C2-E404-4010-AFC3-3AC886CF8CD9}" dt="2023-03-22T14:31:08.151" v="48364" actId="27636"/>
        <pc:sldMkLst>
          <pc:docMk/>
          <pc:sldMk cId="16995915" sldId="365"/>
        </pc:sldMkLst>
        <pc:spChg chg="mod">
          <ac:chgData name="Zahavi, Roni Shai" userId="97ee324d-75ad-4fc3-ad35-b527fd686b21" providerId="ADAL" clId="{C0B336C2-E404-4010-AFC3-3AC886CF8CD9}" dt="2023-03-22T14:31:08.151" v="48364" actId="27636"/>
          <ac:spMkLst>
            <pc:docMk/>
            <pc:sldMk cId="16995915" sldId="365"/>
            <ac:spMk id="3" creationId="{7B6CDF01-C66F-61C1-C9ED-F84D3E791E2D}"/>
          </ac:spMkLst>
        </pc:spChg>
        <pc:spChg chg="mod">
          <ac:chgData name="Zahavi, Roni Shai" userId="97ee324d-75ad-4fc3-ad35-b527fd686b21" providerId="ADAL" clId="{C0B336C2-E404-4010-AFC3-3AC886CF8CD9}" dt="2023-03-18T08:44:15.686" v="40890" actId="13822"/>
          <ac:spMkLst>
            <pc:docMk/>
            <pc:sldMk cId="16995915" sldId="365"/>
            <ac:spMk id="7" creationId="{A7BE545D-57DB-778E-2918-4E4E60027991}"/>
          </ac:spMkLst>
        </pc:spChg>
        <pc:cxnChg chg="mod">
          <ac:chgData name="Zahavi, Roni Shai" userId="97ee324d-75ad-4fc3-ad35-b527fd686b21" providerId="ADAL" clId="{C0B336C2-E404-4010-AFC3-3AC886CF8CD9}" dt="2023-03-18T08:44:22.819" v="40892" actId="208"/>
          <ac:cxnSpMkLst>
            <pc:docMk/>
            <pc:sldMk cId="16995915" sldId="365"/>
            <ac:cxnSpMk id="19" creationId="{5C56BDF8-B341-7748-6DB0-377329945AC6}"/>
          </ac:cxnSpMkLst>
        </pc:cxnChg>
        <pc:cxnChg chg="mod">
          <ac:chgData name="Zahavi, Roni Shai" userId="97ee324d-75ad-4fc3-ad35-b527fd686b21" providerId="ADAL" clId="{C0B336C2-E404-4010-AFC3-3AC886CF8CD9}" dt="2023-03-18T08:44:20.834" v="40891" actId="208"/>
          <ac:cxnSpMkLst>
            <pc:docMk/>
            <pc:sldMk cId="16995915" sldId="365"/>
            <ac:cxnSpMk id="26" creationId="{A066C193-1437-9248-4537-9A89B608A705}"/>
          </ac:cxnSpMkLst>
        </pc:cxnChg>
      </pc:sldChg>
      <pc:sldChg chg="modSp new del mod">
        <pc:chgData name="Zahavi, Roni Shai" userId="97ee324d-75ad-4fc3-ad35-b527fd686b21" providerId="ADAL" clId="{C0B336C2-E404-4010-AFC3-3AC886CF8CD9}" dt="2023-03-18T08:51:53.795" v="41178" actId="47"/>
        <pc:sldMkLst>
          <pc:docMk/>
          <pc:sldMk cId="214708925" sldId="366"/>
        </pc:sldMkLst>
        <pc:spChg chg="mod">
          <ac:chgData name="Zahavi, Roni Shai" userId="97ee324d-75ad-4fc3-ad35-b527fd686b21" providerId="ADAL" clId="{C0B336C2-E404-4010-AFC3-3AC886CF8CD9}" dt="2023-03-18T08:51:14.379" v="41129" actId="20577"/>
          <ac:spMkLst>
            <pc:docMk/>
            <pc:sldMk cId="214708925" sldId="366"/>
            <ac:spMk id="2" creationId="{5C32A6CF-B057-CE3C-0F16-75C688475CB8}"/>
          </ac:spMkLst>
        </pc:spChg>
        <pc:spChg chg="mod">
          <ac:chgData name="Zahavi, Roni Shai" userId="97ee324d-75ad-4fc3-ad35-b527fd686b21" providerId="ADAL" clId="{C0B336C2-E404-4010-AFC3-3AC886CF8CD9}" dt="2023-03-18T08:51:30.908" v="41177" actId="20577"/>
          <ac:spMkLst>
            <pc:docMk/>
            <pc:sldMk cId="214708925" sldId="366"/>
            <ac:spMk id="3" creationId="{41A9366E-3BD5-AB1A-9454-85FF51605665}"/>
          </ac:spMkLst>
        </pc:spChg>
      </pc:sldChg>
      <pc:sldChg chg="modSp new del mod">
        <pc:chgData name="Zahavi, Roni Shai" userId="97ee324d-75ad-4fc3-ad35-b527fd686b21" providerId="ADAL" clId="{C0B336C2-E404-4010-AFC3-3AC886CF8CD9}" dt="2023-03-18T14:26:14.705" v="47961" actId="2696"/>
        <pc:sldMkLst>
          <pc:docMk/>
          <pc:sldMk cId="345412324" sldId="366"/>
        </pc:sldMkLst>
        <pc:spChg chg="mod">
          <ac:chgData name="Zahavi, Roni Shai" userId="97ee324d-75ad-4fc3-ad35-b527fd686b21" providerId="ADAL" clId="{C0B336C2-E404-4010-AFC3-3AC886CF8CD9}" dt="2023-03-18T09:21:12.605" v="42114"/>
          <ac:spMkLst>
            <pc:docMk/>
            <pc:sldMk cId="345412324" sldId="366"/>
            <ac:spMk id="2" creationId="{29E562C9-A6EA-C73E-5754-2F786397F691}"/>
          </ac:spMkLst>
        </pc:spChg>
        <pc:spChg chg="mod">
          <ac:chgData name="Zahavi, Roni Shai" userId="97ee324d-75ad-4fc3-ad35-b527fd686b21" providerId="ADAL" clId="{C0B336C2-E404-4010-AFC3-3AC886CF8CD9}" dt="2023-03-18T09:38:24.810" v="42435" actId="20577"/>
          <ac:spMkLst>
            <pc:docMk/>
            <pc:sldMk cId="345412324" sldId="366"/>
            <ac:spMk id="3" creationId="{162D0E32-8E40-DBEB-C69E-E14064910730}"/>
          </ac:spMkLst>
        </pc:spChg>
      </pc:sldChg>
      <pc:sldChg chg="addSp modSp new del mod modAnim">
        <pc:chgData name="Zahavi, Roni Shai" userId="97ee324d-75ad-4fc3-ad35-b527fd686b21" providerId="ADAL" clId="{C0B336C2-E404-4010-AFC3-3AC886CF8CD9}" dt="2023-03-18T09:11:57.065" v="41910" actId="47"/>
        <pc:sldMkLst>
          <pc:docMk/>
          <pc:sldMk cId="1797829505" sldId="366"/>
        </pc:sldMkLst>
        <pc:spChg chg="mod">
          <ac:chgData name="Zahavi, Roni Shai" userId="97ee324d-75ad-4fc3-ad35-b527fd686b21" providerId="ADAL" clId="{C0B336C2-E404-4010-AFC3-3AC886CF8CD9}" dt="2023-03-18T08:53:14.186" v="41227"/>
          <ac:spMkLst>
            <pc:docMk/>
            <pc:sldMk cId="1797829505" sldId="366"/>
            <ac:spMk id="2" creationId="{D2B4097F-7222-63FA-2E41-1BCA3B4933B4}"/>
          </ac:spMkLst>
        </pc:spChg>
        <pc:spChg chg="mod">
          <ac:chgData name="Zahavi, Roni Shai" userId="97ee324d-75ad-4fc3-ad35-b527fd686b21" providerId="ADAL" clId="{C0B336C2-E404-4010-AFC3-3AC886CF8CD9}" dt="2023-03-18T09:11:53.883" v="41909" actId="20577"/>
          <ac:spMkLst>
            <pc:docMk/>
            <pc:sldMk cId="1797829505" sldId="366"/>
            <ac:spMk id="3" creationId="{1791AB94-F9A6-4636-DD95-C361CC4F3852}"/>
          </ac:spMkLst>
        </pc:spChg>
        <pc:spChg chg="mod">
          <ac:chgData name="Zahavi, Roni Shai" userId="97ee324d-75ad-4fc3-ad35-b527fd686b21" providerId="ADAL" clId="{C0B336C2-E404-4010-AFC3-3AC886CF8CD9}" dt="2023-03-18T09:11:08.765" v="41819" actId="13822"/>
          <ac:spMkLst>
            <pc:docMk/>
            <pc:sldMk cId="1797829505" sldId="366"/>
            <ac:spMk id="5" creationId="{FAC27D8C-67BD-D2C8-9836-F66F059F4977}"/>
          </ac:spMkLst>
        </pc:spChg>
        <pc:spChg chg="mod">
          <ac:chgData name="Zahavi, Roni Shai" userId="97ee324d-75ad-4fc3-ad35-b527fd686b21" providerId="ADAL" clId="{C0B336C2-E404-4010-AFC3-3AC886CF8CD9}" dt="2023-03-18T09:11:06.655" v="41818" actId="13822"/>
          <ac:spMkLst>
            <pc:docMk/>
            <pc:sldMk cId="1797829505" sldId="366"/>
            <ac:spMk id="6" creationId="{605F9D00-E6F6-6E90-2FAA-DC47AE8B9382}"/>
          </ac:spMkLst>
        </pc:spChg>
        <pc:spChg chg="mod">
          <ac:chgData name="Zahavi, Roni Shai" userId="97ee324d-75ad-4fc3-ad35-b527fd686b21" providerId="ADAL" clId="{C0B336C2-E404-4010-AFC3-3AC886CF8CD9}" dt="2023-03-18T09:11:14.622" v="41820" actId="13822"/>
          <ac:spMkLst>
            <pc:docMk/>
            <pc:sldMk cId="1797829505" sldId="366"/>
            <ac:spMk id="7" creationId="{0B1403A5-5642-1E1D-4FD6-FD54ECC7DF73}"/>
          </ac:spMkLst>
        </pc:spChg>
        <pc:spChg chg="mod">
          <ac:chgData name="Zahavi, Roni Shai" userId="97ee324d-75ad-4fc3-ad35-b527fd686b21" providerId="ADAL" clId="{C0B336C2-E404-4010-AFC3-3AC886CF8CD9}" dt="2023-03-18T09:11:16.917" v="41821" actId="13822"/>
          <ac:spMkLst>
            <pc:docMk/>
            <pc:sldMk cId="1797829505" sldId="366"/>
            <ac:spMk id="8" creationId="{0EDF3037-7DAB-CB54-33A3-75B3AAEB010E}"/>
          </ac:spMkLst>
        </pc:spChg>
        <pc:spChg chg="mod">
          <ac:chgData name="Zahavi, Roni Shai" userId="97ee324d-75ad-4fc3-ad35-b527fd686b21" providerId="ADAL" clId="{C0B336C2-E404-4010-AFC3-3AC886CF8CD9}" dt="2023-03-18T09:10:14.400" v="41812"/>
          <ac:spMkLst>
            <pc:docMk/>
            <pc:sldMk cId="1797829505" sldId="366"/>
            <ac:spMk id="9" creationId="{AFA41DA0-C03C-D2BA-F5D9-0E53241DE823}"/>
          </ac:spMkLst>
        </pc:spChg>
        <pc:grpChg chg="add mod">
          <ac:chgData name="Zahavi, Roni Shai" userId="97ee324d-75ad-4fc3-ad35-b527fd686b21" providerId="ADAL" clId="{C0B336C2-E404-4010-AFC3-3AC886CF8CD9}" dt="2023-03-18T09:10:17.580" v="41813" actId="1076"/>
          <ac:grpSpMkLst>
            <pc:docMk/>
            <pc:sldMk cId="1797829505" sldId="366"/>
            <ac:grpSpMk id="4" creationId="{807F4EAC-050E-B1D8-08AA-744870BFAA4F}"/>
          </ac:grpSpMkLst>
        </pc:grpChg>
        <pc:cxnChg chg="mod">
          <ac:chgData name="Zahavi, Roni Shai" userId="97ee324d-75ad-4fc3-ad35-b527fd686b21" providerId="ADAL" clId="{C0B336C2-E404-4010-AFC3-3AC886CF8CD9}" dt="2023-03-18T09:10:14.400" v="41812"/>
          <ac:cxnSpMkLst>
            <pc:docMk/>
            <pc:sldMk cId="1797829505" sldId="366"/>
            <ac:cxnSpMk id="10" creationId="{0786DB97-2BD5-BC86-B0DD-3C03EF6B79A6}"/>
          </ac:cxnSpMkLst>
        </pc:cxnChg>
        <pc:cxnChg chg="mod">
          <ac:chgData name="Zahavi, Roni Shai" userId="97ee324d-75ad-4fc3-ad35-b527fd686b21" providerId="ADAL" clId="{C0B336C2-E404-4010-AFC3-3AC886CF8CD9}" dt="2023-03-18T09:10:14.400" v="41812"/>
          <ac:cxnSpMkLst>
            <pc:docMk/>
            <pc:sldMk cId="1797829505" sldId="366"/>
            <ac:cxnSpMk id="11" creationId="{7E2F1CA4-E1E3-B8A4-3908-732CE18B2F44}"/>
          </ac:cxnSpMkLst>
        </pc:cxnChg>
        <pc:cxnChg chg="mod">
          <ac:chgData name="Zahavi, Roni Shai" userId="97ee324d-75ad-4fc3-ad35-b527fd686b21" providerId="ADAL" clId="{C0B336C2-E404-4010-AFC3-3AC886CF8CD9}" dt="2023-03-18T09:10:14.400" v="41812"/>
          <ac:cxnSpMkLst>
            <pc:docMk/>
            <pc:sldMk cId="1797829505" sldId="366"/>
            <ac:cxnSpMk id="12" creationId="{36B2FD20-D9D7-73FE-8ECA-52E8B3E872C5}"/>
          </ac:cxnSpMkLst>
        </pc:cxnChg>
        <pc:cxnChg chg="mod">
          <ac:chgData name="Zahavi, Roni Shai" userId="97ee324d-75ad-4fc3-ad35-b527fd686b21" providerId="ADAL" clId="{C0B336C2-E404-4010-AFC3-3AC886CF8CD9}" dt="2023-03-18T09:10:14.400" v="41812"/>
          <ac:cxnSpMkLst>
            <pc:docMk/>
            <pc:sldMk cId="1797829505" sldId="366"/>
            <ac:cxnSpMk id="13" creationId="{25F6AB99-F0C5-6C40-0666-44B54E63A699}"/>
          </ac:cxnSpMkLst>
        </pc:cxnChg>
        <pc:cxnChg chg="mod">
          <ac:chgData name="Zahavi, Roni Shai" userId="97ee324d-75ad-4fc3-ad35-b527fd686b21" providerId="ADAL" clId="{C0B336C2-E404-4010-AFC3-3AC886CF8CD9}" dt="2023-03-18T09:10:14.400" v="41812"/>
          <ac:cxnSpMkLst>
            <pc:docMk/>
            <pc:sldMk cId="1797829505" sldId="366"/>
            <ac:cxnSpMk id="14" creationId="{EB1FDBFA-9C0A-11A2-8AD2-4849A2DE52B7}"/>
          </ac:cxnSpMkLst>
        </pc:cxnChg>
      </pc:sldChg>
      <pc:sldChg chg="modSp new del mod">
        <pc:chgData name="Zahavi, Roni Shai" userId="97ee324d-75ad-4fc3-ad35-b527fd686b21" providerId="ADAL" clId="{C0B336C2-E404-4010-AFC3-3AC886CF8CD9}" dt="2023-03-18T08:51:07.533" v="41117" actId="47"/>
        <pc:sldMkLst>
          <pc:docMk/>
          <pc:sldMk cId="2700772354" sldId="366"/>
        </pc:sldMkLst>
        <pc:spChg chg="mod">
          <ac:chgData name="Zahavi, Roni Shai" userId="97ee324d-75ad-4fc3-ad35-b527fd686b21" providerId="ADAL" clId="{C0B336C2-E404-4010-AFC3-3AC886CF8CD9}" dt="2023-03-18T08:50:59.528" v="41116" actId="20577"/>
          <ac:spMkLst>
            <pc:docMk/>
            <pc:sldMk cId="2700772354" sldId="366"/>
            <ac:spMk id="2" creationId="{02F4D63B-E18D-C79B-F6AC-6100E6C17860}"/>
          </ac:spMkLst>
        </pc:spChg>
      </pc:sldChg>
      <pc:sldChg chg="addSp modSp add mod modAnim">
        <pc:chgData name="Zahavi, Roni Shai" userId="97ee324d-75ad-4fc3-ad35-b527fd686b21" providerId="ADAL" clId="{C0B336C2-E404-4010-AFC3-3AC886CF8CD9}" dt="2023-03-18T14:53:51.190" v="48146" actId="20577"/>
        <pc:sldMkLst>
          <pc:docMk/>
          <pc:sldMk cId="154878905" sldId="367"/>
        </pc:sldMkLst>
        <pc:spChg chg="mod">
          <ac:chgData name="Zahavi, Roni Shai" userId="97ee324d-75ad-4fc3-ad35-b527fd686b21" providerId="ADAL" clId="{C0B336C2-E404-4010-AFC3-3AC886CF8CD9}" dt="2023-03-18T14:53:51.190" v="48146" actId="20577"/>
          <ac:spMkLst>
            <pc:docMk/>
            <pc:sldMk cId="154878905" sldId="367"/>
            <ac:spMk id="2" creationId="{2C787D79-F0B0-5B59-641E-9B2500725C5C}"/>
          </ac:spMkLst>
        </pc:spChg>
        <pc:picChg chg="add mod">
          <ac:chgData name="Zahavi, Roni Shai" userId="97ee324d-75ad-4fc3-ad35-b527fd686b21" providerId="ADAL" clId="{C0B336C2-E404-4010-AFC3-3AC886CF8CD9}" dt="2023-03-18T10:09:26.139" v="42828"/>
          <ac:picMkLst>
            <pc:docMk/>
            <pc:sldMk cId="154878905" sldId="367"/>
            <ac:picMk id="3" creationId="{C23955A3-8591-608E-EA51-1EFC4AEB54DD}"/>
          </ac:picMkLst>
        </pc:picChg>
      </pc:sldChg>
      <pc:sldChg chg="addSp delSp modSp new del mod modAnim">
        <pc:chgData name="Zahavi, Roni Shai" userId="97ee324d-75ad-4fc3-ad35-b527fd686b21" providerId="ADAL" clId="{C0B336C2-E404-4010-AFC3-3AC886CF8CD9}" dt="2023-03-18T09:21:06.870" v="42113" actId="47"/>
        <pc:sldMkLst>
          <pc:docMk/>
          <pc:sldMk cId="1276050160" sldId="367"/>
        </pc:sldMkLst>
        <pc:spChg chg="mod">
          <ac:chgData name="Zahavi, Roni Shai" userId="97ee324d-75ad-4fc3-ad35-b527fd686b21" providerId="ADAL" clId="{C0B336C2-E404-4010-AFC3-3AC886CF8CD9}" dt="2023-03-18T09:12:08.343" v="41916"/>
          <ac:spMkLst>
            <pc:docMk/>
            <pc:sldMk cId="1276050160" sldId="367"/>
            <ac:spMk id="2" creationId="{57674317-7FA8-9884-010C-0C85E078164E}"/>
          </ac:spMkLst>
        </pc:spChg>
        <pc:spChg chg="del">
          <ac:chgData name="Zahavi, Roni Shai" userId="97ee324d-75ad-4fc3-ad35-b527fd686b21" providerId="ADAL" clId="{C0B336C2-E404-4010-AFC3-3AC886CF8CD9}" dt="2023-03-18T09:12:27.151" v="41917" actId="478"/>
          <ac:spMkLst>
            <pc:docMk/>
            <pc:sldMk cId="1276050160" sldId="367"/>
            <ac:spMk id="3" creationId="{CF909621-A2C8-21E7-C04D-F06D84642AC2}"/>
          </ac:spMkLst>
        </pc:spChg>
        <pc:spChg chg="mod">
          <ac:chgData name="Zahavi, Roni Shai" userId="97ee324d-75ad-4fc3-ad35-b527fd686b21" providerId="ADAL" clId="{C0B336C2-E404-4010-AFC3-3AC886CF8CD9}" dt="2023-03-18T09:12:27.383" v="41918"/>
          <ac:spMkLst>
            <pc:docMk/>
            <pc:sldMk cId="1276050160" sldId="367"/>
            <ac:spMk id="5" creationId="{91A65C6C-F4A2-D450-03A2-995073EEFA0A}"/>
          </ac:spMkLst>
        </pc:spChg>
        <pc:spChg chg="mod">
          <ac:chgData name="Zahavi, Roni Shai" userId="97ee324d-75ad-4fc3-ad35-b527fd686b21" providerId="ADAL" clId="{C0B336C2-E404-4010-AFC3-3AC886CF8CD9}" dt="2023-03-18T09:12:27.383" v="41918"/>
          <ac:spMkLst>
            <pc:docMk/>
            <pc:sldMk cId="1276050160" sldId="367"/>
            <ac:spMk id="6" creationId="{AB32DCA5-CAB3-775D-F967-9C705ED9BF34}"/>
          </ac:spMkLst>
        </pc:spChg>
        <pc:spChg chg="mod">
          <ac:chgData name="Zahavi, Roni Shai" userId="97ee324d-75ad-4fc3-ad35-b527fd686b21" providerId="ADAL" clId="{C0B336C2-E404-4010-AFC3-3AC886CF8CD9}" dt="2023-03-18T09:15:06.955" v="41978" actId="13822"/>
          <ac:spMkLst>
            <pc:docMk/>
            <pc:sldMk cId="1276050160" sldId="367"/>
            <ac:spMk id="7" creationId="{A8DAC24A-0D04-DD8C-C667-E50AF727B3D5}"/>
          </ac:spMkLst>
        </pc:spChg>
        <pc:spChg chg="mod">
          <ac:chgData name="Zahavi, Roni Shai" userId="97ee324d-75ad-4fc3-ad35-b527fd686b21" providerId="ADAL" clId="{C0B336C2-E404-4010-AFC3-3AC886CF8CD9}" dt="2023-03-18T09:15:08.827" v="41979" actId="13822"/>
          <ac:spMkLst>
            <pc:docMk/>
            <pc:sldMk cId="1276050160" sldId="367"/>
            <ac:spMk id="8" creationId="{1424C6D1-928D-1960-E1BE-477C43D7F07E}"/>
          </ac:spMkLst>
        </pc:spChg>
        <pc:spChg chg="mod">
          <ac:chgData name="Zahavi, Roni Shai" userId="97ee324d-75ad-4fc3-ad35-b527fd686b21" providerId="ADAL" clId="{C0B336C2-E404-4010-AFC3-3AC886CF8CD9}" dt="2023-03-18T09:12:27.383" v="41918"/>
          <ac:spMkLst>
            <pc:docMk/>
            <pc:sldMk cId="1276050160" sldId="367"/>
            <ac:spMk id="9" creationId="{EF49BC70-74BC-3414-92B9-E6F48E7482B4}"/>
          </ac:spMkLst>
        </pc:spChg>
        <pc:spChg chg="add mod">
          <ac:chgData name="Zahavi, Roni Shai" userId="97ee324d-75ad-4fc3-ad35-b527fd686b21" providerId="ADAL" clId="{C0B336C2-E404-4010-AFC3-3AC886CF8CD9}" dt="2023-03-18T09:14:40.078" v="41943" actId="1076"/>
          <ac:spMkLst>
            <pc:docMk/>
            <pc:sldMk cId="1276050160" sldId="367"/>
            <ac:spMk id="15" creationId="{35B42E94-4541-E0F4-A892-6D97EEA70E78}"/>
          </ac:spMkLst>
        </pc:spChg>
        <pc:spChg chg="add del mod">
          <ac:chgData name="Zahavi, Roni Shai" userId="97ee324d-75ad-4fc3-ad35-b527fd686b21" providerId="ADAL" clId="{C0B336C2-E404-4010-AFC3-3AC886CF8CD9}" dt="2023-03-18T09:15:10.862" v="41980" actId="478"/>
          <ac:spMkLst>
            <pc:docMk/>
            <pc:sldMk cId="1276050160" sldId="367"/>
            <ac:spMk id="16" creationId="{E8C1B362-056C-E372-2286-9E1AE3DED321}"/>
          </ac:spMkLst>
        </pc:spChg>
        <pc:grpChg chg="add mod">
          <ac:chgData name="Zahavi, Roni Shai" userId="97ee324d-75ad-4fc3-ad35-b527fd686b21" providerId="ADAL" clId="{C0B336C2-E404-4010-AFC3-3AC886CF8CD9}" dt="2023-03-18T09:12:36.925" v="41919" actId="1076"/>
          <ac:grpSpMkLst>
            <pc:docMk/>
            <pc:sldMk cId="1276050160" sldId="367"/>
            <ac:grpSpMk id="4" creationId="{26177997-C23D-3594-117E-84F8FB140C27}"/>
          </ac:grpSpMkLst>
        </pc:grpChg>
        <pc:cxnChg chg="mod">
          <ac:chgData name="Zahavi, Roni Shai" userId="97ee324d-75ad-4fc3-ad35-b527fd686b21" providerId="ADAL" clId="{C0B336C2-E404-4010-AFC3-3AC886CF8CD9}" dt="2023-03-18T09:12:27.383" v="41918"/>
          <ac:cxnSpMkLst>
            <pc:docMk/>
            <pc:sldMk cId="1276050160" sldId="367"/>
            <ac:cxnSpMk id="10" creationId="{382FA0C7-A6A8-6F67-F21D-ACCA8F4B8AED}"/>
          </ac:cxnSpMkLst>
        </pc:cxnChg>
        <pc:cxnChg chg="mod">
          <ac:chgData name="Zahavi, Roni Shai" userId="97ee324d-75ad-4fc3-ad35-b527fd686b21" providerId="ADAL" clId="{C0B336C2-E404-4010-AFC3-3AC886CF8CD9}" dt="2023-03-18T09:12:27.383" v="41918"/>
          <ac:cxnSpMkLst>
            <pc:docMk/>
            <pc:sldMk cId="1276050160" sldId="367"/>
            <ac:cxnSpMk id="11" creationId="{1FCB9F03-F6F8-18F8-C322-053C02097203}"/>
          </ac:cxnSpMkLst>
        </pc:cxnChg>
        <pc:cxnChg chg="mod">
          <ac:chgData name="Zahavi, Roni Shai" userId="97ee324d-75ad-4fc3-ad35-b527fd686b21" providerId="ADAL" clId="{C0B336C2-E404-4010-AFC3-3AC886CF8CD9}" dt="2023-03-18T09:12:27.383" v="41918"/>
          <ac:cxnSpMkLst>
            <pc:docMk/>
            <pc:sldMk cId="1276050160" sldId="367"/>
            <ac:cxnSpMk id="12" creationId="{EE9A9206-40A2-FB5C-37B5-CEACFBDC54FE}"/>
          </ac:cxnSpMkLst>
        </pc:cxnChg>
        <pc:cxnChg chg="mod">
          <ac:chgData name="Zahavi, Roni Shai" userId="97ee324d-75ad-4fc3-ad35-b527fd686b21" providerId="ADAL" clId="{C0B336C2-E404-4010-AFC3-3AC886CF8CD9}" dt="2023-03-18T09:12:27.383" v="41918"/>
          <ac:cxnSpMkLst>
            <pc:docMk/>
            <pc:sldMk cId="1276050160" sldId="367"/>
            <ac:cxnSpMk id="13" creationId="{19D95225-8255-5C0C-DF5C-8DE8415E1C38}"/>
          </ac:cxnSpMkLst>
        </pc:cxnChg>
        <pc:cxnChg chg="mod">
          <ac:chgData name="Zahavi, Roni Shai" userId="97ee324d-75ad-4fc3-ad35-b527fd686b21" providerId="ADAL" clId="{C0B336C2-E404-4010-AFC3-3AC886CF8CD9}" dt="2023-03-18T09:12:27.383" v="41918"/>
          <ac:cxnSpMkLst>
            <pc:docMk/>
            <pc:sldMk cId="1276050160" sldId="367"/>
            <ac:cxnSpMk id="14" creationId="{3F6C587A-140B-BE0B-B9F0-6BDE88B8176C}"/>
          </ac:cxnSpMkLst>
        </pc:cxnChg>
      </pc:sldChg>
      <pc:sldChg chg="addSp delSp modSp add del mod">
        <pc:chgData name="Zahavi, Roni Shai" userId="97ee324d-75ad-4fc3-ad35-b527fd686b21" providerId="ADAL" clId="{C0B336C2-E404-4010-AFC3-3AC886CF8CD9}" dt="2023-03-18T09:19:37.038" v="42110" actId="47"/>
        <pc:sldMkLst>
          <pc:docMk/>
          <pc:sldMk cId="911508243" sldId="368"/>
        </pc:sldMkLst>
        <pc:spChg chg="add del mod">
          <ac:chgData name="Zahavi, Roni Shai" userId="97ee324d-75ad-4fc3-ad35-b527fd686b21" providerId="ADAL" clId="{C0B336C2-E404-4010-AFC3-3AC886CF8CD9}" dt="2023-03-18T09:19:29.945" v="42109" actId="478"/>
          <ac:spMkLst>
            <pc:docMk/>
            <pc:sldMk cId="911508243" sldId="368"/>
            <ac:spMk id="3" creationId="{93D26443-338F-57C4-70A8-2CE711074F8A}"/>
          </ac:spMkLst>
        </pc:spChg>
        <pc:spChg chg="mod">
          <ac:chgData name="Zahavi, Roni Shai" userId="97ee324d-75ad-4fc3-ad35-b527fd686b21" providerId="ADAL" clId="{C0B336C2-E404-4010-AFC3-3AC886CF8CD9}" dt="2023-03-18T09:13:51.963" v="41929" actId="13822"/>
          <ac:spMkLst>
            <pc:docMk/>
            <pc:sldMk cId="911508243" sldId="368"/>
            <ac:spMk id="5" creationId="{91A65C6C-F4A2-D450-03A2-995073EEFA0A}"/>
          </ac:spMkLst>
        </pc:spChg>
        <pc:spChg chg="mod">
          <ac:chgData name="Zahavi, Roni Shai" userId="97ee324d-75ad-4fc3-ad35-b527fd686b21" providerId="ADAL" clId="{C0B336C2-E404-4010-AFC3-3AC886CF8CD9}" dt="2023-03-18T09:13:48.400" v="41928" actId="13822"/>
          <ac:spMkLst>
            <pc:docMk/>
            <pc:sldMk cId="911508243" sldId="368"/>
            <ac:spMk id="7" creationId="{A8DAC24A-0D04-DD8C-C667-E50AF727B3D5}"/>
          </ac:spMkLst>
        </pc:spChg>
        <pc:spChg chg="add mod">
          <ac:chgData name="Zahavi, Roni Shai" userId="97ee324d-75ad-4fc3-ad35-b527fd686b21" providerId="ADAL" clId="{C0B336C2-E404-4010-AFC3-3AC886CF8CD9}" dt="2023-03-18T09:15:40.641" v="41985"/>
          <ac:spMkLst>
            <pc:docMk/>
            <pc:sldMk cId="911508243" sldId="368"/>
            <ac:spMk id="15" creationId="{EBF049E8-845C-2505-0BB7-8DE15D9810E2}"/>
          </ac:spMkLst>
        </pc:spChg>
        <pc:spChg chg="add mod">
          <ac:chgData name="Zahavi, Roni Shai" userId="97ee324d-75ad-4fc3-ad35-b527fd686b21" providerId="ADAL" clId="{C0B336C2-E404-4010-AFC3-3AC886CF8CD9}" dt="2023-03-18T09:15:40.641" v="41985"/>
          <ac:spMkLst>
            <pc:docMk/>
            <pc:sldMk cId="911508243" sldId="368"/>
            <ac:spMk id="16" creationId="{9FA6C6B1-D0FD-038C-7608-26F07D215772}"/>
          </ac:spMkLst>
        </pc:spChg>
        <pc:spChg chg="add mod">
          <ac:chgData name="Zahavi, Roni Shai" userId="97ee324d-75ad-4fc3-ad35-b527fd686b21" providerId="ADAL" clId="{C0B336C2-E404-4010-AFC3-3AC886CF8CD9}" dt="2023-03-18T09:16:21.770" v="42083" actId="1076"/>
          <ac:spMkLst>
            <pc:docMk/>
            <pc:sldMk cId="911508243" sldId="368"/>
            <ac:spMk id="17" creationId="{3692FFD8-F19B-C2C3-8D5B-985B8353503E}"/>
          </ac:spMkLst>
        </pc:spChg>
        <pc:spChg chg="add mod">
          <ac:chgData name="Zahavi, Roni Shai" userId="97ee324d-75ad-4fc3-ad35-b527fd686b21" providerId="ADAL" clId="{C0B336C2-E404-4010-AFC3-3AC886CF8CD9}" dt="2023-03-18T09:17:03.399" v="42093" actId="20577"/>
          <ac:spMkLst>
            <pc:docMk/>
            <pc:sldMk cId="911508243" sldId="368"/>
            <ac:spMk id="18" creationId="{8BB0D0E5-C84C-9CEF-0048-9DB9FE998609}"/>
          </ac:spMkLst>
        </pc:spChg>
      </pc:sldChg>
      <pc:sldChg chg="addSp delSp modSp add mod modAnim">
        <pc:chgData name="Zahavi, Roni Shai" userId="97ee324d-75ad-4fc3-ad35-b527fd686b21" providerId="ADAL" clId="{C0B336C2-E404-4010-AFC3-3AC886CF8CD9}" dt="2023-03-18T15:08:47.065" v="48174" actId="20577"/>
        <pc:sldMkLst>
          <pc:docMk/>
          <pc:sldMk cId="3625331327" sldId="368"/>
        </pc:sldMkLst>
        <pc:spChg chg="mod">
          <ac:chgData name="Zahavi, Roni Shai" userId="97ee324d-75ad-4fc3-ad35-b527fd686b21" providerId="ADAL" clId="{C0B336C2-E404-4010-AFC3-3AC886CF8CD9}" dt="2023-03-18T15:08:47.065" v="48174" actId="20577"/>
          <ac:spMkLst>
            <pc:docMk/>
            <pc:sldMk cId="3625331327" sldId="368"/>
            <ac:spMk id="3" creationId="{4A289E05-E2A6-5330-AAFF-97805823D55B}"/>
          </ac:spMkLst>
        </pc:spChg>
        <pc:picChg chg="add del mod">
          <ac:chgData name="Zahavi, Roni Shai" userId="97ee324d-75ad-4fc3-ad35-b527fd686b21" providerId="ADAL" clId="{C0B336C2-E404-4010-AFC3-3AC886CF8CD9}" dt="2023-03-18T10:26:50.810" v="43288" actId="478"/>
          <ac:picMkLst>
            <pc:docMk/>
            <pc:sldMk cId="3625331327" sldId="368"/>
            <ac:picMk id="4" creationId="{736A2D9A-66BD-2717-A6C7-7F401E671CD6}"/>
          </ac:picMkLst>
        </pc:picChg>
      </pc:sldChg>
      <pc:sldChg chg="modSp add del mod">
        <pc:chgData name="Zahavi, Roni Shai" userId="97ee324d-75ad-4fc3-ad35-b527fd686b21" providerId="ADAL" clId="{C0B336C2-E404-4010-AFC3-3AC886CF8CD9}" dt="2023-03-18T09:21:06.870" v="42113" actId="47"/>
        <pc:sldMkLst>
          <pc:docMk/>
          <pc:sldMk cId="2012065647" sldId="369"/>
        </pc:sldMkLst>
        <pc:spChg chg="mod">
          <ac:chgData name="Zahavi, Roni Shai" userId="97ee324d-75ad-4fc3-ad35-b527fd686b21" providerId="ADAL" clId="{C0B336C2-E404-4010-AFC3-3AC886CF8CD9}" dt="2023-03-18T09:15:27.942" v="41982" actId="13822"/>
          <ac:spMkLst>
            <pc:docMk/>
            <pc:sldMk cId="2012065647" sldId="369"/>
            <ac:spMk id="5" creationId="{91A65C6C-F4A2-D450-03A2-995073EEFA0A}"/>
          </ac:spMkLst>
        </pc:spChg>
        <pc:spChg chg="mod">
          <ac:chgData name="Zahavi, Roni Shai" userId="97ee324d-75ad-4fc3-ad35-b527fd686b21" providerId="ADAL" clId="{C0B336C2-E404-4010-AFC3-3AC886CF8CD9}" dt="2023-03-18T09:15:26.088" v="41981" actId="13822"/>
          <ac:spMkLst>
            <pc:docMk/>
            <pc:sldMk cId="2012065647" sldId="369"/>
            <ac:spMk id="7" creationId="{A8DAC24A-0D04-DD8C-C667-E50AF727B3D5}"/>
          </ac:spMkLst>
        </pc:spChg>
        <pc:spChg chg="mod">
          <ac:chgData name="Zahavi, Roni Shai" userId="97ee324d-75ad-4fc3-ad35-b527fd686b21" providerId="ADAL" clId="{C0B336C2-E404-4010-AFC3-3AC886CF8CD9}" dt="2023-03-18T09:15:29.527" v="41984" actId="20577"/>
          <ac:spMkLst>
            <pc:docMk/>
            <pc:sldMk cId="2012065647" sldId="369"/>
            <ac:spMk id="16" creationId="{E8C1B362-056C-E372-2286-9E1AE3DED321}"/>
          </ac:spMkLst>
        </pc:spChg>
      </pc:sldChg>
      <pc:sldChg chg="modSp add mod">
        <pc:chgData name="Zahavi, Roni Shai" userId="97ee324d-75ad-4fc3-ad35-b527fd686b21" providerId="ADAL" clId="{C0B336C2-E404-4010-AFC3-3AC886CF8CD9}" dt="2023-03-18T15:08:44.108" v="48173" actId="20577"/>
        <pc:sldMkLst>
          <pc:docMk/>
          <pc:sldMk cId="2119251582" sldId="369"/>
        </pc:sldMkLst>
        <pc:spChg chg="mod">
          <ac:chgData name="Zahavi, Roni Shai" userId="97ee324d-75ad-4fc3-ad35-b527fd686b21" providerId="ADAL" clId="{C0B336C2-E404-4010-AFC3-3AC886CF8CD9}" dt="2023-03-18T15:08:44.108" v="48173" actId="20577"/>
          <ac:spMkLst>
            <pc:docMk/>
            <pc:sldMk cId="2119251582" sldId="369"/>
            <ac:spMk id="3" creationId="{4A289E05-E2A6-5330-AAFF-97805823D55B}"/>
          </ac:spMkLst>
        </pc:spChg>
      </pc:sldChg>
      <pc:sldChg chg="modSp new mod">
        <pc:chgData name="Zahavi, Roni Shai" userId="97ee324d-75ad-4fc3-ad35-b527fd686b21" providerId="ADAL" clId="{C0B336C2-E404-4010-AFC3-3AC886CF8CD9}" dt="2023-03-18T10:50:32.759" v="44146" actId="114"/>
        <pc:sldMkLst>
          <pc:docMk/>
          <pc:sldMk cId="2368254229" sldId="370"/>
        </pc:sldMkLst>
        <pc:spChg chg="mod">
          <ac:chgData name="Zahavi, Roni Shai" userId="97ee324d-75ad-4fc3-ad35-b527fd686b21" providerId="ADAL" clId="{C0B336C2-E404-4010-AFC3-3AC886CF8CD9}" dt="2023-03-18T10:50:32.759" v="44146" actId="114"/>
          <ac:spMkLst>
            <pc:docMk/>
            <pc:sldMk cId="2368254229" sldId="370"/>
            <ac:spMk id="2" creationId="{3D776AE4-AF6C-6A7F-E11A-E511FAADDD4E}"/>
          </ac:spMkLst>
        </pc:spChg>
        <pc:spChg chg="mod">
          <ac:chgData name="Zahavi, Roni Shai" userId="97ee324d-75ad-4fc3-ad35-b527fd686b21" providerId="ADAL" clId="{C0B336C2-E404-4010-AFC3-3AC886CF8CD9}" dt="2023-03-18T10:50:25.748" v="44128" actId="14"/>
          <ac:spMkLst>
            <pc:docMk/>
            <pc:sldMk cId="2368254229" sldId="370"/>
            <ac:spMk id="3" creationId="{E418D354-E01B-56F6-FBE1-EECF0B499C6D}"/>
          </ac:spMkLst>
        </pc:spChg>
      </pc:sldChg>
      <pc:sldChg chg="modSp add del mod">
        <pc:chgData name="Zahavi, Roni Shai" userId="97ee324d-75ad-4fc3-ad35-b527fd686b21" providerId="ADAL" clId="{C0B336C2-E404-4010-AFC3-3AC886CF8CD9}" dt="2023-03-18T09:21:06.870" v="42113" actId="47"/>
        <pc:sldMkLst>
          <pc:docMk/>
          <pc:sldMk cId="3319014650" sldId="370"/>
        </pc:sldMkLst>
        <pc:spChg chg="mod">
          <ac:chgData name="Zahavi, Roni Shai" userId="97ee324d-75ad-4fc3-ad35-b527fd686b21" providerId="ADAL" clId="{C0B336C2-E404-4010-AFC3-3AC886CF8CD9}" dt="2023-03-18T09:18:18.657" v="42095" actId="1076"/>
          <ac:spMkLst>
            <pc:docMk/>
            <pc:sldMk cId="3319014650" sldId="370"/>
            <ac:spMk id="3" creationId="{93D26443-338F-57C4-70A8-2CE711074F8A}"/>
          </ac:spMkLst>
        </pc:spChg>
        <pc:spChg chg="mod">
          <ac:chgData name="Zahavi, Roni Shai" userId="97ee324d-75ad-4fc3-ad35-b527fd686b21" providerId="ADAL" clId="{C0B336C2-E404-4010-AFC3-3AC886CF8CD9}" dt="2023-03-18T09:19:03.962" v="42107" actId="13822"/>
          <ac:spMkLst>
            <pc:docMk/>
            <pc:sldMk cId="3319014650" sldId="370"/>
            <ac:spMk id="5" creationId="{91A65C6C-F4A2-D450-03A2-995073EEFA0A}"/>
          </ac:spMkLst>
        </pc:spChg>
        <pc:spChg chg="mod">
          <ac:chgData name="Zahavi, Roni Shai" userId="97ee324d-75ad-4fc3-ad35-b527fd686b21" providerId="ADAL" clId="{C0B336C2-E404-4010-AFC3-3AC886CF8CD9}" dt="2023-03-18T09:19:02.188" v="42106" actId="13822"/>
          <ac:spMkLst>
            <pc:docMk/>
            <pc:sldMk cId="3319014650" sldId="370"/>
            <ac:spMk id="6" creationId="{AB32DCA5-CAB3-775D-F967-9C705ED9BF34}"/>
          </ac:spMkLst>
        </pc:spChg>
        <pc:spChg chg="mod">
          <ac:chgData name="Zahavi, Roni Shai" userId="97ee324d-75ad-4fc3-ad35-b527fd686b21" providerId="ADAL" clId="{C0B336C2-E404-4010-AFC3-3AC886CF8CD9}" dt="2023-03-18T09:18:38.188" v="42105" actId="20577"/>
          <ac:spMkLst>
            <pc:docMk/>
            <pc:sldMk cId="3319014650" sldId="370"/>
            <ac:spMk id="18" creationId="{8BB0D0E5-C84C-9CEF-0048-9DB9FE998609}"/>
          </ac:spMkLst>
        </pc:spChg>
      </pc:sldChg>
      <pc:sldChg chg="addSp modSp add mod modAnim">
        <pc:chgData name="Zahavi, Roni Shai" userId="97ee324d-75ad-4fc3-ad35-b527fd686b21" providerId="ADAL" clId="{C0B336C2-E404-4010-AFC3-3AC886CF8CD9}" dt="2023-03-18T15:23:38.385" v="48243"/>
        <pc:sldMkLst>
          <pc:docMk/>
          <pc:sldMk cId="671903937" sldId="371"/>
        </pc:sldMkLst>
        <pc:picChg chg="add mod">
          <ac:chgData name="Zahavi, Roni Shai" userId="97ee324d-75ad-4fc3-ad35-b527fd686b21" providerId="ADAL" clId="{C0B336C2-E404-4010-AFC3-3AC886CF8CD9}" dt="2023-03-18T10:56:16.879" v="44259" actId="1076"/>
          <ac:picMkLst>
            <pc:docMk/>
            <pc:sldMk cId="671903937" sldId="371"/>
            <ac:picMk id="6" creationId="{C2461BA8-CF05-A399-5FAE-0DC9F77C1C30}"/>
          </ac:picMkLst>
        </pc:picChg>
      </pc:sldChg>
      <pc:sldChg chg="modSp add del mod">
        <pc:chgData name="Zahavi, Roni Shai" userId="97ee324d-75ad-4fc3-ad35-b527fd686b21" providerId="ADAL" clId="{C0B336C2-E404-4010-AFC3-3AC886CF8CD9}" dt="2023-03-18T09:21:06.870" v="42113" actId="47"/>
        <pc:sldMkLst>
          <pc:docMk/>
          <pc:sldMk cId="3283454597" sldId="371"/>
        </pc:sldMkLst>
        <pc:spChg chg="mod">
          <ac:chgData name="Zahavi, Roni Shai" userId="97ee324d-75ad-4fc3-ad35-b527fd686b21" providerId="ADAL" clId="{C0B336C2-E404-4010-AFC3-3AC886CF8CD9}" dt="2023-03-18T09:20:54.698" v="42112" actId="1076"/>
          <ac:spMkLst>
            <pc:docMk/>
            <pc:sldMk cId="3283454597" sldId="371"/>
            <ac:spMk id="3" creationId="{93D26443-338F-57C4-70A8-2CE711074F8A}"/>
          </ac:spMkLst>
        </pc:spChg>
      </pc:sldChg>
      <pc:sldChg chg="addSp modSp new mod modAnim">
        <pc:chgData name="Zahavi, Roni Shai" userId="97ee324d-75ad-4fc3-ad35-b527fd686b21" providerId="ADAL" clId="{C0B336C2-E404-4010-AFC3-3AC886CF8CD9}" dt="2023-03-18T11:11:15.759" v="44858"/>
        <pc:sldMkLst>
          <pc:docMk/>
          <pc:sldMk cId="1186472597" sldId="372"/>
        </pc:sldMkLst>
        <pc:spChg chg="mod">
          <ac:chgData name="Zahavi, Roni Shai" userId="97ee324d-75ad-4fc3-ad35-b527fd686b21" providerId="ADAL" clId="{C0B336C2-E404-4010-AFC3-3AC886CF8CD9}" dt="2023-03-18T11:08:10.941" v="44797" actId="20577"/>
          <ac:spMkLst>
            <pc:docMk/>
            <pc:sldMk cId="1186472597" sldId="372"/>
            <ac:spMk id="2" creationId="{B4CC8442-24FC-6692-A631-503200081901}"/>
          </ac:spMkLst>
        </pc:spChg>
        <pc:spChg chg="mod">
          <ac:chgData name="Zahavi, Roni Shai" userId="97ee324d-75ad-4fc3-ad35-b527fd686b21" providerId="ADAL" clId="{C0B336C2-E404-4010-AFC3-3AC886CF8CD9}" dt="2023-03-18T11:10:22.549" v="44854" actId="20577"/>
          <ac:spMkLst>
            <pc:docMk/>
            <pc:sldMk cId="1186472597" sldId="372"/>
            <ac:spMk id="3" creationId="{F2470F05-D93D-40A7-C312-3B9A18D102B5}"/>
          </ac:spMkLst>
        </pc:spChg>
        <pc:spChg chg="add mod">
          <ac:chgData name="Zahavi, Roni Shai" userId="97ee324d-75ad-4fc3-ad35-b527fd686b21" providerId="ADAL" clId="{C0B336C2-E404-4010-AFC3-3AC886CF8CD9}" dt="2023-03-18T11:05:09.721" v="44516" actId="1076"/>
          <ac:spMkLst>
            <pc:docMk/>
            <pc:sldMk cId="1186472597" sldId="372"/>
            <ac:spMk id="4" creationId="{60E3C867-38E9-B3F7-1E78-71EDFF6085E3}"/>
          </ac:spMkLst>
        </pc:spChg>
      </pc:sldChg>
      <pc:sldChg chg="addSp modSp add">
        <pc:chgData name="Zahavi, Roni Shai" userId="97ee324d-75ad-4fc3-ad35-b527fd686b21" providerId="ADAL" clId="{C0B336C2-E404-4010-AFC3-3AC886CF8CD9}" dt="2023-03-18T11:26:55.347" v="45024"/>
        <pc:sldMkLst>
          <pc:docMk/>
          <pc:sldMk cId="1484274096" sldId="373"/>
        </pc:sldMkLst>
        <pc:picChg chg="add mod">
          <ac:chgData name="Zahavi, Roni Shai" userId="97ee324d-75ad-4fc3-ad35-b527fd686b21" providerId="ADAL" clId="{C0B336C2-E404-4010-AFC3-3AC886CF8CD9}" dt="2023-03-18T11:26:55.347" v="45024"/>
          <ac:picMkLst>
            <pc:docMk/>
            <pc:sldMk cId="1484274096" sldId="373"/>
            <ac:picMk id="16" creationId="{0C5F7D9D-97E5-26A0-12A5-0195284E6B96}"/>
          </ac:picMkLst>
        </pc:picChg>
      </pc:sldChg>
      <pc:sldChg chg="addSp delSp modSp new mod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179626050" sldId="374"/>
        </pc:sldMkLst>
        <pc:spChg chg="mod">
          <ac:chgData name="Zahavi, Roni Shai" userId="97ee324d-75ad-4fc3-ad35-b527fd686b21" providerId="ADAL" clId="{C0B336C2-E404-4010-AFC3-3AC886CF8CD9}" dt="2023-03-18T12:58:14.288" v="45081" actId="20577"/>
          <ac:spMkLst>
            <pc:docMk/>
            <pc:sldMk cId="179626050" sldId="374"/>
            <ac:spMk id="2" creationId="{ABC75942-4246-0D9C-6F83-592328990C4E}"/>
          </ac:spMkLst>
        </pc:spChg>
        <pc:spChg chg="del">
          <ac:chgData name="Zahavi, Roni Shai" userId="97ee324d-75ad-4fc3-ad35-b527fd686b21" providerId="ADAL" clId="{C0B336C2-E404-4010-AFC3-3AC886CF8CD9}" dt="2023-03-18T12:58:21.282" v="45082" actId="478"/>
          <ac:spMkLst>
            <pc:docMk/>
            <pc:sldMk cId="179626050" sldId="374"/>
            <ac:spMk id="3" creationId="{93F9C333-0A0C-AACB-418C-BFD88A075872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4" creationId="{906FF3CC-FC26-068B-4279-3D6A16A57006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5" creationId="{D6141697-4043-247F-A890-2BE3DD9BC0FD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6" creationId="{E2D8CB89-1EF2-1965-E62F-249872518013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7" creationId="{15B73A26-58F1-A746-1C2C-5AF8E0FB4A99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8" creationId="{5C9C9110-FB3C-6F60-6AD8-3D5966F48180}"/>
          </ac:spMkLst>
        </pc:spChg>
        <pc:spChg chg="add del mod">
          <ac:chgData name="Zahavi, Roni Shai" userId="97ee324d-75ad-4fc3-ad35-b527fd686b21" providerId="ADAL" clId="{C0B336C2-E404-4010-AFC3-3AC886CF8CD9}" dt="2023-03-18T13:00:06.854" v="45138" actId="478"/>
          <ac:spMkLst>
            <pc:docMk/>
            <pc:sldMk cId="179626050" sldId="374"/>
            <ac:spMk id="9" creationId="{A5EEB5C6-0AAA-0514-69DC-C8AB07BAA64E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10" creationId="{A7029018-458B-323C-6F1D-8B1FA8826542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11" creationId="{3A30D210-4B42-FDD0-5E9D-BA3CB7994C96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12" creationId="{0CE33790-84A0-8B2F-5234-B9FAC0F4F05F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13" creationId="{41BCE38F-F94A-5105-3322-EBD9A4ACA08C}"/>
          </ac:spMkLst>
        </pc:spChg>
        <pc:spChg chg="add mod">
          <ac:chgData name="Zahavi, Roni Shai" userId="97ee324d-75ad-4fc3-ad35-b527fd686b21" providerId="ADAL" clId="{C0B336C2-E404-4010-AFC3-3AC886CF8CD9}" dt="2023-03-18T13:00:35.493" v="45154" actId="164"/>
          <ac:spMkLst>
            <pc:docMk/>
            <pc:sldMk cId="179626050" sldId="374"/>
            <ac:spMk id="14" creationId="{4BACE07D-4D49-3A4F-8BC8-501FA6F8D71A}"/>
          </ac:spMkLst>
        </pc:spChg>
        <pc:spChg chg="add del mod">
          <ac:chgData name="Zahavi, Roni Shai" userId="97ee324d-75ad-4fc3-ad35-b527fd686b21" providerId="ADAL" clId="{C0B336C2-E404-4010-AFC3-3AC886CF8CD9}" dt="2023-03-18T13:02:05.014" v="45214" actId="478"/>
          <ac:spMkLst>
            <pc:docMk/>
            <pc:sldMk cId="179626050" sldId="374"/>
            <ac:spMk id="16" creationId="{1BAE3B89-C115-03E8-C96F-268A14E56E55}"/>
          </ac:spMkLst>
        </pc:spChg>
        <pc:spChg chg="add del mod">
          <ac:chgData name="Zahavi, Roni Shai" userId="97ee324d-75ad-4fc3-ad35-b527fd686b21" providerId="ADAL" clId="{C0B336C2-E404-4010-AFC3-3AC886CF8CD9}" dt="2023-03-18T13:02:03.078" v="45213" actId="478"/>
          <ac:spMkLst>
            <pc:docMk/>
            <pc:sldMk cId="179626050" sldId="374"/>
            <ac:spMk id="17" creationId="{F7F7AA70-5A4D-6AB0-FFE8-6FD420F0C5D2}"/>
          </ac:spMkLst>
        </pc:spChg>
        <pc:grpChg chg="add mod">
          <ac:chgData name="Zahavi, Roni Shai" userId="97ee324d-75ad-4fc3-ad35-b527fd686b21" providerId="ADAL" clId="{C0B336C2-E404-4010-AFC3-3AC886CF8CD9}" dt="2023-03-18T13:00:36.610" v="45155" actId="1076"/>
          <ac:grpSpMkLst>
            <pc:docMk/>
            <pc:sldMk cId="179626050" sldId="374"/>
            <ac:grpSpMk id="15" creationId="{C691F6F5-C50D-F73A-B0E1-834A47167C89}"/>
          </ac:grpSpMkLst>
        </pc:grpChg>
      </pc:sldChg>
      <pc:sldChg chg="add mod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3272752833" sldId="375"/>
        </pc:sldMkLst>
      </pc:sldChg>
      <pc:sldChg chg="modSp add mod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13086438" sldId="376"/>
        </pc:sldMkLst>
        <pc:spChg chg="mod">
          <ac:chgData name="Zahavi, Roni Shai" userId="97ee324d-75ad-4fc3-ad35-b527fd686b21" providerId="ADAL" clId="{C0B336C2-E404-4010-AFC3-3AC886CF8CD9}" dt="2023-03-18T13:02:25.885" v="45222" actId="20577"/>
          <ac:spMkLst>
            <pc:docMk/>
            <pc:sldMk cId="13086438" sldId="376"/>
            <ac:spMk id="17" creationId="{F7F7AA70-5A4D-6AB0-FFE8-6FD420F0C5D2}"/>
          </ac:spMkLst>
        </pc:spChg>
      </pc:sldChg>
      <pc:sldChg chg="add mod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110952389" sldId="377"/>
        </pc:sldMkLst>
      </pc:sldChg>
      <pc:sldChg chg="new del">
        <pc:chgData name="Zahavi, Roni Shai" userId="97ee324d-75ad-4fc3-ad35-b527fd686b21" providerId="ADAL" clId="{C0B336C2-E404-4010-AFC3-3AC886CF8CD9}" dt="2023-03-18T13:02:48.987" v="45224" actId="47"/>
        <pc:sldMkLst>
          <pc:docMk/>
          <pc:sldMk cId="133696718" sldId="377"/>
        </pc:sldMkLst>
      </pc:sldChg>
      <pc:sldChg chg="addSp delSp modSp add del">
        <pc:chgData name="Zahavi, Roni Shai" userId="97ee324d-75ad-4fc3-ad35-b527fd686b21" providerId="ADAL" clId="{C0B336C2-E404-4010-AFC3-3AC886CF8CD9}" dt="2023-03-18T13:03:31.977" v="45244" actId="47"/>
        <pc:sldMkLst>
          <pc:docMk/>
          <pc:sldMk cId="248908826" sldId="378"/>
        </pc:sldMkLst>
        <pc:spChg chg="add del mod">
          <ac:chgData name="Zahavi, Roni Shai" userId="97ee324d-75ad-4fc3-ad35-b527fd686b21" providerId="ADAL" clId="{C0B336C2-E404-4010-AFC3-3AC886CF8CD9}" dt="2023-03-18T13:03:30.098" v="45243"/>
          <ac:spMkLst>
            <pc:docMk/>
            <pc:sldMk cId="248908826" sldId="378"/>
            <ac:spMk id="3" creationId="{D1A06167-BEE3-BB00-B9D2-75186074D918}"/>
          </ac:spMkLst>
        </pc:spChg>
      </pc:sldChg>
      <pc:sldChg chg="addSp delSp modSp add mod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1336062595" sldId="378"/>
        </pc:sldMkLst>
        <pc:spChg chg="add del mod">
          <ac:chgData name="Zahavi, Roni Shai" userId="97ee324d-75ad-4fc3-ad35-b527fd686b21" providerId="ADAL" clId="{C0B336C2-E404-4010-AFC3-3AC886CF8CD9}" dt="2023-03-18T13:05:42.811" v="45302" actId="478"/>
          <ac:spMkLst>
            <pc:docMk/>
            <pc:sldMk cId="1336062595" sldId="378"/>
            <ac:spMk id="3" creationId="{2F251EB2-F342-70D7-98F1-786FE0DA04C9}"/>
          </ac:spMkLst>
        </pc:spChg>
        <pc:spChg chg="mod">
          <ac:chgData name="Zahavi, Roni Shai" userId="97ee324d-75ad-4fc3-ad35-b527fd686b21" providerId="ADAL" clId="{C0B336C2-E404-4010-AFC3-3AC886CF8CD9}" dt="2023-03-18T13:05:31.981" v="45300" actId="13822"/>
          <ac:spMkLst>
            <pc:docMk/>
            <pc:sldMk cId="1336062595" sldId="378"/>
            <ac:spMk id="5" creationId="{D6141697-4043-247F-A890-2BE3DD9BC0FD}"/>
          </ac:spMkLst>
        </pc:spChg>
        <pc:spChg chg="mod">
          <ac:chgData name="Zahavi, Roni Shai" userId="97ee324d-75ad-4fc3-ad35-b527fd686b21" providerId="ADAL" clId="{C0B336C2-E404-4010-AFC3-3AC886CF8CD9}" dt="2023-03-18T13:04:46.623" v="45297" actId="13822"/>
          <ac:spMkLst>
            <pc:docMk/>
            <pc:sldMk cId="1336062595" sldId="378"/>
            <ac:spMk id="6" creationId="{E2D8CB89-1EF2-1965-E62F-249872518013}"/>
          </ac:spMkLst>
        </pc:spChg>
        <pc:spChg chg="mod">
          <ac:chgData name="Zahavi, Roni Shai" userId="97ee324d-75ad-4fc3-ad35-b527fd686b21" providerId="ADAL" clId="{C0B336C2-E404-4010-AFC3-3AC886CF8CD9}" dt="2023-03-18T13:04:22.325" v="45289" actId="13822"/>
          <ac:spMkLst>
            <pc:docMk/>
            <pc:sldMk cId="1336062595" sldId="378"/>
            <ac:spMk id="7" creationId="{15B73A26-58F1-A746-1C2C-5AF8E0FB4A99}"/>
          </ac:spMkLst>
        </pc:spChg>
        <pc:spChg chg="mod">
          <ac:chgData name="Zahavi, Roni Shai" userId="97ee324d-75ad-4fc3-ad35-b527fd686b21" providerId="ADAL" clId="{C0B336C2-E404-4010-AFC3-3AC886CF8CD9}" dt="2023-03-18T13:04:37.866" v="45294" actId="13822"/>
          <ac:spMkLst>
            <pc:docMk/>
            <pc:sldMk cId="1336062595" sldId="378"/>
            <ac:spMk id="8" creationId="{5C9C9110-FB3C-6F60-6AD8-3D5966F48180}"/>
          </ac:spMkLst>
        </pc:spChg>
        <pc:spChg chg="mod">
          <ac:chgData name="Zahavi, Roni Shai" userId="97ee324d-75ad-4fc3-ad35-b527fd686b21" providerId="ADAL" clId="{C0B336C2-E404-4010-AFC3-3AC886CF8CD9}" dt="2023-03-18T13:04:32.274" v="45292" actId="13822"/>
          <ac:spMkLst>
            <pc:docMk/>
            <pc:sldMk cId="1336062595" sldId="378"/>
            <ac:spMk id="10" creationId="{A7029018-458B-323C-6F1D-8B1FA8826542}"/>
          </ac:spMkLst>
        </pc:spChg>
        <pc:spChg chg="mod">
          <ac:chgData name="Zahavi, Roni Shai" userId="97ee324d-75ad-4fc3-ad35-b527fd686b21" providerId="ADAL" clId="{C0B336C2-E404-4010-AFC3-3AC886CF8CD9}" dt="2023-03-18T13:04:42.047" v="45295" actId="13822"/>
          <ac:spMkLst>
            <pc:docMk/>
            <pc:sldMk cId="1336062595" sldId="378"/>
            <ac:spMk id="11" creationId="{3A30D210-4B42-FDD0-5E9D-BA3CB7994C96}"/>
          </ac:spMkLst>
        </pc:spChg>
        <pc:spChg chg="mod">
          <ac:chgData name="Zahavi, Roni Shai" userId="97ee324d-75ad-4fc3-ad35-b527fd686b21" providerId="ADAL" clId="{C0B336C2-E404-4010-AFC3-3AC886CF8CD9}" dt="2023-03-18T13:04:44.495" v="45296" actId="13822"/>
          <ac:spMkLst>
            <pc:docMk/>
            <pc:sldMk cId="1336062595" sldId="378"/>
            <ac:spMk id="12" creationId="{0CE33790-84A0-8B2F-5234-B9FAC0F4F05F}"/>
          </ac:spMkLst>
        </pc:spChg>
        <pc:spChg chg="mod">
          <ac:chgData name="Zahavi, Roni Shai" userId="97ee324d-75ad-4fc3-ad35-b527fd686b21" providerId="ADAL" clId="{C0B336C2-E404-4010-AFC3-3AC886CF8CD9}" dt="2023-03-18T13:04:35.873" v="45293" actId="13822"/>
          <ac:spMkLst>
            <pc:docMk/>
            <pc:sldMk cId="1336062595" sldId="378"/>
            <ac:spMk id="13" creationId="{41BCE38F-F94A-5105-3322-EBD9A4ACA08C}"/>
          </ac:spMkLst>
        </pc:spChg>
        <pc:spChg chg="mod">
          <ac:chgData name="Zahavi, Roni Shai" userId="97ee324d-75ad-4fc3-ad35-b527fd686b21" providerId="ADAL" clId="{C0B336C2-E404-4010-AFC3-3AC886CF8CD9}" dt="2023-03-18T13:04:24.957" v="45290" actId="13822"/>
          <ac:spMkLst>
            <pc:docMk/>
            <pc:sldMk cId="1336062595" sldId="378"/>
            <ac:spMk id="14" creationId="{4BACE07D-4D49-3A4F-8BC8-501FA6F8D71A}"/>
          </ac:spMkLst>
        </pc:spChg>
        <pc:spChg chg="mod">
          <ac:chgData name="Zahavi, Roni Shai" userId="97ee324d-75ad-4fc3-ad35-b527fd686b21" providerId="ADAL" clId="{C0B336C2-E404-4010-AFC3-3AC886CF8CD9}" dt="2023-03-18T13:17:03.276" v="45960" actId="20577"/>
          <ac:spMkLst>
            <pc:docMk/>
            <pc:sldMk cId="1336062595" sldId="378"/>
            <ac:spMk id="16" creationId="{1BAE3B89-C115-03E8-C96F-268A14E56E55}"/>
          </ac:spMkLst>
        </pc:spChg>
        <pc:spChg chg="del">
          <ac:chgData name="Zahavi, Roni Shai" userId="97ee324d-75ad-4fc3-ad35-b527fd686b21" providerId="ADAL" clId="{C0B336C2-E404-4010-AFC3-3AC886CF8CD9}" dt="2023-03-18T13:05:44.003" v="45303" actId="478"/>
          <ac:spMkLst>
            <pc:docMk/>
            <pc:sldMk cId="1336062595" sldId="378"/>
            <ac:spMk id="17" creationId="{F7F7AA70-5A4D-6AB0-FFE8-6FD420F0C5D2}"/>
          </ac:spMkLst>
        </pc:spChg>
      </pc:sldChg>
      <pc:sldChg chg="addSp modSp add mod modAnim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3667606752" sldId="379"/>
        </pc:sldMkLst>
        <pc:spChg chg="mod">
          <ac:chgData name="Zahavi, Roni Shai" userId="97ee324d-75ad-4fc3-ad35-b527fd686b21" providerId="ADAL" clId="{C0B336C2-E404-4010-AFC3-3AC886CF8CD9}" dt="2023-03-18T13:17:08.279" v="45968" actId="20577"/>
          <ac:spMkLst>
            <pc:docMk/>
            <pc:sldMk cId="3667606752" sldId="379"/>
            <ac:spMk id="16" creationId="{1BAE3B89-C115-03E8-C96F-268A14E56E55}"/>
          </ac:spMkLst>
        </pc:spChg>
        <pc:spChg chg="add mod">
          <ac:chgData name="Zahavi, Roni Shai" userId="97ee324d-75ad-4fc3-ad35-b527fd686b21" providerId="ADAL" clId="{C0B336C2-E404-4010-AFC3-3AC886CF8CD9}" dt="2023-03-18T13:07:33.647" v="45402" actId="1076"/>
          <ac:spMkLst>
            <pc:docMk/>
            <pc:sldMk cId="3667606752" sldId="379"/>
            <ac:spMk id="21" creationId="{C90707D8-87BE-F67F-D26B-B6EFF0F2805D}"/>
          </ac:spMkLst>
        </pc:spChg>
        <pc:picChg chg="add mod">
          <ac:chgData name="Zahavi, Roni Shai" userId="97ee324d-75ad-4fc3-ad35-b527fd686b21" providerId="ADAL" clId="{C0B336C2-E404-4010-AFC3-3AC886CF8CD9}" dt="2023-03-18T13:06:12.474" v="45309" actId="1076"/>
          <ac:picMkLst>
            <pc:docMk/>
            <pc:sldMk cId="3667606752" sldId="379"/>
            <ac:picMk id="18" creationId="{392FAAA9-AAD9-1F5D-2B2C-CCA75A3DEFCC}"/>
          </ac:picMkLst>
        </pc:picChg>
        <pc:picChg chg="add mod">
          <ac:chgData name="Zahavi, Roni Shai" userId="97ee324d-75ad-4fc3-ad35-b527fd686b21" providerId="ADAL" clId="{C0B336C2-E404-4010-AFC3-3AC886CF8CD9}" dt="2023-03-18T13:06:39.894" v="45312" actId="1076"/>
          <ac:picMkLst>
            <pc:docMk/>
            <pc:sldMk cId="3667606752" sldId="379"/>
            <ac:picMk id="20" creationId="{D5D9DF87-BA15-6473-CED2-544B788330EA}"/>
          </ac:picMkLst>
        </pc:picChg>
      </pc:sldChg>
      <pc:sldChg chg="new del">
        <pc:chgData name="Zahavi, Roni Shai" userId="97ee324d-75ad-4fc3-ad35-b527fd686b21" providerId="ADAL" clId="{C0B336C2-E404-4010-AFC3-3AC886CF8CD9}" dt="2023-03-18T13:21:11.547" v="46114" actId="47"/>
        <pc:sldMkLst>
          <pc:docMk/>
          <pc:sldMk cId="463346394" sldId="380"/>
        </pc:sldMkLst>
      </pc:sldChg>
      <pc:sldChg chg="addSp delSp modSp add mod modShow">
        <pc:chgData name="Zahavi, Roni Shai" userId="97ee324d-75ad-4fc3-ad35-b527fd686b21" providerId="ADAL" clId="{C0B336C2-E404-4010-AFC3-3AC886CF8CD9}" dt="2023-03-18T13:22:57.715" v="46126" actId="729"/>
        <pc:sldMkLst>
          <pc:docMk/>
          <pc:sldMk cId="3613102709" sldId="380"/>
        </pc:sldMkLst>
        <pc:spChg chg="add del mod">
          <ac:chgData name="Zahavi, Roni Shai" userId="97ee324d-75ad-4fc3-ad35-b527fd686b21" providerId="ADAL" clId="{C0B336C2-E404-4010-AFC3-3AC886CF8CD9}" dt="2023-03-18T13:21:56.801" v="46123"/>
          <ac:spMkLst>
            <pc:docMk/>
            <pc:sldMk cId="3613102709" sldId="380"/>
            <ac:spMk id="5" creationId="{BD2C8961-1577-B38F-01EC-9110D2DAB9C1}"/>
          </ac:spMkLst>
        </pc:spChg>
        <pc:picChg chg="add mod">
          <ac:chgData name="Zahavi, Roni Shai" userId="97ee324d-75ad-4fc3-ad35-b527fd686b21" providerId="ADAL" clId="{C0B336C2-E404-4010-AFC3-3AC886CF8CD9}" dt="2023-03-18T13:22:03.630" v="46124"/>
          <ac:picMkLst>
            <pc:docMk/>
            <pc:sldMk cId="3613102709" sldId="380"/>
            <ac:picMk id="6" creationId="{383DE1BD-092D-FE3F-8412-9417E6D5BDEB}"/>
          </ac:picMkLst>
        </pc:picChg>
      </pc:sldChg>
      <pc:sldChg chg="addSp modSp add mod ord">
        <pc:chgData name="Zahavi, Roni Shai" userId="97ee324d-75ad-4fc3-ad35-b527fd686b21" providerId="ADAL" clId="{C0B336C2-E404-4010-AFC3-3AC886CF8CD9}" dt="2023-03-18T15:35:59.977" v="48247"/>
        <pc:sldMkLst>
          <pc:docMk/>
          <pc:sldMk cId="4268590277" sldId="381"/>
        </pc:sldMkLst>
        <pc:cxnChg chg="add mod">
          <ac:chgData name="Zahavi, Roni Shai" userId="97ee324d-75ad-4fc3-ad35-b527fd686b21" providerId="ADAL" clId="{C0B336C2-E404-4010-AFC3-3AC886CF8CD9}" dt="2023-03-18T13:31:44.024" v="46259" actId="208"/>
          <ac:cxnSpMkLst>
            <pc:docMk/>
            <pc:sldMk cId="4268590277" sldId="381"/>
            <ac:cxnSpMk id="16" creationId="{5CA19BB4-CAE7-D822-2AF4-C09F233608C0}"/>
          </ac:cxnSpMkLst>
        </pc:cxnChg>
      </pc:sldChg>
      <pc:sldChg chg="add ord">
        <pc:chgData name="Zahavi, Roni Shai" userId="97ee324d-75ad-4fc3-ad35-b527fd686b21" providerId="ADAL" clId="{C0B336C2-E404-4010-AFC3-3AC886CF8CD9}" dt="2023-03-18T15:35:59.977" v="48247"/>
        <pc:sldMkLst>
          <pc:docMk/>
          <pc:sldMk cId="3101358257" sldId="382"/>
        </pc:sldMkLst>
      </pc:sldChg>
      <pc:sldChg chg="modSp add mod ord">
        <pc:chgData name="Zahavi, Roni Shai" userId="97ee324d-75ad-4fc3-ad35-b527fd686b21" providerId="ADAL" clId="{C0B336C2-E404-4010-AFC3-3AC886CF8CD9}" dt="2023-03-18T15:35:59.977" v="48247"/>
        <pc:sldMkLst>
          <pc:docMk/>
          <pc:sldMk cId="3374419385" sldId="383"/>
        </pc:sldMkLst>
        <pc:spChg chg="mod">
          <ac:chgData name="Zahavi, Roni Shai" userId="97ee324d-75ad-4fc3-ad35-b527fd686b21" providerId="ADAL" clId="{C0B336C2-E404-4010-AFC3-3AC886CF8CD9}" dt="2023-03-18T13:38:10.729" v="46443" actId="13822"/>
          <ac:spMkLst>
            <pc:docMk/>
            <pc:sldMk cId="3374419385" sldId="383"/>
            <ac:spMk id="6" creationId="{9B600BC6-9CE4-0020-AA0B-67D2D2DE688A}"/>
          </ac:spMkLst>
        </pc:spChg>
        <pc:spChg chg="mod">
          <ac:chgData name="Zahavi, Roni Shai" userId="97ee324d-75ad-4fc3-ad35-b527fd686b21" providerId="ADAL" clId="{C0B336C2-E404-4010-AFC3-3AC886CF8CD9}" dt="2023-03-18T13:38:15.609" v="46479" actId="1035"/>
          <ac:spMkLst>
            <pc:docMk/>
            <pc:sldMk cId="3374419385" sldId="383"/>
            <ac:spMk id="29" creationId="{626B0AB8-959D-78F7-EF57-211A008DDC1B}"/>
          </ac:spMkLst>
        </pc:spChg>
      </pc:sldChg>
      <pc:sldChg chg="addSp modSp add mod ord modAnim">
        <pc:chgData name="Zahavi, Roni Shai" userId="97ee324d-75ad-4fc3-ad35-b527fd686b21" providerId="ADAL" clId="{C0B336C2-E404-4010-AFC3-3AC886CF8CD9}" dt="2023-03-22T14:45:54.129" v="48370"/>
        <pc:sldMkLst>
          <pc:docMk/>
          <pc:sldMk cId="2432962176" sldId="384"/>
        </pc:sldMkLst>
        <pc:spChg chg="add mod">
          <ac:chgData name="Zahavi, Roni Shai" userId="97ee324d-75ad-4fc3-ad35-b527fd686b21" providerId="ADAL" clId="{C0B336C2-E404-4010-AFC3-3AC886CF8CD9}" dt="2023-03-18T13:38:29.685" v="46482" actId="1076"/>
          <ac:spMkLst>
            <pc:docMk/>
            <pc:sldMk cId="2432962176" sldId="384"/>
            <ac:spMk id="16" creationId="{518275B9-BEBA-AABE-0CDD-D9E2E9549AE2}"/>
          </ac:spMkLst>
        </pc:spChg>
      </pc:sldChg>
      <pc:sldChg chg="delSp modSp add mod ord delAnim">
        <pc:chgData name="Zahavi, Roni Shai" userId="97ee324d-75ad-4fc3-ad35-b527fd686b21" providerId="ADAL" clId="{C0B336C2-E404-4010-AFC3-3AC886CF8CD9}" dt="2023-03-18T15:45:53.623" v="48287" actId="20577"/>
        <pc:sldMkLst>
          <pc:docMk/>
          <pc:sldMk cId="3210938373" sldId="385"/>
        </pc:sldMkLst>
        <pc:spChg chg="mod">
          <ac:chgData name="Zahavi, Roni Shai" userId="97ee324d-75ad-4fc3-ad35-b527fd686b21" providerId="ADAL" clId="{C0B336C2-E404-4010-AFC3-3AC886CF8CD9}" dt="2023-03-18T13:39:25.816" v="46489" actId="13822"/>
          <ac:spMkLst>
            <pc:docMk/>
            <pc:sldMk cId="3210938373" sldId="385"/>
            <ac:spMk id="6" creationId="{9B600BC6-9CE4-0020-AA0B-67D2D2DE688A}"/>
          </ac:spMkLst>
        </pc:spChg>
        <pc:spChg chg="mod">
          <ac:chgData name="Zahavi, Roni Shai" userId="97ee324d-75ad-4fc3-ad35-b527fd686b21" providerId="ADAL" clId="{C0B336C2-E404-4010-AFC3-3AC886CF8CD9}" dt="2023-03-18T13:39:28.831" v="46490" actId="13822"/>
          <ac:spMkLst>
            <pc:docMk/>
            <pc:sldMk cId="3210938373" sldId="385"/>
            <ac:spMk id="9" creationId="{34DE2F42-43F1-231B-D249-44C0BE22CE39}"/>
          </ac:spMkLst>
        </pc:spChg>
        <pc:spChg chg="del">
          <ac:chgData name="Zahavi, Roni Shai" userId="97ee324d-75ad-4fc3-ad35-b527fd686b21" providerId="ADAL" clId="{C0B336C2-E404-4010-AFC3-3AC886CF8CD9}" dt="2023-03-18T13:39:18.049" v="46487" actId="478"/>
          <ac:spMkLst>
            <pc:docMk/>
            <pc:sldMk cId="3210938373" sldId="385"/>
            <ac:spMk id="16" creationId="{518275B9-BEBA-AABE-0CDD-D9E2E9549AE2}"/>
          </ac:spMkLst>
        </pc:spChg>
        <pc:spChg chg="mod">
          <ac:chgData name="Zahavi, Roni Shai" userId="97ee324d-75ad-4fc3-ad35-b527fd686b21" providerId="ADAL" clId="{C0B336C2-E404-4010-AFC3-3AC886CF8CD9}" dt="2023-03-18T15:45:53.623" v="48287" actId="20577"/>
          <ac:spMkLst>
            <pc:docMk/>
            <pc:sldMk cId="3210938373" sldId="385"/>
            <ac:spMk id="28" creationId="{1EB9A396-6D2B-9DC7-B94B-D0130720F20C}"/>
          </ac:spMkLst>
        </pc:spChg>
        <pc:spChg chg="del">
          <ac:chgData name="Zahavi, Roni Shai" userId="97ee324d-75ad-4fc3-ad35-b527fd686b21" providerId="ADAL" clId="{C0B336C2-E404-4010-AFC3-3AC886CF8CD9}" dt="2023-03-18T13:39:22.520" v="46488" actId="478"/>
          <ac:spMkLst>
            <pc:docMk/>
            <pc:sldMk cId="3210938373" sldId="385"/>
            <ac:spMk id="29" creationId="{626B0AB8-959D-78F7-EF57-211A008DDC1B}"/>
          </ac:spMkLst>
        </pc:spChg>
      </pc:sldChg>
      <pc:sldChg chg="modSp add mod ord">
        <pc:chgData name="Zahavi, Roni Shai" userId="97ee324d-75ad-4fc3-ad35-b527fd686b21" providerId="ADAL" clId="{C0B336C2-E404-4010-AFC3-3AC886CF8CD9}" dt="2023-03-18T15:45:57.156" v="48289" actId="20577"/>
        <pc:sldMkLst>
          <pc:docMk/>
          <pc:sldMk cId="3167727377" sldId="386"/>
        </pc:sldMkLst>
        <pc:spChg chg="mod">
          <ac:chgData name="Zahavi, Roni Shai" userId="97ee324d-75ad-4fc3-ad35-b527fd686b21" providerId="ADAL" clId="{C0B336C2-E404-4010-AFC3-3AC886CF8CD9}" dt="2023-03-18T13:39:46.136" v="46493" actId="13822"/>
          <ac:spMkLst>
            <pc:docMk/>
            <pc:sldMk cId="3167727377" sldId="386"/>
            <ac:spMk id="6" creationId="{9B600BC6-9CE4-0020-AA0B-67D2D2DE688A}"/>
          </ac:spMkLst>
        </pc:spChg>
        <pc:spChg chg="mod">
          <ac:chgData name="Zahavi, Roni Shai" userId="97ee324d-75ad-4fc3-ad35-b527fd686b21" providerId="ADAL" clId="{C0B336C2-E404-4010-AFC3-3AC886CF8CD9}" dt="2023-03-18T13:39:49.278" v="46494" actId="13822"/>
          <ac:spMkLst>
            <pc:docMk/>
            <pc:sldMk cId="3167727377" sldId="386"/>
            <ac:spMk id="8" creationId="{42160E41-5598-54C7-49C6-1C8B47FF22EA}"/>
          </ac:spMkLst>
        </pc:spChg>
        <pc:spChg chg="mod">
          <ac:chgData name="Zahavi, Roni Shai" userId="97ee324d-75ad-4fc3-ad35-b527fd686b21" providerId="ADAL" clId="{C0B336C2-E404-4010-AFC3-3AC886CF8CD9}" dt="2023-03-18T13:39:51.431" v="46495" actId="13822"/>
          <ac:spMkLst>
            <pc:docMk/>
            <pc:sldMk cId="3167727377" sldId="386"/>
            <ac:spMk id="10" creationId="{38BE9FE8-93F2-8642-6356-1C3DFDF75245}"/>
          </ac:spMkLst>
        </pc:spChg>
        <pc:spChg chg="mod">
          <ac:chgData name="Zahavi, Roni Shai" userId="97ee324d-75ad-4fc3-ad35-b527fd686b21" providerId="ADAL" clId="{C0B336C2-E404-4010-AFC3-3AC886CF8CD9}" dt="2023-03-18T15:45:57.156" v="48289" actId="20577"/>
          <ac:spMkLst>
            <pc:docMk/>
            <pc:sldMk cId="3167727377" sldId="386"/>
            <ac:spMk id="28" creationId="{1EB9A396-6D2B-9DC7-B94B-D0130720F20C}"/>
          </ac:spMkLst>
        </pc:spChg>
      </pc:sldChg>
      <pc:sldChg chg="addSp delSp modSp add mod">
        <pc:chgData name="Zahavi, Roni Shai" userId="97ee324d-75ad-4fc3-ad35-b527fd686b21" providerId="ADAL" clId="{C0B336C2-E404-4010-AFC3-3AC886CF8CD9}" dt="2023-03-18T13:54:41.933" v="46908"/>
        <pc:sldMkLst>
          <pc:docMk/>
          <pc:sldMk cId="786856626" sldId="387"/>
        </pc:sldMkLst>
        <pc:spChg chg="add mod">
          <ac:chgData name="Zahavi, Roni Shai" userId="97ee324d-75ad-4fc3-ad35-b527fd686b21" providerId="ADAL" clId="{C0B336C2-E404-4010-AFC3-3AC886CF8CD9}" dt="2023-03-18T13:52:15.214" v="46841" actId="1076"/>
          <ac:spMkLst>
            <pc:docMk/>
            <pc:sldMk cId="786856626" sldId="387"/>
            <ac:spMk id="3" creationId="{8CD127B1-3B56-8A4E-227F-DB1EBC8072BF}"/>
          </ac:spMkLst>
        </pc:spChg>
        <pc:spChg chg="del">
          <ac:chgData name="Zahavi, Roni Shai" userId="97ee324d-75ad-4fc3-ad35-b527fd686b21" providerId="ADAL" clId="{C0B336C2-E404-4010-AFC3-3AC886CF8CD9}" dt="2023-03-18T13:54:41.681" v="46907" actId="478"/>
          <ac:spMkLst>
            <pc:docMk/>
            <pc:sldMk cId="786856626" sldId="387"/>
            <ac:spMk id="4" creationId="{9DBCCE19-184B-3CF0-1A5E-7D7C6D2FF9F1}"/>
          </ac:spMkLst>
        </pc:spChg>
        <pc:spChg chg="add mod">
          <ac:chgData name="Zahavi, Roni Shai" userId="97ee324d-75ad-4fc3-ad35-b527fd686b21" providerId="ADAL" clId="{C0B336C2-E404-4010-AFC3-3AC886CF8CD9}" dt="2023-03-18T13:52:19.481" v="46844" actId="20577"/>
          <ac:spMkLst>
            <pc:docMk/>
            <pc:sldMk cId="786856626" sldId="387"/>
            <ac:spMk id="18" creationId="{54F20445-7FE6-B9DA-A47B-C8678B05D7C5}"/>
          </ac:spMkLst>
        </pc:spChg>
        <pc:spChg chg="add mod">
          <ac:chgData name="Zahavi, Roni Shai" userId="97ee324d-75ad-4fc3-ad35-b527fd686b21" providerId="ADAL" clId="{C0B336C2-E404-4010-AFC3-3AC886CF8CD9}" dt="2023-03-18T13:52:24.446" v="46847" actId="20577"/>
          <ac:spMkLst>
            <pc:docMk/>
            <pc:sldMk cId="786856626" sldId="387"/>
            <ac:spMk id="19" creationId="{0823886C-A12E-64A0-DE44-4938ED5FA7B5}"/>
          </ac:spMkLst>
        </pc:spChg>
        <pc:spChg chg="add mod">
          <ac:chgData name="Zahavi, Roni Shai" userId="97ee324d-75ad-4fc3-ad35-b527fd686b21" providerId="ADAL" clId="{C0B336C2-E404-4010-AFC3-3AC886CF8CD9}" dt="2023-03-18T13:52:28.929" v="46851" actId="20577"/>
          <ac:spMkLst>
            <pc:docMk/>
            <pc:sldMk cId="786856626" sldId="387"/>
            <ac:spMk id="20" creationId="{7EF4FACF-FF43-FBE6-35E6-DF1594479F90}"/>
          </ac:spMkLst>
        </pc:spChg>
        <pc:spChg chg="add mod">
          <ac:chgData name="Zahavi, Roni Shai" userId="97ee324d-75ad-4fc3-ad35-b527fd686b21" providerId="ADAL" clId="{C0B336C2-E404-4010-AFC3-3AC886CF8CD9}" dt="2023-03-18T13:52:36.777" v="46854" actId="20577"/>
          <ac:spMkLst>
            <pc:docMk/>
            <pc:sldMk cId="786856626" sldId="387"/>
            <ac:spMk id="21" creationId="{1612311F-88C7-B705-377E-6CAAE4366800}"/>
          </ac:spMkLst>
        </pc:spChg>
        <pc:spChg chg="add mod">
          <ac:chgData name="Zahavi, Roni Shai" userId="97ee324d-75ad-4fc3-ad35-b527fd686b21" providerId="ADAL" clId="{C0B336C2-E404-4010-AFC3-3AC886CF8CD9}" dt="2023-03-18T13:52:46.860" v="46859" actId="20577"/>
          <ac:spMkLst>
            <pc:docMk/>
            <pc:sldMk cId="786856626" sldId="387"/>
            <ac:spMk id="22" creationId="{9A36E0F0-9A51-D235-1352-4E4FD399EB05}"/>
          </ac:spMkLst>
        </pc:spChg>
        <pc:spChg chg="add mod">
          <ac:chgData name="Zahavi, Roni Shai" userId="97ee324d-75ad-4fc3-ad35-b527fd686b21" providerId="ADAL" clId="{C0B336C2-E404-4010-AFC3-3AC886CF8CD9}" dt="2023-03-18T13:52:52.340" v="46862" actId="20577"/>
          <ac:spMkLst>
            <pc:docMk/>
            <pc:sldMk cId="786856626" sldId="387"/>
            <ac:spMk id="23" creationId="{C6CBCFDF-8C82-BEFE-3E79-590DB6F5FDC6}"/>
          </ac:spMkLst>
        </pc:spChg>
        <pc:spChg chg="add mod">
          <ac:chgData name="Zahavi, Roni Shai" userId="97ee324d-75ad-4fc3-ad35-b527fd686b21" providerId="ADAL" clId="{C0B336C2-E404-4010-AFC3-3AC886CF8CD9}" dt="2023-03-18T13:52:59.008" v="46865" actId="20577"/>
          <ac:spMkLst>
            <pc:docMk/>
            <pc:sldMk cId="786856626" sldId="387"/>
            <ac:spMk id="24" creationId="{DF2B0302-8605-40EF-767B-FA80ED13302A}"/>
          </ac:spMkLst>
        </pc:spChg>
        <pc:spChg chg="add mod">
          <ac:chgData name="Zahavi, Roni Shai" userId="97ee324d-75ad-4fc3-ad35-b527fd686b21" providerId="ADAL" clId="{C0B336C2-E404-4010-AFC3-3AC886CF8CD9}" dt="2023-03-18T13:53:04.188" v="46868" actId="20577"/>
          <ac:spMkLst>
            <pc:docMk/>
            <pc:sldMk cId="786856626" sldId="387"/>
            <ac:spMk id="25" creationId="{EA6D7A44-7B12-0B0E-36DD-7D4E7CD5C002}"/>
          </ac:spMkLst>
        </pc:spChg>
        <pc:spChg chg="add mod">
          <ac:chgData name="Zahavi, Roni Shai" userId="97ee324d-75ad-4fc3-ad35-b527fd686b21" providerId="ADAL" clId="{C0B336C2-E404-4010-AFC3-3AC886CF8CD9}" dt="2023-03-18T13:53:09.070" v="46871" actId="20577"/>
          <ac:spMkLst>
            <pc:docMk/>
            <pc:sldMk cId="786856626" sldId="387"/>
            <ac:spMk id="26" creationId="{45DB951B-4BDB-1014-84FE-AEE8E37996FB}"/>
          </ac:spMkLst>
        </pc:spChg>
        <pc:spChg chg="add mod">
          <ac:chgData name="Zahavi, Roni Shai" userId="97ee324d-75ad-4fc3-ad35-b527fd686b21" providerId="ADAL" clId="{C0B336C2-E404-4010-AFC3-3AC886CF8CD9}" dt="2023-03-18T13:53:13.536" v="46874" actId="20577"/>
          <ac:spMkLst>
            <pc:docMk/>
            <pc:sldMk cId="786856626" sldId="387"/>
            <ac:spMk id="27" creationId="{7355C4F8-0386-4F89-A936-49CA56383CD6}"/>
          </ac:spMkLst>
        </pc:spChg>
        <pc:spChg chg="add mod">
          <ac:chgData name="Zahavi, Roni Shai" userId="97ee324d-75ad-4fc3-ad35-b527fd686b21" providerId="ADAL" clId="{C0B336C2-E404-4010-AFC3-3AC886CF8CD9}" dt="2023-03-18T13:53:17.664" v="46877" actId="20577"/>
          <ac:spMkLst>
            <pc:docMk/>
            <pc:sldMk cId="786856626" sldId="387"/>
            <ac:spMk id="28" creationId="{E9B755BC-99F8-84A9-9F4B-564148EFEE54}"/>
          </ac:spMkLst>
        </pc:spChg>
        <pc:spChg chg="add mod">
          <ac:chgData name="Zahavi, Roni Shai" userId="97ee324d-75ad-4fc3-ad35-b527fd686b21" providerId="ADAL" clId="{C0B336C2-E404-4010-AFC3-3AC886CF8CD9}" dt="2023-03-18T13:53:21.632" v="46880" actId="20577"/>
          <ac:spMkLst>
            <pc:docMk/>
            <pc:sldMk cId="786856626" sldId="387"/>
            <ac:spMk id="29" creationId="{64411AE6-E73A-96F5-6BAE-CE6BC118F03A}"/>
          </ac:spMkLst>
        </pc:spChg>
        <pc:spChg chg="add mod">
          <ac:chgData name="Zahavi, Roni Shai" userId="97ee324d-75ad-4fc3-ad35-b527fd686b21" providerId="ADAL" clId="{C0B336C2-E404-4010-AFC3-3AC886CF8CD9}" dt="2023-03-18T13:53:27.753" v="46885" actId="20577"/>
          <ac:spMkLst>
            <pc:docMk/>
            <pc:sldMk cId="786856626" sldId="387"/>
            <ac:spMk id="30" creationId="{F837C00E-AF32-A898-1FEC-16E257DFA428}"/>
          </ac:spMkLst>
        </pc:spChg>
        <pc:spChg chg="add mod">
          <ac:chgData name="Zahavi, Roni Shai" userId="97ee324d-75ad-4fc3-ad35-b527fd686b21" providerId="ADAL" clId="{C0B336C2-E404-4010-AFC3-3AC886CF8CD9}" dt="2023-03-18T13:53:33.471" v="46888" actId="20577"/>
          <ac:spMkLst>
            <pc:docMk/>
            <pc:sldMk cId="786856626" sldId="387"/>
            <ac:spMk id="31" creationId="{CAF672AE-7F1B-BBD4-5C74-3BAD530102B6}"/>
          </ac:spMkLst>
        </pc:spChg>
        <pc:spChg chg="add mod">
          <ac:chgData name="Zahavi, Roni Shai" userId="97ee324d-75ad-4fc3-ad35-b527fd686b21" providerId="ADAL" clId="{C0B336C2-E404-4010-AFC3-3AC886CF8CD9}" dt="2023-03-18T13:53:39.018" v="46892" actId="20577"/>
          <ac:spMkLst>
            <pc:docMk/>
            <pc:sldMk cId="786856626" sldId="387"/>
            <ac:spMk id="32" creationId="{47C49739-8489-3BBB-1706-25027CD8AC9C}"/>
          </ac:spMkLst>
        </pc:spChg>
        <pc:spChg chg="add mod">
          <ac:chgData name="Zahavi, Roni Shai" userId="97ee324d-75ad-4fc3-ad35-b527fd686b21" providerId="ADAL" clId="{C0B336C2-E404-4010-AFC3-3AC886CF8CD9}" dt="2023-03-18T13:53:44.587" v="46895" actId="20577"/>
          <ac:spMkLst>
            <pc:docMk/>
            <pc:sldMk cId="786856626" sldId="387"/>
            <ac:spMk id="33" creationId="{ABE12E0C-9814-072E-E988-A6C5B964FB4D}"/>
          </ac:spMkLst>
        </pc:spChg>
        <pc:spChg chg="add mod">
          <ac:chgData name="Zahavi, Roni Shai" userId="97ee324d-75ad-4fc3-ad35-b527fd686b21" providerId="ADAL" clId="{C0B336C2-E404-4010-AFC3-3AC886CF8CD9}" dt="2023-03-18T13:53:49.711" v="46898" actId="20577"/>
          <ac:spMkLst>
            <pc:docMk/>
            <pc:sldMk cId="786856626" sldId="387"/>
            <ac:spMk id="34" creationId="{A0DCE793-752B-F08A-9AEC-912E15822702}"/>
          </ac:spMkLst>
        </pc:spChg>
        <pc:spChg chg="add mod">
          <ac:chgData name="Zahavi, Roni Shai" userId="97ee324d-75ad-4fc3-ad35-b527fd686b21" providerId="ADAL" clId="{C0B336C2-E404-4010-AFC3-3AC886CF8CD9}" dt="2023-03-18T13:53:59.061" v="46904" actId="20577"/>
          <ac:spMkLst>
            <pc:docMk/>
            <pc:sldMk cId="786856626" sldId="387"/>
            <ac:spMk id="35" creationId="{885E85FF-DE69-0407-7EA7-7DD8754DB310}"/>
          </ac:spMkLst>
        </pc:spChg>
        <pc:spChg chg="add mod">
          <ac:chgData name="Zahavi, Roni Shai" userId="97ee324d-75ad-4fc3-ad35-b527fd686b21" providerId="ADAL" clId="{C0B336C2-E404-4010-AFC3-3AC886CF8CD9}" dt="2023-03-18T13:54:41.933" v="46908"/>
          <ac:spMkLst>
            <pc:docMk/>
            <pc:sldMk cId="786856626" sldId="387"/>
            <ac:spMk id="36" creationId="{2E3C8C98-E07C-8C23-5644-FFEEED437488}"/>
          </ac:spMkLst>
        </pc:spChg>
      </pc:sldChg>
      <pc:sldChg chg="addSp delSp modSp add mod">
        <pc:chgData name="Zahavi, Roni Shai" userId="97ee324d-75ad-4fc3-ad35-b527fd686b21" providerId="ADAL" clId="{C0B336C2-E404-4010-AFC3-3AC886CF8CD9}" dt="2023-03-18T13:56:52.330" v="46952" actId="14100"/>
        <pc:sldMkLst>
          <pc:docMk/>
          <pc:sldMk cId="4121165822" sldId="388"/>
        </pc:sldMkLst>
        <pc:spChg chg="mod">
          <ac:chgData name="Zahavi, Roni Shai" userId="97ee324d-75ad-4fc3-ad35-b527fd686b21" providerId="ADAL" clId="{C0B336C2-E404-4010-AFC3-3AC886CF8CD9}" dt="2023-03-18T13:56:52.330" v="46952" actId="14100"/>
          <ac:spMkLst>
            <pc:docMk/>
            <pc:sldMk cId="4121165822" sldId="388"/>
            <ac:spMk id="2" creationId="{D3CCFF75-9828-9E52-3A6F-0A14F431C3E8}"/>
          </ac:spMkLst>
        </pc:spChg>
        <pc:spChg chg="add del">
          <ac:chgData name="Zahavi, Roni Shai" userId="97ee324d-75ad-4fc3-ad35-b527fd686b21" providerId="ADAL" clId="{C0B336C2-E404-4010-AFC3-3AC886CF8CD9}" dt="2023-03-18T13:56:15.448" v="46947" actId="478"/>
          <ac:spMkLst>
            <pc:docMk/>
            <pc:sldMk cId="4121165822" sldId="388"/>
            <ac:spMk id="6" creationId="{6A90D828-408D-ABB3-393A-A7980044D688}"/>
          </ac:spMkLst>
        </pc:spChg>
        <pc:spChg chg="del">
          <ac:chgData name="Zahavi, Roni Shai" userId="97ee324d-75ad-4fc3-ad35-b527fd686b21" providerId="ADAL" clId="{C0B336C2-E404-4010-AFC3-3AC886CF8CD9}" dt="2023-03-18T13:56:04.174" v="46942" actId="478"/>
          <ac:spMkLst>
            <pc:docMk/>
            <pc:sldMk cId="4121165822" sldId="388"/>
            <ac:spMk id="7" creationId="{6DE4F331-CC08-CE07-9C50-603D64200DB9}"/>
          </ac:spMkLst>
        </pc:spChg>
        <pc:spChg chg="mod">
          <ac:chgData name="Zahavi, Roni Shai" userId="97ee324d-75ad-4fc3-ad35-b527fd686b21" providerId="ADAL" clId="{C0B336C2-E404-4010-AFC3-3AC886CF8CD9}" dt="2023-03-18T13:56:19.457" v="46948" actId="20577"/>
          <ac:spMkLst>
            <pc:docMk/>
            <pc:sldMk cId="4121165822" sldId="388"/>
            <ac:spMk id="16" creationId="{6F74F55C-C335-45DC-E577-E286D7FD55EE}"/>
          </ac:spMkLst>
        </pc:spChg>
        <pc:cxnChg chg="del mod">
          <ac:chgData name="Zahavi, Roni Shai" userId="97ee324d-75ad-4fc3-ad35-b527fd686b21" providerId="ADAL" clId="{C0B336C2-E404-4010-AFC3-3AC886CF8CD9}" dt="2023-03-18T13:56:07.054" v="46944" actId="478"/>
          <ac:cxnSpMkLst>
            <pc:docMk/>
            <pc:sldMk cId="4121165822" sldId="388"/>
            <ac:cxnSpMk id="11" creationId="{A8BD4B59-9C1B-50BE-C291-080507D90989}"/>
          </ac:cxnSpMkLst>
        </pc:cxnChg>
        <pc:cxnChg chg="del mod">
          <ac:chgData name="Zahavi, Roni Shai" userId="97ee324d-75ad-4fc3-ad35-b527fd686b21" providerId="ADAL" clId="{C0B336C2-E404-4010-AFC3-3AC886CF8CD9}" dt="2023-03-18T13:56:05.658" v="46943" actId="478"/>
          <ac:cxnSpMkLst>
            <pc:docMk/>
            <pc:sldMk cId="4121165822" sldId="388"/>
            <ac:cxnSpMk id="12" creationId="{D750A502-6E81-1C55-1B6A-ABF66C79B4A2}"/>
          </ac:cxnSpMkLst>
        </pc:cxnChg>
        <pc:cxnChg chg="del mod">
          <ac:chgData name="Zahavi, Roni Shai" userId="97ee324d-75ad-4fc3-ad35-b527fd686b21" providerId="ADAL" clId="{C0B336C2-E404-4010-AFC3-3AC886CF8CD9}" dt="2023-03-18T13:56:08.535" v="46945" actId="478"/>
          <ac:cxnSpMkLst>
            <pc:docMk/>
            <pc:sldMk cId="4121165822" sldId="388"/>
            <ac:cxnSpMk id="14" creationId="{BF8BC29B-9621-007D-8F4D-5239C6657D13}"/>
          </ac:cxnSpMkLst>
        </pc:cxnChg>
      </pc:sldChg>
      <pc:sldChg chg="addSp delSp modSp add mod">
        <pc:chgData name="Zahavi, Roni Shai" userId="97ee324d-75ad-4fc3-ad35-b527fd686b21" providerId="ADAL" clId="{C0B336C2-E404-4010-AFC3-3AC886CF8CD9}" dt="2023-03-18T13:59:01.180" v="46957" actId="478"/>
        <pc:sldMkLst>
          <pc:docMk/>
          <pc:sldMk cId="4093298025" sldId="389"/>
        </pc:sldMkLst>
        <pc:spChg chg="add mod">
          <ac:chgData name="Zahavi, Roni Shai" userId="97ee324d-75ad-4fc3-ad35-b527fd686b21" providerId="ADAL" clId="{C0B336C2-E404-4010-AFC3-3AC886CF8CD9}" dt="2023-03-18T13:58:55.395" v="46956"/>
          <ac:spMkLst>
            <pc:docMk/>
            <pc:sldMk cId="4093298025" sldId="389"/>
            <ac:spMk id="3" creationId="{9A5EA3CA-2CCE-12FB-DD92-450E5C69A805}"/>
          </ac:spMkLst>
        </pc:spChg>
        <pc:spChg chg="del">
          <ac:chgData name="Zahavi, Roni Shai" userId="97ee324d-75ad-4fc3-ad35-b527fd686b21" providerId="ADAL" clId="{C0B336C2-E404-4010-AFC3-3AC886CF8CD9}" dt="2023-03-18T13:58:55.131" v="46955" actId="478"/>
          <ac:spMkLst>
            <pc:docMk/>
            <pc:sldMk cId="4093298025" sldId="389"/>
            <ac:spMk id="4" creationId="{9DBCCE19-184B-3CF0-1A5E-7D7C6D2FF9F1}"/>
          </ac:spMkLst>
        </pc:spChg>
        <pc:spChg chg="del">
          <ac:chgData name="Zahavi, Roni Shai" userId="97ee324d-75ad-4fc3-ad35-b527fd686b21" providerId="ADAL" clId="{C0B336C2-E404-4010-AFC3-3AC886CF8CD9}" dt="2023-03-18T13:59:01.180" v="46957" actId="478"/>
          <ac:spMkLst>
            <pc:docMk/>
            <pc:sldMk cId="4093298025" sldId="389"/>
            <ac:spMk id="6" creationId="{6A90D828-408D-ABB3-393A-A7980044D688}"/>
          </ac:spMkLst>
        </pc:spChg>
      </pc:sldChg>
      <pc:sldChg chg="addSp delSp modSp add mod">
        <pc:chgData name="Zahavi, Roni Shai" userId="97ee324d-75ad-4fc3-ad35-b527fd686b21" providerId="ADAL" clId="{C0B336C2-E404-4010-AFC3-3AC886CF8CD9}" dt="2023-03-18T13:59:35.097" v="46961"/>
        <pc:sldMkLst>
          <pc:docMk/>
          <pc:sldMk cId="4000273911" sldId="390"/>
        </pc:sldMkLst>
        <pc:spChg chg="del">
          <ac:chgData name="Zahavi, Roni Shai" userId="97ee324d-75ad-4fc3-ad35-b527fd686b21" providerId="ADAL" clId="{C0B336C2-E404-4010-AFC3-3AC886CF8CD9}" dt="2023-03-18T13:59:34.928" v="46960" actId="478"/>
          <ac:spMkLst>
            <pc:docMk/>
            <pc:sldMk cId="4000273911" sldId="390"/>
            <ac:spMk id="3" creationId="{9A5EA3CA-2CCE-12FB-DD92-450E5C69A805}"/>
          </ac:spMkLst>
        </pc:spChg>
        <pc:spChg chg="add mod">
          <ac:chgData name="Zahavi, Roni Shai" userId="97ee324d-75ad-4fc3-ad35-b527fd686b21" providerId="ADAL" clId="{C0B336C2-E404-4010-AFC3-3AC886CF8CD9}" dt="2023-03-18T13:59:35.097" v="46961"/>
          <ac:spMkLst>
            <pc:docMk/>
            <pc:sldMk cId="4000273911" sldId="390"/>
            <ac:spMk id="4" creationId="{6ABB6640-41E0-5206-AC07-BD7D4028B448}"/>
          </ac:spMkLst>
        </pc:spChg>
        <pc:spChg chg="mod">
          <ac:chgData name="Zahavi, Roni Shai" userId="97ee324d-75ad-4fc3-ad35-b527fd686b21" providerId="ADAL" clId="{C0B336C2-E404-4010-AFC3-3AC886CF8CD9}" dt="2023-03-18T13:59:28.896" v="46959" actId="13822"/>
          <ac:spMkLst>
            <pc:docMk/>
            <pc:sldMk cId="4000273911" sldId="390"/>
            <ac:spMk id="9" creationId="{12103425-42FD-DE44-3E86-605FBFF44DCB}"/>
          </ac:spMkLst>
        </pc:spChg>
      </pc:sldChg>
      <pc:sldChg chg="delSp modSp add mod">
        <pc:chgData name="Zahavi, Roni Shai" userId="97ee324d-75ad-4fc3-ad35-b527fd686b21" providerId="ADAL" clId="{C0B336C2-E404-4010-AFC3-3AC886CF8CD9}" dt="2023-03-18T13:59:54.245" v="46967" actId="20577"/>
        <pc:sldMkLst>
          <pc:docMk/>
          <pc:sldMk cId="1122245081" sldId="391"/>
        </pc:sldMkLst>
        <pc:spChg chg="del">
          <ac:chgData name="Zahavi, Roni Shai" userId="97ee324d-75ad-4fc3-ad35-b527fd686b21" providerId="ADAL" clId="{C0B336C2-E404-4010-AFC3-3AC886CF8CD9}" dt="2023-03-18T13:59:43.167" v="46963" actId="478"/>
          <ac:spMkLst>
            <pc:docMk/>
            <pc:sldMk cId="1122245081" sldId="391"/>
            <ac:spMk id="9" creationId="{12103425-42FD-DE44-3E86-605FBFF44DCB}"/>
          </ac:spMkLst>
        </pc:spChg>
        <pc:spChg chg="mod">
          <ac:chgData name="Zahavi, Roni Shai" userId="97ee324d-75ad-4fc3-ad35-b527fd686b21" providerId="ADAL" clId="{C0B336C2-E404-4010-AFC3-3AC886CF8CD9}" dt="2023-03-18T13:59:54.245" v="46967" actId="20577"/>
          <ac:spMkLst>
            <pc:docMk/>
            <pc:sldMk cId="1122245081" sldId="391"/>
            <ac:spMk id="16" creationId="{6F74F55C-C335-45DC-E577-E286D7FD55EE}"/>
          </ac:spMkLst>
        </pc:spChg>
        <pc:cxnChg chg="del mod">
          <ac:chgData name="Zahavi, Roni Shai" userId="97ee324d-75ad-4fc3-ad35-b527fd686b21" providerId="ADAL" clId="{C0B336C2-E404-4010-AFC3-3AC886CF8CD9}" dt="2023-03-18T13:59:51.622" v="46965" actId="478"/>
          <ac:cxnSpMkLst>
            <pc:docMk/>
            <pc:sldMk cId="1122245081" sldId="391"/>
            <ac:cxnSpMk id="13" creationId="{9969E956-30CE-0F28-63CD-403196D271B3}"/>
          </ac:cxnSpMkLst>
        </pc:cxnChg>
        <pc:cxnChg chg="del mod">
          <ac:chgData name="Zahavi, Roni Shai" userId="97ee324d-75ad-4fc3-ad35-b527fd686b21" providerId="ADAL" clId="{C0B336C2-E404-4010-AFC3-3AC886CF8CD9}" dt="2023-03-18T13:59:49.009" v="46964" actId="478"/>
          <ac:cxnSpMkLst>
            <pc:docMk/>
            <pc:sldMk cId="1122245081" sldId="391"/>
            <ac:cxnSpMk id="15" creationId="{2B8D2C0B-59A1-13FB-194C-6EC5F208EC04}"/>
          </ac:cxnSpMkLst>
        </pc:cxnChg>
      </pc:sldChg>
      <pc:sldChg chg="addSp delSp modSp add mod">
        <pc:chgData name="Zahavi, Roni Shai" userId="97ee324d-75ad-4fc3-ad35-b527fd686b21" providerId="ADAL" clId="{C0B336C2-E404-4010-AFC3-3AC886CF8CD9}" dt="2023-03-18T14:00:30.791" v="46972" actId="1076"/>
        <pc:sldMkLst>
          <pc:docMk/>
          <pc:sldMk cId="1713057277" sldId="392"/>
        </pc:sldMkLst>
        <pc:spChg chg="add mod">
          <ac:chgData name="Zahavi, Roni Shai" userId="97ee324d-75ad-4fc3-ad35-b527fd686b21" providerId="ADAL" clId="{C0B336C2-E404-4010-AFC3-3AC886CF8CD9}" dt="2023-03-18T14:00:19.738" v="46970"/>
          <ac:spMkLst>
            <pc:docMk/>
            <pc:sldMk cId="1713057277" sldId="392"/>
            <ac:spMk id="3" creationId="{1C238E32-E070-65C5-63AE-CA7C01377040}"/>
          </ac:spMkLst>
        </pc:spChg>
        <pc:spChg chg="del">
          <ac:chgData name="Zahavi, Roni Shai" userId="97ee324d-75ad-4fc3-ad35-b527fd686b21" providerId="ADAL" clId="{C0B336C2-E404-4010-AFC3-3AC886CF8CD9}" dt="2023-03-18T14:00:19.492" v="46969" actId="478"/>
          <ac:spMkLst>
            <pc:docMk/>
            <pc:sldMk cId="1713057277" sldId="392"/>
            <ac:spMk id="4" creationId="{6ABB6640-41E0-5206-AC07-BD7D4028B448}"/>
          </ac:spMkLst>
        </pc:spChg>
        <pc:spChg chg="mod">
          <ac:chgData name="Zahavi, Roni Shai" userId="97ee324d-75ad-4fc3-ad35-b527fd686b21" providerId="ADAL" clId="{C0B336C2-E404-4010-AFC3-3AC886CF8CD9}" dt="2023-03-18T14:00:30.791" v="46972" actId="1076"/>
          <ac:spMkLst>
            <pc:docMk/>
            <pc:sldMk cId="1713057277" sldId="392"/>
            <ac:spMk id="16" creationId="{6F74F55C-C335-45DC-E577-E286D7FD55EE}"/>
          </ac:spMkLst>
        </pc:spChg>
        <pc:grpChg chg="del">
          <ac:chgData name="Zahavi, Roni Shai" userId="97ee324d-75ad-4fc3-ad35-b527fd686b21" providerId="ADAL" clId="{C0B336C2-E404-4010-AFC3-3AC886CF8CD9}" dt="2023-03-18T14:00:25.277" v="46971" actId="478"/>
          <ac:grpSpMkLst>
            <pc:docMk/>
            <pc:sldMk cId="1713057277" sldId="392"/>
            <ac:grpSpMk id="5" creationId="{4C9E09F7-8A93-EA9B-C7F2-5B1F0970CB02}"/>
          </ac:grpSpMkLst>
        </pc:grpChg>
      </pc:sldChg>
      <pc:sldChg chg="add del">
        <pc:chgData name="Zahavi, Roni Shai" userId="97ee324d-75ad-4fc3-ad35-b527fd686b21" providerId="ADAL" clId="{C0B336C2-E404-4010-AFC3-3AC886CF8CD9}" dt="2023-03-18T14:05:41.438" v="47009"/>
        <pc:sldMkLst>
          <pc:docMk/>
          <pc:sldMk cId="419640028" sldId="393"/>
        </pc:sldMkLst>
      </pc:sldChg>
      <pc:sldChg chg="new del">
        <pc:chgData name="Zahavi, Roni Shai" userId="97ee324d-75ad-4fc3-ad35-b527fd686b21" providerId="ADAL" clId="{C0B336C2-E404-4010-AFC3-3AC886CF8CD9}" dt="2023-03-18T14:02:42.941" v="46992" actId="680"/>
        <pc:sldMkLst>
          <pc:docMk/>
          <pc:sldMk cId="767713954" sldId="393"/>
        </pc:sldMkLst>
      </pc:sldChg>
      <pc:sldChg chg="addSp delSp modSp add mod">
        <pc:chgData name="Zahavi, Roni Shai" userId="97ee324d-75ad-4fc3-ad35-b527fd686b21" providerId="ADAL" clId="{C0B336C2-E404-4010-AFC3-3AC886CF8CD9}" dt="2023-03-18T14:18:41.789" v="47784"/>
        <pc:sldMkLst>
          <pc:docMk/>
          <pc:sldMk cId="1580648776" sldId="393"/>
        </pc:sldMkLst>
        <pc:spChg chg="add mod">
          <ac:chgData name="Zahavi, Roni Shai" userId="97ee324d-75ad-4fc3-ad35-b527fd686b21" providerId="ADAL" clId="{C0B336C2-E404-4010-AFC3-3AC886CF8CD9}" dt="2023-03-18T14:11:15.048" v="47391" actId="1076"/>
          <ac:spMkLst>
            <pc:docMk/>
            <pc:sldMk cId="1580648776" sldId="393"/>
            <ac:spMk id="3" creationId="{FB4137D2-2A2E-2749-090C-9CD8240B6D40}"/>
          </ac:spMkLst>
        </pc:spChg>
        <pc:spChg chg="del">
          <ac:chgData name="Zahavi, Roni Shai" userId="97ee324d-75ad-4fc3-ad35-b527fd686b21" providerId="ADAL" clId="{C0B336C2-E404-4010-AFC3-3AC886CF8CD9}" dt="2023-03-18T14:18:41.368" v="47783" actId="478"/>
          <ac:spMkLst>
            <pc:docMk/>
            <pc:sldMk cId="1580648776" sldId="393"/>
            <ac:spMk id="4" creationId="{9DBCCE19-184B-3CF0-1A5E-7D7C6D2FF9F1}"/>
          </ac:spMkLst>
        </pc:spChg>
        <pc:spChg chg="del">
          <ac:chgData name="Zahavi, Roni Shai" userId="97ee324d-75ad-4fc3-ad35-b527fd686b21" providerId="ADAL" clId="{C0B336C2-E404-4010-AFC3-3AC886CF8CD9}" dt="2023-03-18T14:18:41.368" v="47783" actId="478"/>
          <ac:spMkLst>
            <pc:docMk/>
            <pc:sldMk cId="1580648776" sldId="393"/>
            <ac:spMk id="5" creationId="{A5E07E12-5DC7-DB2A-643F-C636F312D787}"/>
          </ac:spMkLst>
        </pc:spChg>
        <pc:spChg chg="add mod">
          <ac:chgData name="Zahavi, Roni Shai" userId="97ee324d-75ad-4fc3-ad35-b527fd686b21" providerId="ADAL" clId="{C0B336C2-E404-4010-AFC3-3AC886CF8CD9}" dt="2023-03-18T14:18:41.789" v="47784"/>
          <ac:spMkLst>
            <pc:docMk/>
            <pc:sldMk cId="1580648776" sldId="393"/>
            <ac:spMk id="6" creationId="{7D820265-09B2-F320-B601-39FD06DEAAEF}"/>
          </ac:spMkLst>
        </pc:spChg>
        <pc:spChg chg="add mod">
          <ac:chgData name="Zahavi, Roni Shai" userId="97ee324d-75ad-4fc3-ad35-b527fd686b21" providerId="ADAL" clId="{C0B336C2-E404-4010-AFC3-3AC886CF8CD9}" dt="2023-03-18T14:18:41.789" v="47784"/>
          <ac:spMkLst>
            <pc:docMk/>
            <pc:sldMk cId="1580648776" sldId="393"/>
            <ac:spMk id="7" creationId="{0826244B-E879-4CEC-C403-BCC5AD936399}"/>
          </ac:spMkLst>
        </pc:spChg>
        <pc:spChg chg="mod">
          <ac:chgData name="Zahavi, Roni Shai" userId="97ee324d-75ad-4fc3-ad35-b527fd686b21" providerId="ADAL" clId="{C0B336C2-E404-4010-AFC3-3AC886CF8CD9}" dt="2023-03-18T14:08:58.889" v="47039" actId="13822"/>
          <ac:spMkLst>
            <pc:docMk/>
            <pc:sldMk cId="1580648776" sldId="393"/>
            <ac:spMk id="40" creationId="{7F6C74DB-B78A-4913-0AD2-9B25414A22FD}"/>
          </ac:spMkLst>
        </pc:spChg>
        <pc:spChg chg="mod">
          <ac:chgData name="Zahavi, Roni Shai" userId="97ee324d-75ad-4fc3-ad35-b527fd686b21" providerId="ADAL" clId="{C0B336C2-E404-4010-AFC3-3AC886CF8CD9}" dt="2023-03-18T14:08:56.689" v="47038" actId="13822"/>
          <ac:spMkLst>
            <pc:docMk/>
            <pc:sldMk cId="1580648776" sldId="393"/>
            <ac:spMk id="41" creationId="{52268135-D2F1-B772-68D6-9C8C1F289979}"/>
          </ac:spMkLst>
        </pc:spChg>
      </pc:sldChg>
      <pc:sldChg chg="add del">
        <pc:chgData name="Zahavi, Roni Shai" userId="97ee324d-75ad-4fc3-ad35-b527fd686b21" providerId="ADAL" clId="{C0B336C2-E404-4010-AFC3-3AC886CF8CD9}" dt="2023-03-18T14:04:03.866" v="47001" actId="47"/>
        <pc:sldMkLst>
          <pc:docMk/>
          <pc:sldMk cId="3349237461" sldId="393"/>
        </pc:sldMkLst>
      </pc:sldChg>
      <pc:sldChg chg="addSp delSp modSp add mod">
        <pc:chgData name="Zahavi, Roni Shai" userId="97ee324d-75ad-4fc3-ad35-b527fd686b21" providerId="ADAL" clId="{C0B336C2-E404-4010-AFC3-3AC886CF8CD9}" dt="2023-03-18T14:18:46.977" v="47786"/>
        <pc:sldMkLst>
          <pc:docMk/>
          <pc:sldMk cId="1643765825" sldId="394"/>
        </pc:sldMkLst>
        <pc:spChg chg="del">
          <ac:chgData name="Zahavi, Roni Shai" userId="97ee324d-75ad-4fc3-ad35-b527fd686b21" providerId="ADAL" clId="{C0B336C2-E404-4010-AFC3-3AC886CF8CD9}" dt="2023-03-18T14:11:43.475" v="47394" actId="478"/>
          <ac:spMkLst>
            <pc:docMk/>
            <pc:sldMk cId="1643765825" sldId="394"/>
            <ac:spMk id="3" creationId="{FB4137D2-2A2E-2749-090C-9CD8240B6D40}"/>
          </ac:spMkLst>
        </pc:spChg>
        <pc:spChg chg="del">
          <ac:chgData name="Zahavi, Roni Shai" userId="97ee324d-75ad-4fc3-ad35-b527fd686b21" providerId="ADAL" clId="{C0B336C2-E404-4010-AFC3-3AC886CF8CD9}" dt="2023-03-18T14:18:46.611" v="47785" actId="478"/>
          <ac:spMkLst>
            <pc:docMk/>
            <pc:sldMk cId="1643765825" sldId="394"/>
            <ac:spMk id="4" creationId="{9DBCCE19-184B-3CF0-1A5E-7D7C6D2FF9F1}"/>
          </ac:spMkLst>
        </pc:spChg>
        <pc:spChg chg="del">
          <ac:chgData name="Zahavi, Roni Shai" userId="97ee324d-75ad-4fc3-ad35-b527fd686b21" providerId="ADAL" clId="{C0B336C2-E404-4010-AFC3-3AC886CF8CD9}" dt="2023-03-18T14:18:46.611" v="47785" actId="478"/>
          <ac:spMkLst>
            <pc:docMk/>
            <pc:sldMk cId="1643765825" sldId="394"/>
            <ac:spMk id="5" creationId="{A5E07E12-5DC7-DB2A-643F-C636F312D787}"/>
          </ac:spMkLst>
        </pc:spChg>
        <pc:spChg chg="mod">
          <ac:chgData name="Zahavi, Roni Shai" userId="97ee324d-75ad-4fc3-ad35-b527fd686b21" providerId="ADAL" clId="{C0B336C2-E404-4010-AFC3-3AC886CF8CD9}" dt="2023-03-18T14:12:07.651" v="47396" actId="20577"/>
          <ac:spMkLst>
            <pc:docMk/>
            <pc:sldMk cId="1643765825" sldId="394"/>
            <ac:spMk id="7" creationId="{EA607DAC-AC81-76C7-268C-28938933ADA9}"/>
          </ac:spMkLst>
        </pc:spChg>
        <pc:spChg chg="mod">
          <ac:chgData name="Zahavi, Roni Shai" userId="97ee324d-75ad-4fc3-ad35-b527fd686b21" providerId="ADAL" clId="{C0B336C2-E404-4010-AFC3-3AC886CF8CD9}" dt="2023-03-18T14:12:09.930" v="47397" actId="20577"/>
          <ac:spMkLst>
            <pc:docMk/>
            <pc:sldMk cId="1643765825" sldId="394"/>
            <ac:spMk id="8" creationId="{9E2581C3-7F8A-F697-3314-758A2D362BB6}"/>
          </ac:spMkLst>
        </pc:spChg>
        <pc:spChg chg="add mod">
          <ac:chgData name="Zahavi, Roni Shai" userId="97ee324d-75ad-4fc3-ad35-b527fd686b21" providerId="ADAL" clId="{C0B336C2-E404-4010-AFC3-3AC886CF8CD9}" dt="2023-03-18T14:12:43.255" v="47410" actId="1076"/>
          <ac:spMkLst>
            <pc:docMk/>
            <pc:sldMk cId="1643765825" sldId="394"/>
            <ac:spMk id="16" creationId="{6758B6AB-EF62-6462-6069-F6EAB1878007}"/>
          </ac:spMkLst>
        </pc:spChg>
        <pc:spChg chg="add mod">
          <ac:chgData name="Zahavi, Roni Shai" userId="97ee324d-75ad-4fc3-ad35-b527fd686b21" providerId="ADAL" clId="{C0B336C2-E404-4010-AFC3-3AC886CF8CD9}" dt="2023-03-18T14:18:46.977" v="47786"/>
          <ac:spMkLst>
            <pc:docMk/>
            <pc:sldMk cId="1643765825" sldId="394"/>
            <ac:spMk id="17" creationId="{320F33BB-AEC1-1915-2245-563FCD3AAD4C}"/>
          </ac:spMkLst>
        </pc:spChg>
        <pc:spChg chg="add mod">
          <ac:chgData name="Zahavi, Roni Shai" userId="97ee324d-75ad-4fc3-ad35-b527fd686b21" providerId="ADAL" clId="{C0B336C2-E404-4010-AFC3-3AC886CF8CD9}" dt="2023-03-18T14:18:46.977" v="47786"/>
          <ac:spMkLst>
            <pc:docMk/>
            <pc:sldMk cId="1643765825" sldId="394"/>
            <ac:spMk id="18" creationId="{B6A2A102-D733-B679-2273-DD381D3B265D}"/>
          </ac:spMkLst>
        </pc:spChg>
        <pc:grpChg chg="add mod">
          <ac:chgData name="Zahavi, Roni Shai" userId="97ee324d-75ad-4fc3-ad35-b527fd686b21" providerId="ADAL" clId="{C0B336C2-E404-4010-AFC3-3AC886CF8CD9}" dt="2023-03-18T14:12:43.255" v="47410" actId="1076"/>
          <ac:grpSpMkLst>
            <pc:docMk/>
            <pc:sldMk cId="1643765825" sldId="394"/>
            <ac:grpSpMk id="6" creationId="{0F076941-511F-BBC6-3D40-FA064DA18CE5}"/>
          </ac:grpSpMkLst>
        </pc:grpChg>
        <pc:grpChg chg="del">
          <ac:chgData name="Zahavi, Roni Shai" userId="97ee324d-75ad-4fc3-ad35-b527fd686b21" providerId="ADAL" clId="{C0B336C2-E404-4010-AFC3-3AC886CF8CD9}" dt="2023-03-18T14:11:42.115" v="47393" actId="478"/>
          <ac:grpSpMkLst>
            <pc:docMk/>
            <pc:sldMk cId="1643765825" sldId="394"/>
            <ac:grpSpMk id="63" creationId="{69C1A20B-3401-E0D4-F27E-9E3E61CF9D59}"/>
          </ac:grpSpMkLst>
        </pc:grpChg>
        <pc:picChg chg="add del mod">
          <ac:chgData name="Zahavi, Roni Shai" userId="97ee324d-75ad-4fc3-ad35-b527fd686b21" providerId="ADAL" clId="{C0B336C2-E404-4010-AFC3-3AC886CF8CD9}" dt="2023-03-18T14:12:18.503" v="47401" actId="478"/>
          <ac:picMkLst>
            <pc:docMk/>
            <pc:sldMk cId="1643765825" sldId="394"/>
            <ac:picMk id="10" creationId="{2C58A47C-DA0B-D806-5453-E3D711DB91F1}"/>
          </ac:picMkLst>
        </pc:picChg>
        <pc:picChg chg="add del">
          <ac:chgData name="Zahavi, Roni Shai" userId="97ee324d-75ad-4fc3-ad35-b527fd686b21" providerId="ADAL" clId="{C0B336C2-E404-4010-AFC3-3AC886CF8CD9}" dt="2023-03-18T14:12:22.624" v="47403" actId="478"/>
          <ac:picMkLst>
            <pc:docMk/>
            <pc:sldMk cId="1643765825" sldId="394"/>
            <ac:picMk id="12" creationId="{76B647EB-9888-3C3B-0A08-280900E071AA}"/>
          </ac:picMkLst>
        </pc:picChg>
        <pc:cxnChg chg="add mod">
          <ac:chgData name="Zahavi, Roni Shai" userId="97ee324d-75ad-4fc3-ad35-b527fd686b21" providerId="ADAL" clId="{C0B336C2-E404-4010-AFC3-3AC886CF8CD9}" dt="2023-03-18T14:12:43.255" v="47410" actId="1076"/>
          <ac:cxnSpMkLst>
            <pc:docMk/>
            <pc:sldMk cId="1643765825" sldId="394"/>
            <ac:cxnSpMk id="13" creationId="{A2BEE7E6-9828-CEFD-1EC9-A836878DF671}"/>
          </ac:cxnSpMkLst>
        </pc:cxnChg>
        <pc:cxnChg chg="mod">
          <ac:chgData name="Zahavi, Roni Shai" userId="97ee324d-75ad-4fc3-ad35-b527fd686b21" providerId="ADAL" clId="{C0B336C2-E404-4010-AFC3-3AC886CF8CD9}" dt="2023-03-18T14:11:42.115" v="47393" actId="478"/>
          <ac:cxnSpMkLst>
            <pc:docMk/>
            <pc:sldMk cId="1643765825" sldId="394"/>
            <ac:cxnSpMk id="44" creationId="{EF8FA1FD-3742-BA9B-6A15-FAD6BC734949}"/>
          </ac:cxnSpMkLst>
        </pc:cxnChg>
        <pc:cxnChg chg="mod">
          <ac:chgData name="Zahavi, Roni Shai" userId="97ee324d-75ad-4fc3-ad35-b527fd686b21" providerId="ADAL" clId="{C0B336C2-E404-4010-AFC3-3AC886CF8CD9}" dt="2023-03-18T14:11:42.115" v="47393" actId="478"/>
          <ac:cxnSpMkLst>
            <pc:docMk/>
            <pc:sldMk cId="1643765825" sldId="394"/>
            <ac:cxnSpMk id="46" creationId="{92A608FB-6F58-E0AC-5345-E17834B9148C}"/>
          </ac:cxnSpMkLst>
        </pc:cxnChg>
        <pc:cxnChg chg="mod">
          <ac:chgData name="Zahavi, Roni Shai" userId="97ee324d-75ad-4fc3-ad35-b527fd686b21" providerId="ADAL" clId="{C0B336C2-E404-4010-AFC3-3AC886CF8CD9}" dt="2023-03-18T14:11:42.115" v="47393" actId="478"/>
          <ac:cxnSpMkLst>
            <pc:docMk/>
            <pc:sldMk cId="1643765825" sldId="394"/>
            <ac:cxnSpMk id="47" creationId="{15D7A4D3-5061-0C2B-67DD-6874FF1B09DD}"/>
          </ac:cxnSpMkLst>
        </pc:cxnChg>
        <pc:cxnChg chg="mod">
          <ac:chgData name="Zahavi, Roni Shai" userId="97ee324d-75ad-4fc3-ad35-b527fd686b21" providerId="ADAL" clId="{C0B336C2-E404-4010-AFC3-3AC886CF8CD9}" dt="2023-03-18T14:11:42.115" v="47393" actId="478"/>
          <ac:cxnSpMkLst>
            <pc:docMk/>
            <pc:sldMk cId="1643765825" sldId="394"/>
            <ac:cxnSpMk id="48" creationId="{09B5CFD0-8F32-2A49-5835-59227420945F}"/>
          </ac:cxnSpMkLst>
        </pc:cxnChg>
        <pc:cxnChg chg="mod">
          <ac:chgData name="Zahavi, Roni Shai" userId="97ee324d-75ad-4fc3-ad35-b527fd686b21" providerId="ADAL" clId="{C0B336C2-E404-4010-AFC3-3AC886CF8CD9}" dt="2023-03-18T14:11:42.115" v="47393" actId="478"/>
          <ac:cxnSpMkLst>
            <pc:docMk/>
            <pc:sldMk cId="1643765825" sldId="394"/>
            <ac:cxnSpMk id="57" creationId="{CAE78DC3-9B43-E4DC-C7E5-0F2D1A61BAB5}"/>
          </ac:cxnSpMkLst>
        </pc:cxnChg>
        <pc:cxnChg chg="mod">
          <ac:chgData name="Zahavi, Roni Shai" userId="97ee324d-75ad-4fc3-ad35-b527fd686b21" providerId="ADAL" clId="{C0B336C2-E404-4010-AFC3-3AC886CF8CD9}" dt="2023-03-18T14:11:42.115" v="47393" actId="478"/>
          <ac:cxnSpMkLst>
            <pc:docMk/>
            <pc:sldMk cId="1643765825" sldId="394"/>
            <ac:cxnSpMk id="60" creationId="{A93DF5BA-D701-E8D9-FDFA-C862E5F7BCB1}"/>
          </ac:cxnSpMkLst>
        </pc:cxnChg>
      </pc:sldChg>
      <pc:sldMasterChg chg="modSp mod addSldLayout delSldLayout modSldLayout">
        <pc:chgData name="Zahavi, Roni Shai" userId="97ee324d-75ad-4fc3-ad35-b527fd686b21" providerId="ADAL" clId="{C0B336C2-E404-4010-AFC3-3AC886CF8CD9}" dt="2023-03-16T15:00:13.607" v="40497" actId="403"/>
        <pc:sldMasterMkLst>
          <pc:docMk/>
          <pc:sldMasterMk cId="1725437559" sldId="2147483660"/>
        </pc:sldMasterMkLst>
        <pc:spChg chg="mod">
          <ac:chgData name="Zahavi, Roni Shai" userId="97ee324d-75ad-4fc3-ad35-b527fd686b21" providerId="ADAL" clId="{C0B336C2-E404-4010-AFC3-3AC886CF8CD9}" dt="2023-03-16T14:59:41.231" v="40481" actId="14100"/>
          <ac:spMkLst>
            <pc:docMk/>
            <pc:sldMasterMk cId="1725437559" sldId="2147483660"/>
            <ac:spMk id="2" creationId="{00000000-0000-0000-0000-000000000000}"/>
          </ac:spMkLst>
        </pc:spChg>
        <pc:spChg chg="mod">
          <ac:chgData name="Zahavi, Roni Shai" userId="97ee324d-75ad-4fc3-ad35-b527fd686b21" providerId="ADAL" clId="{C0B336C2-E404-4010-AFC3-3AC886CF8CD9}" dt="2023-03-16T15:00:13.607" v="40497" actId="403"/>
          <ac:spMkLst>
            <pc:docMk/>
            <pc:sldMasterMk cId="1725437559" sldId="2147483660"/>
            <ac:spMk id="3" creationId="{00000000-0000-0000-0000-000000000000}"/>
          </ac:spMkLst>
        </pc:spChg>
        <pc:spChg chg="mod">
          <ac:chgData name="Zahavi, Roni Shai" userId="97ee324d-75ad-4fc3-ad35-b527fd686b21" providerId="ADAL" clId="{C0B336C2-E404-4010-AFC3-3AC886CF8CD9}" dt="2023-03-16T14:59:36.520" v="40478" actId="14100"/>
          <ac:spMkLst>
            <pc:docMk/>
            <pc:sldMasterMk cId="1725437559" sldId="2147483660"/>
            <ac:spMk id="7" creationId="{00000000-0000-0000-0000-000000000000}"/>
          </ac:spMkLst>
        </pc:spChg>
        <pc:sldLayoutChg chg="setBg">
          <pc:chgData name="Zahavi, Roni Shai" userId="97ee324d-75ad-4fc3-ad35-b527fd686b21" providerId="ADAL" clId="{C0B336C2-E404-4010-AFC3-3AC886CF8CD9}" dt="2023-03-16T14:58:32.811" v="40471"/>
          <pc:sldLayoutMkLst>
            <pc:docMk/>
            <pc:sldMasterMk cId="1725437559" sldId="2147483660"/>
            <pc:sldLayoutMk cId="1154897562" sldId="2147483662"/>
          </pc:sldLayoutMkLst>
        </pc:sldLayoutChg>
        <pc:sldLayoutChg chg="new del mod">
          <pc:chgData name="Zahavi, Roni Shai" userId="97ee324d-75ad-4fc3-ad35-b527fd686b21" providerId="ADAL" clId="{C0B336C2-E404-4010-AFC3-3AC886CF8CD9}" dt="2023-03-16T14:59:08.997" v="40475" actId="11236"/>
          <pc:sldLayoutMkLst>
            <pc:docMk/>
            <pc:sldMasterMk cId="1725437559" sldId="2147483660"/>
            <pc:sldLayoutMk cId="2388215676" sldId="2147483672"/>
          </pc:sldLayoutMkLst>
        </pc:sldLayoutChg>
        <pc:sldLayoutChg chg="new del mod">
          <pc:chgData name="Zahavi, Roni Shai" userId="97ee324d-75ad-4fc3-ad35-b527fd686b21" providerId="ADAL" clId="{C0B336C2-E404-4010-AFC3-3AC886CF8CD9}" dt="2023-03-16T14:59:08.408" v="40474" actId="11236"/>
          <pc:sldLayoutMkLst>
            <pc:docMk/>
            <pc:sldMasterMk cId="1725437559" sldId="2147483660"/>
            <pc:sldLayoutMk cId="3276244699" sldId="2147483673"/>
          </pc:sldLayoutMkLst>
        </pc:sldLayoutChg>
      </pc:sldMasterChg>
      <pc:sldMasterChg chg="new del mod addSldLayout delSldLayout">
        <pc:chgData name="Zahavi, Roni Shai" userId="97ee324d-75ad-4fc3-ad35-b527fd686b21" providerId="ADAL" clId="{C0B336C2-E404-4010-AFC3-3AC886CF8CD9}" dt="2023-03-16T14:59:19.506" v="40477" actId="6938"/>
        <pc:sldMasterMkLst>
          <pc:docMk/>
          <pc:sldMasterMk cId="3330680421" sldId="2147483672"/>
        </pc:sldMasterMkLst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4202961302" sldId="2147483673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312101239" sldId="2147483674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3668197684" sldId="2147483675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1195241879" sldId="2147483676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1742411453" sldId="2147483677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2370746910" sldId="2147483678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3956698339" sldId="2147483679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1727325682" sldId="2147483680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3472152262" sldId="2147483681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2282858248" sldId="2147483682"/>
          </pc:sldLayoutMkLst>
        </pc:sldLayoutChg>
        <pc:sldLayoutChg chg="new del replId">
          <pc:chgData name="Zahavi, Roni Shai" userId="97ee324d-75ad-4fc3-ad35-b527fd686b21" providerId="ADAL" clId="{C0B336C2-E404-4010-AFC3-3AC886CF8CD9}" dt="2023-03-16T14:59:19.506" v="40477" actId="6938"/>
          <pc:sldLayoutMkLst>
            <pc:docMk/>
            <pc:sldMasterMk cId="3330680421" sldId="2147483672"/>
            <pc:sldLayoutMk cId="565989998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9260-410C-4CB1-9A97-7191E07B385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1F72-D86C-4CB0-8A9A-0D6BC001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fonts larger</a:t>
            </a:r>
          </a:p>
          <a:p>
            <a:r>
              <a:rPr lang="en-US" dirty="0"/>
              <a:t>Reduce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length of the path is the number of vertices on the path (not the number of edges)</a:t>
                </a:r>
              </a:p>
              <a:p>
                <a:endParaRPr lang="en-US" dirty="0"/>
              </a:p>
              <a:p>
                <a:r>
                  <a:rPr lang="en-US" dirty="0"/>
                  <a:t>In particular: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 </a:t>
                </a:r>
                <a:r>
                  <a:rPr lang="en-US" i="1" dirty="0"/>
                  <a:t>Longest Path</a:t>
                </a:r>
                <a:r>
                  <a:rPr lang="en-US" dirty="0"/>
                  <a:t> problem is the </a:t>
                </a:r>
                <a:r>
                  <a:rPr lang="en-US" i="1" dirty="0"/>
                  <a:t>Hamiltonian Path </a:t>
                </a:r>
                <a:r>
                  <a:rPr lang="en-US" dirty="0"/>
                  <a:t>problem, which is NP-complete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length of the path is the number of vertices on the path (not the number of edges)</a:t>
                </a:r>
              </a:p>
              <a:p>
                <a:endParaRPr lang="en-US" dirty="0"/>
              </a:p>
              <a:p>
                <a:r>
                  <a:rPr lang="en-US" dirty="0"/>
                  <a:t>In particular: when </a:t>
                </a:r>
                <a:r>
                  <a:rPr lang="en-US" b="0" i="0">
                    <a:latin typeface="Cambria Math" panose="02040503050406030204" pitchFamily="18" charset="0"/>
                  </a:rPr>
                  <a:t>𝑘=𝑛</a:t>
                </a:r>
                <a:r>
                  <a:rPr lang="en-US" dirty="0"/>
                  <a:t> the </a:t>
                </a:r>
                <a:r>
                  <a:rPr lang="en-US" i="1" dirty="0"/>
                  <a:t>Longest Path</a:t>
                </a:r>
                <a:r>
                  <a:rPr lang="en-US" dirty="0"/>
                  <a:t> problem is the </a:t>
                </a:r>
                <a:r>
                  <a:rPr lang="en-US" i="1" dirty="0"/>
                  <a:t>Hamiltonian Path </a:t>
                </a:r>
                <a:r>
                  <a:rPr lang="en-US" dirty="0"/>
                  <a:t>problem, which is NP-complete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reduced by more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2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skip because it is similar to color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21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1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Maybe skip and talk only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case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Maybe skip and talk only of the </a:t>
                </a:r>
                <a:r>
                  <a:rPr lang="en-US" b="0" i="0">
                    <a:latin typeface="Cambria Math" panose="02040503050406030204" pitchFamily="18" charset="0"/>
                  </a:rPr>
                  <a:t>𝑛⋅𝑚</a:t>
                </a:r>
                <a:r>
                  <a:rPr lang="en-US" dirty="0"/>
                  <a:t> case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5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and 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0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and 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09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0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93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24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7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7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3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Replacing multiplication by 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9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to several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1F72-D86C-4CB0-8A9A-0D6BC00109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74320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57525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5585" y="864108"/>
            <a:ext cx="8058883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8C3DA1-25CC-428E-93C7-60D1CBACDA8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39BE1BE-3EBB-460B-88C3-B9B68749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12.svg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1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6.png"/><Relationship Id="rId7" Type="http://schemas.openxmlformats.org/officeDocument/2006/relationships/image" Target="../media/image12.svg"/><Relationship Id="rId12" Type="http://schemas.openxmlformats.org/officeDocument/2006/relationships/image" Target="../media/image1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93.png"/><Relationship Id="rId4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0.png"/><Relationship Id="rId7" Type="http://schemas.openxmlformats.org/officeDocument/2006/relationships/image" Target="../media/image12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9.png"/><Relationship Id="rId9" Type="http://schemas.openxmlformats.org/officeDocument/2006/relationships/image" Target="../media/image95.sv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31DA-A266-E1C0-FBC7-CAC2A169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Parametrized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F46DC-AFA3-6BBC-B01C-0C5DFADAA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Roni Zahavi</a:t>
            </a:r>
            <a:br>
              <a:rPr lang="en-US" dirty="0"/>
            </a:br>
            <a:r>
              <a:rPr lang="en-US" dirty="0"/>
              <a:t>based on chapter by:</a:t>
            </a:r>
            <a:br>
              <a:rPr lang="en-US" dirty="0"/>
            </a:br>
            <a:r>
              <a:rPr lang="en-US" i="1" dirty="0" err="1"/>
              <a:t>Fedor</a:t>
            </a:r>
            <a:r>
              <a:rPr lang="en-US" i="1" dirty="0"/>
              <a:t> V. Fomin, Daniel </a:t>
            </a:r>
            <a:r>
              <a:rPr lang="en-US" i="1" dirty="0" err="1"/>
              <a:t>Lokshtanov</a:t>
            </a:r>
            <a:r>
              <a:rPr lang="en-US" i="1" dirty="0"/>
              <a:t>, Saket Saurabh, and </a:t>
            </a:r>
            <a:r>
              <a:rPr lang="en-US" i="1" dirty="0" err="1"/>
              <a:t>Meirav</a:t>
            </a:r>
            <a:r>
              <a:rPr lang="en-US" i="1" dirty="0"/>
              <a:t> Zehavi</a:t>
            </a:r>
          </a:p>
        </p:txBody>
      </p:sp>
    </p:spTree>
    <p:extLst>
      <p:ext uri="{BB962C8B-B14F-4D97-AF65-F5344CB8AC3E}">
        <p14:creationId xmlns:p14="http://schemas.microsoft.com/office/powerpoint/2010/main" val="217064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834C8-B369-427D-ABF5-176004D2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i="1" dirty="0"/>
              <a:t>Vertex Cover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CDF01-C66F-61C1-C9ED-F84D3E791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:r>
                  <a:rPr lang="en-US" i="1" dirty="0">
                    <a:solidFill>
                      <a:schemeClr val="tx1"/>
                    </a:solidFill>
                  </a:rPr>
                  <a:t>vertex cover </a:t>
                </a:r>
                <a:r>
                  <a:rPr lang="en-US" dirty="0">
                    <a:solidFill>
                      <a:schemeClr val="tx1"/>
                    </a:solidFill>
                  </a:rPr>
                  <a:t>if and only if: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vertex cover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CDF01-C66F-61C1-C9ED-F84D3E791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  <a:blipFill>
                <a:blip r:embed="rId2"/>
                <a:stretch>
                  <a:fillRect l="-815" t="-154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E8F5A2-8133-8139-7B5B-AC237D9EB40B}"/>
              </a:ext>
            </a:extLst>
          </p:cNvPr>
          <p:cNvSpPr/>
          <p:nvPr/>
        </p:nvSpPr>
        <p:spPr>
          <a:xfrm>
            <a:off x="5035296" y="3429000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20B1B7-9D6D-6EDD-1FC9-DCBBF5157619}"/>
              </a:ext>
            </a:extLst>
          </p:cNvPr>
          <p:cNvSpPr/>
          <p:nvPr/>
        </p:nvSpPr>
        <p:spPr>
          <a:xfrm>
            <a:off x="5894832" y="4330059"/>
            <a:ext cx="524256" cy="512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36E1AD-8000-81E9-7B10-70174C57C8AA}"/>
              </a:ext>
            </a:extLst>
          </p:cNvPr>
          <p:cNvSpPr/>
          <p:nvPr/>
        </p:nvSpPr>
        <p:spPr>
          <a:xfrm>
            <a:off x="6647805" y="3701662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BE545D-57DB-778E-2918-4E4E60027991}"/>
              </a:ext>
            </a:extLst>
          </p:cNvPr>
          <p:cNvSpPr/>
          <p:nvPr/>
        </p:nvSpPr>
        <p:spPr>
          <a:xfrm>
            <a:off x="7474150" y="5080073"/>
            <a:ext cx="524256" cy="512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E1911-0EF8-2783-A764-CD2F8E53FB42}"/>
              </a:ext>
            </a:extLst>
          </p:cNvPr>
          <p:cNvSpPr/>
          <p:nvPr/>
        </p:nvSpPr>
        <p:spPr>
          <a:xfrm>
            <a:off x="5029200" y="5104457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4C223-A58D-46D2-24EC-1188CE7255D9}"/>
              </a:ext>
            </a:extLst>
          </p:cNvPr>
          <p:cNvCxnSpPr>
            <a:stCxn id="4" idx="5"/>
            <a:endCxn id="5" idx="1"/>
          </p:cNvCxnSpPr>
          <p:nvPr/>
        </p:nvCxnSpPr>
        <p:spPr>
          <a:xfrm>
            <a:off x="5482776" y="3866074"/>
            <a:ext cx="504000" cy="53897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688F0-798E-C682-84BF-6384AA874F86}"/>
              </a:ext>
            </a:extLst>
          </p:cNvPr>
          <p:cNvCxnSpPr>
            <a:cxnSpLocks/>
            <a:stCxn id="6" idx="3"/>
            <a:endCxn id="5" idx="7"/>
          </p:cNvCxnSpPr>
          <p:nvPr/>
        </p:nvCxnSpPr>
        <p:spPr>
          <a:xfrm flipH="1">
            <a:off x="6342312" y="4138736"/>
            <a:ext cx="382269" cy="26631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56BDF8-B341-7748-6DB0-377329945AC6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5553456" y="5336105"/>
            <a:ext cx="1920694" cy="243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447B12-8E10-59AB-AE34-78109ED67F67}"/>
              </a:ext>
            </a:extLst>
          </p:cNvPr>
          <p:cNvCxnSpPr>
            <a:cxnSpLocks/>
            <a:stCxn id="5" idx="3"/>
            <a:endCxn id="9" idx="7"/>
          </p:cNvCxnSpPr>
          <p:nvPr/>
        </p:nvCxnSpPr>
        <p:spPr>
          <a:xfrm flipH="1">
            <a:off x="5476680" y="4767133"/>
            <a:ext cx="494928" cy="41231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66C193-1437-9248-4537-9A89B608A705}"/>
              </a:ext>
            </a:extLst>
          </p:cNvPr>
          <p:cNvCxnSpPr>
            <a:cxnSpLocks/>
            <a:stCxn id="6" idx="5"/>
            <a:endCxn id="7" idx="0"/>
          </p:cNvCxnSpPr>
          <p:nvPr/>
        </p:nvCxnSpPr>
        <p:spPr>
          <a:xfrm>
            <a:off x="7095285" y="4138736"/>
            <a:ext cx="640993" cy="9413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8330-C39C-F54D-4172-06701F0A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Vertex Cover </a:t>
            </a:r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D322CC-7BAA-7067-AD3B-6E34AE1E9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input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decide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i="1" dirty="0"/>
                  <a:t>vertex cover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 NP-complete problem</a:t>
                </a:r>
              </a:p>
              <a:p>
                <a:r>
                  <a:rPr lang="en-US" b="1" dirty="0"/>
                  <a:t>In this case, the parameter at hand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D322CC-7BAA-7067-AD3B-6E34AE1E9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 r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23B0C1-A76D-8D38-03F9-A4305DC32A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Polynomial Algorithm for </a:t>
                </a:r>
                <a:r>
                  <a:rPr lang="en-US" i="1" dirty="0"/>
                  <a:t>Vertex Cover </a:t>
                </a:r>
                <a:r>
                  <a:rPr lang="en-US" dirty="0"/>
                  <a:t>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23B0C1-A76D-8D38-03F9-A4305DC32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F407D-73EB-3395-8B02-ED0F0E2F6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combination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check whether it’s a vertex cover</a:t>
                </a:r>
              </a:p>
              <a:p>
                <a:pPr lvl="1"/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F407D-73EB-3395-8B02-ED0F0E2F6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1043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Rectangle 1045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56" name="Rectangle 1047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49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DBAB73-6DA1-5715-8A61-CFCF86D665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43467" y="1298448"/>
                <a:ext cx="3685070" cy="3255264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sz="5900" spc="-100" dirty="0"/>
                  <a:t>Did we Just Prove that </a:t>
                </a:r>
                <a14:m>
                  <m:oMath xmlns:m="http://schemas.openxmlformats.org/officeDocument/2006/math">
                    <m:r>
                      <a:rPr lang="en-US" sz="5900" b="0" i="1" spc="-10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900" b="0" i="1" spc="-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900" b="0" i="1" spc="-10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5900" spc="-100" dirty="0"/>
                  <a:t>???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DBAB73-6DA1-5715-8A61-CFCF86D66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3467" y="1298448"/>
                <a:ext cx="3685070" cy="3255264"/>
              </a:xfrm>
              <a:blipFill>
                <a:blip r:embed="rId2"/>
                <a:stretch>
                  <a:fillRect l="-9934" r="-9768" b="-1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50FFA-F3AE-B445-5FC9-93F0BC06D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4670246"/>
                <a:ext cx="3685070" cy="1419658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No. All we proved was for a fixed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 Unless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1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is </a:t>
                </a:r>
                <a:r>
                  <a:rPr lang="en-US" sz="18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unbounded</a:t>
                </a:r>
                <a:r>
                  <a:rPr lang="en-US" sz="1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, there is no algorithm solving vertex cover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50FFA-F3AE-B445-5FC9-93F0BC06D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4670246"/>
                <a:ext cx="3685070" cy="1419658"/>
              </a:xfrm>
              <a:blipFill>
                <a:blip r:embed="rId3"/>
                <a:stretch>
                  <a:fillRect l="-1490" t="-3863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 Can't Believe My Eyes - Internet Grandma | Make a Meme">
            <a:extLst>
              <a:ext uri="{FF2B5EF4-FFF2-40B4-BE49-F238E27FC236}">
                <a16:creationId xmlns:a16="http://schemas.microsoft.com/office/drawing/2014/main" id="{1FFE4E0D-C603-E7CC-7F99-0532A2FC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r="5405" b="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1051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848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5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515D64-CD6B-3EE7-467C-0308982048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9248" y="1123837"/>
                <a:ext cx="6451110" cy="12554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Assuming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Can we do Better than Polynomial Time?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515D64-CD6B-3EE7-467C-030898204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9248" y="1123837"/>
                <a:ext cx="6451110" cy="1255469"/>
              </a:xfrm>
              <a:blipFill>
                <a:blip r:embed="rId2"/>
                <a:stretch>
                  <a:fillRect l="-2833" t="-4854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0C22F-76E1-DDB2-2199-524EA93C4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248" y="2510395"/>
                <a:ext cx="6451109" cy="3274586"/>
              </a:xfrm>
            </p:spPr>
            <p:txBody>
              <a:bodyPr anchor="t">
                <a:normAutofit/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We will now show how </a:t>
                </a:r>
                <a:r>
                  <a:rPr lang="en-US" i="1" dirty="0">
                    <a:solidFill>
                      <a:srgbClr val="FFFFFF"/>
                    </a:solidFill>
                  </a:rPr>
                  <a:t>vertex cover</a:t>
                </a:r>
                <a:r>
                  <a:rPr lang="en-US" dirty="0">
                    <a:solidFill>
                      <a:srgbClr val="FFFFFF"/>
                    </a:solidFill>
                  </a:rPr>
                  <a:t> can be solved in linear time 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>
                    <a:solidFill>
                      <a:srgbClr val="FFFFFF"/>
                    </a:solidFill>
                  </a:rPr>
                </a:br>
                <a:endParaRPr lang="en-US" dirty="0">
                  <a:solidFill>
                    <a:srgbClr val="FFFFFF"/>
                  </a:solidFill>
                </a:endParaRP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We will also show how it can be solved in polynomial time when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0C22F-76E1-DDB2-2199-524EA93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248" y="2510395"/>
                <a:ext cx="6451109" cy="3274586"/>
              </a:xfrm>
              <a:blipFill>
                <a:blip r:embed="rId3"/>
                <a:stretch>
                  <a:fillRect l="-661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YES... WE CAN! - Victory Baby - Meme Generator">
            <a:extLst>
              <a:ext uri="{FF2B5EF4-FFF2-40B4-BE49-F238E27FC236}">
                <a16:creationId xmlns:a16="http://schemas.microsoft.com/office/drawing/2014/main" id="{1CAFA978-A38F-6C70-AA83-C80C58C4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4" y="1181972"/>
            <a:ext cx="3778286" cy="44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5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64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C1C1-2424-8081-0E37-9BA61362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AB631-8C65-06C6-4869-B99DD8416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2520" y="864108"/>
                <a:ext cx="7984066" cy="5120640"/>
              </a:xfrm>
            </p:spPr>
            <p:txBody>
              <a:bodyPr/>
              <a:lstStyle/>
              <a:p>
                <a:r>
                  <a:rPr lang="en-US" dirty="0"/>
                  <a:t>Proving the above theorem, we will show:</a:t>
                </a:r>
              </a:p>
              <a:p>
                <a:pPr lvl="1"/>
                <a:r>
                  <a:rPr lang="en-US" dirty="0"/>
                  <a:t>For a fixed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vertex cover </a:t>
                </a:r>
                <a:r>
                  <a:rPr lang="en-US" dirty="0"/>
                  <a:t>is solvable in linear time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vertex cover</a:t>
                </a:r>
                <a:r>
                  <a:rPr lang="en-US" dirty="0"/>
                  <a:t> is solvable in polynomial time: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/>
                  <a:t>‘restricting the combinatorial explosion to a small parameter’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7AB631-8C65-06C6-4869-B99DD8416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2520" y="864108"/>
                <a:ext cx="7984066" cy="5120640"/>
              </a:xfr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64AD4D-7526-B57A-99A8-33C2B12AB116}"/>
                  </a:ext>
                </a:extLst>
              </p:cNvPr>
              <p:cNvSpPr/>
              <p:nvPr/>
            </p:nvSpPr>
            <p:spPr>
              <a:xfrm>
                <a:off x="2982179" y="1040188"/>
                <a:ext cx="8204747" cy="829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0" i="1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Vertex Cover is solvable in time </a:t>
                </a:r>
                <a14:m>
                  <m:oMath xmlns:m="http://schemas.openxmlformats.org/officeDocument/2006/math">
                    <m:r>
                      <a:rPr lang="en-US" sz="32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32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cap="none" spc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sz="32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64AD4D-7526-B57A-99A8-33C2B12AB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79" y="1040188"/>
                <a:ext cx="8204747" cy="829330"/>
              </a:xfrm>
              <a:prstGeom prst="rect">
                <a:avLst/>
              </a:prstGeom>
              <a:blipFill>
                <a:blip r:embed="rId3"/>
                <a:stretch>
                  <a:fillRect l="-1783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1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4E0F-43C2-8056-0785-39C5B6DA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Helper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C7BC1-6AEF-1AD4-40B2-CEBD5C430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Denote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the group of all the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, in case there exists a </a:t>
                </a:r>
                <a:r>
                  <a:rPr lang="en-US" b="0" i="1" dirty="0"/>
                  <a:t>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,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C7BC1-6AEF-1AD4-40B2-CEBD5C430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5012C4-8FD1-A7D7-067C-AD86607C0862}"/>
              </a:ext>
            </a:extLst>
          </p:cNvPr>
          <p:cNvGrpSpPr/>
          <p:nvPr/>
        </p:nvGrpSpPr>
        <p:grpSpPr>
          <a:xfrm>
            <a:off x="5670423" y="3424428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153108-D4E7-C4B3-88D6-B91EFF6DDB80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EA6437-50B0-1A91-F991-7B396FA1C936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1366E0-99A1-E164-0E52-BEC3E383CDD4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7F3579-87A8-3104-C2F2-3C43AA28D441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2A5B80-44C1-5205-D4E8-D62B30846B84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A14B54-C703-DD43-4920-2D88BF9B6C35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F8E1CF-4B98-32AE-1C87-3A93003E2492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0C01C6-52D7-FBA4-9B96-03B808DBEA4B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AC5E5B-F328-7413-3656-E40C5F0ED74D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BF3D65-C3AC-9CF1-3499-42B2D3E49FFE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8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4E0F-43C2-8056-0785-39C5B6DA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Search Tree Algorithm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C7BC1-6AEF-1AD4-40B2-CEBD5C430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the maximum degree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Base Cases: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no edges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0" dirty="0"/>
                  <a:t> is a vertex cover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there can’t be a vertex cover</a:t>
                </a:r>
              </a:p>
              <a:p>
                <a:r>
                  <a:rPr lang="en-US" dirty="0"/>
                  <a:t>Recursively: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C7BC1-6AEF-1AD4-40B2-CEBD5C430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388C739-B995-0D27-C814-3B953E6013B7}"/>
              </a:ext>
            </a:extLst>
          </p:cNvPr>
          <p:cNvGrpSpPr/>
          <p:nvPr/>
        </p:nvGrpSpPr>
        <p:grpSpPr>
          <a:xfrm>
            <a:off x="6965309" y="4584743"/>
            <a:ext cx="3332721" cy="1140277"/>
            <a:chOff x="6965309" y="4584743"/>
            <a:chExt cx="3332721" cy="11402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AC8949-37C2-B839-37A2-DA85F988D45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965309" y="4644064"/>
              <a:ext cx="1746463" cy="62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42CE502-8F06-6DE6-9918-8FB396C77836}"/>
                    </a:ext>
                  </a:extLst>
                </p:cNvPr>
                <p:cNvSpPr/>
                <p:nvPr/>
              </p:nvSpPr>
              <p:spPr>
                <a:xfrm>
                  <a:off x="7125514" y="5264085"/>
                  <a:ext cx="3172516" cy="46093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kern="12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𝐵𝑆𝑇</m:t>
                        </m:r>
                        <m:r>
                          <a:rPr lang="en-US" sz="1800" i="1" kern="12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800" i="1" kern="12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  <m:r>
                          <a:rPr lang="en-US" sz="1800" b="0" i="1" kern="12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−{</m:t>
                        </m:r>
                        <m:r>
                          <a:rPr lang="en-US" sz="1800" b="0" i="1" kern="12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lang="en-US" sz="1800" b="0" i="1" kern="120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}, </m:t>
                        </m:r>
                        <m:r>
                          <a:rPr lang="en-US" sz="1800" b="0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lang="en-US" sz="1800" b="0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42CE502-8F06-6DE6-9918-8FB396C778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514" y="5264085"/>
                  <a:ext cx="3172516" cy="460935"/>
                </a:xfrm>
                <a:prstGeom prst="rect">
                  <a:avLst/>
                </a:prstGeom>
                <a:blipFill>
                  <a:blip r:embed="rId4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234CF2-ED76-98B8-D4D2-A156D7953402}"/>
                    </a:ext>
                  </a:extLst>
                </p:cNvPr>
                <p:cNvSpPr txBox="1"/>
                <p:nvPr/>
              </p:nvSpPr>
              <p:spPr>
                <a:xfrm>
                  <a:off x="7707121" y="4584743"/>
                  <a:ext cx="1271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234CF2-ED76-98B8-D4D2-A156D7953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7121" y="4584743"/>
                  <a:ext cx="12714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24FFF4-A80E-D461-D3EC-101D30D3A555}"/>
              </a:ext>
            </a:extLst>
          </p:cNvPr>
          <p:cNvGrpSpPr/>
          <p:nvPr/>
        </p:nvGrpSpPr>
        <p:grpSpPr>
          <a:xfrm>
            <a:off x="3526479" y="4584743"/>
            <a:ext cx="3534569" cy="1140277"/>
            <a:chOff x="3526479" y="4584743"/>
            <a:chExt cx="3534569" cy="114027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D70A962-19AA-6EC3-40E0-8D3DDBB6E819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5293764" y="4644064"/>
              <a:ext cx="1656295" cy="62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92B33E-89E4-CE8E-D03C-356BDFAD2A3F}"/>
                    </a:ext>
                  </a:extLst>
                </p:cNvPr>
                <p:cNvSpPr/>
                <p:nvPr/>
              </p:nvSpPr>
              <p:spPr>
                <a:xfrm>
                  <a:off x="3526479" y="5264085"/>
                  <a:ext cx="3534569" cy="46093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𝐵𝑆𝑇</m:t>
                      </m:r>
                      <m:d>
                        <m:dPr>
                          <m:ctrlPr>
                            <a:rPr lang="en-US" sz="1800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1800" b="0" i="1" kern="12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lang="en-US" sz="1800" b="0" i="1" kern="12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lang="en-US" sz="1800" b="0" i="1" kern="12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800" b="0" i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800" b="0" i="1" kern="1200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92B33E-89E4-CE8E-D03C-356BDFAD2A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479" y="5264085"/>
                  <a:ext cx="3534569" cy="4609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EDA5691-35DF-9B71-02E2-A50A28FF8638}"/>
                    </a:ext>
                  </a:extLst>
                </p:cNvPr>
                <p:cNvSpPr txBox="1"/>
                <p:nvPr/>
              </p:nvSpPr>
              <p:spPr>
                <a:xfrm>
                  <a:off x="4604301" y="4584743"/>
                  <a:ext cx="1271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EDA5691-35DF-9B71-02E2-A50A28FF8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301" y="4584743"/>
                  <a:ext cx="127147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32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6284-26E8-C3CF-C8D2-0C6E667A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Search Tree Algorithm Simulation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182267-155C-4203-AE49-D20E70778F52}"/>
              </a:ext>
            </a:extLst>
          </p:cNvPr>
          <p:cNvGrpSpPr/>
          <p:nvPr/>
        </p:nvGrpSpPr>
        <p:grpSpPr>
          <a:xfrm>
            <a:off x="5108448" y="158496"/>
            <a:ext cx="4376928" cy="2502280"/>
            <a:chOff x="5108448" y="158496"/>
            <a:chExt cx="4376928" cy="250228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715D16E-F2C0-1CBE-00CB-297121E709BE}"/>
                </a:ext>
              </a:extLst>
            </p:cNvPr>
            <p:cNvGrpSpPr/>
            <p:nvPr/>
          </p:nvGrpSpPr>
          <p:grpSpPr>
            <a:xfrm>
              <a:off x="5108448" y="158496"/>
              <a:ext cx="4376928" cy="2502280"/>
              <a:chOff x="5108448" y="158496"/>
              <a:chExt cx="4376928" cy="250228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1DBB9B-3C1A-4509-87EA-741F48D24A6F}"/>
                  </a:ext>
                </a:extLst>
              </p:cNvPr>
              <p:cNvSpPr/>
              <p:nvPr/>
            </p:nvSpPr>
            <p:spPr>
              <a:xfrm>
                <a:off x="5108448" y="158496"/>
                <a:ext cx="4376928" cy="25022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EF9E711-D93C-70A6-80EC-40C61864EBFE}"/>
                  </a:ext>
                </a:extLst>
              </p:cNvPr>
              <p:cNvGrpSpPr/>
              <p:nvPr/>
            </p:nvGrpSpPr>
            <p:grpSpPr>
              <a:xfrm>
                <a:off x="5414209" y="300605"/>
                <a:ext cx="2969206" cy="2187521"/>
                <a:chOff x="5029200" y="3429000"/>
                <a:chExt cx="2969206" cy="2187521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1FFFEF-DB2B-A06F-4E70-D28319047B68}"/>
                    </a:ext>
                  </a:extLst>
                </p:cNvPr>
                <p:cNvSpPr/>
                <p:nvPr/>
              </p:nvSpPr>
              <p:spPr>
                <a:xfrm>
                  <a:off x="5035296" y="3429000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FD22582-DBE3-05FB-F5BA-FE951BC14CB5}"/>
                    </a:ext>
                  </a:extLst>
                </p:cNvPr>
                <p:cNvSpPr/>
                <p:nvPr/>
              </p:nvSpPr>
              <p:spPr>
                <a:xfrm>
                  <a:off x="5894832" y="4330059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361E02BF-A947-118B-B842-1782DFE06AE1}"/>
                    </a:ext>
                  </a:extLst>
                </p:cNvPr>
                <p:cNvSpPr/>
                <p:nvPr/>
              </p:nvSpPr>
              <p:spPr>
                <a:xfrm>
                  <a:off x="6647805" y="3701662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6E05A7D-3A7D-5CBC-E06B-B0F1709F4283}"/>
                    </a:ext>
                  </a:extLst>
                </p:cNvPr>
                <p:cNvSpPr/>
                <p:nvPr/>
              </p:nvSpPr>
              <p:spPr>
                <a:xfrm>
                  <a:off x="7474150" y="5080073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3A832B8-52C8-0C88-3F2C-69C292972460}"/>
                    </a:ext>
                  </a:extLst>
                </p:cNvPr>
                <p:cNvSpPr/>
                <p:nvPr/>
              </p:nvSpPr>
              <p:spPr>
                <a:xfrm>
                  <a:off x="5029200" y="5104457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A44996EC-2504-DE83-7219-3DF5638E1243}"/>
                    </a:ext>
                  </a:extLst>
                </p:cNvPr>
                <p:cNvCxnSpPr>
                  <a:stCxn id="5" idx="5"/>
                  <a:endCxn id="6" idx="1"/>
                </p:cNvCxnSpPr>
                <p:nvPr/>
              </p:nvCxnSpPr>
              <p:spPr>
                <a:xfrm>
                  <a:off x="5482776" y="3866074"/>
                  <a:ext cx="504000" cy="53897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EE80079-01F6-FC3C-1954-7E56B9C27CAF}"/>
                    </a:ext>
                  </a:extLst>
                </p:cNvPr>
                <p:cNvCxnSpPr>
                  <a:cxnSpLocks/>
                  <a:stCxn id="7" idx="3"/>
                  <a:endCxn id="6" idx="7"/>
                </p:cNvCxnSpPr>
                <p:nvPr/>
              </p:nvCxnSpPr>
              <p:spPr>
                <a:xfrm flipH="1">
                  <a:off x="6342312" y="4138736"/>
                  <a:ext cx="382269" cy="26631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6D8DEA0-8FEC-1061-2AF0-3E654AFB3609}"/>
                    </a:ext>
                  </a:extLst>
                </p:cNvPr>
                <p:cNvCxnSpPr>
                  <a:cxnSpLocks/>
                  <a:stCxn id="9" idx="6"/>
                  <a:endCxn id="8" idx="2"/>
                </p:cNvCxnSpPr>
                <p:nvPr/>
              </p:nvCxnSpPr>
              <p:spPr>
                <a:xfrm flipV="1">
                  <a:off x="5553456" y="5336105"/>
                  <a:ext cx="1920694" cy="2438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2DECC30-E396-1772-4240-002C9936C01C}"/>
                    </a:ext>
                  </a:extLst>
                </p:cNvPr>
                <p:cNvCxnSpPr>
                  <a:cxnSpLocks/>
                  <a:stCxn id="6" idx="3"/>
                  <a:endCxn id="9" idx="7"/>
                </p:cNvCxnSpPr>
                <p:nvPr/>
              </p:nvCxnSpPr>
              <p:spPr>
                <a:xfrm flipH="1">
                  <a:off x="5476680" y="4767133"/>
                  <a:ext cx="494928" cy="41231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AF184D1-E6A3-C368-8AE4-2FBD350200C8}"/>
                    </a:ext>
                  </a:extLst>
                </p:cNvPr>
                <p:cNvCxnSpPr>
                  <a:cxnSpLocks/>
                  <a:stCxn id="7" idx="5"/>
                  <a:endCxn id="8" idx="0"/>
                </p:cNvCxnSpPr>
                <p:nvPr/>
              </p:nvCxnSpPr>
              <p:spPr>
                <a:xfrm>
                  <a:off x="7095285" y="4138736"/>
                  <a:ext cx="640993" cy="941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D6E76D0-7052-2FAC-158A-2F3315CCB170}"/>
                      </a:ext>
                    </a:extLst>
                  </p:cNvPr>
                  <p:cNvSpPr txBox="1"/>
                  <p:nvPr/>
                </p:nvSpPr>
                <p:spPr>
                  <a:xfrm>
                    <a:off x="8121287" y="1226841"/>
                    <a:ext cx="12397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D6E76D0-7052-2FAC-158A-2F3315CCB1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287" y="1226841"/>
                    <a:ext cx="123974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7EE28-39E8-AAB5-F025-061294C4B884}"/>
                </a:ext>
              </a:extLst>
            </p:cNvPr>
            <p:cNvSpPr/>
            <p:nvPr/>
          </p:nvSpPr>
          <p:spPr>
            <a:xfrm>
              <a:off x="8621280" y="256659"/>
              <a:ext cx="718472" cy="2726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BE15C7-1258-E49F-9083-F80DB012E6B6}"/>
              </a:ext>
            </a:extLst>
          </p:cNvPr>
          <p:cNvGrpSpPr/>
          <p:nvPr/>
        </p:nvGrpSpPr>
        <p:grpSpPr>
          <a:xfrm>
            <a:off x="7204693" y="2660776"/>
            <a:ext cx="4376928" cy="3649924"/>
            <a:chOff x="7204693" y="2660776"/>
            <a:chExt cx="4376928" cy="364992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5BF3C7B-EB54-133B-CEEF-AD2EA38E7095}"/>
                </a:ext>
              </a:extLst>
            </p:cNvPr>
            <p:cNvGrpSpPr/>
            <p:nvPr/>
          </p:nvGrpSpPr>
          <p:grpSpPr>
            <a:xfrm>
              <a:off x="7296912" y="2660776"/>
              <a:ext cx="2469331" cy="1147644"/>
              <a:chOff x="7296912" y="2660776"/>
              <a:chExt cx="2469331" cy="1147644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0833D47-CA64-4D19-797A-4E9AD99C1117}"/>
                  </a:ext>
                </a:extLst>
              </p:cNvPr>
              <p:cNvCxnSpPr>
                <a:cxnSpLocks/>
                <a:stCxn id="48" idx="2"/>
                <a:endCxn id="53" idx="0"/>
              </p:cNvCxnSpPr>
              <p:nvPr/>
            </p:nvCxnSpPr>
            <p:spPr>
              <a:xfrm>
                <a:off x="7296912" y="2660776"/>
                <a:ext cx="2096245" cy="114764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A9E4D07-AF01-65AC-218C-7FD88079E113}"/>
                      </a:ext>
                    </a:extLst>
                  </p:cNvPr>
                  <p:cNvSpPr txBox="1"/>
                  <p:nvPr/>
                </p:nvSpPr>
                <p:spPr>
                  <a:xfrm>
                    <a:off x="8494773" y="2926368"/>
                    <a:ext cx="12714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A9E4D07-AF01-65AC-218C-7FD88079E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4773" y="2926368"/>
                    <a:ext cx="127147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9EA544-DEE0-0BBD-6F02-835362BB3310}"/>
                </a:ext>
              </a:extLst>
            </p:cNvPr>
            <p:cNvGrpSpPr/>
            <p:nvPr/>
          </p:nvGrpSpPr>
          <p:grpSpPr>
            <a:xfrm>
              <a:off x="7204693" y="3808420"/>
              <a:ext cx="4376928" cy="2502280"/>
              <a:chOff x="7204693" y="3808420"/>
              <a:chExt cx="4376928" cy="250228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8584535-DE1B-11AD-CBF8-F05626A8D48F}"/>
                  </a:ext>
                </a:extLst>
              </p:cNvPr>
              <p:cNvGrpSpPr/>
              <p:nvPr/>
            </p:nvGrpSpPr>
            <p:grpSpPr>
              <a:xfrm>
                <a:off x="7204693" y="3808420"/>
                <a:ext cx="4376928" cy="2502280"/>
                <a:chOff x="7204693" y="3808420"/>
                <a:chExt cx="4376928" cy="250228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5BBAF4F-4EE9-559A-352B-916CEB7AFE36}"/>
                    </a:ext>
                  </a:extLst>
                </p:cNvPr>
                <p:cNvSpPr/>
                <p:nvPr/>
              </p:nvSpPr>
              <p:spPr>
                <a:xfrm>
                  <a:off x="7204693" y="3808420"/>
                  <a:ext cx="4376928" cy="250228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D7DDD25-3D48-68C0-1006-20E785558EFE}"/>
                    </a:ext>
                  </a:extLst>
                </p:cNvPr>
                <p:cNvGrpSpPr/>
                <p:nvPr/>
              </p:nvGrpSpPr>
              <p:grpSpPr>
                <a:xfrm>
                  <a:off x="7578524" y="3879156"/>
                  <a:ext cx="2969206" cy="2187521"/>
                  <a:chOff x="5029200" y="3429000"/>
                  <a:chExt cx="2969206" cy="218752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6A146B92-7881-16AC-7E49-96C8453CCF39}"/>
                      </a:ext>
                    </a:extLst>
                  </p:cNvPr>
                  <p:cNvSpPr/>
                  <p:nvPr/>
                </p:nvSpPr>
                <p:spPr>
                  <a:xfrm>
                    <a:off x="5035296" y="3429000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E0D67229-202B-81E0-A77F-158FB547840D}"/>
                      </a:ext>
                    </a:extLst>
                  </p:cNvPr>
                  <p:cNvSpPr/>
                  <p:nvPr/>
                </p:nvSpPr>
                <p:spPr>
                  <a:xfrm>
                    <a:off x="6647805" y="3701662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9401F1E-7EF4-EEB5-F918-26599B3A5278}"/>
                      </a:ext>
                    </a:extLst>
                  </p:cNvPr>
                  <p:cNvSpPr/>
                  <p:nvPr/>
                </p:nvSpPr>
                <p:spPr>
                  <a:xfrm>
                    <a:off x="7474150" y="5080073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18B4D62-D168-AD9E-E39E-3B9ED76A7663}"/>
                      </a:ext>
                    </a:extLst>
                  </p:cNvPr>
                  <p:cNvSpPr/>
                  <p:nvPr/>
                </p:nvSpPr>
                <p:spPr>
                  <a:xfrm>
                    <a:off x="5029200" y="5104457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C6CF4EC7-50AE-13BF-33A4-E2B8A7C86902}"/>
                      </a:ext>
                    </a:extLst>
                  </p:cNvPr>
                  <p:cNvCxnSpPr>
                    <a:cxnSpLocks/>
                    <a:stCxn id="27" idx="6"/>
                    <a:endCxn id="26" idx="2"/>
                  </p:cNvCxnSpPr>
                  <p:nvPr/>
                </p:nvCxnSpPr>
                <p:spPr>
                  <a:xfrm flipV="1">
                    <a:off x="5553456" y="5336105"/>
                    <a:ext cx="1920694" cy="2438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689E9747-B3F6-A319-E293-50BC0F96A321}"/>
                      </a:ext>
                    </a:extLst>
                  </p:cNvPr>
                  <p:cNvCxnSpPr>
                    <a:cxnSpLocks/>
                    <a:stCxn id="25" idx="5"/>
                    <a:endCxn id="26" idx="0"/>
                  </p:cNvCxnSpPr>
                  <p:nvPr/>
                </p:nvCxnSpPr>
                <p:spPr>
                  <a:xfrm>
                    <a:off x="7095285" y="4138736"/>
                    <a:ext cx="640993" cy="94133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D18390BB-39D8-68E7-0C82-89D387FEA0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85602" y="4690228"/>
                      <a:ext cx="12397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D18390BB-39D8-68E7-0C82-89D387FEA0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5602" y="4690228"/>
                      <a:ext cx="123974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1D44DD-6D0E-E0DA-4B84-B0CE64F233AF}"/>
                  </a:ext>
                </a:extLst>
              </p:cNvPr>
              <p:cNvSpPr/>
              <p:nvPr/>
            </p:nvSpPr>
            <p:spPr>
              <a:xfrm>
                <a:off x="10786022" y="3879156"/>
                <a:ext cx="718472" cy="2726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851350-83FC-6A7B-04AA-FDFEB45E7FE6}"/>
              </a:ext>
            </a:extLst>
          </p:cNvPr>
          <p:cNvGrpSpPr/>
          <p:nvPr/>
        </p:nvGrpSpPr>
        <p:grpSpPr>
          <a:xfrm>
            <a:off x="4167045" y="2660776"/>
            <a:ext cx="3129867" cy="2398784"/>
            <a:chOff x="4167045" y="2660776"/>
            <a:chExt cx="3129867" cy="239878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43F1B01-4741-CE00-3160-7C812138AD66}"/>
                </a:ext>
              </a:extLst>
            </p:cNvPr>
            <p:cNvGrpSpPr/>
            <p:nvPr/>
          </p:nvGrpSpPr>
          <p:grpSpPr>
            <a:xfrm>
              <a:off x="4464997" y="2660776"/>
              <a:ext cx="2831915" cy="1101706"/>
              <a:chOff x="4464997" y="2660776"/>
              <a:chExt cx="2831915" cy="110170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69BA6FF-D455-B8DD-6B47-9166CF292021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 flipH="1">
                <a:off x="5861689" y="2660776"/>
                <a:ext cx="1435223" cy="110170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74B7D48-DDA2-FC59-7438-369076968ED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4997" y="2892424"/>
                    <a:ext cx="21459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74B7D48-DDA2-FC59-7438-369076968E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4997" y="2892424"/>
                    <a:ext cx="214595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4C2462C-6628-3A83-C85F-2AE95E7F03AD}"/>
                </a:ext>
              </a:extLst>
            </p:cNvPr>
            <p:cNvGrpSpPr/>
            <p:nvPr/>
          </p:nvGrpSpPr>
          <p:grpSpPr>
            <a:xfrm>
              <a:off x="4167045" y="3808420"/>
              <a:ext cx="2089412" cy="1251140"/>
              <a:chOff x="4167045" y="3808420"/>
              <a:chExt cx="2089412" cy="125114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0A64664-1409-B05D-D988-C75ED2F86E8E}"/>
                  </a:ext>
                </a:extLst>
              </p:cNvPr>
              <p:cNvGrpSpPr/>
              <p:nvPr/>
            </p:nvGrpSpPr>
            <p:grpSpPr>
              <a:xfrm>
                <a:off x="4167045" y="3808420"/>
                <a:ext cx="2089412" cy="1251140"/>
                <a:chOff x="4167045" y="3808420"/>
                <a:chExt cx="2089412" cy="125114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5CA8D96-ADEC-A734-698E-FC3BFE1A63F9}"/>
                    </a:ext>
                  </a:extLst>
                </p:cNvPr>
                <p:cNvSpPr/>
                <p:nvPr/>
              </p:nvSpPr>
              <p:spPr>
                <a:xfrm>
                  <a:off x="4167045" y="3808420"/>
                  <a:ext cx="2089412" cy="12511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72A0A9F-0666-7502-6D1E-DA60006880BF}"/>
                    </a:ext>
                  </a:extLst>
                </p:cNvPr>
                <p:cNvSpPr/>
                <p:nvPr/>
              </p:nvSpPr>
              <p:spPr>
                <a:xfrm>
                  <a:off x="4315049" y="4222310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4C85DC58-62BF-4E4D-1AEC-A26E83AB60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68735" y="4249324"/>
                      <a:ext cx="12397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4C85DC58-62BF-4E4D-1AEC-A26E83AB60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8735" y="4249324"/>
                      <a:ext cx="123974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4E9E6E-FE50-05BE-267D-EACC07F95A77}"/>
                  </a:ext>
                </a:extLst>
              </p:cNvPr>
              <p:cNvSpPr/>
              <p:nvPr/>
            </p:nvSpPr>
            <p:spPr>
              <a:xfrm>
                <a:off x="5440355" y="3908631"/>
                <a:ext cx="718472" cy="2726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</p:grp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6A1B7BEB-B3BD-CAC5-87C7-4DF4A1BBCBD1}"/>
              </a:ext>
            </a:extLst>
          </p:cNvPr>
          <p:cNvSpPr/>
          <p:nvPr/>
        </p:nvSpPr>
        <p:spPr>
          <a:xfrm>
            <a:off x="3589586" y="3512573"/>
            <a:ext cx="3242021" cy="1790554"/>
          </a:xfrm>
          <a:prstGeom prst="mathMultiply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B6CB-36C9-B53E-9524-F334CC08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Search Tree Algorithm Simulation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657752-1226-9C40-1B28-F2423AC4B4D3}"/>
              </a:ext>
            </a:extLst>
          </p:cNvPr>
          <p:cNvGrpSpPr/>
          <p:nvPr/>
        </p:nvGrpSpPr>
        <p:grpSpPr>
          <a:xfrm>
            <a:off x="4847566" y="244744"/>
            <a:ext cx="4376928" cy="2502280"/>
            <a:chOff x="4847566" y="244744"/>
            <a:chExt cx="4376928" cy="2502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44CAC0-C6BF-CD19-B9F4-ADE904640610}"/>
                </a:ext>
              </a:extLst>
            </p:cNvPr>
            <p:cNvGrpSpPr/>
            <p:nvPr/>
          </p:nvGrpSpPr>
          <p:grpSpPr>
            <a:xfrm>
              <a:off x="4847566" y="244744"/>
              <a:ext cx="4376928" cy="2502280"/>
              <a:chOff x="7204693" y="3808420"/>
              <a:chExt cx="4376928" cy="250228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CE2169-4258-6A80-6881-B25C18051780}"/>
                  </a:ext>
                </a:extLst>
              </p:cNvPr>
              <p:cNvSpPr/>
              <p:nvPr/>
            </p:nvSpPr>
            <p:spPr>
              <a:xfrm>
                <a:off x="7204693" y="3808420"/>
                <a:ext cx="4376928" cy="25022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1F85546-38BA-2996-17ED-C587FD8FD3DE}"/>
                  </a:ext>
                </a:extLst>
              </p:cNvPr>
              <p:cNvGrpSpPr/>
              <p:nvPr/>
            </p:nvGrpSpPr>
            <p:grpSpPr>
              <a:xfrm>
                <a:off x="7578524" y="3879156"/>
                <a:ext cx="2969206" cy="2187521"/>
                <a:chOff x="5029200" y="3429000"/>
                <a:chExt cx="2969206" cy="2187521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9D9F883-5C73-EDC2-E8DA-66C526741ACA}"/>
                    </a:ext>
                  </a:extLst>
                </p:cNvPr>
                <p:cNvSpPr/>
                <p:nvPr/>
              </p:nvSpPr>
              <p:spPr>
                <a:xfrm>
                  <a:off x="5035296" y="3429000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E68DDB6-AB28-29D0-6FAC-66604AAE0840}"/>
                    </a:ext>
                  </a:extLst>
                </p:cNvPr>
                <p:cNvSpPr/>
                <p:nvPr/>
              </p:nvSpPr>
              <p:spPr>
                <a:xfrm>
                  <a:off x="6647805" y="3701662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</a:t>
                  </a: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5884658-03CC-C203-CB2E-224F9A9EB286}"/>
                    </a:ext>
                  </a:extLst>
                </p:cNvPr>
                <p:cNvSpPr/>
                <p:nvPr/>
              </p:nvSpPr>
              <p:spPr>
                <a:xfrm>
                  <a:off x="7474150" y="5080073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CF11899-4498-4620-7835-8CDA00EA9F62}"/>
                    </a:ext>
                  </a:extLst>
                </p:cNvPr>
                <p:cNvSpPr/>
                <p:nvPr/>
              </p:nvSpPr>
              <p:spPr>
                <a:xfrm>
                  <a:off x="5029200" y="5104457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B6B1EC4-1A6A-B562-4894-9DC2BB99EC43}"/>
                    </a:ext>
                  </a:extLst>
                </p:cNvPr>
                <p:cNvCxnSpPr>
                  <a:cxnSpLocks/>
                  <a:stCxn id="13" idx="6"/>
                  <a:endCxn id="12" idx="2"/>
                </p:cNvCxnSpPr>
                <p:nvPr/>
              </p:nvCxnSpPr>
              <p:spPr>
                <a:xfrm flipV="1">
                  <a:off x="5553456" y="5336105"/>
                  <a:ext cx="1920694" cy="2438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F9175DE-4F1C-EFD7-C365-3624C9DB98BE}"/>
                    </a:ext>
                  </a:extLst>
                </p:cNvPr>
                <p:cNvCxnSpPr>
                  <a:cxnSpLocks/>
                  <a:stCxn id="11" idx="5"/>
                  <a:endCxn id="12" idx="0"/>
                </p:cNvCxnSpPr>
                <p:nvPr/>
              </p:nvCxnSpPr>
              <p:spPr>
                <a:xfrm>
                  <a:off x="7095285" y="4138736"/>
                  <a:ext cx="640993" cy="941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462A449-22D6-A935-3608-91674F2951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5602" y="4690228"/>
                    <a:ext cx="12397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462A449-22D6-A935-3608-91674F2951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5602" y="4690228"/>
                    <a:ext cx="123974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9169C4-6752-4E75-C24F-7D69C7A97AF1}"/>
                </a:ext>
              </a:extLst>
            </p:cNvPr>
            <p:cNvSpPr/>
            <p:nvPr/>
          </p:nvSpPr>
          <p:spPr>
            <a:xfrm>
              <a:off x="8413803" y="324891"/>
              <a:ext cx="718472" cy="2726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8AEF14-4FCC-34F4-3F45-300FE1EAACCB}"/>
              </a:ext>
            </a:extLst>
          </p:cNvPr>
          <p:cNvGrpSpPr/>
          <p:nvPr/>
        </p:nvGrpSpPr>
        <p:grpSpPr>
          <a:xfrm>
            <a:off x="6943811" y="2770185"/>
            <a:ext cx="4376928" cy="3649924"/>
            <a:chOff x="6943811" y="2770061"/>
            <a:chExt cx="4376928" cy="364992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38D83E-56DB-3B84-E90D-21F64604EDEE}"/>
                </a:ext>
              </a:extLst>
            </p:cNvPr>
            <p:cNvGrpSpPr/>
            <p:nvPr/>
          </p:nvGrpSpPr>
          <p:grpSpPr>
            <a:xfrm>
              <a:off x="7036030" y="2770061"/>
              <a:ext cx="2469331" cy="1147644"/>
              <a:chOff x="7296912" y="2660776"/>
              <a:chExt cx="2469331" cy="1147644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C136795-1BDC-6218-518B-0EC47E758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6912" y="2660776"/>
                <a:ext cx="2096245" cy="114764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4D0085B-D1C4-3157-49E7-319EB7A9EC16}"/>
                      </a:ext>
                    </a:extLst>
                  </p:cNvPr>
                  <p:cNvSpPr txBox="1"/>
                  <p:nvPr/>
                </p:nvSpPr>
                <p:spPr>
                  <a:xfrm>
                    <a:off x="8494773" y="2926368"/>
                    <a:ext cx="12714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4D0085B-D1C4-3157-49E7-319EB7A9EC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4773" y="2926368"/>
                    <a:ext cx="127147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DBCBD9D-65FB-4908-D245-347E4E2084AB}"/>
                </a:ext>
              </a:extLst>
            </p:cNvPr>
            <p:cNvGrpSpPr/>
            <p:nvPr/>
          </p:nvGrpSpPr>
          <p:grpSpPr>
            <a:xfrm>
              <a:off x="6943811" y="3917705"/>
              <a:ext cx="4376928" cy="2502280"/>
              <a:chOff x="6943811" y="3917705"/>
              <a:chExt cx="4376928" cy="250228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865C47F-0505-CD7F-77F2-AD4E8852E04C}"/>
                  </a:ext>
                </a:extLst>
              </p:cNvPr>
              <p:cNvGrpSpPr/>
              <p:nvPr/>
            </p:nvGrpSpPr>
            <p:grpSpPr>
              <a:xfrm>
                <a:off x="6943811" y="3917705"/>
                <a:ext cx="4376928" cy="2502280"/>
                <a:chOff x="7204693" y="3808420"/>
                <a:chExt cx="4376928" cy="250228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980D6DB-1541-F606-07AA-9A13744DC5D5}"/>
                    </a:ext>
                  </a:extLst>
                </p:cNvPr>
                <p:cNvSpPr/>
                <p:nvPr/>
              </p:nvSpPr>
              <p:spPr>
                <a:xfrm>
                  <a:off x="7204693" y="3808420"/>
                  <a:ext cx="4376928" cy="250228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628D689-3D5E-9F1E-379D-5990BAB0E66F}"/>
                    </a:ext>
                  </a:extLst>
                </p:cNvPr>
                <p:cNvGrpSpPr/>
                <p:nvPr/>
              </p:nvGrpSpPr>
              <p:grpSpPr>
                <a:xfrm>
                  <a:off x="7578524" y="3879156"/>
                  <a:ext cx="2142861" cy="2187521"/>
                  <a:chOff x="5029200" y="3429000"/>
                  <a:chExt cx="2142861" cy="2187521"/>
                </a:xfrm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E6350C86-1090-E9AC-7E67-15B25A4BC9A2}"/>
                      </a:ext>
                    </a:extLst>
                  </p:cNvPr>
                  <p:cNvSpPr/>
                  <p:nvPr/>
                </p:nvSpPr>
                <p:spPr>
                  <a:xfrm>
                    <a:off x="5035296" y="3429000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A90A399D-74FE-E2A0-611D-B0A2A6518585}"/>
                      </a:ext>
                    </a:extLst>
                  </p:cNvPr>
                  <p:cNvSpPr/>
                  <p:nvPr/>
                </p:nvSpPr>
                <p:spPr>
                  <a:xfrm>
                    <a:off x="6647805" y="3701662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6D8E6C26-2ED8-D714-4194-DFA6BDED3AB9}"/>
                      </a:ext>
                    </a:extLst>
                  </p:cNvPr>
                  <p:cNvSpPr/>
                  <p:nvPr/>
                </p:nvSpPr>
                <p:spPr>
                  <a:xfrm>
                    <a:off x="5029200" y="5104457"/>
                    <a:ext cx="524256" cy="51206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36AF33C4-2CD9-2413-FA64-564DB86804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85602" y="4690228"/>
                      <a:ext cx="12397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36AF33C4-2CD9-2413-FA64-564DB86804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5602" y="4690228"/>
                      <a:ext cx="123974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622901A-6D8E-1E65-0556-E52F7D425CE7}"/>
                  </a:ext>
                </a:extLst>
              </p:cNvPr>
              <p:cNvSpPr/>
              <p:nvPr/>
            </p:nvSpPr>
            <p:spPr>
              <a:xfrm>
                <a:off x="10500637" y="3968355"/>
                <a:ext cx="718472" cy="2726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DEB5C7-1CDA-9FBE-85BB-5139381E1D69}"/>
              </a:ext>
            </a:extLst>
          </p:cNvPr>
          <p:cNvGrpSpPr/>
          <p:nvPr/>
        </p:nvGrpSpPr>
        <p:grpSpPr>
          <a:xfrm>
            <a:off x="4320706" y="2770185"/>
            <a:ext cx="2709978" cy="2350024"/>
            <a:chOff x="4326052" y="2767697"/>
            <a:chExt cx="2709978" cy="23500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471E5F9-A7D0-2659-56C6-DFB75080DB81}"/>
                </a:ext>
              </a:extLst>
            </p:cNvPr>
            <p:cNvGrpSpPr/>
            <p:nvPr/>
          </p:nvGrpSpPr>
          <p:grpSpPr>
            <a:xfrm>
              <a:off x="4326052" y="2767697"/>
              <a:ext cx="2709978" cy="1101706"/>
              <a:chOff x="4790623" y="2591874"/>
              <a:chExt cx="2709978" cy="1101706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16649EB-2975-863F-5F3D-195A7A236C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65378" y="2591874"/>
                <a:ext cx="1435223" cy="110170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75D107C-AE00-AB61-0C43-A1E85A788BD8}"/>
                      </a:ext>
                    </a:extLst>
                  </p:cNvPr>
                  <p:cNvSpPr txBox="1"/>
                  <p:nvPr/>
                </p:nvSpPr>
                <p:spPr>
                  <a:xfrm>
                    <a:off x="4790623" y="2879273"/>
                    <a:ext cx="21459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75D107C-AE00-AB61-0C43-A1E85A788B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0623" y="2879273"/>
                    <a:ext cx="214595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6CAC4B-08FE-54F3-3BAE-025435381306}"/>
                </a:ext>
              </a:extLst>
            </p:cNvPr>
            <p:cNvGrpSpPr/>
            <p:nvPr/>
          </p:nvGrpSpPr>
          <p:grpSpPr>
            <a:xfrm>
              <a:off x="4475156" y="3866581"/>
              <a:ext cx="2089412" cy="1251140"/>
              <a:chOff x="4475156" y="3866581"/>
              <a:chExt cx="2089412" cy="12511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AA73FD6-2251-C387-0072-612CFBDCD2E8}"/>
                  </a:ext>
                </a:extLst>
              </p:cNvPr>
              <p:cNvGrpSpPr/>
              <p:nvPr/>
            </p:nvGrpSpPr>
            <p:grpSpPr>
              <a:xfrm>
                <a:off x="4475156" y="3866581"/>
                <a:ext cx="2089412" cy="1251140"/>
                <a:chOff x="4167045" y="3808420"/>
                <a:chExt cx="2089412" cy="125114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B40508-8DCE-B55A-41F1-B77C18FC21BF}"/>
                    </a:ext>
                  </a:extLst>
                </p:cNvPr>
                <p:cNvSpPr/>
                <p:nvPr/>
              </p:nvSpPr>
              <p:spPr>
                <a:xfrm>
                  <a:off x="4167045" y="3808420"/>
                  <a:ext cx="2089412" cy="125114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32D2A9F-F57C-6AF0-F01B-91643E12F8B6}"/>
                    </a:ext>
                  </a:extLst>
                </p:cNvPr>
                <p:cNvSpPr/>
                <p:nvPr/>
              </p:nvSpPr>
              <p:spPr>
                <a:xfrm>
                  <a:off x="4315049" y="4222310"/>
                  <a:ext cx="524256" cy="512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1CAA899B-17C6-D1CC-EDAB-2C103D9FA7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68735" y="4249324"/>
                      <a:ext cx="12397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1CAA899B-17C6-D1CC-EDAB-2C103D9FA7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8735" y="4249324"/>
                      <a:ext cx="123974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5CA6C9C-303F-B4AC-23BD-1416BD98EC19}"/>
                  </a:ext>
                </a:extLst>
              </p:cNvPr>
              <p:cNvSpPr/>
              <p:nvPr/>
            </p:nvSpPr>
            <p:spPr>
              <a:xfrm>
                <a:off x="5776663" y="3917705"/>
                <a:ext cx="718472" cy="2726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</p:grpSp>
      </p:grp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20451D4A-9744-D78E-7EB2-6BD30C0A9733}"/>
              </a:ext>
            </a:extLst>
          </p:cNvPr>
          <p:cNvSpPr/>
          <p:nvPr/>
        </p:nvSpPr>
        <p:spPr>
          <a:xfrm>
            <a:off x="3889422" y="3597940"/>
            <a:ext cx="3242021" cy="1790554"/>
          </a:xfrm>
          <a:prstGeom prst="mathMultiply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31ED7D53-F757-6D26-73D4-815BD6049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7961" y="53372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77BF-5C28-3B8E-C8C1-C099281B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F436-CC39-1984-7A39-55E6677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Problem and the Suggested Approach</a:t>
            </a:r>
          </a:p>
          <a:p>
            <a:r>
              <a:rPr lang="en-US" dirty="0">
                <a:solidFill>
                  <a:schemeClr val="tx1"/>
                </a:solidFill>
              </a:rPr>
              <a:t>FPT Algorithms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Parametrizations</a:t>
            </a:r>
          </a:p>
          <a:p>
            <a:r>
              <a:rPr lang="en-US" dirty="0">
                <a:solidFill>
                  <a:schemeClr val="tx1"/>
                </a:solidFill>
              </a:rPr>
              <a:t>Randomization</a:t>
            </a:r>
          </a:p>
          <a:p>
            <a:r>
              <a:rPr lang="en-US" dirty="0">
                <a:solidFill>
                  <a:schemeClr val="tx1"/>
                </a:solidFill>
              </a:rPr>
              <a:t>Kernelization</a:t>
            </a:r>
          </a:p>
          <a:p>
            <a:r>
              <a:rPr lang="en-US" dirty="0">
                <a:solidFill>
                  <a:schemeClr val="tx1"/>
                </a:solidFill>
              </a:rPr>
              <a:t>Recent Developments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94417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7D79-F0B0-5B59-641E-9B250072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Search Tree Algorithm Simulation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6A125C-5B1F-4B43-432F-959ADC0BF63C}"/>
              </a:ext>
            </a:extLst>
          </p:cNvPr>
          <p:cNvGrpSpPr/>
          <p:nvPr/>
        </p:nvGrpSpPr>
        <p:grpSpPr>
          <a:xfrm>
            <a:off x="4346167" y="408585"/>
            <a:ext cx="6930905" cy="3450506"/>
            <a:chOff x="4254669" y="1123837"/>
            <a:chExt cx="6930905" cy="34505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2E08E5-2BE4-2020-3FC1-F55513FE938B}"/>
                </a:ext>
              </a:extLst>
            </p:cNvPr>
            <p:cNvGrpSpPr/>
            <p:nvPr/>
          </p:nvGrpSpPr>
          <p:grpSpPr>
            <a:xfrm>
              <a:off x="4254669" y="1416293"/>
              <a:ext cx="2412196" cy="1602841"/>
              <a:chOff x="4657005" y="1146806"/>
              <a:chExt cx="2412196" cy="160284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44E9E0C-2B92-E876-1288-9C4473371ABF}"/>
                  </a:ext>
                </a:extLst>
              </p:cNvPr>
              <p:cNvGrpSpPr/>
              <p:nvPr/>
            </p:nvGrpSpPr>
            <p:grpSpPr>
              <a:xfrm>
                <a:off x="4657005" y="1146806"/>
                <a:ext cx="2412196" cy="1101706"/>
                <a:chOff x="4884716" y="2660776"/>
                <a:chExt cx="2412196" cy="1101706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F3808BF-605B-59D7-0807-65C2428ED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61689" y="2660776"/>
                  <a:ext cx="1435223" cy="110170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542794A4-4BD2-2C93-B72D-D5961751B7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4716" y="2919410"/>
                      <a:ext cx="21459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542794A4-4BD2-2C93-B72D-D5961751B7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4716" y="2919410"/>
                      <a:ext cx="2145952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DD9DA4-2893-1FE6-2BA5-B9FEE365A677}"/>
                  </a:ext>
                </a:extLst>
              </p:cNvPr>
              <p:cNvSpPr/>
              <p:nvPr/>
            </p:nvSpPr>
            <p:spPr>
              <a:xfrm>
                <a:off x="5339147" y="2210672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2B7011-206C-B64A-61FF-BE8FA85A5C0F}"/>
                </a:ext>
              </a:extLst>
            </p:cNvPr>
            <p:cNvGrpSpPr/>
            <p:nvPr/>
          </p:nvGrpSpPr>
          <p:grpSpPr>
            <a:xfrm>
              <a:off x="8763110" y="2726321"/>
              <a:ext cx="2006583" cy="1651521"/>
              <a:chOff x="9165446" y="2456834"/>
              <a:chExt cx="2006583" cy="165152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C91EA50-71FC-C33E-017C-B39F2F59E67B}"/>
                  </a:ext>
                </a:extLst>
              </p:cNvPr>
              <p:cNvSpPr/>
              <p:nvPr/>
            </p:nvSpPr>
            <p:spPr>
              <a:xfrm>
                <a:off x="10362013" y="3569380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9F00235-B602-6DF1-F5D1-9F55D326B4D7}"/>
                  </a:ext>
                </a:extLst>
              </p:cNvPr>
              <p:cNvGrpSpPr/>
              <p:nvPr/>
            </p:nvGrpSpPr>
            <p:grpSpPr>
              <a:xfrm>
                <a:off x="9165446" y="2456834"/>
                <a:ext cx="2006583" cy="1112546"/>
                <a:chOff x="7296912" y="2662300"/>
                <a:chExt cx="2006583" cy="1112546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5AA73D8-EAC6-1A51-277D-27B41FE22FCC}"/>
                    </a:ext>
                  </a:extLst>
                </p:cNvPr>
                <p:cNvCxnSpPr>
                  <a:cxnSpLocks/>
                  <a:endCxn id="24" idx="0"/>
                </p:cNvCxnSpPr>
                <p:nvPr/>
              </p:nvCxnSpPr>
              <p:spPr>
                <a:xfrm>
                  <a:off x="7296912" y="2662300"/>
                  <a:ext cx="1491398" cy="111254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1C52939-297E-D578-89A9-3598AE48AB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32025" y="2948831"/>
                      <a:ext cx="12714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1C52939-297E-D578-89A9-3598AE48AB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32025" y="2948831"/>
                      <a:ext cx="1271470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A8CFD6-90C4-B77E-AFBE-B6967158F0A6}"/>
                </a:ext>
              </a:extLst>
            </p:cNvPr>
            <p:cNvGrpSpPr/>
            <p:nvPr/>
          </p:nvGrpSpPr>
          <p:grpSpPr>
            <a:xfrm>
              <a:off x="6610131" y="2726321"/>
              <a:ext cx="2177363" cy="1640681"/>
              <a:chOff x="7012467" y="2456834"/>
              <a:chExt cx="2177363" cy="164068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F1D5033-6E21-1A48-6377-FC2C04E9F2BF}"/>
                  </a:ext>
                </a:extLst>
              </p:cNvPr>
              <p:cNvGrpSpPr/>
              <p:nvPr/>
            </p:nvGrpSpPr>
            <p:grpSpPr>
              <a:xfrm>
                <a:off x="7012467" y="2456834"/>
                <a:ext cx="2177363" cy="1101706"/>
                <a:chOff x="5119549" y="2660776"/>
                <a:chExt cx="2177363" cy="1101706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CDB9A6B-78D9-F8AC-94D9-4F1991650F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61689" y="2660776"/>
                  <a:ext cx="1435223" cy="110170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C2796FCD-EE1A-96FD-53CC-507E551F56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19549" y="2892424"/>
                      <a:ext cx="14913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C2796FCD-EE1A-96FD-53CC-507E551F56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9549" y="2892424"/>
                      <a:ext cx="1491399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139D55F-0C74-B56E-A6CC-ACEAFCD26396}"/>
                  </a:ext>
                </a:extLst>
              </p:cNvPr>
              <p:cNvSpPr/>
              <p:nvPr/>
            </p:nvSpPr>
            <p:spPr>
              <a:xfrm>
                <a:off x="7459776" y="3558540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239DB5-554B-415E-D24C-102AECDA054B}"/>
                </a:ext>
              </a:extLst>
            </p:cNvPr>
            <p:cNvGrpSpPr/>
            <p:nvPr/>
          </p:nvGrpSpPr>
          <p:grpSpPr>
            <a:xfrm>
              <a:off x="6666865" y="1393324"/>
              <a:ext cx="2391076" cy="1625809"/>
              <a:chOff x="7069201" y="1123837"/>
              <a:chExt cx="2391076" cy="162580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338A435-CCA3-EC3D-FF00-0A9479752A3B}"/>
                  </a:ext>
                </a:extLst>
              </p:cNvPr>
              <p:cNvSpPr/>
              <p:nvPr/>
            </p:nvSpPr>
            <p:spPr>
              <a:xfrm>
                <a:off x="8870615" y="2210671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757B18F-BE19-EEA8-93DC-D68466F679A9}"/>
                  </a:ext>
                </a:extLst>
              </p:cNvPr>
              <p:cNvGrpSpPr/>
              <p:nvPr/>
            </p:nvGrpSpPr>
            <p:grpSpPr>
              <a:xfrm>
                <a:off x="7069201" y="1123837"/>
                <a:ext cx="2215354" cy="1165765"/>
                <a:chOff x="7296912" y="2660776"/>
                <a:chExt cx="2215354" cy="1165765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09281B70-99C7-B6EB-3EDF-E5A7D83D5F1F}"/>
                    </a:ext>
                  </a:extLst>
                </p:cNvPr>
                <p:cNvCxnSpPr>
                  <a:cxnSpLocks/>
                  <a:endCxn id="14" idx="1"/>
                </p:cNvCxnSpPr>
                <p:nvPr/>
              </p:nvCxnSpPr>
              <p:spPr>
                <a:xfrm>
                  <a:off x="7296912" y="2660776"/>
                  <a:ext cx="1887768" cy="116576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A4B450E1-9261-0937-E2A4-0C30A91BE8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40796" y="2943654"/>
                      <a:ext cx="12714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A4B450E1-9261-0937-E2A4-0C30A91BE8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0796" y="2943654"/>
                      <a:ext cx="127147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4B24D8-1983-4B42-3C63-83D10199A4AE}"/>
                </a:ext>
              </a:extLst>
            </p:cNvPr>
            <p:cNvSpPr/>
            <p:nvPr/>
          </p:nvSpPr>
          <p:spPr>
            <a:xfrm>
              <a:off x="6372034" y="1123837"/>
              <a:ext cx="589662" cy="5389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" name="Multiplication Sign 15">
              <a:extLst>
                <a:ext uri="{FF2B5EF4-FFF2-40B4-BE49-F238E27FC236}">
                  <a16:creationId xmlns:a16="http://schemas.microsoft.com/office/drawing/2014/main" id="{E60A1473-9E48-1ED5-6B0C-5ACF46C2F3B1}"/>
                </a:ext>
              </a:extLst>
            </p:cNvPr>
            <p:cNvSpPr/>
            <p:nvPr/>
          </p:nvSpPr>
          <p:spPr>
            <a:xfrm>
              <a:off x="4435566" y="2298535"/>
              <a:ext cx="1604206" cy="901815"/>
            </a:xfrm>
            <a:prstGeom prst="mathMultiply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Multiplication Sign 30">
              <a:extLst>
                <a:ext uri="{FF2B5EF4-FFF2-40B4-BE49-F238E27FC236}">
                  <a16:creationId xmlns:a16="http://schemas.microsoft.com/office/drawing/2014/main" id="{70DC290C-F54A-6719-78E2-CA622C17B65A}"/>
                </a:ext>
              </a:extLst>
            </p:cNvPr>
            <p:cNvSpPr/>
            <p:nvPr/>
          </p:nvSpPr>
          <p:spPr>
            <a:xfrm>
              <a:off x="6550168" y="3672528"/>
              <a:ext cx="1604206" cy="901815"/>
            </a:xfrm>
            <a:prstGeom prst="mathMultiply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 descr="Checkmark with solid fill">
              <a:extLst>
                <a:ext uri="{FF2B5EF4-FFF2-40B4-BE49-F238E27FC236}">
                  <a16:creationId xmlns:a16="http://schemas.microsoft.com/office/drawing/2014/main" id="{4850F9DD-074A-FB33-BEBB-B54156B8E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46599" y="3853947"/>
              <a:ext cx="538975" cy="5389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1084C1-1E10-9745-47B1-0BAC6D77F310}"/>
                  </a:ext>
                </a:extLst>
              </p:cNvPr>
              <p:cNvSpPr txBox="1"/>
              <p:nvPr/>
            </p:nvSpPr>
            <p:spPr>
              <a:xfrm>
                <a:off x="3588437" y="4004856"/>
                <a:ext cx="7533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always reduced by at least 1, and in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we halt.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 height of the tree cannot be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1084C1-1E10-9745-47B1-0BAC6D77F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7" y="4004856"/>
                <a:ext cx="7533620" cy="646331"/>
              </a:xfrm>
              <a:prstGeom prst="rect">
                <a:avLst/>
              </a:prstGeom>
              <a:blipFill>
                <a:blip r:embed="rId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8C65B4-6F55-09A2-3A5C-D74F4175544F}"/>
                  </a:ext>
                </a:extLst>
              </p:cNvPr>
              <p:cNvSpPr txBox="1"/>
              <p:nvPr/>
            </p:nvSpPr>
            <p:spPr>
              <a:xfrm>
                <a:off x="3588437" y="4664773"/>
                <a:ext cx="7533620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nodes in the tree.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8C65B4-6F55-09A2-3A5C-D74F4175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7" y="4664773"/>
                <a:ext cx="7533620" cy="379784"/>
              </a:xfrm>
              <a:prstGeom prst="rect">
                <a:avLst/>
              </a:prstGeom>
              <a:blipFill>
                <a:blip r:embed="rId9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3903DE-F5E8-E9B6-6359-487142CB6420}"/>
                  </a:ext>
                </a:extLst>
              </p:cNvPr>
              <p:cNvSpPr txBox="1"/>
              <p:nvPr/>
            </p:nvSpPr>
            <p:spPr>
              <a:xfrm>
                <a:off x="3588437" y="5070477"/>
                <a:ext cx="7533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node is one recursive call of the algorithm.</a:t>
                </a:r>
              </a:p>
              <a:p>
                <a:r>
                  <a:rPr lang="en-US" dirty="0"/>
                  <a:t>In each recursive 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3903DE-F5E8-E9B6-6359-487142CB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7" y="5070477"/>
                <a:ext cx="7533620" cy="646331"/>
              </a:xfrm>
              <a:prstGeom prst="rect">
                <a:avLst/>
              </a:prstGeom>
              <a:blipFill>
                <a:blip r:embed="rId10"/>
                <a:stretch>
                  <a:fillRect l="-7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05A64-85EF-ED5E-BD95-D0A1C3B18452}"/>
                  </a:ext>
                </a:extLst>
              </p:cNvPr>
              <p:cNvSpPr txBox="1"/>
              <p:nvPr/>
            </p:nvSpPr>
            <p:spPr>
              <a:xfrm>
                <a:off x="3588436" y="5718908"/>
                <a:ext cx="7921657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Therefore, the overall complexity of the algorithm is bounded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br>
                  <a:rPr lang="en-US" b="1" dirty="0"/>
                </a:br>
                <a:r>
                  <a:rPr lang="en-US" b="1" dirty="0"/>
                  <a:t>proving the theorem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05A64-85EF-ED5E-BD95-D0A1C3B1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6" y="5718908"/>
                <a:ext cx="7921657" cy="681982"/>
              </a:xfrm>
              <a:prstGeom prst="rect">
                <a:avLst/>
              </a:prstGeom>
              <a:blipFill>
                <a:blip r:embed="rId11"/>
                <a:stretch>
                  <a:fillRect l="-693" t="-893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4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7D79-F0B0-5B59-641E-9B250072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Search Tree Algorithm Simulation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6A125C-5B1F-4B43-432F-959ADC0BF63C}"/>
              </a:ext>
            </a:extLst>
          </p:cNvPr>
          <p:cNvGrpSpPr/>
          <p:nvPr/>
        </p:nvGrpSpPr>
        <p:grpSpPr>
          <a:xfrm>
            <a:off x="4346167" y="408585"/>
            <a:ext cx="6930905" cy="3450506"/>
            <a:chOff x="4254669" y="1123837"/>
            <a:chExt cx="6930905" cy="34505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2E08E5-2BE4-2020-3FC1-F55513FE938B}"/>
                </a:ext>
              </a:extLst>
            </p:cNvPr>
            <p:cNvGrpSpPr/>
            <p:nvPr/>
          </p:nvGrpSpPr>
          <p:grpSpPr>
            <a:xfrm>
              <a:off x="4254669" y="1416293"/>
              <a:ext cx="2412196" cy="1602841"/>
              <a:chOff x="4657005" y="1146806"/>
              <a:chExt cx="2412196" cy="160284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44E9E0C-2B92-E876-1288-9C4473371ABF}"/>
                  </a:ext>
                </a:extLst>
              </p:cNvPr>
              <p:cNvGrpSpPr/>
              <p:nvPr/>
            </p:nvGrpSpPr>
            <p:grpSpPr>
              <a:xfrm>
                <a:off x="4657005" y="1146806"/>
                <a:ext cx="2412196" cy="1101706"/>
                <a:chOff x="4884716" y="2660776"/>
                <a:chExt cx="2412196" cy="1101706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F3808BF-605B-59D7-0807-65C2428ED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61689" y="2660776"/>
                  <a:ext cx="1435223" cy="110170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542794A4-4BD2-2C93-B72D-D5961751B7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4716" y="2919410"/>
                      <a:ext cx="21459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542794A4-4BD2-2C93-B72D-D5961751B7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4716" y="2919410"/>
                      <a:ext cx="2145952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DD9DA4-2893-1FE6-2BA5-B9FEE365A677}"/>
                  </a:ext>
                </a:extLst>
              </p:cNvPr>
              <p:cNvSpPr/>
              <p:nvPr/>
            </p:nvSpPr>
            <p:spPr>
              <a:xfrm>
                <a:off x="5339147" y="2210672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2B7011-206C-B64A-61FF-BE8FA85A5C0F}"/>
                </a:ext>
              </a:extLst>
            </p:cNvPr>
            <p:cNvGrpSpPr/>
            <p:nvPr/>
          </p:nvGrpSpPr>
          <p:grpSpPr>
            <a:xfrm>
              <a:off x="8763110" y="2726321"/>
              <a:ext cx="2006583" cy="1651521"/>
              <a:chOff x="9165446" y="2456834"/>
              <a:chExt cx="2006583" cy="165152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C91EA50-71FC-C33E-017C-B39F2F59E67B}"/>
                  </a:ext>
                </a:extLst>
              </p:cNvPr>
              <p:cNvSpPr/>
              <p:nvPr/>
            </p:nvSpPr>
            <p:spPr>
              <a:xfrm>
                <a:off x="10362013" y="3569380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9F00235-B602-6DF1-F5D1-9F55D326B4D7}"/>
                  </a:ext>
                </a:extLst>
              </p:cNvPr>
              <p:cNvGrpSpPr/>
              <p:nvPr/>
            </p:nvGrpSpPr>
            <p:grpSpPr>
              <a:xfrm>
                <a:off x="9165446" y="2456834"/>
                <a:ext cx="2006583" cy="1112546"/>
                <a:chOff x="7296912" y="2662300"/>
                <a:chExt cx="2006583" cy="1112546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5AA73D8-EAC6-1A51-277D-27B41FE22FCC}"/>
                    </a:ext>
                  </a:extLst>
                </p:cNvPr>
                <p:cNvCxnSpPr>
                  <a:cxnSpLocks/>
                  <a:endCxn id="24" idx="0"/>
                </p:cNvCxnSpPr>
                <p:nvPr/>
              </p:nvCxnSpPr>
              <p:spPr>
                <a:xfrm>
                  <a:off x="7296912" y="2662300"/>
                  <a:ext cx="1491398" cy="111254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1C52939-297E-D578-89A9-3598AE48AB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32025" y="2948831"/>
                      <a:ext cx="12714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1C52939-297E-D578-89A9-3598AE48AB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32025" y="2948831"/>
                      <a:ext cx="1271470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A8CFD6-90C4-B77E-AFBE-B6967158F0A6}"/>
                </a:ext>
              </a:extLst>
            </p:cNvPr>
            <p:cNvGrpSpPr/>
            <p:nvPr/>
          </p:nvGrpSpPr>
          <p:grpSpPr>
            <a:xfrm>
              <a:off x="6610131" y="2726321"/>
              <a:ext cx="2177363" cy="1640681"/>
              <a:chOff x="7012467" y="2456834"/>
              <a:chExt cx="2177363" cy="164068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F1D5033-6E21-1A48-6377-FC2C04E9F2BF}"/>
                  </a:ext>
                </a:extLst>
              </p:cNvPr>
              <p:cNvGrpSpPr/>
              <p:nvPr/>
            </p:nvGrpSpPr>
            <p:grpSpPr>
              <a:xfrm>
                <a:off x="7012467" y="2456834"/>
                <a:ext cx="2177363" cy="1101706"/>
                <a:chOff x="5119549" y="2660776"/>
                <a:chExt cx="2177363" cy="1101706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CDB9A6B-78D9-F8AC-94D9-4F1991650F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61689" y="2660776"/>
                  <a:ext cx="1435223" cy="110170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C2796FCD-EE1A-96FD-53CC-507E551F56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19549" y="2892424"/>
                      <a:ext cx="14913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C2796FCD-EE1A-96FD-53CC-507E551F56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9549" y="2892424"/>
                      <a:ext cx="1491399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139D55F-0C74-B56E-A6CC-ACEAFCD26396}"/>
                  </a:ext>
                </a:extLst>
              </p:cNvPr>
              <p:cNvSpPr/>
              <p:nvPr/>
            </p:nvSpPr>
            <p:spPr>
              <a:xfrm>
                <a:off x="7459776" y="3558540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239DB5-554B-415E-D24C-102AECDA054B}"/>
                </a:ext>
              </a:extLst>
            </p:cNvPr>
            <p:cNvGrpSpPr/>
            <p:nvPr/>
          </p:nvGrpSpPr>
          <p:grpSpPr>
            <a:xfrm>
              <a:off x="6666865" y="1393324"/>
              <a:ext cx="2391076" cy="1625809"/>
              <a:chOff x="7069201" y="1123837"/>
              <a:chExt cx="2391076" cy="162580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338A435-CCA3-EC3D-FF00-0A9479752A3B}"/>
                  </a:ext>
                </a:extLst>
              </p:cNvPr>
              <p:cNvSpPr/>
              <p:nvPr/>
            </p:nvSpPr>
            <p:spPr>
              <a:xfrm>
                <a:off x="8870615" y="2210671"/>
                <a:ext cx="589662" cy="53897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757B18F-BE19-EEA8-93DC-D68466F679A9}"/>
                  </a:ext>
                </a:extLst>
              </p:cNvPr>
              <p:cNvGrpSpPr/>
              <p:nvPr/>
            </p:nvGrpSpPr>
            <p:grpSpPr>
              <a:xfrm>
                <a:off x="7069201" y="1123837"/>
                <a:ext cx="2215354" cy="1165765"/>
                <a:chOff x="7296912" y="2660776"/>
                <a:chExt cx="2215354" cy="1165765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09281B70-99C7-B6EB-3EDF-E5A7D83D5F1F}"/>
                    </a:ext>
                  </a:extLst>
                </p:cNvPr>
                <p:cNvCxnSpPr>
                  <a:cxnSpLocks/>
                  <a:endCxn id="14" idx="1"/>
                </p:cNvCxnSpPr>
                <p:nvPr/>
              </p:nvCxnSpPr>
              <p:spPr>
                <a:xfrm>
                  <a:off x="7296912" y="2660776"/>
                  <a:ext cx="1887768" cy="116576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A4B450E1-9261-0937-E2A4-0C30A91BE8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40796" y="2943654"/>
                      <a:ext cx="12714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A4B450E1-9261-0937-E2A4-0C30A91BE8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0796" y="2943654"/>
                      <a:ext cx="127147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4B24D8-1983-4B42-3C63-83D10199A4AE}"/>
                </a:ext>
              </a:extLst>
            </p:cNvPr>
            <p:cNvSpPr/>
            <p:nvPr/>
          </p:nvSpPr>
          <p:spPr>
            <a:xfrm>
              <a:off x="6372034" y="1123837"/>
              <a:ext cx="589662" cy="5389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" name="Multiplication Sign 15">
              <a:extLst>
                <a:ext uri="{FF2B5EF4-FFF2-40B4-BE49-F238E27FC236}">
                  <a16:creationId xmlns:a16="http://schemas.microsoft.com/office/drawing/2014/main" id="{E60A1473-9E48-1ED5-6B0C-5ACF46C2F3B1}"/>
                </a:ext>
              </a:extLst>
            </p:cNvPr>
            <p:cNvSpPr/>
            <p:nvPr/>
          </p:nvSpPr>
          <p:spPr>
            <a:xfrm>
              <a:off x="4435566" y="2298535"/>
              <a:ext cx="1604206" cy="901815"/>
            </a:xfrm>
            <a:prstGeom prst="mathMultiply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Multiplication Sign 30">
              <a:extLst>
                <a:ext uri="{FF2B5EF4-FFF2-40B4-BE49-F238E27FC236}">
                  <a16:creationId xmlns:a16="http://schemas.microsoft.com/office/drawing/2014/main" id="{70DC290C-F54A-6719-78E2-CA622C17B65A}"/>
                </a:ext>
              </a:extLst>
            </p:cNvPr>
            <p:cNvSpPr/>
            <p:nvPr/>
          </p:nvSpPr>
          <p:spPr>
            <a:xfrm>
              <a:off x="6550168" y="3672528"/>
              <a:ext cx="1604206" cy="901815"/>
            </a:xfrm>
            <a:prstGeom prst="mathMultiply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 descr="Checkmark with solid fill">
              <a:extLst>
                <a:ext uri="{FF2B5EF4-FFF2-40B4-BE49-F238E27FC236}">
                  <a16:creationId xmlns:a16="http://schemas.microsoft.com/office/drawing/2014/main" id="{4850F9DD-074A-FB33-BEBB-B54156B8E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46599" y="3853947"/>
              <a:ext cx="538975" cy="5389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1084C1-1E10-9745-47B1-0BAC6D77F310}"/>
                  </a:ext>
                </a:extLst>
              </p:cNvPr>
              <p:cNvSpPr txBox="1"/>
              <p:nvPr/>
            </p:nvSpPr>
            <p:spPr>
              <a:xfrm>
                <a:off x="3588437" y="4004856"/>
                <a:ext cx="7533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always reduced by at least 1, and in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we halt.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 height of the tree cannot be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1084C1-1E10-9745-47B1-0BAC6D77F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7" y="4004856"/>
                <a:ext cx="7533620" cy="646331"/>
              </a:xfrm>
              <a:prstGeom prst="rect">
                <a:avLst/>
              </a:prstGeom>
              <a:blipFill>
                <a:blip r:embed="rId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8C65B4-6F55-09A2-3A5C-D74F4175544F}"/>
                  </a:ext>
                </a:extLst>
              </p:cNvPr>
              <p:cNvSpPr txBox="1"/>
              <p:nvPr/>
            </p:nvSpPr>
            <p:spPr>
              <a:xfrm>
                <a:off x="3588437" y="4664773"/>
                <a:ext cx="7533620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nodes in the tree.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8C65B4-6F55-09A2-3A5C-D74F4175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7" y="4664773"/>
                <a:ext cx="7533620" cy="379784"/>
              </a:xfrm>
              <a:prstGeom prst="rect">
                <a:avLst/>
              </a:prstGeom>
              <a:blipFill>
                <a:blip r:embed="rId9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3903DE-F5E8-E9B6-6359-487142CB6420}"/>
                  </a:ext>
                </a:extLst>
              </p:cNvPr>
              <p:cNvSpPr txBox="1"/>
              <p:nvPr/>
            </p:nvSpPr>
            <p:spPr>
              <a:xfrm>
                <a:off x="3588437" y="5070477"/>
                <a:ext cx="7533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node is one recursive call of the algorithm.</a:t>
                </a:r>
              </a:p>
              <a:p>
                <a:r>
                  <a:rPr lang="en-US" dirty="0"/>
                  <a:t>In each recursive 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3903DE-F5E8-E9B6-6359-487142CB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7" y="5070477"/>
                <a:ext cx="7533620" cy="646331"/>
              </a:xfrm>
              <a:prstGeom prst="rect">
                <a:avLst/>
              </a:prstGeom>
              <a:blipFill>
                <a:blip r:embed="rId10"/>
                <a:stretch>
                  <a:fillRect l="-7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05A64-85EF-ED5E-BD95-D0A1C3B18452}"/>
                  </a:ext>
                </a:extLst>
              </p:cNvPr>
              <p:cNvSpPr txBox="1"/>
              <p:nvPr/>
            </p:nvSpPr>
            <p:spPr>
              <a:xfrm>
                <a:off x="3588436" y="5718908"/>
                <a:ext cx="7921657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Therefore, the overall complexity of the algorithm is bounded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br>
                  <a:rPr lang="en-US" b="1" dirty="0"/>
                </a:br>
                <a:r>
                  <a:rPr lang="en-US" b="1" dirty="0"/>
                  <a:t>proving the theorem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05A64-85EF-ED5E-BD95-D0A1C3B1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36" y="5718908"/>
                <a:ext cx="7921657" cy="681982"/>
              </a:xfrm>
              <a:prstGeom prst="rect">
                <a:avLst/>
              </a:prstGeom>
              <a:blipFill>
                <a:blip r:embed="rId11"/>
                <a:stretch>
                  <a:fillRect l="-693" t="-893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C23955A3-8591-608E-EA51-1EFC4AEB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76" y="1299832"/>
            <a:ext cx="5615583" cy="38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BA6AA-F2E9-78F5-FBD1-D2C0D069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FPT Algorithms – fixed parameter tractable algorithms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A8EAD-88F9-593B-27ED-056228C2D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An FPT algorithm runs in time: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for a constant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some function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 FPT problem is a problem that has an FPT algorithm solving it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parametrized algorithmics we design FPT algorithms, trying to minimize both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A8EAD-88F9-593B-27ED-056228C2D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  <a:blipFill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8A4DBD17-19AD-4376-A55A-C527EF94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DB7C943-6BFC-4A35-8DFA-0B204CD18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D733A-F14C-4E5C-2392-A096C645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900" spc="-100" dirty="0"/>
              <a:t>Let’s find FPT Algorithms for all Famous NP Problems!</a:t>
            </a:r>
          </a:p>
        </p:txBody>
      </p:sp>
      <p:pic>
        <p:nvPicPr>
          <p:cNvPr id="5122" name="Picture 2" descr="YES! GIVE ME MORE! - Happy Squirrel | Make a Meme">
            <a:extLst>
              <a:ext uri="{FF2B5EF4-FFF2-40B4-BE49-F238E27FC236}">
                <a16:creationId xmlns:a16="http://schemas.microsoft.com/office/drawing/2014/main" id="{5A745565-AE3B-E637-47BC-0B75C360E4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4365" b="3"/>
          <a:stretch/>
        </p:blipFill>
        <p:spPr bwMode="auto">
          <a:xfrm>
            <a:off x="8037574" y="759599"/>
            <a:ext cx="3458249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9DF27D9-327F-4301-A56A-9A8EC61E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289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335D-DE26-7F84-72AD-5A337DF5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262BD-1AAB-8C64-2A01-5BBE6E374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decide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legit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is known that vertex coloring is NP-complete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i="1" dirty="0"/>
                  <a:t>vertex coloring</a:t>
                </a:r>
                <a:r>
                  <a:rPr lang="en-US" dirty="0"/>
                  <a:t> is not FPT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(else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262BD-1AAB-8C64-2A01-5BBE6E374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9B986ED-C058-0CB8-874D-89EA2DD7CFA6}"/>
              </a:ext>
            </a:extLst>
          </p:cNvPr>
          <p:cNvGrpSpPr/>
          <p:nvPr/>
        </p:nvGrpSpPr>
        <p:grpSpPr>
          <a:xfrm>
            <a:off x="5670423" y="2330667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3FA614-129F-A8E4-0BCA-ADD91985F3C9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80F102-DCBA-5650-8CB9-F959D0DFA253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724990-4726-9235-8E63-5B40E477951B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0629B9-34CE-6B84-F5E4-39E80B71EB4B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9A30E0-9CD2-ED27-FF42-8A5699E0CFC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5B3A1B-93BC-F198-89F5-9693429344A5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F5DBCF-EEE3-BAE4-1F19-1681857E3145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6F78A-0DD8-FEF6-D7DA-01C58DD9912F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370659-E20D-0ECF-B2B0-5CFBB0E8F8E6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5C00DA-36D6-8CC5-1378-95400608986D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346385-8EC5-F679-A641-755FE2F2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182" y="4419901"/>
            <a:ext cx="1209425" cy="11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6326-3126-F58E-8BDB-2D6B8D4A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AEC93-4A20-2046-C970-EFC702AE8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decide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AEC93-4A20-2046-C970-EFC702AE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513735E-C57A-9F71-8793-81896D537080}"/>
              </a:ext>
            </a:extLst>
          </p:cNvPr>
          <p:cNvGrpSpPr/>
          <p:nvPr/>
        </p:nvGrpSpPr>
        <p:grpSpPr>
          <a:xfrm>
            <a:off x="4114800" y="3424428"/>
            <a:ext cx="2969206" cy="2187521"/>
            <a:chOff x="5029200" y="3429000"/>
            <a:chExt cx="2969206" cy="218752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BDDD3A-F6FB-90D6-1A76-ABEC56B2D965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036A8E-657F-10BE-A4AA-4926A747A4EA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8AEE9B-DB8A-7EAF-D22E-D474A170025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BC71AF-7685-782C-197A-6306B2A944D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557E83-3D5A-7076-8095-2AA10DF3EE8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2EC65E-7935-F139-3376-BBBFDB8CC893}"/>
                </a:ext>
              </a:extLst>
            </p:cNvPr>
            <p:cNvCxnSpPr>
              <a:stCxn id="16" idx="5"/>
              <a:endCxn id="1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5EB7CE-7313-E740-F62C-91F177B11A11}"/>
                </a:ext>
              </a:extLst>
            </p:cNvPr>
            <p:cNvCxnSpPr>
              <a:cxnSpLocks/>
              <a:stCxn id="18" idx="3"/>
              <a:endCxn id="1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609A83-0FDD-7751-B970-4591D5B5E0D4}"/>
                </a:ext>
              </a:extLst>
            </p:cNvPr>
            <p:cNvCxnSpPr>
              <a:cxnSpLocks/>
              <a:stCxn id="20" idx="6"/>
              <a:endCxn id="1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B70510-AA05-4F94-81E2-B2A9FD1E9232}"/>
                </a:ext>
              </a:extLst>
            </p:cNvPr>
            <p:cNvCxnSpPr>
              <a:cxnSpLocks/>
              <a:stCxn id="17" idx="3"/>
              <a:endCxn id="2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50FAAB-1CC4-79E5-D2C9-688EFCB9B428}"/>
                </a:ext>
              </a:extLst>
            </p:cNvPr>
            <p:cNvCxnSpPr>
              <a:cxnSpLocks/>
              <a:stCxn id="18" idx="5"/>
              <a:endCxn id="1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2B83366-B3B4-8368-F7FA-79E2C5CE267E}"/>
              </a:ext>
            </a:extLst>
          </p:cNvPr>
          <p:cNvSpPr txBox="1"/>
          <p:nvPr/>
        </p:nvSpPr>
        <p:spPr>
          <a:xfrm>
            <a:off x="4562280" y="5821951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 clique of any size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C54E0-666C-C4CD-FC1B-252279A720F8}"/>
              </a:ext>
            </a:extLst>
          </p:cNvPr>
          <p:cNvGrpSpPr/>
          <p:nvPr/>
        </p:nvGrpSpPr>
        <p:grpSpPr>
          <a:xfrm>
            <a:off x="8178355" y="3487758"/>
            <a:ext cx="2969206" cy="2187521"/>
            <a:chOff x="5029200" y="3429000"/>
            <a:chExt cx="2969206" cy="218752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121BAB-3825-230F-A4A9-CCA812F1C35F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FB25A6-0DEA-24B4-03C8-DDB8078530E0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907A3F-4BDB-DB3D-091C-6DFE6DC34EC5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9450B5-52D2-CFC8-1158-07F3D346760C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A7A15A1-2774-AB24-A5E9-9AE6B5FC7EBB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7FA3A5-1B25-E69A-B35B-65B9A3F475B3}"/>
                </a:ext>
              </a:extLst>
            </p:cNvPr>
            <p:cNvCxnSpPr>
              <a:stCxn id="28" idx="5"/>
              <a:endCxn id="29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829915-B0D5-9532-2790-E02CB874BE17}"/>
                </a:ext>
              </a:extLst>
            </p:cNvPr>
            <p:cNvCxnSpPr>
              <a:cxnSpLocks/>
              <a:stCxn id="30" idx="3"/>
              <a:endCxn id="29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70E1A8-2129-DD30-3EF1-08A64A7B48F4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AABB57-FC24-886E-CCAF-C3D229FC6F87}"/>
                </a:ext>
              </a:extLst>
            </p:cNvPr>
            <p:cNvCxnSpPr>
              <a:cxnSpLocks/>
              <a:stCxn id="29" idx="3"/>
              <a:endCxn id="32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BB15C8-9E5B-EA07-E7F9-CAB5B0EECC40}"/>
                </a:ext>
              </a:extLst>
            </p:cNvPr>
            <p:cNvCxnSpPr>
              <a:cxnSpLocks/>
              <a:stCxn id="30" idx="5"/>
              <a:endCxn id="31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10E36E-1721-F76E-5208-A1AB6EC0FBD9}"/>
              </a:ext>
            </a:extLst>
          </p:cNvPr>
          <p:cNvCxnSpPr>
            <a:stCxn id="28" idx="6"/>
            <a:endCxn id="30" idx="2"/>
          </p:cNvCxnSpPr>
          <p:nvPr/>
        </p:nvCxnSpPr>
        <p:spPr>
          <a:xfrm>
            <a:off x="8708707" y="3743790"/>
            <a:ext cx="1088253" cy="27266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6BD351-286C-0F5C-1C06-FD3B542AE74C}"/>
              </a:ext>
            </a:extLst>
          </p:cNvPr>
          <p:cNvSpPr txBox="1"/>
          <p:nvPr/>
        </p:nvSpPr>
        <p:spPr>
          <a:xfrm>
            <a:off x="8907235" y="5821951"/>
            <a:ext cx="155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Clique of size 3</a:t>
            </a:r>
          </a:p>
        </p:txBody>
      </p:sp>
    </p:spTree>
    <p:extLst>
      <p:ext uri="{BB962C8B-B14F-4D97-AF65-F5344CB8AC3E}">
        <p14:creationId xmlns:p14="http://schemas.microsoft.com/office/powerpoint/2010/main" val="163707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4110-2310-6784-FFC4-2678D0C4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B1C58-D016-C128-B3FE-B06485B76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clique</a:t>
                </a:r>
                <a:r>
                  <a:rPr lang="en-US" dirty="0"/>
                  <a:t> problem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for any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brute force algorithm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: go through each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and check whether it is a clique</a:t>
                </a:r>
              </a:p>
              <a:p>
                <a:r>
                  <a:rPr lang="en-US" dirty="0"/>
                  <a:t>There is a way to show that </a:t>
                </a:r>
                <a:r>
                  <a:rPr lang="en-US" i="1" dirty="0"/>
                  <a:t>clique</a:t>
                </a:r>
                <a:r>
                  <a:rPr lang="en-US" dirty="0"/>
                  <a:t> is not FPT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B1C58-D016-C128-B3FE-B06485B76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40AE59C7-2FC5-FA0A-154B-D567E234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31" y="3584159"/>
            <a:ext cx="1209425" cy="11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A6EE-6453-0C43-79C6-E057F08D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7" y="1123837"/>
            <a:ext cx="2353128" cy="4601183"/>
          </a:xfrm>
        </p:spPr>
        <p:txBody>
          <a:bodyPr/>
          <a:lstStyle/>
          <a:p>
            <a:r>
              <a:rPr lang="en-US" dirty="0"/>
              <a:t>Importance of Tailored Parameter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4A757-56FF-25D4-80DA-208DC3C60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we choose the maximum degree of the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as the parameter,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?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this makes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a weaker parameter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which gives hope to finding an FPT algorithm using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4A757-56FF-25D4-80DA-208DC3C60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528AC3-F71B-7FD0-A7B6-01A9C6A1B60D}"/>
                  </a:ext>
                </a:extLst>
              </p:cNvPr>
              <p:cNvSpPr/>
              <p:nvPr/>
            </p:nvSpPr>
            <p:spPr>
              <a:xfrm>
                <a:off x="3497426" y="4605389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Claim: </a:t>
                </a:r>
                <a:r>
                  <a:rPr lang="en-US" sz="24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 is an FPT algorithm with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b="0" i="1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solving Clique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528AC3-F71B-7FD0-A7B6-01A9C6A1B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426" y="4605389"/>
                <a:ext cx="7315200" cy="830997"/>
              </a:xfrm>
              <a:prstGeom prst="rect">
                <a:avLst/>
              </a:prstGeom>
              <a:blipFill>
                <a:blip r:embed="rId3"/>
                <a:stretch>
                  <a:fillRect t="-5839"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2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CFDF-3376-3C9E-36B3-4A830BB2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Previous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89E05-E2A6-5330-AAFF-97805823D5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5585" y="864108"/>
                <a:ext cx="8702621" cy="5120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algorithm: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it has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neighbors, continue</a:t>
                </a:r>
              </a:p>
              <a:p>
                <a:pPr lvl="1"/>
                <a:r>
                  <a:rPr lang="en-US" dirty="0"/>
                  <a:t>For each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neighbors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check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a clique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89E05-E2A6-5330-AAFF-97805823D5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5585" y="864108"/>
                <a:ext cx="8702621" cy="5120640"/>
              </a:xfrm>
              <a:blipFill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3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CFDF-3376-3C9E-36B3-4A830BB2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Previous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89E05-E2A6-5330-AAFF-97805823D5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5585" y="864108"/>
                <a:ext cx="8702621" cy="5120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algorithm: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it has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neighbors, continue</a:t>
                </a:r>
              </a:p>
              <a:p>
                <a:pPr lvl="1"/>
                <a:r>
                  <a:rPr lang="en-US" dirty="0"/>
                  <a:t>For each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neighbors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check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a clique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89E05-E2A6-5330-AAFF-97805823D5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5585" y="864108"/>
                <a:ext cx="8702621" cy="5120640"/>
              </a:xfrm>
              <a:blipFill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36A2D9A-66BD-2717-A6C7-7F401E671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993" y="1123837"/>
            <a:ext cx="5619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5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D185-4456-F518-6A99-F3CA5611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1026" name="Picture 2" descr="The best Pessimistic memes :) Memedroid">
            <a:extLst>
              <a:ext uri="{FF2B5EF4-FFF2-40B4-BE49-F238E27FC236}">
                <a16:creationId xmlns:a16="http://schemas.microsoft.com/office/drawing/2014/main" id="{6FBA75F5-FF02-19BA-7A6B-AE6786BF0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45" y="863600"/>
            <a:ext cx="297298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1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7A10-CF37-4C00-09A8-29A3E93A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Knowledge is Power!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2348E-F859-8B86-1E70-1B3D0610D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The more we know about our inputs, the more we can exploit algorithmically</a:t>
            </a:r>
          </a:p>
          <a:p>
            <a:r>
              <a:rPr lang="en-US" dirty="0"/>
              <a:t>Selecting the right parameters for a particular problem is an art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4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77BF-5C28-3B8E-C8C1-C099281B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F436-CC39-1984-7A39-55E6677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Problem and the Suggested Approach</a:t>
            </a:r>
          </a:p>
          <a:p>
            <a:r>
              <a:rPr lang="en-US" dirty="0">
                <a:solidFill>
                  <a:schemeClr val="tx1"/>
                </a:solidFill>
              </a:rPr>
              <a:t>FPT Algorithms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Parametrizations</a:t>
            </a:r>
          </a:p>
          <a:p>
            <a:r>
              <a:rPr lang="en-US" dirty="0">
                <a:solidFill>
                  <a:schemeClr val="tx1"/>
                </a:solidFill>
              </a:rPr>
              <a:t>Randomization</a:t>
            </a:r>
          </a:p>
          <a:p>
            <a:r>
              <a:rPr lang="en-US" dirty="0">
                <a:solidFill>
                  <a:schemeClr val="tx1"/>
                </a:solidFill>
              </a:rPr>
              <a:t>Kernelization</a:t>
            </a:r>
          </a:p>
          <a:p>
            <a:r>
              <a:rPr lang="en-US" dirty="0">
                <a:solidFill>
                  <a:schemeClr val="tx1"/>
                </a:solidFill>
              </a:rPr>
              <a:t>Current Developments and Conclusions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A5048FD-F099-9737-C34B-F65BFE4B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510" y="2887749"/>
            <a:ext cx="336937" cy="336937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2AA86084-C1A1-226E-1781-DBA3F281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511" y="3358009"/>
            <a:ext cx="336937" cy="3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2F44F-405E-5221-528E-86F04E9A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Structural Parametrization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LETS GET creative - Sound Of Music Lady - Meme Generator">
            <a:extLst>
              <a:ext uri="{FF2B5EF4-FFF2-40B4-BE49-F238E27FC236}">
                <a16:creationId xmlns:a16="http://schemas.microsoft.com/office/drawing/2014/main" id="{0BA80398-C432-DE9A-DA7E-869BED53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71" y="1535135"/>
            <a:ext cx="3778286" cy="37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21278-A11E-A622-37EC-97FA78735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1644" y="2510395"/>
                <a:ext cx="6451109" cy="327458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So far, we have chosen rather obvious parameters of the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>
                  <a:solidFill>
                    <a:srgbClr val="FFFF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When the inputs are graphs, there are many more structural parameters to consider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21278-A11E-A622-37EC-97FA78735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644" y="2510395"/>
                <a:ext cx="6451109" cy="3274586"/>
              </a:xfrm>
              <a:blipFill>
                <a:blip r:embed="rId4"/>
                <a:stretch>
                  <a:fillRect l="-1133" t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39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i="1"/>
              <a:t>Vertex Coloring</a:t>
            </a:r>
            <a:r>
              <a:rPr lang="en-US"/>
              <a:t> FPT Algorithm based on </a:t>
            </a:r>
            <a:r>
              <a:rPr lang="en-US" i="1"/>
              <a:t>Vertex Cover</a:t>
            </a:r>
            <a:endParaRPr lang="en-US" i="1" dirty="0"/>
          </a:p>
        </p:txBody>
      </p:sp>
      <p:sp>
        <p:nvSpPr>
          <p:cNvPr id="1048" name="Rectangle 1043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Bird Spreading Rumor Stock Illustration - Download Image Now - Gossip, Bird,  Whispering - iStock">
            <a:extLst>
              <a:ext uri="{FF2B5EF4-FFF2-40B4-BE49-F238E27FC236}">
                <a16:creationId xmlns:a16="http://schemas.microsoft.com/office/drawing/2014/main" id="{3D92BE7A-9CDE-EBA8-9A15-92012263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71" y="2054649"/>
            <a:ext cx="3778286" cy="27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1644" y="2510395"/>
                <a:ext cx="6451109" cy="327458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A little bird told us that our input graph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We will now show an FPT algorithm for </a:t>
                </a:r>
                <a:r>
                  <a:rPr lang="en-US" i="1" dirty="0">
                    <a:solidFill>
                      <a:srgbClr val="FFFFFF"/>
                    </a:solidFill>
                  </a:rPr>
                  <a:t>vertex coloring</a:t>
                </a:r>
                <a:r>
                  <a:rPr lang="en-US" dirty="0">
                    <a:solidFill>
                      <a:srgbClr val="FFFFFF"/>
                    </a:solidFill>
                  </a:rPr>
                  <a:t>, parametrized by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644" y="2510395"/>
                <a:ext cx="6451109" cy="3274586"/>
              </a:xfrm>
              <a:blipFill>
                <a:blip r:embed="rId3"/>
                <a:stretch>
                  <a:fillRect l="-1133" t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Use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colors out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color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the remaining color (at least one color is remaining, because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to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08738E7-A0D9-5F06-56F0-9C3D89CF717C}"/>
              </a:ext>
            </a:extLst>
          </p:cNvPr>
          <p:cNvGrpSpPr/>
          <p:nvPr/>
        </p:nvGrpSpPr>
        <p:grpSpPr>
          <a:xfrm>
            <a:off x="6096000" y="3952675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C7A5CD-BCE4-5205-B23A-C4934292A020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AB7581-6A78-778E-349D-0F3FF45228C3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A8A46F-5D83-EF54-253A-84B6759B3E2E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296C7E-46F9-E54E-DE3C-302E425C7D0A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516CFE-696F-7FDB-3480-411749E8EB0A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9E8620-E8B5-7B20-6F1B-4751BD341244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156B32-7B09-3AB1-7098-9A82471BC2A1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AFD12C-81AF-67F7-D647-3F170F100486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C8834A-969E-C482-826D-6C3A427D8751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2C03AC-F7A5-4B2B-9F0F-C9440AD03F16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CD536C-CB86-E3DA-F666-F07E4578C22A}"/>
                  </a:ext>
                </a:extLst>
              </p:cNvPr>
              <p:cNvSpPr txBox="1"/>
              <p:nvPr/>
            </p:nvSpPr>
            <p:spPr>
              <a:xfrm>
                <a:off x="9128179" y="4834417"/>
                <a:ext cx="1597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CD536C-CB86-E3DA-F666-F07E4578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79" y="4834417"/>
                <a:ext cx="1597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5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Use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colors out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color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the remaining color (at least one color is remaining, because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to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08738E7-A0D9-5F06-56F0-9C3D89CF717C}"/>
              </a:ext>
            </a:extLst>
          </p:cNvPr>
          <p:cNvGrpSpPr/>
          <p:nvPr/>
        </p:nvGrpSpPr>
        <p:grpSpPr>
          <a:xfrm>
            <a:off x="6096000" y="3952675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C7A5CD-BCE4-5205-B23A-C4934292A020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AB7581-6A78-778E-349D-0F3FF45228C3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A8A46F-5D83-EF54-253A-84B6759B3E2E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296C7E-46F9-E54E-DE3C-302E425C7D0A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516CFE-696F-7FDB-3480-411749E8EB0A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9E8620-E8B5-7B20-6F1B-4751BD341244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156B32-7B09-3AB1-7098-9A82471BC2A1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AFD12C-81AF-67F7-D647-3F170F100486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C8834A-969E-C482-826D-6C3A427D8751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2C03AC-F7A5-4B2B-9F0F-C9440AD03F16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CD536C-CB86-E3DA-F666-F07E4578C22A}"/>
                  </a:ext>
                </a:extLst>
              </p:cNvPr>
              <p:cNvSpPr txBox="1"/>
              <p:nvPr/>
            </p:nvSpPr>
            <p:spPr>
              <a:xfrm>
                <a:off x="9128179" y="4834417"/>
                <a:ext cx="1597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CD536C-CB86-E3DA-F666-F07E4578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79" y="4834417"/>
                <a:ext cx="1597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A19BB4-CAE7-D822-2AF4-C09F233608C0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6626352" y="4208707"/>
            <a:ext cx="1088253" cy="2726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90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E1B0FF-8513-85F1-69AF-4D02E5A120D4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E1B0FF-8513-85F1-69AF-4D02E5A12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2DFFC9B-CC65-A961-2C1B-61CB23AD5273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E0DE32-EB59-1DCE-D984-D00204566BF7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0E30E4-8164-D8E4-168D-EFEB16F43934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FFB5A9-FEFC-8040-C57C-71CB39FB331B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77AB96-3E8B-B6FE-E25F-17C3B8C01627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0DD9EC-593F-0741-B499-AE0E331148B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693662-AA63-3736-EB57-4A2F5A62E855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2FAD07-D3C8-DBAE-3C8F-1F42B1D9A1E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ABC9DF-9F2A-B298-DEFC-34AECBF8A8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46724F-1E64-C379-36D4-F4D46A507886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D076F-81C6-864B-6315-D1A1E23EDD94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5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/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blipFill>
                <a:blip r:embed="rId3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928699F-33B0-E2ED-59B8-ACD05B308E5B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600BC6-9CE4-0020-AA0B-67D2D2DE688A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2DC9F-23F0-A387-5A4F-D384180C163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60E41-5598-54C7-49C6-1C8B47FF22E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E2F42-43F1-231B-D249-44C0BE22CE3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BE9FE8-93F2-8642-6356-1C3DFDF75245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71713-3EDB-23AA-5CF0-3777E343226D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B5559-2380-2352-BC3D-18040F4CDE03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3FB64A-BEDA-55E4-55F0-CE9EAE6FE60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96DF07-6B4C-5C04-6C62-EA0F35B50740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BC2EE0-6260-736C-B107-FCB665ED4F1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358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/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blipFill>
                <a:blip r:embed="rId3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928699F-33B0-E2ED-59B8-ACD05B308E5B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600BC6-9CE4-0020-AA0B-67D2D2DE688A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2DC9F-23F0-A387-5A4F-D384180C163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60E41-5598-54C7-49C6-1C8B47FF22E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E2F42-43F1-231B-D249-44C0BE22CE3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BE9FE8-93F2-8642-6356-1C3DFDF75245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71713-3EDB-23AA-5CF0-3777E343226D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B5559-2380-2352-BC3D-18040F4CDE03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3FB64A-BEDA-55E4-55F0-CE9EAE6FE60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96DF07-6B4C-5C04-6C62-EA0F35B50740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BC2EE0-6260-736C-B107-FCB665ED4F1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26B0AB8-959D-78F7-EF57-211A008DDC1B}"/>
              </a:ext>
            </a:extLst>
          </p:cNvPr>
          <p:cNvSpPr/>
          <p:nvPr/>
        </p:nvSpPr>
        <p:spPr>
          <a:xfrm rot="16200000">
            <a:off x="5836992" y="4376169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6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/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blipFill>
                <a:blip r:embed="rId3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928699F-33B0-E2ED-59B8-ACD05B308E5B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600BC6-9CE4-0020-AA0B-67D2D2DE688A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2DC9F-23F0-A387-5A4F-D384180C163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60E41-5598-54C7-49C6-1C8B47FF22E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E2F42-43F1-231B-D249-44C0BE22CE3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BE9FE8-93F2-8642-6356-1C3DFDF75245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71713-3EDB-23AA-5CF0-3777E343226D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B5559-2380-2352-BC3D-18040F4CDE03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3FB64A-BEDA-55E4-55F0-CE9EAE6FE60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96DF07-6B4C-5C04-6C62-EA0F35B50740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BC2EE0-6260-736C-B107-FCB665ED4F1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26B0AB8-959D-78F7-EF57-211A008DDC1B}"/>
              </a:ext>
            </a:extLst>
          </p:cNvPr>
          <p:cNvSpPr/>
          <p:nvPr/>
        </p:nvSpPr>
        <p:spPr>
          <a:xfrm rot="16200000">
            <a:off x="5836992" y="6067321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D185-4456-F518-6A99-F3CA5611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113EE8-F249-F174-DBC8-BF7CE9D8835B}"/>
              </a:ext>
            </a:extLst>
          </p:cNvPr>
          <p:cNvSpPr/>
          <p:nvPr/>
        </p:nvSpPr>
        <p:spPr>
          <a:xfrm>
            <a:off x="3125585" y="210424"/>
            <a:ext cx="7181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Worst-Case Running Time Analysis is Overly Pessimistic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6364-C6EA-FEDF-CA62-F05C4E1F2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Real-world instances are not worst-case </a:t>
            </a:r>
            <a:br>
              <a:rPr lang="en-US" dirty="0"/>
            </a:br>
            <a:r>
              <a:rPr lang="en-US" dirty="0"/>
              <a:t>instances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The best Pessimistic memes :) Memedroid">
            <a:extLst>
              <a:ext uri="{FF2B5EF4-FFF2-40B4-BE49-F238E27FC236}">
                <a16:creationId xmlns:a16="http://schemas.microsoft.com/office/drawing/2014/main" id="{BBF6575A-3001-786E-9C93-5F13138A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09" y="863473"/>
            <a:ext cx="297298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E14BCB-E733-F13A-83C8-CBFBD059F1F3}"/>
              </a:ext>
            </a:extLst>
          </p:cNvPr>
          <p:cNvSpPr/>
          <p:nvPr/>
        </p:nvSpPr>
        <p:spPr>
          <a:xfrm>
            <a:off x="2401801" y="6205514"/>
            <a:ext cx="95064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Conclusion: Need Better Complexity Analysis and Algorithm Development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F2497C-DA71-7B1F-BCC3-E4A72D7E5471}"/>
              </a:ext>
            </a:extLst>
          </p:cNvPr>
          <p:cNvGrpSpPr/>
          <p:nvPr/>
        </p:nvGrpSpPr>
        <p:grpSpPr>
          <a:xfrm>
            <a:off x="4357402" y="3422003"/>
            <a:ext cx="3093134" cy="1895889"/>
            <a:chOff x="4357402" y="3422003"/>
            <a:chExt cx="3093134" cy="189588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B15226-5E17-5D88-839D-FDA572702459}"/>
                </a:ext>
              </a:extLst>
            </p:cNvPr>
            <p:cNvSpPr/>
            <p:nvPr/>
          </p:nvSpPr>
          <p:spPr>
            <a:xfrm>
              <a:off x="4357402" y="3422003"/>
              <a:ext cx="3091556" cy="6784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 Algorithm for Worst Case Instance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45A85E-BEE6-8722-A5A8-A60DA142C5BC}"/>
                </a:ext>
              </a:extLst>
            </p:cNvPr>
            <p:cNvSpPr/>
            <p:nvPr/>
          </p:nvSpPr>
          <p:spPr>
            <a:xfrm>
              <a:off x="4358980" y="4639466"/>
              <a:ext cx="3091556" cy="67842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 Algorithm for Real World Instance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88FCF52-BCAD-EA97-E553-B58493804BEC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>
              <a:off x="5903180" y="4100429"/>
              <a:ext cx="1578" cy="5390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3ACEAF57-75DD-84BF-33AE-C078781A39AD}"/>
              </a:ext>
            </a:extLst>
          </p:cNvPr>
          <p:cNvSpPr/>
          <p:nvPr/>
        </p:nvSpPr>
        <p:spPr>
          <a:xfrm>
            <a:off x="5202293" y="4085965"/>
            <a:ext cx="1401773" cy="482197"/>
          </a:xfrm>
          <a:prstGeom prst="mathMultiply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/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blipFill>
                <a:blip r:embed="rId3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928699F-33B0-E2ED-59B8-ACD05B308E5B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600BC6-9CE4-0020-AA0B-67D2D2DE688A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2DC9F-23F0-A387-5A4F-D384180C163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60E41-5598-54C7-49C6-1C8B47FF22E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E2F42-43F1-231B-D249-44C0BE22CE3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BE9FE8-93F2-8642-6356-1C3DFDF75245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71713-3EDB-23AA-5CF0-3777E343226D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B5559-2380-2352-BC3D-18040F4CDE03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3FB64A-BEDA-55E4-55F0-CE9EAE6FE60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96DF07-6B4C-5C04-6C62-EA0F35B50740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BC2EE0-6260-736C-B107-FCB665ED4F1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26B0AB8-959D-78F7-EF57-211A008DDC1B}"/>
              </a:ext>
            </a:extLst>
          </p:cNvPr>
          <p:cNvSpPr/>
          <p:nvPr/>
        </p:nvSpPr>
        <p:spPr>
          <a:xfrm rot="16200000">
            <a:off x="5836992" y="6067321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518275B9-BEBA-AABE-0CDD-D9E2E9549AE2}"/>
              </a:ext>
            </a:extLst>
          </p:cNvPr>
          <p:cNvSpPr/>
          <p:nvPr/>
        </p:nvSpPr>
        <p:spPr>
          <a:xfrm>
            <a:off x="5971715" y="5967463"/>
            <a:ext cx="925395" cy="415006"/>
          </a:xfrm>
          <a:prstGeom prst="mathMultiply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62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/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blipFill>
                <a:blip r:embed="rId3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928699F-33B0-E2ED-59B8-ACD05B308E5B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600BC6-9CE4-0020-AA0B-67D2D2DE688A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2DC9F-23F0-A387-5A4F-D384180C163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60E41-5598-54C7-49C6-1C8B47FF22E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E2F42-43F1-231B-D249-44C0BE22CE3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BE9FE8-93F2-8642-6356-1C3DFDF75245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71713-3EDB-23AA-5CF0-3777E343226D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B5559-2380-2352-BC3D-18040F4CDE03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3FB64A-BEDA-55E4-55F0-CE9EAE6FE60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96DF07-6B4C-5C04-6C62-EA0F35B50740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BC2EE0-6260-736C-B107-FCB665ED4F1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938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possible 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illegal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continue</a:t>
                </a:r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can be extended to a legit coloring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search for a legal color and assign it if it exists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/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9A396-6D2B-9DC7-B94B-D0130720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90" y="3674207"/>
                <a:ext cx="3295464" cy="369332"/>
              </a:xfrm>
              <a:prstGeom prst="rect">
                <a:avLst/>
              </a:prstGeom>
              <a:blipFill>
                <a:blip r:embed="rId3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/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83F7AF-DD45-3535-0CED-57C961E5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16" y="3325525"/>
                <a:ext cx="277401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928699F-33B0-E2ED-59B8-ACD05B308E5B}"/>
              </a:ext>
            </a:extLst>
          </p:cNvPr>
          <p:cNvGrpSpPr/>
          <p:nvPr/>
        </p:nvGrpSpPr>
        <p:grpSpPr>
          <a:xfrm>
            <a:off x="6177720" y="4259445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600BC6-9CE4-0020-AA0B-67D2D2DE688A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2DC9F-23F0-A387-5A4F-D384180C163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60E41-5598-54C7-49C6-1C8B47FF22E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DE2F42-43F1-231B-D249-44C0BE22CE39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BE9FE8-93F2-8642-6356-1C3DFDF75245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71713-3EDB-23AA-5CF0-3777E343226D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B5559-2380-2352-BC3D-18040F4CDE03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3FB64A-BEDA-55E4-55F0-CE9EAE6FE60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96DF07-6B4C-5C04-6C62-EA0F35B50740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BC2EE0-6260-736C-B107-FCB665ED4F1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727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965E-8752-EDE1-3B72-CDDD2D73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1123837"/>
            <a:ext cx="2412121" cy="4601183"/>
          </a:xfrm>
        </p:spPr>
        <p:txBody>
          <a:bodyPr>
            <a:normAutofit/>
          </a:bodyPr>
          <a:lstStyle/>
          <a:p>
            <a:r>
              <a:rPr lang="en-US" i="1" dirty="0"/>
              <a:t>Vertex Coloring</a:t>
            </a:r>
            <a:r>
              <a:rPr lang="en-US" dirty="0"/>
              <a:t> FPT Algorithm based on </a:t>
            </a:r>
            <a:r>
              <a:rPr lang="en-US" i="1" dirty="0"/>
              <a:t>Vertex Cover</a:t>
            </a:r>
            <a:br>
              <a:rPr lang="en-US" i="1" dirty="0"/>
            </a:br>
            <a:r>
              <a:rPr lang="en-US" b="1" dirty="0"/>
              <a:t>Complexity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Finding a 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the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the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legal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consider all neighbors: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the total complexity is: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A284B-E90E-5D5B-4C0E-3B6F9796C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B772E4-A5D2-34ED-3B62-A28C90ADE0D7}"/>
                  </a:ext>
                </a:extLst>
              </p:cNvPr>
              <p:cNvSpPr/>
              <p:nvPr/>
            </p:nvSpPr>
            <p:spPr>
              <a:xfrm>
                <a:off x="3330043" y="5309516"/>
                <a:ext cx="6761018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We have shown an FPT algorithm for </a:t>
                </a:r>
                <a:r>
                  <a:rPr lang="en-US" sz="2400" b="0" i="1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Vertex Coloring</a:t>
                </a:r>
                <a:br>
                  <a:rPr lang="en-US" sz="2400" b="0" i="1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with the parameter </a:t>
                </a:r>
                <a14:m>
                  <m:oMath xmlns:m="http://schemas.openxmlformats.org/officeDocument/2006/math">
                    <m:r>
                      <a:rPr lang="en-US" sz="24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B772E4-A5D2-34ED-3B62-A28C90ADE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043" y="5309516"/>
                <a:ext cx="6761018" cy="830997"/>
              </a:xfrm>
              <a:prstGeom prst="rect">
                <a:avLst/>
              </a:prstGeom>
              <a:blipFill>
                <a:blip r:embed="rId4"/>
                <a:stretch>
                  <a:fillRect l="-1262" t="-6618" r="-1262" b="-19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>
            <a:extLst>
              <a:ext uri="{FF2B5EF4-FFF2-40B4-BE49-F238E27FC236}">
                <a16:creationId xmlns:a16="http://schemas.microsoft.com/office/drawing/2014/main" id="{6A120159-AB7D-42BB-4712-7191ED66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19" y="4889609"/>
            <a:ext cx="1291399" cy="16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77BF-5C28-3B8E-C8C1-C099281B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F436-CC39-1984-7A39-55E6677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Problem and the Suggested Approach</a:t>
            </a:r>
          </a:p>
          <a:p>
            <a:r>
              <a:rPr lang="en-US" dirty="0">
                <a:solidFill>
                  <a:schemeClr val="tx1"/>
                </a:solidFill>
              </a:rPr>
              <a:t>FPT Algorithms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Parametrizations</a:t>
            </a:r>
          </a:p>
          <a:p>
            <a:r>
              <a:rPr lang="en-US" dirty="0">
                <a:solidFill>
                  <a:schemeClr val="tx1"/>
                </a:solidFill>
              </a:rPr>
              <a:t>Randomization</a:t>
            </a:r>
          </a:p>
          <a:p>
            <a:r>
              <a:rPr lang="en-US" dirty="0">
                <a:solidFill>
                  <a:schemeClr val="tx1"/>
                </a:solidFill>
              </a:rPr>
              <a:t>Kernelization</a:t>
            </a:r>
          </a:p>
          <a:p>
            <a:r>
              <a:rPr lang="en-US" dirty="0">
                <a:solidFill>
                  <a:schemeClr val="tx1"/>
                </a:solidFill>
              </a:rPr>
              <a:t>Current Developments and Conclusions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A5048FD-F099-9737-C34B-F65BFE4B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2871247"/>
            <a:ext cx="336937" cy="336937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2AA86084-C1A1-226E-1781-DBA3F281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465" y="3349343"/>
            <a:ext cx="336937" cy="336937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8DEA736E-5EDE-7901-FAEA-31A67E6A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9297" y="3843001"/>
            <a:ext cx="336937" cy="3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5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2F643-47F9-42B6-DFC7-FBF9EF0C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Randomization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CDC7B-E716-A797-30BB-F921FD748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We will now use randomness to create elegant parametrized algorithms</a:t>
            </a:r>
          </a:p>
        </p:txBody>
      </p:sp>
    </p:spTree>
    <p:extLst>
      <p:ext uri="{BB962C8B-B14F-4D97-AF65-F5344CB8AC3E}">
        <p14:creationId xmlns:p14="http://schemas.microsoft.com/office/powerpoint/2010/main" val="1313838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B91D-85E7-3B5A-CD11-2421FD66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Longest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303DE-5D29-DD05-AB8B-31F2F38DF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decide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simplicity we will refer to undirected graphs</a:t>
                </a:r>
              </a:p>
              <a:p>
                <a:r>
                  <a:rPr lang="en-US" dirty="0"/>
                  <a:t>The </a:t>
                </a:r>
                <a:r>
                  <a:rPr lang="en-US" i="1" dirty="0"/>
                  <a:t>Longest Path </a:t>
                </a:r>
                <a:r>
                  <a:rPr lang="en-US" dirty="0"/>
                  <a:t>problem is NP-complete (</a:t>
                </a:r>
                <a:r>
                  <a:rPr lang="en-US" i="1" dirty="0"/>
                  <a:t>Hamiltonian Path</a:t>
                </a:r>
                <a:r>
                  <a:rPr lang="en-US" dirty="0"/>
                  <a:t> is a particular case)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303DE-5D29-DD05-AB8B-31F2F38DF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0025645-82A5-E17E-6727-5EFD01571235}"/>
              </a:ext>
            </a:extLst>
          </p:cNvPr>
          <p:cNvGrpSpPr/>
          <p:nvPr/>
        </p:nvGrpSpPr>
        <p:grpSpPr>
          <a:xfrm>
            <a:off x="5307003" y="4147747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698A05-1D7A-8B1F-8D65-EF10193BA664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A2CF8A-D0A6-6345-44E0-6E8883658A63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64633F-9C53-5693-9722-95D4F211DF96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51987D-7A84-9613-8869-6B9C73B0B9A8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F10366-5431-B300-C7D5-F81D486BD43D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80556E-1D77-5DA9-AACD-2A468BAB627D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ABF2E-E273-631B-1D9F-EC82B67F7A7A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BAB920-5C30-10AA-6554-72F34D7A59FF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3A1EDB-41D4-D3C5-DD13-2306ADBF931C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FBB6A5-D339-B510-9A66-F8650BB49E7B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DB341-0535-7EED-951A-2A265D3BF42C}"/>
                  </a:ext>
                </a:extLst>
              </p:cNvPr>
              <p:cNvSpPr txBox="1"/>
              <p:nvPr/>
            </p:nvSpPr>
            <p:spPr>
              <a:xfrm>
                <a:off x="8380388" y="4932473"/>
                <a:ext cx="1239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DB341-0535-7EED-951A-2A265D3BF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388" y="4932473"/>
                <a:ext cx="12397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0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B084-1626-A3B2-FB3E-93CBD99B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FPT Algorithm for </a:t>
            </a:r>
            <a:r>
              <a:rPr lang="en-US" i="1" dirty="0"/>
              <a:t>Longest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8E23B-2E70-E3CC-9C13-24DE45BD7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1995, Noga Alon, Raphael </a:t>
                </a:r>
                <a:r>
                  <a:rPr lang="en-US" dirty="0" err="1"/>
                  <a:t>Yuster</a:t>
                </a:r>
                <a:r>
                  <a:rPr lang="en-US" dirty="0"/>
                  <a:t> and Uri Zwick (Tel Aviv University) invented the </a:t>
                </a:r>
                <a:r>
                  <a:rPr lang="en-US" i="1" dirty="0"/>
                  <a:t>color-coding</a:t>
                </a:r>
                <a:r>
                  <a:rPr lang="en-US" dirty="0"/>
                  <a:t> technique and gave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 randomized algorithm for </a:t>
                </a:r>
                <a:r>
                  <a:rPr lang="en-US" i="1" dirty="0"/>
                  <a:t>longest path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8E23B-2E70-E3CC-9C13-24DE45BD7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25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BFF2-74A0-7979-6B3A-9B1A6A11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2D87F-622C-FEBB-CC53-C41AED3D8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i="1" dirty="0"/>
                  <a:t>coloring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There is no demand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legit graph coloring as we saw in the </a:t>
                </a:r>
                <a:r>
                  <a:rPr lang="en-US" i="1" dirty="0"/>
                  <a:t>vertex coloring</a:t>
                </a:r>
                <a:r>
                  <a:rPr lang="en-US" dirty="0"/>
                  <a:t> problem</a:t>
                </a:r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multicolored</a:t>
                </a:r>
                <a:r>
                  <a:rPr lang="en-US" b="1" dirty="0"/>
                  <a:t> </a:t>
                </a:r>
                <a:r>
                  <a:rPr lang="en-US" dirty="0"/>
                  <a:t>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if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receive distinct colors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2D87F-622C-FEBB-CC53-C41AED3D8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389252C-B778-6C48-7234-720236DBB8B8}"/>
              </a:ext>
            </a:extLst>
          </p:cNvPr>
          <p:cNvGrpSpPr/>
          <p:nvPr/>
        </p:nvGrpSpPr>
        <p:grpSpPr>
          <a:xfrm>
            <a:off x="5784652" y="4025827"/>
            <a:ext cx="4170904" cy="2187521"/>
            <a:chOff x="5784652" y="4025827"/>
            <a:chExt cx="4170904" cy="21875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172C18-8D4D-BAE9-05EE-EE528A9ABC53}"/>
                </a:ext>
              </a:extLst>
            </p:cNvPr>
            <p:cNvGrpSpPr/>
            <p:nvPr/>
          </p:nvGrpSpPr>
          <p:grpSpPr>
            <a:xfrm>
              <a:off x="5784652" y="4025827"/>
              <a:ext cx="2969206" cy="2187521"/>
              <a:chOff x="5029200" y="3429000"/>
              <a:chExt cx="2969206" cy="218752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941BB44-BBD6-3F62-1CEC-D13E087B8AB8}"/>
                  </a:ext>
                </a:extLst>
              </p:cNvPr>
              <p:cNvSpPr/>
              <p:nvPr/>
            </p:nvSpPr>
            <p:spPr>
              <a:xfrm>
                <a:off x="5035296" y="3429000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CB4B7F-0DAB-87CE-973D-EE8297DD5736}"/>
                  </a:ext>
                </a:extLst>
              </p:cNvPr>
              <p:cNvSpPr/>
              <p:nvPr/>
            </p:nvSpPr>
            <p:spPr>
              <a:xfrm>
                <a:off x="5894832" y="4330059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5B1793D-8379-A6D8-59A4-EB8C0B9E4276}"/>
                  </a:ext>
                </a:extLst>
              </p:cNvPr>
              <p:cNvSpPr/>
              <p:nvPr/>
            </p:nvSpPr>
            <p:spPr>
              <a:xfrm>
                <a:off x="6647805" y="3701662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9DBF76-FC4F-35AD-86A6-E577C3E4782F}"/>
                  </a:ext>
                </a:extLst>
              </p:cNvPr>
              <p:cNvSpPr/>
              <p:nvPr/>
            </p:nvSpPr>
            <p:spPr>
              <a:xfrm>
                <a:off x="7474150" y="5092265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6D724D1-963C-C233-5058-685A995B9E68}"/>
                  </a:ext>
                </a:extLst>
              </p:cNvPr>
              <p:cNvSpPr/>
              <p:nvPr/>
            </p:nvSpPr>
            <p:spPr>
              <a:xfrm>
                <a:off x="5029200" y="5104457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66B14B6-FBC2-50CA-5A29-D4E138D8008B}"/>
                  </a:ext>
                </a:extLst>
              </p:cNvPr>
              <p:cNvCxnSpPr>
                <a:cxnSpLocks/>
                <a:stCxn id="5" idx="5"/>
                <a:endCxn id="6" idx="1"/>
              </p:cNvCxnSpPr>
              <p:nvPr/>
            </p:nvCxnSpPr>
            <p:spPr>
              <a:xfrm>
                <a:off x="5482776" y="3866074"/>
                <a:ext cx="504000" cy="53897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350BFB-BB70-E058-3938-8E90F1F72084}"/>
                  </a:ext>
                </a:extLst>
              </p:cNvPr>
              <p:cNvCxnSpPr>
                <a:cxnSpLocks/>
                <a:stCxn id="7" idx="3"/>
                <a:endCxn id="6" idx="7"/>
              </p:cNvCxnSpPr>
              <p:nvPr/>
            </p:nvCxnSpPr>
            <p:spPr>
              <a:xfrm flipH="1">
                <a:off x="6342312" y="4138736"/>
                <a:ext cx="382269" cy="2663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3ED4DAD-BF25-6219-6454-37FD0F973338}"/>
                  </a:ext>
                </a:extLst>
              </p:cNvPr>
              <p:cNvCxnSpPr>
                <a:cxnSpLocks/>
                <a:stCxn id="9" idx="6"/>
                <a:endCxn id="8" idx="2"/>
              </p:cNvCxnSpPr>
              <p:nvPr/>
            </p:nvCxnSpPr>
            <p:spPr>
              <a:xfrm flipV="1">
                <a:off x="5553456" y="5348297"/>
                <a:ext cx="1920694" cy="12192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8F1D5C3-6B28-00C7-8A00-E1A01E99D04F}"/>
                  </a:ext>
                </a:extLst>
              </p:cNvPr>
              <p:cNvCxnSpPr>
                <a:cxnSpLocks/>
                <a:stCxn id="6" idx="3"/>
                <a:endCxn id="9" idx="7"/>
              </p:cNvCxnSpPr>
              <p:nvPr/>
            </p:nvCxnSpPr>
            <p:spPr>
              <a:xfrm flipH="1">
                <a:off x="5476680" y="4767133"/>
                <a:ext cx="494928" cy="412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49DA91A-138D-194D-4760-C85026C8C7E6}"/>
                  </a:ext>
                </a:extLst>
              </p:cNvPr>
              <p:cNvCxnSpPr>
                <a:cxnSpLocks/>
                <a:stCxn id="7" idx="5"/>
                <a:endCxn id="8" idx="0"/>
              </p:cNvCxnSpPr>
              <p:nvPr/>
            </p:nvCxnSpPr>
            <p:spPr>
              <a:xfrm>
                <a:off x="7095285" y="4138736"/>
                <a:ext cx="640993" cy="9535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D820B61-FA03-F05C-FC19-B72513BA7823}"/>
                    </a:ext>
                  </a:extLst>
                </p:cNvPr>
                <p:cNvSpPr txBox="1"/>
                <p:nvPr/>
              </p:nvSpPr>
              <p:spPr>
                <a:xfrm>
                  <a:off x="8715816" y="4868719"/>
                  <a:ext cx="12397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D820B61-FA03-F05C-FC19-B72513BA7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5816" y="4868719"/>
                  <a:ext cx="123974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32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BB44-2336-42F3-A37D-E712505D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4A508-B167-700B-FAE5-AFF054347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prove the two following building blocks:</a:t>
                </a:r>
              </a:p>
              <a:p>
                <a:pPr lvl="1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multicolored by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algorithm checking whether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induces a multicolored path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4A508-B167-700B-FAE5-AFF054347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0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9F64-6EB8-4AF6-2B1D-1D66776E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Suggested Approach</a:t>
            </a:r>
            <a:br>
              <a:rPr lang="en-US" dirty="0"/>
            </a:br>
            <a:r>
              <a:rPr lang="en-US" sz="1800" i="1" dirty="0"/>
              <a:t>(This Week)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99C1-7054-1B66-72FD-C726B971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and complexity analysis </a:t>
            </a:r>
            <a:br>
              <a:rPr lang="en-US" dirty="0"/>
            </a:br>
            <a:r>
              <a:rPr lang="en-US" dirty="0"/>
              <a:t>that are tailored to the properties</a:t>
            </a:r>
            <a:br>
              <a:rPr lang="en-US" dirty="0"/>
            </a:br>
            <a:r>
              <a:rPr lang="en-US" dirty="0"/>
              <a:t>of the inputs</a:t>
            </a:r>
          </a:p>
          <a:p>
            <a:r>
              <a:rPr lang="en-US" i="1" dirty="0"/>
              <a:t>“restrict the combinatorial explosion</a:t>
            </a:r>
            <a:br>
              <a:rPr lang="en-US" i="1" dirty="0"/>
            </a:br>
            <a:r>
              <a:rPr lang="en-US" i="1" dirty="0"/>
              <a:t>to a parameter that is hopefully much</a:t>
            </a:r>
            <a:br>
              <a:rPr lang="en-US" i="1" dirty="0"/>
            </a:br>
            <a:r>
              <a:rPr lang="en-US" i="1" dirty="0"/>
              <a:t>smaller than the input size”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F8F34-1A4D-6183-29A1-35DB10B8CACF}"/>
              </a:ext>
            </a:extLst>
          </p:cNvPr>
          <p:cNvSpPr/>
          <p:nvPr/>
        </p:nvSpPr>
        <p:spPr>
          <a:xfrm>
            <a:off x="3615755" y="541187"/>
            <a:ext cx="707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Parametrized Algorithms</a:t>
            </a:r>
          </a:p>
        </p:txBody>
      </p:sp>
      <p:pic>
        <p:nvPicPr>
          <p:cNvPr id="2050" name="Picture 2" descr="Tailor measure Vectors &amp; Illustrations for Free Download | Freepik">
            <a:extLst>
              <a:ext uri="{FF2B5EF4-FFF2-40B4-BE49-F238E27FC236}">
                <a16:creationId xmlns:a16="http://schemas.microsoft.com/office/drawing/2014/main" id="{65DC4E07-D30B-76DA-DA40-129DE7B3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48" y="1787438"/>
            <a:ext cx="3156451" cy="3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6AE4-AF6C-6A7F-E11A-E511FAAD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Color-Coding</a:t>
            </a:r>
            <a:r>
              <a:rPr lang="en-US" dirty="0"/>
              <a:t> Algorithm for </a:t>
            </a:r>
            <a:r>
              <a:rPr lang="en-US" i="1" dirty="0"/>
              <a:t>Longest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8D354-E01B-56F6-FBE1-EECF0B499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Iterate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check if there exists a path multicolored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If so, return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8D354-E01B-56F6-FBE1-EECF0B499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254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043C-4F45-08D0-E5C9-22DC63B7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95" y="1123836"/>
            <a:ext cx="2492517" cy="4601183"/>
          </a:xfrm>
        </p:spPr>
        <p:txBody>
          <a:bodyPr/>
          <a:lstStyle/>
          <a:p>
            <a:r>
              <a:rPr lang="en-US" i="1" dirty="0"/>
              <a:t>Color-Coding </a:t>
            </a:r>
            <a:r>
              <a:rPr lang="en-US" dirty="0"/>
              <a:t>Algorithm</a:t>
            </a:r>
            <a:br>
              <a:rPr lang="en-US" i="1" dirty="0"/>
            </a:br>
            <a:r>
              <a:rPr lang="en-US" b="1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FC4F2-2973-592E-D61E-A7C2A915C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algorithm’s probability of error is one sided:</a:t>
                </a:r>
              </a:p>
              <a:p>
                <a:r>
                  <a:rPr lang="en-US" dirty="0"/>
                  <a:t>If the algorithm finds a multicolored path, it must be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(no false-positives)</a:t>
                </a:r>
              </a:p>
              <a:p>
                <a:r>
                  <a:rPr lang="en-US" dirty="0"/>
                  <a:t>If the algorithm does not find a path, the probability that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in the graph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FC4F2-2973-592E-D61E-A7C2A915C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DA7AA9D-68EC-F4ED-4A0D-BE16DFE3AA28}"/>
              </a:ext>
            </a:extLst>
          </p:cNvPr>
          <p:cNvGrpSpPr/>
          <p:nvPr/>
        </p:nvGrpSpPr>
        <p:grpSpPr>
          <a:xfrm>
            <a:off x="5126384" y="4662363"/>
            <a:ext cx="1962912" cy="1785719"/>
            <a:chOff x="4616364" y="4705734"/>
            <a:chExt cx="1962912" cy="178571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33927AD-85BD-2B13-F286-312B7580F8D5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597820" y="4705734"/>
              <a:ext cx="566928" cy="58539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360FF-2ED4-D3FA-8A08-D3CF125363C4}"/>
                </a:ext>
              </a:extLst>
            </p:cNvPr>
            <p:cNvSpPr txBox="1"/>
            <p:nvPr/>
          </p:nvSpPr>
          <p:spPr>
            <a:xfrm>
              <a:off x="4616364" y="5291124"/>
              <a:ext cx="1962912" cy="120032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probability of guessing the wrong coloring in every iteration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FA4982-AE7E-5087-9EDF-41B2D2C9855D}"/>
              </a:ext>
            </a:extLst>
          </p:cNvPr>
          <p:cNvGrpSpPr/>
          <p:nvPr/>
        </p:nvGrpSpPr>
        <p:grpSpPr>
          <a:xfrm>
            <a:off x="7381234" y="4662363"/>
            <a:ext cx="1962912" cy="1878866"/>
            <a:chOff x="5193792" y="4713063"/>
            <a:chExt cx="1962912" cy="187886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A76425-0B6B-8A69-B893-014632B07665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5639035" y="4713063"/>
              <a:ext cx="536213" cy="5780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FA0B54C-53BB-ECB0-50A0-70E096773697}"/>
                    </a:ext>
                  </a:extLst>
                </p:cNvPr>
                <p:cNvSpPr txBox="1"/>
                <p:nvPr/>
              </p:nvSpPr>
              <p:spPr>
                <a:xfrm>
                  <a:off x="5193792" y="5291124"/>
                  <a:ext cx="1962912" cy="130080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en-US" b="0" dirty="0"/>
                    <a:t>Taylor approximation:</a:t>
                  </a:r>
                  <a:br>
                    <a:rPr lang="en-US" b="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FA0B54C-53BB-ECB0-50A0-70E096773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792" y="5291124"/>
                  <a:ext cx="1962912" cy="1300805"/>
                </a:xfrm>
                <a:prstGeom prst="rect">
                  <a:avLst/>
                </a:prstGeom>
                <a:blipFill>
                  <a:blip r:embed="rId5"/>
                  <a:stretch>
                    <a:fillRect l="-1835" t="-1835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11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043C-4F45-08D0-E5C9-22DC63B7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4" y="1123837"/>
            <a:ext cx="2500111" cy="4601183"/>
          </a:xfrm>
        </p:spPr>
        <p:txBody>
          <a:bodyPr/>
          <a:lstStyle/>
          <a:p>
            <a:r>
              <a:rPr lang="en-US" i="1" dirty="0"/>
              <a:t>Color-Coding </a:t>
            </a:r>
            <a:r>
              <a:rPr lang="en-US" dirty="0"/>
              <a:t>Algorithm </a:t>
            </a:r>
            <a:r>
              <a:rPr lang="en-US" b="1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FC4F2-2973-592E-D61E-A7C2A915C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iteration of the algorithm, we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(building block 2) and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iterations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FC4F2-2973-592E-D61E-A7C2A915C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3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DA34-7496-096F-CE11-74CAF80C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323134" cy="4601183"/>
          </a:xfrm>
        </p:spPr>
        <p:txBody>
          <a:bodyPr/>
          <a:lstStyle/>
          <a:p>
            <a:r>
              <a:rPr lang="en-US" i="1" dirty="0"/>
              <a:t>Color- Coding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59F57-1C67-B7FC-E4CA-32D1AC863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ways to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colors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of the above colorings that induce a multicolored path</a:t>
                </a:r>
              </a:p>
              <a:p>
                <a:r>
                  <a:rPr lang="en-US" dirty="0"/>
                  <a:t>Therefore: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59F57-1C67-B7FC-E4CA-32D1AC863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695B40E-1ABD-9562-4808-27EA4E61FE96}"/>
              </a:ext>
            </a:extLst>
          </p:cNvPr>
          <p:cNvGrpSpPr/>
          <p:nvPr/>
        </p:nvGrpSpPr>
        <p:grpSpPr>
          <a:xfrm>
            <a:off x="4570322" y="4787130"/>
            <a:ext cx="2584704" cy="1637538"/>
            <a:chOff x="5157216" y="4718304"/>
            <a:chExt cx="2584704" cy="163753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EAF5B3-F523-E82C-3F50-873238740CB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6449568" y="4718304"/>
              <a:ext cx="256032" cy="58539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527FB5B-03BA-8F02-3B7A-9B81C68B2A53}"/>
                    </a:ext>
                  </a:extLst>
                </p:cNvPr>
                <p:cNvSpPr txBox="1"/>
                <p:nvPr/>
              </p:nvSpPr>
              <p:spPr>
                <a:xfrm>
                  <a:off x="5157216" y="5303694"/>
                  <a:ext cx="2584704" cy="1052148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Stirling’s approximation: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!~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527FB5B-03BA-8F02-3B7A-9B81C68B2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216" y="5303694"/>
                  <a:ext cx="2584704" cy="1052148"/>
                </a:xfrm>
                <a:prstGeom prst="rect">
                  <a:avLst/>
                </a:prstGeom>
                <a:blipFill>
                  <a:blip r:embed="rId3"/>
                  <a:stretch>
                    <a:fillRect l="-1399" t="-1685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3B0A37D-2F3E-47ED-4C7C-C2B5628A7FE5}"/>
                  </a:ext>
                </a:extLst>
              </p:cNvPr>
              <p:cNvSpPr/>
              <p:nvPr/>
            </p:nvSpPr>
            <p:spPr>
              <a:xfrm>
                <a:off x="6803923" y="131493"/>
                <a:ext cx="5260258" cy="58539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multicolored by a random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3B0A37D-2F3E-47ED-4C7C-C2B5628A7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23" y="131493"/>
                <a:ext cx="5260258" cy="585390"/>
              </a:xfrm>
              <a:prstGeom prst="roundRect">
                <a:avLst/>
              </a:prstGeom>
              <a:blipFill>
                <a:blip r:embed="rId4"/>
                <a:stretch>
                  <a:fillRect t="-1020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DA34-7496-096F-CE11-74CAF80C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323134" cy="4601183"/>
          </a:xfrm>
        </p:spPr>
        <p:txBody>
          <a:bodyPr/>
          <a:lstStyle/>
          <a:p>
            <a:r>
              <a:rPr lang="en-US" i="1" dirty="0"/>
              <a:t>Color- Coding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59F57-1C67-B7FC-E4CA-32D1AC863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ways to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colors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of the above colorings that induce a multicolored path</a:t>
                </a:r>
              </a:p>
              <a:p>
                <a:r>
                  <a:rPr lang="en-US" dirty="0"/>
                  <a:t>Therefore: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59F57-1C67-B7FC-E4CA-32D1AC863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695B40E-1ABD-9562-4808-27EA4E61FE96}"/>
              </a:ext>
            </a:extLst>
          </p:cNvPr>
          <p:cNvGrpSpPr/>
          <p:nvPr/>
        </p:nvGrpSpPr>
        <p:grpSpPr>
          <a:xfrm>
            <a:off x="4570322" y="4787130"/>
            <a:ext cx="2584704" cy="1637538"/>
            <a:chOff x="5157216" y="4718304"/>
            <a:chExt cx="2584704" cy="163753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EAF5B3-F523-E82C-3F50-873238740CB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6449568" y="4718304"/>
              <a:ext cx="256032" cy="58539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527FB5B-03BA-8F02-3B7A-9B81C68B2A53}"/>
                    </a:ext>
                  </a:extLst>
                </p:cNvPr>
                <p:cNvSpPr txBox="1"/>
                <p:nvPr/>
              </p:nvSpPr>
              <p:spPr>
                <a:xfrm>
                  <a:off x="5157216" y="5303694"/>
                  <a:ext cx="2584704" cy="1052148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Stirling’s approximation: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!~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527FB5B-03BA-8F02-3B7A-9B81C68B2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216" y="5303694"/>
                  <a:ext cx="2584704" cy="1052148"/>
                </a:xfrm>
                <a:prstGeom prst="rect">
                  <a:avLst/>
                </a:prstGeom>
                <a:blipFill>
                  <a:blip r:embed="rId3"/>
                  <a:stretch>
                    <a:fillRect l="-1632" t="-1685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3B0A37D-2F3E-47ED-4C7C-C2B5628A7FE5}"/>
                  </a:ext>
                </a:extLst>
              </p:cNvPr>
              <p:cNvSpPr/>
              <p:nvPr/>
            </p:nvSpPr>
            <p:spPr>
              <a:xfrm>
                <a:off x="6803923" y="131493"/>
                <a:ext cx="5260258" cy="58539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multicolored by a random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3B0A37D-2F3E-47ED-4C7C-C2B5628A7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23" y="131493"/>
                <a:ext cx="5260258" cy="585390"/>
              </a:xfrm>
              <a:prstGeom prst="roundRect">
                <a:avLst/>
              </a:prstGeom>
              <a:blipFill>
                <a:blip r:embed="rId4"/>
                <a:stretch>
                  <a:fillRect t="-1020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461BA8-CF05-A399-5FAE-0DC9F77C1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61" y="1302273"/>
            <a:ext cx="5619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3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4BDA-E164-3019-7052-C1246BAC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2966" cy="4601183"/>
          </a:xfrm>
        </p:spPr>
        <p:txBody>
          <a:bodyPr/>
          <a:lstStyle/>
          <a:p>
            <a:r>
              <a:rPr lang="en-US" i="1" dirty="0"/>
              <a:t>Color- Coding</a:t>
            </a:r>
            <a:br>
              <a:rPr lang="en-US" dirty="0"/>
            </a:br>
            <a:r>
              <a:rPr lang="en-US" dirty="0"/>
              <a:t>Building </a:t>
            </a:r>
            <a:br>
              <a:rPr lang="en-US" dirty="0"/>
            </a:br>
            <a:r>
              <a:rPr lang="en-US" dirty="0"/>
              <a:t>Block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088AC-BF80-63D3-5290-5AFAC22909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Helper Definition: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 limitation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the nodes colored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colors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088AC-BF80-63D3-5290-5AFAC2290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E7F42BB-1CF2-B9A1-629C-9034D570B108}"/>
              </a:ext>
            </a:extLst>
          </p:cNvPr>
          <p:cNvGrpSpPr/>
          <p:nvPr/>
        </p:nvGrpSpPr>
        <p:grpSpPr>
          <a:xfrm>
            <a:off x="3508375" y="3133291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C949E4-6E99-A3EA-A33C-D9504B552234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965497-A8E0-7665-A8F1-4A091FDBB781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011F6F-EB60-AAF7-2228-747AAF19EB4C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944F7F-6AD9-C6DC-0BC0-9EFB681F45EA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2B2F4C-A9D5-ED84-9E64-775DD17C1A94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230535-BFBC-3990-5782-BAE3EBF26A93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F13D1B-85A3-96ED-5BE3-D6EB4879D9D4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6B8546-EDCA-B5B3-9A2F-EF85415A7979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D4E88C-ADC2-4FFE-8BD2-2D5B97D20760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85AA08-1231-16B5-C9F6-834FC420A537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83ECFF-9BD3-AC8D-6B4A-636749B78979}"/>
                  </a:ext>
                </a:extLst>
              </p:cNvPr>
              <p:cNvSpPr txBox="1"/>
              <p:nvPr/>
            </p:nvSpPr>
            <p:spPr>
              <a:xfrm>
                <a:off x="4508470" y="5355688"/>
                <a:ext cx="969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83ECFF-9BD3-AC8D-6B4A-636749B7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70" y="5355688"/>
                <a:ext cx="9690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ECE3D8B3-0522-7A30-00B6-F58FD0DB26C5}"/>
              </a:ext>
            </a:extLst>
          </p:cNvPr>
          <p:cNvSpPr/>
          <p:nvPr/>
        </p:nvSpPr>
        <p:spPr>
          <a:xfrm>
            <a:off x="6860371" y="4216759"/>
            <a:ext cx="10913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8172F5-7275-FA7A-FEB2-47FFAA09FC68}"/>
                  </a:ext>
                </a:extLst>
              </p:cNvPr>
              <p:cNvSpPr txBox="1"/>
              <p:nvPr/>
            </p:nvSpPr>
            <p:spPr>
              <a:xfrm>
                <a:off x="6519263" y="3829345"/>
                <a:ext cx="167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8172F5-7275-FA7A-FEB2-47FFAA09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63" y="3829345"/>
                <a:ext cx="1670767" cy="369332"/>
              </a:xfrm>
              <a:prstGeom prst="rect">
                <a:avLst/>
              </a:prstGeom>
              <a:blipFill>
                <a:blip r:embed="rId4"/>
                <a:stretch>
                  <a:fillRect r="-145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93B2EB6-6F63-A2A5-3E9D-E9F73791D835}"/>
              </a:ext>
            </a:extLst>
          </p:cNvPr>
          <p:cNvGrpSpPr/>
          <p:nvPr/>
        </p:nvGrpSpPr>
        <p:grpSpPr>
          <a:xfrm>
            <a:off x="8704822" y="3583820"/>
            <a:ext cx="1383792" cy="1413123"/>
            <a:chOff x="5035296" y="3429000"/>
            <a:chExt cx="1383792" cy="14131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9D3F31-4E96-6434-6476-BC3D05A0781C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BD5C4F-B4D1-88BC-3E6A-88A8357CBA8E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382AB9-28BB-EABC-D364-979E92C7FF98}"/>
                </a:ext>
              </a:extLst>
            </p:cNvPr>
            <p:cNvCxnSpPr>
              <a:cxnSpLocks/>
              <a:stCxn id="19" idx="5"/>
              <a:endCxn id="20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8442-24FC-6692-A631-50320008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Color- Coding</a:t>
            </a:r>
            <a:br>
              <a:rPr lang="en-US" dirty="0"/>
            </a:br>
            <a:r>
              <a:rPr lang="en-US" dirty="0"/>
              <a:t>Building </a:t>
            </a:r>
            <a:br>
              <a:rPr lang="en-US" dirty="0"/>
            </a:br>
            <a:r>
              <a:rPr lang="en-US" dirty="0"/>
              <a:t>Block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0F05-D93D-40A7-C312-3B9A18D10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Receives a subset of colors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Outputs ‘true’ if there exists a multicolored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ending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Base: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decides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induces a multicolored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satisfies the following recurrence relation: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0F05-D93D-40A7-C312-3B9A18D10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0E3C867-38E9-B3F7-1E78-71EDFF6085E3}"/>
                  </a:ext>
                </a:extLst>
              </p:cNvPr>
              <p:cNvSpPr/>
              <p:nvPr/>
            </p:nvSpPr>
            <p:spPr>
              <a:xfrm>
                <a:off x="6853084" y="140637"/>
                <a:ext cx="5260258" cy="73261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There exists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algorithm checking</a:t>
                </a:r>
              </a:p>
              <a:p>
                <a:r>
                  <a:rPr lang="en-US" dirty="0"/>
                  <a:t>whether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induces a multicolored path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0E3C867-38E9-B3F7-1E78-71EDFF608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84" y="140637"/>
                <a:ext cx="5260258" cy="732615"/>
              </a:xfrm>
              <a:prstGeom prst="roundRect">
                <a:avLst/>
              </a:prstGeom>
              <a:blipFill>
                <a:blip r:embed="rId3"/>
                <a:stretch>
                  <a:fillRect l="-116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3252-F0F6-1466-9106-EE56C94E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254308" cy="4601183"/>
          </a:xfrm>
        </p:spPr>
        <p:txBody>
          <a:bodyPr/>
          <a:lstStyle/>
          <a:p>
            <a:r>
              <a:rPr lang="en-US" i="1" dirty="0"/>
              <a:t>Color- Coding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818B9-CD84-DFAE-3D0D-82FD0EF9D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Dynamic Programming Algorithm:</a:t>
                </a:r>
              </a:p>
              <a:p>
                <a:r>
                  <a:rPr lang="en-US" dirty="0"/>
                  <a:t>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from small to large</a:t>
                </a:r>
              </a:p>
              <a:p>
                <a:pPr lvl="1"/>
                <a:r>
                  <a:rPr lang="en-US" sz="2400" dirty="0"/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using the previous results and the recurrence relation and store the result in a 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818B9-CD84-DFAE-3D0D-82FD0EF9D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247DCFA-BC3A-BDB5-774E-89185563C75F}"/>
                  </a:ext>
                </a:extLst>
              </p:cNvPr>
              <p:cNvSpPr/>
              <p:nvPr/>
            </p:nvSpPr>
            <p:spPr>
              <a:xfrm>
                <a:off x="6853084" y="140637"/>
                <a:ext cx="5260258" cy="73261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There exists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algorithm checking</a:t>
                </a:r>
              </a:p>
              <a:p>
                <a:r>
                  <a:rPr lang="en-US" dirty="0"/>
                  <a:t>whether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-coloring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induces a multicolored path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247DCFA-BC3A-BDB5-774E-89185563C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84" y="140637"/>
                <a:ext cx="5260258" cy="732615"/>
              </a:xfrm>
              <a:prstGeom prst="roundRect">
                <a:avLst/>
              </a:prstGeom>
              <a:blipFill>
                <a:blip r:embed="rId3"/>
                <a:stretch>
                  <a:fillRect l="-116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488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057007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057007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4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4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4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4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4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4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498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48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56957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56957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5214901" y="2638668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F055F-0BA8-95FC-E8B8-FADD49C6929D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F055F-0BA8-95FC-E8B8-FADD49C6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77BF-5C28-3B8E-C8C1-C099281B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F436-CC39-1984-7A39-55E6677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Problem and the Suggested Approach </a:t>
            </a:r>
          </a:p>
          <a:p>
            <a:r>
              <a:rPr lang="en-US" dirty="0">
                <a:solidFill>
                  <a:schemeClr val="tx1"/>
                </a:solidFill>
              </a:rPr>
              <a:t>FPT Algorithms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Parametrizations</a:t>
            </a:r>
          </a:p>
          <a:p>
            <a:r>
              <a:rPr lang="en-US" dirty="0">
                <a:solidFill>
                  <a:schemeClr val="tx1"/>
                </a:solidFill>
              </a:rPr>
              <a:t>Randomization</a:t>
            </a:r>
          </a:p>
          <a:p>
            <a:r>
              <a:rPr lang="en-US" dirty="0">
                <a:solidFill>
                  <a:schemeClr val="tx1"/>
                </a:solidFill>
              </a:rPr>
              <a:t>Kernelization</a:t>
            </a:r>
          </a:p>
          <a:p>
            <a:r>
              <a:rPr lang="en-US" dirty="0">
                <a:solidFill>
                  <a:schemeClr val="tx1"/>
                </a:solidFill>
              </a:rPr>
              <a:t>Current Developments and Conclusions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A5048FD-F099-9737-C34B-F65BFE4B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7839" y="2861596"/>
            <a:ext cx="336937" cy="3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765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1876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1876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6137759" y="2627520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AD1C-CDE4-D2E5-C685-024DA4086D54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AD1C-CDE4-D2E5-C685-024DA408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244476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339043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339043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7125311" y="2627520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C27618-A08C-0C04-0C73-BE7503D4382E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C27618-A08C-0C04-0C73-BE7503D4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1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306308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306308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8076287" y="2627520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5EE12D-4F81-23C6-A801-40D475E53EAF}"/>
              </a:ext>
            </a:extLst>
          </p:cNvPr>
          <p:cNvSpPr/>
          <p:nvPr/>
        </p:nvSpPr>
        <p:spPr>
          <a:xfrm rot="16200000">
            <a:off x="3572256" y="3485321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C465E7-3A08-D405-FF04-8BDE84A1832C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C465E7-3A08-D405-FF04-8BDE84A18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917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421056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421056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8076287" y="2627520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5EE12D-4F81-23C6-A801-40D475E53EAF}"/>
              </a:ext>
            </a:extLst>
          </p:cNvPr>
          <p:cNvSpPr/>
          <p:nvPr/>
        </p:nvSpPr>
        <p:spPr>
          <a:xfrm rot="16200000">
            <a:off x="3572256" y="3875465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0901C1-5733-3D4C-2EAF-29E0D75176F8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0901C1-5733-3D4C-2EAF-29E0D7517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118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898859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898859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10892639" y="2627520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5EE12D-4F81-23C6-A801-40D475E53EAF}"/>
              </a:ext>
            </a:extLst>
          </p:cNvPr>
          <p:cNvSpPr/>
          <p:nvPr/>
        </p:nvSpPr>
        <p:spPr>
          <a:xfrm rot="16200000">
            <a:off x="3572256" y="3485321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D80581-F578-E571-6DC2-B48EB85B7703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D80581-F578-E571-6DC2-B48EB85B7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105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603886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603886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C347482D-518F-E7BC-7BDE-67F42EEDD90C}"/>
              </a:ext>
            </a:extLst>
          </p:cNvPr>
          <p:cNvSpPr/>
          <p:nvPr/>
        </p:nvSpPr>
        <p:spPr>
          <a:xfrm>
            <a:off x="10892639" y="2627520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5EE12D-4F81-23C6-A801-40D475E53EAF}"/>
              </a:ext>
            </a:extLst>
          </p:cNvPr>
          <p:cNvSpPr/>
          <p:nvPr/>
        </p:nvSpPr>
        <p:spPr>
          <a:xfrm rot="16200000">
            <a:off x="3572256" y="3875465"/>
            <a:ext cx="158496" cy="2786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3D2F86-5A9D-6FEB-F9AA-F8E065899469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3D2F86-5A9D-6FEB-F9AA-F8E065899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12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331681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955059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955059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345E76-7855-25DF-16AE-36A749EC4C24}"/>
                  </a:ext>
                </a:extLst>
              </p:cNvPr>
              <p:cNvSpPr txBox="1"/>
              <p:nvPr/>
            </p:nvSpPr>
            <p:spPr>
              <a:xfrm>
                <a:off x="3864864" y="5725020"/>
                <a:ext cx="69997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final solution is an OR of the last column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={1,…,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path itself can be retraced from the table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345E76-7855-25DF-16AE-36A749EC4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64" y="5725020"/>
                <a:ext cx="6999781" cy="707886"/>
              </a:xfrm>
              <a:prstGeom prst="rect">
                <a:avLst/>
              </a:prstGeom>
              <a:blipFill>
                <a:blip r:embed="rId5"/>
                <a:stretch>
                  <a:fillRect l="-87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388FFB-70AB-3957-C711-E1A8E0BC57F6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388FFB-70AB-3957-C711-E1A8E0BC5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899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254308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120518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120518"/>
                  </p:ext>
                </p:extLst>
              </p:nvPr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5B00B-4FE2-3373-CBEF-E56C3369022F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5B00B-4FE2-3373-CBEF-E56C3369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C25EEB-57A5-CBB7-C155-6FC662C34185}"/>
                  </a:ext>
                </a:extLst>
              </p:cNvPr>
              <p:cNvSpPr txBox="1"/>
              <p:nvPr/>
            </p:nvSpPr>
            <p:spPr>
              <a:xfrm>
                <a:off x="3215148" y="5725020"/>
                <a:ext cx="8826420" cy="76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cell in table, we perform at most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checks of previous cells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The total run time of the algorithm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1,…,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C25EEB-57A5-CBB7-C155-6FC662C34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48" y="5725020"/>
                <a:ext cx="8826420" cy="767967"/>
              </a:xfrm>
              <a:prstGeom prst="rect">
                <a:avLst/>
              </a:prstGeom>
              <a:blipFill>
                <a:blip r:embed="rId5"/>
                <a:stretch>
                  <a:fillRect l="-691" t="-21429" b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2770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2F3E-EF74-236A-9F33-B7B7914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2254308" cy="46011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Color- Coding</a:t>
            </a:r>
            <a:r>
              <a:rPr lang="en-US" dirty="0"/>
              <a:t> Algorithm:</a:t>
            </a:r>
            <a:br>
              <a:rPr lang="en-US" dirty="0"/>
            </a:br>
            <a:r>
              <a:rPr lang="en-US" dirty="0"/>
              <a:t>Building</a:t>
            </a:r>
            <a:br>
              <a:rPr lang="en-US" dirty="0"/>
            </a:br>
            <a:r>
              <a:rPr lang="en-US" dirty="0"/>
              <a:t>Block 2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4C42C1-6D0B-132C-2214-C3EBEC5962A2}"/>
              </a:ext>
            </a:extLst>
          </p:cNvPr>
          <p:cNvGrpSpPr/>
          <p:nvPr/>
        </p:nvGrpSpPr>
        <p:grpSpPr>
          <a:xfrm>
            <a:off x="4087141" y="184699"/>
            <a:ext cx="2969206" cy="2187521"/>
            <a:chOff x="5029200" y="3429000"/>
            <a:chExt cx="2969206" cy="21875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2E0E12-7393-90B0-99DF-101E4009167D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E13E20-FFBF-1989-15F1-DCB060C4AD0F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33E2DA-71AE-3381-05A2-1F95A370334D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57412-1AE3-4878-F6FA-CA71DFC204E0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5E1693-FE7D-87E5-1138-7C7F4C292388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B070C7-09B2-D992-4556-081B100E5792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ADB8DF-D865-EF1B-DACB-82CA87F2CBF9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5B9595-DDD8-469A-1F95-40B6E6C5717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0FBE95-E700-46FF-BCFE-AA8581A4444F}"/>
                </a:ext>
              </a:extLst>
            </p:cNvPr>
            <p:cNvCxnSpPr>
              <a:cxnSpLocks/>
              <a:stCxn id="6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5FDD5-DBEE-2E8F-210E-80351FD8C085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/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68A06-06BE-ACEC-2A67-FC3F0DAA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8" y="292588"/>
                <a:ext cx="4901184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A95BAFC2-56A4-7791-1AEF-671729FF19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64864" y="3009624"/>
              <a:ext cx="7599680" cy="242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60">
                      <a:extLst>
                        <a:ext uri="{9D8B030D-6E8A-4147-A177-3AD203B41FA5}">
                          <a16:colId xmlns:a16="http://schemas.microsoft.com/office/drawing/2014/main" val="222918915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8605251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2500086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205566571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504123866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230276858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3167966429"/>
                        </a:ext>
                      </a:extLst>
                    </a:gridCol>
                    <a:gridCol w="949960">
                      <a:extLst>
                        <a:ext uri="{9D8B030D-6E8A-4147-A177-3AD203B41FA5}">
                          <a16:colId xmlns:a16="http://schemas.microsoft.com/office/drawing/2014/main" val="1189947623"/>
                        </a:ext>
                      </a:extLst>
                    </a:gridCol>
                  </a:tblGrid>
                  <a:tr h="40381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82" t="-1493" r="-6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82" t="-1493" r="-5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82" t="-1493" r="-401923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871" t="-1493" r="-304516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41" t="-1493" r="-2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41" t="-1493" r="-102564" b="-5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641" t="-1493" r="-2564" b="-508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698131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103030" r="-70192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7217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0000" r="-701923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788649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04545" r="-701923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816440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398507" r="-701923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292136"/>
                      </a:ext>
                    </a:extLst>
                  </a:tr>
                  <a:tr h="403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506061" r="-70192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9678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5B00B-4FE2-3373-CBEF-E56C3369022F}"/>
                  </a:ext>
                </a:extLst>
              </p:cNvPr>
              <p:cNvSpPr txBox="1"/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5B00B-4FE2-3373-CBEF-E56C3369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7" y="864736"/>
                <a:ext cx="4985221" cy="1466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C25EEB-57A5-CBB7-C155-6FC662C34185}"/>
                  </a:ext>
                </a:extLst>
              </p:cNvPr>
              <p:cNvSpPr txBox="1"/>
              <p:nvPr/>
            </p:nvSpPr>
            <p:spPr>
              <a:xfrm>
                <a:off x="3215148" y="5725020"/>
                <a:ext cx="8826420" cy="76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cell in table, we perform at most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checks of previous cells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The total run time of the algorithm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1,…,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C25EEB-57A5-CBB7-C155-6FC662C34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48" y="5725020"/>
                <a:ext cx="8826420" cy="767967"/>
              </a:xfrm>
              <a:prstGeom prst="rect">
                <a:avLst/>
              </a:prstGeom>
              <a:blipFill>
                <a:blip r:embed="rId5"/>
                <a:stretch>
                  <a:fillRect l="-691" t="-21429" b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C5F7D9D-97E5-26A0-12A5-0195284E6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561" y="1302273"/>
            <a:ext cx="5619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40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942-4246-0D9C-6F83-59232899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Splitting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1F6F5-C50D-F73A-B0E1-834A47167C89}"/>
              </a:ext>
            </a:extLst>
          </p:cNvPr>
          <p:cNvGrpSpPr/>
          <p:nvPr/>
        </p:nvGrpSpPr>
        <p:grpSpPr>
          <a:xfrm>
            <a:off x="4650659" y="1610376"/>
            <a:ext cx="4906297" cy="4473678"/>
            <a:chOff x="4798143" y="1620208"/>
            <a:chExt cx="4906297" cy="447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/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141697-4043-247F-A890-2BE3DD9BC0FD}"/>
                </a:ext>
              </a:extLst>
            </p:cNvPr>
            <p:cNvSpPr/>
            <p:nvPr/>
          </p:nvSpPr>
          <p:spPr>
            <a:xfrm>
              <a:off x="5997678" y="273336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D8CB89-1EF2-1965-E62F-249872518013}"/>
                </a:ext>
              </a:extLst>
            </p:cNvPr>
            <p:cNvSpPr/>
            <p:nvPr/>
          </p:nvSpPr>
          <p:spPr>
            <a:xfrm>
              <a:off x="6518788" y="356419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B73A26-58F1-A746-1C2C-5AF8E0FB4A99}"/>
                </a:ext>
              </a:extLst>
            </p:cNvPr>
            <p:cNvSpPr/>
            <p:nvPr/>
          </p:nvSpPr>
          <p:spPr>
            <a:xfrm>
              <a:off x="8182137" y="252197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C9110-FB3C-6F60-6AD8-3D5966F48180}"/>
                </a:ext>
              </a:extLst>
            </p:cNvPr>
            <p:cNvSpPr/>
            <p:nvPr/>
          </p:nvSpPr>
          <p:spPr>
            <a:xfrm>
              <a:off x="8364033" y="497512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029018-458B-323C-6F1D-8B1FA8826542}"/>
                </a:ext>
              </a:extLst>
            </p:cNvPr>
            <p:cNvSpPr/>
            <p:nvPr/>
          </p:nvSpPr>
          <p:spPr>
            <a:xfrm>
              <a:off x="7900220" y="4031224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30D210-4B42-FDD0-5E9D-BA3CB7994C96}"/>
                </a:ext>
              </a:extLst>
            </p:cNvPr>
            <p:cNvSpPr/>
            <p:nvPr/>
          </p:nvSpPr>
          <p:spPr>
            <a:xfrm>
              <a:off x="5375027" y="424261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33790-84A0-8B2F-5234-B9FAC0F4F05F}"/>
                </a:ext>
              </a:extLst>
            </p:cNvPr>
            <p:cNvSpPr/>
            <p:nvPr/>
          </p:nvSpPr>
          <p:spPr>
            <a:xfrm>
              <a:off x="6730181" y="520126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CE38F-F94A-5105-3322-EBD9A4ACA08C}"/>
                </a:ext>
              </a:extLst>
            </p:cNvPr>
            <p:cNvSpPr/>
            <p:nvPr/>
          </p:nvSpPr>
          <p:spPr>
            <a:xfrm>
              <a:off x="9052292" y="364565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ACE07D-4D49-3A4F-8BC8-501FA6F8D71A}"/>
                </a:ext>
              </a:extLst>
            </p:cNvPr>
            <p:cNvSpPr/>
            <p:nvPr/>
          </p:nvSpPr>
          <p:spPr>
            <a:xfrm>
              <a:off x="7251291" y="2944760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2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563F-C751-C1AC-95D1-E54CE406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FPT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C4A33-DCEE-5725-2A45-E6881B19F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introduce the notion of </a:t>
            </a:r>
            <a:r>
              <a:rPr lang="en-US" i="1" dirty="0"/>
              <a:t>fixed parameter tractable algorithms</a:t>
            </a:r>
            <a:r>
              <a:rPr lang="en-US" dirty="0"/>
              <a:t> through the </a:t>
            </a:r>
            <a:r>
              <a:rPr lang="en-US" i="1" dirty="0"/>
              <a:t>vertex cover</a:t>
            </a:r>
            <a:r>
              <a:rPr lang="en-US" dirty="0"/>
              <a:t> example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57112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942-4246-0D9C-6F83-59232899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Splitting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1F6F5-C50D-F73A-B0E1-834A47167C89}"/>
              </a:ext>
            </a:extLst>
          </p:cNvPr>
          <p:cNvGrpSpPr/>
          <p:nvPr/>
        </p:nvGrpSpPr>
        <p:grpSpPr>
          <a:xfrm>
            <a:off x="4650659" y="1610376"/>
            <a:ext cx="4906297" cy="4473678"/>
            <a:chOff x="4798143" y="1620208"/>
            <a:chExt cx="4906297" cy="447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/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141697-4043-247F-A890-2BE3DD9BC0FD}"/>
                </a:ext>
              </a:extLst>
            </p:cNvPr>
            <p:cNvSpPr/>
            <p:nvPr/>
          </p:nvSpPr>
          <p:spPr>
            <a:xfrm>
              <a:off x="5997678" y="273336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D8CB89-1EF2-1965-E62F-249872518013}"/>
                </a:ext>
              </a:extLst>
            </p:cNvPr>
            <p:cNvSpPr/>
            <p:nvPr/>
          </p:nvSpPr>
          <p:spPr>
            <a:xfrm>
              <a:off x="6518788" y="356419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B73A26-58F1-A746-1C2C-5AF8E0FB4A99}"/>
                </a:ext>
              </a:extLst>
            </p:cNvPr>
            <p:cNvSpPr/>
            <p:nvPr/>
          </p:nvSpPr>
          <p:spPr>
            <a:xfrm>
              <a:off x="8182137" y="252197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C9110-FB3C-6F60-6AD8-3D5966F48180}"/>
                </a:ext>
              </a:extLst>
            </p:cNvPr>
            <p:cNvSpPr/>
            <p:nvPr/>
          </p:nvSpPr>
          <p:spPr>
            <a:xfrm>
              <a:off x="8364033" y="497512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029018-458B-323C-6F1D-8B1FA8826542}"/>
                </a:ext>
              </a:extLst>
            </p:cNvPr>
            <p:cNvSpPr/>
            <p:nvPr/>
          </p:nvSpPr>
          <p:spPr>
            <a:xfrm>
              <a:off x="7900220" y="4031224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30D210-4B42-FDD0-5E9D-BA3CB7994C96}"/>
                </a:ext>
              </a:extLst>
            </p:cNvPr>
            <p:cNvSpPr/>
            <p:nvPr/>
          </p:nvSpPr>
          <p:spPr>
            <a:xfrm>
              <a:off x="5375027" y="424261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33790-84A0-8B2F-5234-B9FAC0F4F05F}"/>
                </a:ext>
              </a:extLst>
            </p:cNvPr>
            <p:cNvSpPr/>
            <p:nvPr/>
          </p:nvSpPr>
          <p:spPr>
            <a:xfrm>
              <a:off x="6730181" y="520126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CE38F-F94A-5105-3322-EBD9A4ACA08C}"/>
                </a:ext>
              </a:extLst>
            </p:cNvPr>
            <p:cNvSpPr/>
            <p:nvPr/>
          </p:nvSpPr>
          <p:spPr>
            <a:xfrm>
              <a:off x="9052292" y="364565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ACE07D-4D49-3A4F-8BC8-501FA6F8D71A}"/>
                </a:ext>
              </a:extLst>
            </p:cNvPr>
            <p:cNvSpPr/>
            <p:nvPr/>
          </p:nvSpPr>
          <p:spPr>
            <a:xfrm>
              <a:off x="7251291" y="2944760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/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/>
              <p:nvPr/>
            </p:nvSpPr>
            <p:spPr>
              <a:xfrm>
                <a:off x="5429103" y="2439176"/>
                <a:ext cx="2448233" cy="166509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103" y="2439176"/>
                <a:ext cx="2448233" cy="16650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7528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942-4246-0D9C-6F83-59232899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Splitting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1F6F5-C50D-F73A-B0E1-834A47167C89}"/>
              </a:ext>
            </a:extLst>
          </p:cNvPr>
          <p:cNvGrpSpPr/>
          <p:nvPr/>
        </p:nvGrpSpPr>
        <p:grpSpPr>
          <a:xfrm>
            <a:off x="4650659" y="1610376"/>
            <a:ext cx="4906297" cy="4473678"/>
            <a:chOff x="4798143" y="1620208"/>
            <a:chExt cx="4906297" cy="447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/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141697-4043-247F-A890-2BE3DD9BC0FD}"/>
                </a:ext>
              </a:extLst>
            </p:cNvPr>
            <p:cNvSpPr/>
            <p:nvPr/>
          </p:nvSpPr>
          <p:spPr>
            <a:xfrm>
              <a:off x="5997678" y="273336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D8CB89-1EF2-1965-E62F-249872518013}"/>
                </a:ext>
              </a:extLst>
            </p:cNvPr>
            <p:cNvSpPr/>
            <p:nvPr/>
          </p:nvSpPr>
          <p:spPr>
            <a:xfrm>
              <a:off x="6518788" y="356419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B73A26-58F1-A746-1C2C-5AF8E0FB4A99}"/>
                </a:ext>
              </a:extLst>
            </p:cNvPr>
            <p:cNvSpPr/>
            <p:nvPr/>
          </p:nvSpPr>
          <p:spPr>
            <a:xfrm>
              <a:off x="8182137" y="252197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C9110-FB3C-6F60-6AD8-3D5966F48180}"/>
                </a:ext>
              </a:extLst>
            </p:cNvPr>
            <p:cNvSpPr/>
            <p:nvPr/>
          </p:nvSpPr>
          <p:spPr>
            <a:xfrm>
              <a:off x="8364033" y="497512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029018-458B-323C-6F1D-8B1FA8826542}"/>
                </a:ext>
              </a:extLst>
            </p:cNvPr>
            <p:cNvSpPr/>
            <p:nvPr/>
          </p:nvSpPr>
          <p:spPr>
            <a:xfrm>
              <a:off x="7900220" y="4031224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30D210-4B42-FDD0-5E9D-BA3CB7994C96}"/>
                </a:ext>
              </a:extLst>
            </p:cNvPr>
            <p:cNvSpPr/>
            <p:nvPr/>
          </p:nvSpPr>
          <p:spPr>
            <a:xfrm>
              <a:off x="5375027" y="424261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33790-84A0-8B2F-5234-B9FAC0F4F05F}"/>
                </a:ext>
              </a:extLst>
            </p:cNvPr>
            <p:cNvSpPr/>
            <p:nvPr/>
          </p:nvSpPr>
          <p:spPr>
            <a:xfrm>
              <a:off x="6730181" y="520126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CE38F-F94A-5105-3322-EBD9A4ACA08C}"/>
                </a:ext>
              </a:extLst>
            </p:cNvPr>
            <p:cNvSpPr/>
            <p:nvPr/>
          </p:nvSpPr>
          <p:spPr>
            <a:xfrm>
              <a:off x="9052292" y="364565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ACE07D-4D49-3A4F-8BC8-501FA6F8D71A}"/>
                </a:ext>
              </a:extLst>
            </p:cNvPr>
            <p:cNvSpPr/>
            <p:nvPr/>
          </p:nvSpPr>
          <p:spPr>
            <a:xfrm>
              <a:off x="7251291" y="2944760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/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/>
              <p:nvPr/>
            </p:nvSpPr>
            <p:spPr>
              <a:xfrm>
                <a:off x="7370975" y="3352799"/>
                <a:ext cx="2181065" cy="1273278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975" y="3352799"/>
                <a:ext cx="2181065" cy="12732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64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942-4246-0D9C-6F83-59232899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Splitting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1F6F5-C50D-F73A-B0E1-834A47167C89}"/>
              </a:ext>
            </a:extLst>
          </p:cNvPr>
          <p:cNvGrpSpPr/>
          <p:nvPr/>
        </p:nvGrpSpPr>
        <p:grpSpPr>
          <a:xfrm>
            <a:off x="4650659" y="1610376"/>
            <a:ext cx="4906297" cy="4473678"/>
            <a:chOff x="4798143" y="1620208"/>
            <a:chExt cx="4906297" cy="447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/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141697-4043-247F-A890-2BE3DD9BC0FD}"/>
                </a:ext>
              </a:extLst>
            </p:cNvPr>
            <p:cNvSpPr/>
            <p:nvPr/>
          </p:nvSpPr>
          <p:spPr>
            <a:xfrm>
              <a:off x="5997678" y="273336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D8CB89-1EF2-1965-E62F-249872518013}"/>
                </a:ext>
              </a:extLst>
            </p:cNvPr>
            <p:cNvSpPr/>
            <p:nvPr/>
          </p:nvSpPr>
          <p:spPr>
            <a:xfrm>
              <a:off x="6518788" y="356419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B73A26-58F1-A746-1C2C-5AF8E0FB4A99}"/>
                </a:ext>
              </a:extLst>
            </p:cNvPr>
            <p:cNvSpPr/>
            <p:nvPr/>
          </p:nvSpPr>
          <p:spPr>
            <a:xfrm>
              <a:off x="8182137" y="252197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C9110-FB3C-6F60-6AD8-3D5966F48180}"/>
                </a:ext>
              </a:extLst>
            </p:cNvPr>
            <p:cNvSpPr/>
            <p:nvPr/>
          </p:nvSpPr>
          <p:spPr>
            <a:xfrm>
              <a:off x="8364033" y="497512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029018-458B-323C-6F1D-8B1FA8826542}"/>
                </a:ext>
              </a:extLst>
            </p:cNvPr>
            <p:cNvSpPr/>
            <p:nvPr/>
          </p:nvSpPr>
          <p:spPr>
            <a:xfrm>
              <a:off x="7900220" y="4031224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30D210-4B42-FDD0-5E9D-BA3CB7994C96}"/>
                </a:ext>
              </a:extLst>
            </p:cNvPr>
            <p:cNvSpPr/>
            <p:nvPr/>
          </p:nvSpPr>
          <p:spPr>
            <a:xfrm>
              <a:off x="5375027" y="4242617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33790-84A0-8B2F-5234-B9FAC0F4F05F}"/>
                </a:ext>
              </a:extLst>
            </p:cNvPr>
            <p:cNvSpPr/>
            <p:nvPr/>
          </p:nvSpPr>
          <p:spPr>
            <a:xfrm>
              <a:off x="6730181" y="5201262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CE38F-F94A-5105-3322-EBD9A4ACA08C}"/>
                </a:ext>
              </a:extLst>
            </p:cNvPr>
            <p:cNvSpPr/>
            <p:nvPr/>
          </p:nvSpPr>
          <p:spPr>
            <a:xfrm>
              <a:off x="9052292" y="3645653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ACE07D-4D49-3A4F-8BC8-501FA6F8D71A}"/>
                </a:ext>
              </a:extLst>
            </p:cNvPr>
            <p:cNvSpPr/>
            <p:nvPr/>
          </p:nvSpPr>
          <p:spPr>
            <a:xfrm>
              <a:off x="7251291" y="2944760"/>
              <a:ext cx="422787" cy="4227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/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/>
              <p:nvPr/>
            </p:nvSpPr>
            <p:spPr>
              <a:xfrm>
                <a:off x="7370975" y="3352799"/>
                <a:ext cx="2181065" cy="1273278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975" y="3352799"/>
                <a:ext cx="2181065" cy="12732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523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942-4246-0D9C-6F83-59232899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Splitting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1F6F5-C50D-F73A-B0E1-834A47167C89}"/>
              </a:ext>
            </a:extLst>
          </p:cNvPr>
          <p:cNvGrpSpPr/>
          <p:nvPr/>
        </p:nvGrpSpPr>
        <p:grpSpPr>
          <a:xfrm>
            <a:off x="4650659" y="1610376"/>
            <a:ext cx="4906297" cy="4473678"/>
            <a:chOff x="4798143" y="1620208"/>
            <a:chExt cx="4906297" cy="447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/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141697-4043-247F-A890-2BE3DD9BC0FD}"/>
                </a:ext>
              </a:extLst>
            </p:cNvPr>
            <p:cNvSpPr/>
            <p:nvPr/>
          </p:nvSpPr>
          <p:spPr>
            <a:xfrm>
              <a:off x="5997678" y="2733367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D8CB89-1EF2-1965-E62F-249872518013}"/>
                </a:ext>
              </a:extLst>
            </p:cNvPr>
            <p:cNvSpPr/>
            <p:nvPr/>
          </p:nvSpPr>
          <p:spPr>
            <a:xfrm>
              <a:off x="6518788" y="3564193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B73A26-58F1-A746-1C2C-5AF8E0FB4A99}"/>
                </a:ext>
              </a:extLst>
            </p:cNvPr>
            <p:cNvSpPr/>
            <p:nvPr/>
          </p:nvSpPr>
          <p:spPr>
            <a:xfrm>
              <a:off x="8182137" y="2521973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C9110-FB3C-6F60-6AD8-3D5966F48180}"/>
                </a:ext>
              </a:extLst>
            </p:cNvPr>
            <p:cNvSpPr/>
            <p:nvPr/>
          </p:nvSpPr>
          <p:spPr>
            <a:xfrm>
              <a:off x="8364033" y="4975122"/>
              <a:ext cx="422787" cy="4227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029018-458B-323C-6F1D-8B1FA8826542}"/>
                </a:ext>
              </a:extLst>
            </p:cNvPr>
            <p:cNvSpPr/>
            <p:nvPr/>
          </p:nvSpPr>
          <p:spPr>
            <a:xfrm>
              <a:off x="7900220" y="4031224"/>
              <a:ext cx="422787" cy="4227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30D210-4B42-FDD0-5E9D-BA3CB7994C96}"/>
                </a:ext>
              </a:extLst>
            </p:cNvPr>
            <p:cNvSpPr/>
            <p:nvPr/>
          </p:nvSpPr>
          <p:spPr>
            <a:xfrm>
              <a:off x="5375027" y="4242617"/>
              <a:ext cx="422787" cy="4227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33790-84A0-8B2F-5234-B9FAC0F4F05F}"/>
                </a:ext>
              </a:extLst>
            </p:cNvPr>
            <p:cNvSpPr/>
            <p:nvPr/>
          </p:nvSpPr>
          <p:spPr>
            <a:xfrm>
              <a:off x="6730181" y="5201262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CE38F-F94A-5105-3322-EBD9A4ACA08C}"/>
                </a:ext>
              </a:extLst>
            </p:cNvPr>
            <p:cNvSpPr/>
            <p:nvPr/>
          </p:nvSpPr>
          <p:spPr>
            <a:xfrm>
              <a:off x="9052292" y="3645653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ACE07D-4D49-3A4F-8BC8-501FA6F8D71A}"/>
                </a:ext>
              </a:extLst>
            </p:cNvPr>
            <p:cNvSpPr/>
            <p:nvPr/>
          </p:nvSpPr>
          <p:spPr>
            <a:xfrm>
              <a:off x="7251291" y="2944760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/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→{0, 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0625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5942-4246-0D9C-6F83-59232899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Splitting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1F6F5-C50D-F73A-B0E1-834A47167C89}"/>
              </a:ext>
            </a:extLst>
          </p:cNvPr>
          <p:cNvGrpSpPr/>
          <p:nvPr/>
        </p:nvGrpSpPr>
        <p:grpSpPr>
          <a:xfrm>
            <a:off x="4650659" y="1610376"/>
            <a:ext cx="4906297" cy="4473678"/>
            <a:chOff x="4798143" y="1620208"/>
            <a:chExt cx="4906297" cy="447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/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06FF3CC-FC26-068B-4279-3D6A16A570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143" y="1620208"/>
                  <a:ext cx="4906297" cy="447367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141697-4043-247F-A890-2BE3DD9BC0FD}"/>
                </a:ext>
              </a:extLst>
            </p:cNvPr>
            <p:cNvSpPr/>
            <p:nvPr/>
          </p:nvSpPr>
          <p:spPr>
            <a:xfrm>
              <a:off x="5997678" y="2733367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D8CB89-1EF2-1965-E62F-249872518013}"/>
                </a:ext>
              </a:extLst>
            </p:cNvPr>
            <p:cNvSpPr/>
            <p:nvPr/>
          </p:nvSpPr>
          <p:spPr>
            <a:xfrm>
              <a:off x="6518788" y="3564193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B73A26-58F1-A746-1C2C-5AF8E0FB4A99}"/>
                </a:ext>
              </a:extLst>
            </p:cNvPr>
            <p:cNvSpPr/>
            <p:nvPr/>
          </p:nvSpPr>
          <p:spPr>
            <a:xfrm>
              <a:off x="8182137" y="2521973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C9110-FB3C-6F60-6AD8-3D5966F48180}"/>
                </a:ext>
              </a:extLst>
            </p:cNvPr>
            <p:cNvSpPr/>
            <p:nvPr/>
          </p:nvSpPr>
          <p:spPr>
            <a:xfrm>
              <a:off x="8364033" y="4975122"/>
              <a:ext cx="422787" cy="4227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029018-458B-323C-6F1D-8B1FA8826542}"/>
                </a:ext>
              </a:extLst>
            </p:cNvPr>
            <p:cNvSpPr/>
            <p:nvPr/>
          </p:nvSpPr>
          <p:spPr>
            <a:xfrm>
              <a:off x="7900220" y="4031224"/>
              <a:ext cx="422787" cy="4227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30D210-4B42-FDD0-5E9D-BA3CB7994C96}"/>
                </a:ext>
              </a:extLst>
            </p:cNvPr>
            <p:cNvSpPr/>
            <p:nvPr/>
          </p:nvSpPr>
          <p:spPr>
            <a:xfrm>
              <a:off x="5375027" y="4242617"/>
              <a:ext cx="422787" cy="4227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33790-84A0-8B2F-5234-B9FAC0F4F05F}"/>
                </a:ext>
              </a:extLst>
            </p:cNvPr>
            <p:cNvSpPr/>
            <p:nvPr/>
          </p:nvSpPr>
          <p:spPr>
            <a:xfrm>
              <a:off x="6730181" y="5201262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CE38F-F94A-5105-3322-EBD9A4ACA08C}"/>
                </a:ext>
              </a:extLst>
            </p:cNvPr>
            <p:cNvSpPr/>
            <p:nvPr/>
          </p:nvSpPr>
          <p:spPr>
            <a:xfrm>
              <a:off x="9052292" y="3645653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ACE07D-4D49-3A4F-8BC8-501FA6F8D71A}"/>
                </a:ext>
              </a:extLst>
            </p:cNvPr>
            <p:cNvSpPr/>
            <p:nvPr/>
          </p:nvSpPr>
          <p:spPr>
            <a:xfrm>
              <a:off x="7251291" y="2944760"/>
              <a:ext cx="422787" cy="4227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/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→{0, 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AE3B89-C115-03E8-C96F-268A14E5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65" y="698089"/>
                <a:ext cx="787563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/>
              <p:nvPr/>
            </p:nvSpPr>
            <p:spPr>
              <a:xfrm>
                <a:off x="7370975" y="3352799"/>
                <a:ext cx="2181065" cy="1273278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F7AA70-5A4D-6AB0-FFE8-6FD420F0C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975" y="3352799"/>
                <a:ext cx="2181065" cy="12732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F251EB2-F342-70D7-98F1-786FE0DA04C9}"/>
                  </a:ext>
                </a:extLst>
              </p:cNvPr>
              <p:cNvSpPr/>
              <p:nvPr/>
            </p:nvSpPr>
            <p:spPr>
              <a:xfrm>
                <a:off x="5429103" y="2439176"/>
                <a:ext cx="2448233" cy="166509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F251EB2-F342-70D7-98F1-786FE0DA0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103" y="2439176"/>
                <a:ext cx="2448233" cy="166509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392FAAA9-AAD9-1F5D-2B2C-CCA75A3DE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2010" y="3355601"/>
            <a:ext cx="491613" cy="491613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D5D9DF87-BA15-6473-CED2-544B78833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219" y="2477728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707D8-87BE-F67F-D26B-B6EFF0F2805D}"/>
                  </a:ext>
                </a:extLst>
              </p:cNvPr>
              <p:cNvSpPr/>
              <p:nvPr/>
            </p:nvSpPr>
            <p:spPr>
              <a:xfrm>
                <a:off x="2761215" y="6170432"/>
                <a:ext cx="869840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Decide whether there exists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splitting at least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sets in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707D8-87BE-F67F-D26B-B6EFF0F28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15" y="6170432"/>
                <a:ext cx="8698407" cy="523220"/>
              </a:xfrm>
              <a:prstGeom prst="rect">
                <a:avLst/>
              </a:prstGeom>
              <a:blipFill>
                <a:blip r:embed="rId10"/>
                <a:stretch>
                  <a:fillRect l="-1191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6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7C64-EFD5-9F32-95D0-A9B579D6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Set Splitting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E9541-F699-D07B-B5DE-32B951BAC123}"/>
              </a:ext>
            </a:extLst>
          </p:cNvPr>
          <p:cNvSpPr/>
          <p:nvPr/>
        </p:nvSpPr>
        <p:spPr>
          <a:xfrm>
            <a:off x="3416984" y="2751026"/>
            <a:ext cx="74174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Claim: there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exists a randomized 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FPT algorithm for the </a:t>
            </a:r>
            <a:r>
              <a:rPr lang="en-US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 Splitting 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roblem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390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5A02-9F35-0500-FC98-83AFEB83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1128408"/>
            <a:ext cx="2510444" cy="4601183"/>
          </a:xfrm>
        </p:spPr>
        <p:txBody>
          <a:bodyPr/>
          <a:lstStyle/>
          <a:p>
            <a:r>
              <a:rPr lang="en-US" dirty="0"/>
              <a:t>FPT Randomized Algorithm for </a:t>
            </a:r>
            <a:r>
              <a:rPr lang="en-US" i="1" dirty="0"/>
              <a:t>Set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3675E-6E46-DB59-4DE2-729AE358F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random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splits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algorithm:</a:t>
                </a:r>
              </a:p>
              <a:p>
                <a:r>
                  <a:rPr lang="en-US" dirty="0"/>
                  <a:t>Try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random assignments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splits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sets, return the assignment</a:t>
                </a:r>
              </a:p>
              <a:p>
                <a:r>
                  <a:rPr lang="en-US" dirty="0"/>
                  <a:t>Otherwise, decide that there is no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3675E-6E46-DB59-4DE2-729AE358F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4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EC05-63A3-9950-4E7B-69B8DA28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F3BEC-A9EE-9FFC-D50D-C19BD3CCC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split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any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b="0" dirty="0"/>
                  <a:t> that 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on every element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splits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F3BEC-A9EE-9FFC-D50D-C19BD3CCC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07C04E-8FF5-AE44-1230-C0E66E84FA2F}"/>
                  </a:ext>
                </a:extLst>
              </p:cNvPr>
              <p:cNvSpPr/>
              <p:nvPr/>
            </p:nvSpPr>
            <p:spPr>
              <a:xfrm>
                <a:off x="3825045" y="873252"/>
                <a:ext cx="6659965" cy="98321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-splitting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b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 random assignment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-splits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w.p</a:t>
                </a:r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07C04E-8FF5-AE44-1230-C0E66E84F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45" y="873252"/>
                <a:ext cx="6659965" cy="983218"/>
              </a:xfrm>
              <a:prstGeom prst="rect">
                <a:avLst/>
              </a:prstGeom>
              <a:blipFill>
                <a:blip r:embed="rId4"/>
                <a:stretch>
                  <a:fillRect t="-5556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9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EC05-63A3-9950-4E7B-69B8DA28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F3BEC-A9EE-9FFC-D50D-C19BD3CCC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split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any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b="0" dirty="0"/>
                  <a:t> that 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on every element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splits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9F3BEC-A9EE-9FFC-D50D-C19BD3CCC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07C04E-8FF5-AE44-1230-C0E66E84FA2F}"/>
                  </a:ext>
                </a:extLst>
              </p:cNvPr>
              <p:cNvSpPr/>
              <p:nvPr/>
            </p:nvSpPr>
            <p:spPr>
              <a:xfrm>
                <a:off x="3825045" y="873252"/>
                <a:ext cx="6659965" cy="98321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-splitting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b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 random assignment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-splits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w.p</a:t>
                </a:r>
                <a:r>
                  <a:rPr 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07C04E-8FF5-AE44-1230-C0E66E84F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45" y="873252"/>
                <a:ext cx="6659965" cy="983218"/>
              </a:xfrm>
              <a:prstGeom prst="rect">
                <a:avLst/>
              </a:prstGeom>
              <a:blipFill>
                <a:blip r:embed="rId4"/>
                <a:stretch>
                  <a:fillRect t="-5556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83DE1BD-092D-FE3F-8412-9417E6D5B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61" y="1302273"/>
            <a:ext cx="5619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27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77BF-5C28-3B8E-C8C1-C099281B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F436-CC39-1984-7A39-55E6677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Problem and the Suggested Approach</a:t>
            </a:r>
          </a:p>
          <a:p>
            <a:r>
              <a:rPr lang="en-US" dirty="0">
                <a:solidFill>
                  <a:schemeClr val="tx1"/>
                </a:solidFill>
              </a:rPr>
              <a:t>FPT Algorithms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Parametrizations</a:t>
            </a:r>
          </a:p>
          <a:p>
            <a:r>
              <a:rPr lang="en-US" dirty="0">
                <a:solidFill>
                  <a:schemeClr val="tx1"/>
                </a:solidFill>
              </a:rPr>
              <a:t>Randomization</a:t>
            </a:r>
          </a:p>
          <a:p>
            <a:r>
              <a:rPr lang="en-US" dirty="0">
                <a:solidFill>
                  <a:schemeClr val="tx1"/>
                </a:solidFill>
              </a:rPr>
              <a:t>Kernelization</a:t>
            </a:r>
          </a:p>
          <a:p>
            <a:r>
              <a:rPr lang="en-US" dirty="0">
                <a:solidFill>
                  <a:schemeClr val="tx1"/>
                </a:solidFill>
              </a:rPr>
              <a:t>Current Developments and Conclusions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A5048FD-F099-9737-C34B-F65BFE4B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2871247"/>
            <a:ext cx="336937" cy="336937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2AA86084-C1A1-226E-1781-DBA3F281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3349338"/>
            <a:ext cx="336937" cy="336937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8DEA736E-5EDE-7901-FAEA-31A67E6A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3833171"/>
            <a:ext cx="336937" cy="336937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49552F84-CA53-5A99-2405-F09655C5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4323963"/>
            <a:ext cx="336937" cy="3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834C8-B369-427D-ABF5-176004D2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i="1" dirty="0"/>
              <a:t>Vertex Cover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CDF01-C66F-61C1-C9ED-F84D3E791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:r>
                  <a:rPr lang="en-US" i="1" dirty="0">
                    <a:solidFill>
                      <a:schemeClr val="tx1"/>
                    </a:solidFill>
                  </a:rPr>
                  <a:t>vertex cover </a:t>
                </a:r>
                <a:r>
                  <a:rPr lang="en-US" dirty="0">
                    <a:solidFill>
                      <a:schemeClr val="tx1"/>
                    </a:solidFill>
                  </a:rPr>
                  <a:t>if and only if: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CDF01-C66F-61C1-C9ED-F84D3E791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  <a:blipFill>
                <a:blip r:embed="rId2"/>
                <a:stretch>
                  <a:fillRect l="-815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85A6E-786E-1710-4F16-498368689479}"/>
              </a:ext>
            </a:extLst>
          </p:cNvPr>
          <p:cNvGrpSpPr/>
          <p:nvPr/>
        </p:nvGrpSpPr>
        <p:grpSpPr>
          <a:xfrm>
            <a:off x="5029200" y="3429000"/>
            <a:ext cx="2969206" cy="2187521"/>
            <a:chOff x="5029200" y="3429000"/>
            <a:chExt cx="2969206" cy="218752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E8F5A2-8133-8139-7B5B-AC237D9EB40B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20B1B7-9D6D-6EDD-1FC9-DCBBF5157619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36E1AD-8000-81E9-7B10-70174C57C8AA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BE545D-57DB-778E-2918-4E4E60027991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BE1911-0EF8-2783-A764-CD2F8E53FB42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A4C223-A58D-46D2-24EC-1188CE7255D9}"/>
                </a:ext>
              </a:extLst>
            </p:cNvPr>
            <p:cNvCxnSpPr>
              <a:stCxn id="4" idx="5"/>
              <a:endCxn id="5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2688F0-798E-C682-84BF-6384AA874F86}"/>
                </a:ext>
              </a:extLst>
            </p:cNvPr>
            <p:cNvCxnSpPr>
              <a:cxnSpLocks/>
              <a:stCxn id="6" idx="3"/>
              <a:endCxn id="5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56BDF8-B341-7748-6DB0-377329945AC6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447B12-8E10-59AB-AE34-78109ED67F67}"/>
                </a:ext>
              </a:extLst>
            </p:cNvPr>
            <p:cNvCxnSpPr>
              <a:cxnSpLocks/>
              <a:stCxn id="5" idx="3"/>
              <a:endCxn id="9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66C193-1437-9248-4537-9A89B608A705}"/>
                </a:ext>
              </a:extLst>
            </p:cNvPr>
            <p:cNvCxnSpPr>
              <a:cxnSpLocks/>
              <a:stCxn id="6" idx="5"/>
              <a:endCxn id="7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73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7403-E729-8AA6-4308-DF96FB9B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4B9FA-267F-A520-A913-468D60623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 of preprocessing the inputs</a:t>
            </a:r>
          </a:p>
        </p:txBody>
      </p:sp>
    </p:spTree>
    <p:extLst>
      <p:ext uri="{BB962C8B-B14F-4D97-AF65-F5344CB8AC3E}">
        <p14:creationId xmlns:p14="http://schemas.microsoft.com/office/powerpoint/2010/main" val="4130159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DF9C-4209-CCFC-9603-BC68EB9C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802193" cy="4601183"/>
          </a:xfrm>
        </p:spPr>
        <p:txBody>
          <a:bodyPr/>
          <a:lstStyle/>
          <a:p>
            <a:r>
              <a:rPr lang="en-US" dirty="0"/>
              <a:t>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4693CF-9C04-74E0-016A-982189C9C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preprocessing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an actual decider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dirty="0"/>
                </a:b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The preprocessing may be assembled as a set of rules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We will now see an example for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4693CF-9C04-74E0-016A-982189C9C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2762864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/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1.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an isolated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then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remove it. The resulting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blipFill>
                <a:blip r:embed="rId3"/>
                <a:stretch>
                  <a:fillRect l="-1662" t="-7051" r="-148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1AC6F97-4281-C949-5DC1-2BDED29DF4EA}"/>
              </a:ext>
            </a:extLst>
          </p:cNvPr>
          <p:cNvGrpSpPr/>
          <p:nvPr/>
        </p:nvGrpSpPr>
        <p:grpSpPr>
          <a:xfrm>
            <a:off x="5894439" y="3134032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874481-3B06-F4CA-B00A-C8953387E4F5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C1B3F8-5C41-A65C-A230-A4B5BE4CA9F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93397F-B89E-6C12-EFA9-FB33782F2231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6A91FE-75AF-A144-D501-BA7B5F2B11A1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BE629A-E9A1-EEBA-4D1E-40C102A2CEE7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A4659B-05DA-CCD2-51AB-973D4484EF54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5EBD2D-A455-9F80-E95B-2A510A38430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00183BE-BE6D-AF4A-E51A-2C6178286DB7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A1CD9F-9CEA-CB90-4430-FD955CC32EBE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0BAAE8-C3B9-E398-D548-5AE4643A7DA1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1542E7B-AD49-7575-EB3D-603319B32C67}"/>
              </a:ext>
            </a:extLst>
          </p:cNvPr>
          <p:cNvSpPr/>
          <p:nvPr/>
        </p:nvSpPr>
        <p:spPr>
          <a:xfrm>
            <a:off x="8756806" y="2190583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F00F95-88F9-69DB-C958-010C897DAB2D}"/>
              </a:ext>
            </a:extLst>
          </p:cNvPr>
          <p:cNvSpPr/>
          <p:nvPr/>
        </p:nvSpPr>
        <p:spPr>
          <a:xfrm>
            <a:off x="4066524" y="2605928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440187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2762864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AC6F97-4281-C949-5DC1-2BDED29DF4EA}"/>
              </a:ext>
            </a:extLst>
          </p:cNvPr>
          <p:cNvGrpSpPr/>
          <p:nvPr/>
        </p:nvGrpSpPr>
        <p:grpSpPr>
          <a:xfrm>
            <a:off x="5894439" y="3134032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874481-3B06-F4CA-B00A-C8953387E4F5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C1B3F8-5C41-A65C-A230-A4B5BE4CA9FC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93397F-B89E-6C12-EFA9-FB33782F2231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6A91FE-75AF-A144-D501-BA7B5F2B11A1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BE629A-E9A1-EEBA-4D1E-40C102A2CEE7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A4659B-05DA-CCD2-51AB-973D4484EF54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5EBD2D-A455-9F80-E95B-2A510A38430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00183BE-BE6D-AF4A-E51A-2C6178286DB7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A1CD9F-9CEA-CB90-4430-FD955CC32EBE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0BAAE8-C3B9-E398-D548-5AE4643A7DA1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1542E7B-AD49-7575-EB3D-603319B32C67}"/>
              </a:ext>
            </a:extLst>
          </p:cNvPr>
          <p:cNvSpPr/>
          <p:nvPr/>
        </p:nvSpPr>
        <p:spPr>
          <a:xfrm>
            <a:off x="8756806" y="2190583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F00F95-88F9-69DB-C958-010C897DAB2D}"/>
              </a:ext>
            </a:extLst>
          </p:cNvPr>
          <p:cNvSpPr/>
          <p:nvPr/>
        </p:nvSpPr>
        <p:spPr>
          <a:xfrm>
            <a:off x="4066524" y="2605928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D127B1-3B56-8A4E-227F-DB1EBC8072BF}"/>
              </a:ext>
            </a:extLst>
          </p:cNvPr>
          <p:cNvSpPr/>
          <p:nvPr/>
        </p:nvSpPr>
        <p:spPr>
          <a:xfrm>
            <a:off x="4328652" y="4166258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F20445-7FE6-B9DA-A47B-C8678B05D7C5}"/>
              </a:ext>
            </a:extLst>
          </p:cNvPr>
          <p:cNvSpPr/>
          <p:nvPr/>
        </p:nvSpPr>
        <p:spPr>
          <a:xfrm>
            <a:off x="9636499" y="3512885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3886C-A12E-64A0-DE44-4938ED5FA7B5}"/>
              </a:ext>
            </a:extLst>
          </p:cNvPr>
          <p:cNvSpPr/>
          <p:nvPr/>
        </p:nvSpPr>
        <p:spPr>
          <a:xfrm>
            <a:off x="9374371" y="5576042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F4FACF-FF43-FBE6-35E6-DF1594479F90}"/>
              </a:ext>
            </a:extLst>
          </p:cNvPr>
          <p:cNvSpPr/>
          <p:nvPr/>
        </p:nvSpPr>
        <p:spPr>
          <a:xfrm>
            <a:off x="6822492" y="2086085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12311F-88C7-B705-377E-6CAAE4366800}"/>
              </a:ext>
            </a:extLst>
          </p:cNvPr>
          <p:cNvSpPr/>
          <p:nvPr/>
        </p:nvSpPr>
        <p:spPr>
          <a:xfrm>
            <a:off x="3735627" y="5616144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36E0F0-9A51-D235-1352-4E4FD399EB05}"/>
              </a:ext>
            </a:extLst>
          </p:cNvPr>
          <p:cNvSpPr/>
          <p:nvPr/>
        </p:nvSpPr>
        <p:spPr>
          <a:xfrm>
            <a:off x="6760071" y="6087788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CBCFDF-8C82-BEFE-3E79-590DB6F5FDC6}"/>
              </a:ext>
            </a:extLst>
          </p:cNvPr>
          <p:cNvSpPr/>
          <p:nvPr/>
        </p:nvSpPr>
        <p:spPr>
          <a:xfrm>
            <a:off x="10789166" y="4884479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2B0302-8605-40EF-767B-FA80ED13302A}"/>
              </a:ext>
            </a:extLst>
          </p:cNvPr>
          <p:cNvSpPr/>
          <p:nvPr/>
        </p:nvSpPr>
        <p:spPr>
          <a:xfrm>
            <a:off x="5280858" y="2202429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6D7A44-7B12-0B0E-36DD-7D4E7CD5C002}"/>
              </a:ext>
            </a:extLst>
          </p:cNvPr>
          <p:cNvSpPr/>
          <p:nvPr/>
        </p:nvSpPr>
        <p:spPr>
          <a:xfrm>
            <a:off x="7539690" y="4284887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DB951B-4BDB-1014-84FE-AEE8E37996FB}"/>
              </a:ext>
            </a:extLst>
          </p:cNvPr>
          <p:cNvSpPr/>
          <p:nvPr/>
        </p:nvSpPr>
        <p:spPr>
          <a:xfrm>
            <a:off x="7609678" y="2674071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55C4F8-0386-4F89-A936-49CA56383CD6}"/>
              </a:ext>
            </a:extLst>
          </p:cNvPr>
          <p:cNvSpPr/>
          <p:nvPr/>
        </p:nvSpPr>
        <p:spPr>
          <a:xfrm>
            <a:off x="7444724" y="5460129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755BC-99F8-84A9-9F4B-564148EFEE54}"/>
              </a:ext>
            </a:extLst>
          </p:cNvPr>
          <p:cNvSpPr/>
          <p:nvPr/>
        </p:nvSpPr>
        <p:spPr>
          <a:xfrm>
            <a:off x="5427854" y="4058404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411AE6-E73A-96F5-6BAE-CE6BC118F03A}"/>
              </a:ext>
            </a:extLst>
          </p:cNvPr>
          <p:cNvSpPr/>
          <p:nvPr/>
        </p:nvSpPr>
        <p:spPr>
          <a:xfrm>
            <a:off x="9302149" y="4462261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837C00E-AF32-A898-1FEC-16E257DFA428}"/>
              </a:ext>
            </a:extLst>
          </p:cNvPr>
          <p:cNvSpPr/>
          <p:nvPr/>
        </p:nvSpPr>
        <p:spPr>
          <a:xfrm>
            <a:off x="5138441" y="5204097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F672AE-7F1B-BBD4-5C74-3BAD530102B6}"/>
              </a:ext>
            </a:extLst>
          </p:cNvPr>
          <p:cNvSpPr/>
          <p:nvPr/>
        </p:nvSpPr>
        <p:spPr>
          <a:xfrm>
            <a:off x="8619805" y="3231812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C49739-8489-3BBB-1706-25027CD8AC9C}"/>
              </a:ext>
            </a:extLst>
          </p:cNvPr>
          <p:cNvSpPr/>
          <p:nvPr/>
        </p:nvSpPr>
        <p:spPr>
          <a:xfrm>
            <a:off x="4949055" y="3239957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E12E0C-9814-072E-E988-A6C5B964FB4D}"/>
              </a:ext>
            </a:extLst>
          </p:cNvPr>
          <p:cNvSpPr/>
          <p:nvPr/>
        </p:nvSpPr>
        <p:spPr>
          <a:xfrm>
            <a:off x="8339389" y="5791151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0DCE793-752B-F08A-9AEC-912E15822702}"/>
              </a:ext>
            </a:extLst>
          </p:cNvPr>
          <p:cNvSpPr/>
          <p:nvPr/>
        </p:nvSpPr>
        <p:spPr>
          <a:xfrm>
            <a:off x="5644110" y="5791151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5E85FF-DE69-0407-7EA7-7DD8754DB310}"/>
              </a:ext>
            </a:extLst>
          </p:cNvPr>
          <p:cNvSpPr/>
          <p:nvPr/>
        </p:nvSpPr>
        <p:spPr>
          <a:xfrm>
            <a:off x="9898627" y="2770287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E3C8C98-E07C-8C23-5644-FFEEED437488}"/>
                  </a:ext>
                </a:extLst>
              </p:cNvPr>
              <p:cNvSpPr/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1.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an isolated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then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remove it. The resulting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E3C8C98-E07C-8C23-5644-FFEEED437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blipFill>
                <a:blip r:embed="rId3"/>
                <a:stretch>
                  <a:fillRect l="-1662" t="-7051" r="-148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56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753031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/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2.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of degree at least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return the</a:t>
                </a: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blipFill>
                <a:blip r:embed="rId3"/>
                <a:stretch>
                  <a:fillRect l="-1494" t="-7051" r="-149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C9E09F7-8A93-EA9B-C7F2-5B1F0970CB02}"/>
              </a:ext>
            </a:extLst>
          </p:cNvPr>
          <p:cNvGrpSpPr/>
          <p:nvPr/>
        </p:nvGrpSpPr>
        <p:grpSpPr>
          <a:xfrm>
            <a:off x="5078360" y="2687009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90D828-408D-ABB3-393A-A7980044D688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E4F331-CC08-CE07-9C50-603D64200DB9}"/>
                </a:ext>
              </a:extLst>
            </p:cNvPr>
            <p:cNvSpPr/>
            <p:nvPr/>
          </p:nvSpPr>
          <p:spPr>
            <a:xfrm>
              <a:off x="5894832" y="4330059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C4C79D-B2EE-A558-7E26-A194A4B634D5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103425-42FD-DE44-3E86-605FBFF44DCB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89731F-239F-DCA6-45CD-763A63E9B09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BD4B59-9C1B-50BE-C291-080507D90989}"/>
                </a:ext>
              </a:extLst>
            </p:cNvPr>
            <p:cNvCxnSpPr>
              <a:stCxn id="6" idx="5"/>
              <a:endCxn id="7" idx="1"/>
            </p:cNvCxnSpPr>
            <p:nvPr/>
          </p:nvCxnSpPr>
          <p:spPr>
            <a:xfrm>
              <a:off x="5482776" y="3866074"/>
              <a:ext cx="504000" cy="5389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50A502-6E81-1C55-1B6A-ABF66C79B4A2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6342312" y="4138736"/>
              <a:ext cx="382269" cy="2663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9E956-30CE-0F28-63CD-403196D271B3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8BC29B-9621-007D-8F4D-5239C6657D13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476680" y="4767133"/>
              <a:ext cx="494928" cy="412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D2C0B-59A1-13FB-194C-6EC5F208EC04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/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304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812025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/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2.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of degree at least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return the</a:t>
                </a: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blipFill>
                <a:blip r:embed="rId3"/>
                <a:stretch>
                  <a:fillRect l="-1494" t="-7051" r="-149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C9E09F7-8A93-EA9B-C7F2-5B1F0970CB02}"/>
              </a:ext>
            </a:extLst>
          </p:cNvPr>
          <p:cNvGrpSpPr/>
          <p:nvPr/>
        </p:nvGrpSpPr>
        <p:grpSpPr>
          <a:xfrm>
            <a:off x="5078360" y="2687009"/>
            <a:ext cx="2969206" cy="2187521"/>
            <a:chOff x="5029200" y="3429000"/>
            <a:chExt cx="2969206" cy="21875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90D828-408D-ABB3-393A-A7980044D688}"/>
                </a:ext>
              </a:extLst>
            </p:cNvPr>
            <p:cNvSpPr/>
            <p:nvPr/>
          </p:nvSpPr>
          <p:spPr>
            <a:xfrm>
              <a:off x="5035296" y="3429000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C4C79D-B2EE-A558-7E26-A194A4B634D5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103425-42FD-DE44-3E86-605FBFF44DCB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89731F-239F-DCA6-45CD-763A63E9B09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9E956-30CE-0F28-63CD-403196D271B3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D2C0B-59A1-13FB-194C-6EC5F208EC04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/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1658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812025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E09F7-8A93-EA9B-C7F2-5B1F0970CB02}"/>
              </a:ext>
            </a:extLst>
          </p:cNvPr>
          <p:cNvGrpSpPr/>
          <p:nvPr/>
        </p:nvGrpSpPr>
        <p:grpSpPr>
          <a:xfrm>
            <a:off x="5078360" y="2959671"/>
            <a:ext cx="2969206" cy="1914859"/>
            <a:chOff x="5029200" y="3701662"/>
            <a:chExt cx="2969206" cy="19148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C4C79D-B2EE-A558-7E26-A194A4B634D5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103425-42FD-DE44-3E86-605FBFF44DCB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89731F-239F-DCA6-45CD-763A63E9B09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9E956-30CE-0F28-63CD-403196D271B3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D2C0B-59A1-13FB-194C-6EC5F208EC04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/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5EA3CA-2CCE-12FB-DD92-450E5C69A805}"/>
                  </a:ext>
                </a:extLst>
              </p:cNvPr>
              <p:cNvSpPr/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1.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an isolated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then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remove it. The resulting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5EA3CA-2CCE-12FB-DD92-450E5C69A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blipFill>
                <a:blip r:embed="rId4"/>
                <a:stretch>
                  <a:fillRect l="-1662" t="-7051" r="-148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298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812025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E09F7-8A93-EA9B-C7F2-5B1F0970CB02}"/>
              </a:ext>
            </a:extLst>
          </p:cNvPr>
          <p:cNvGrpSpPr/>
          <p:nvPr/>
        </p:nvGrpSpPr>
        <p:grpSpPr>
          <a:xfrm>
            <a:off x="5078360" y="2959671"/>
            <a:ext cx="2969206" cy="1914859"/>
            <a:chOff x="5029200" y="3701662"/>
            <a:chExt cx="2969206" cy="19148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C4C79D-B2EE-A558-7E26-A194A4B634D5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103425-42FD-DE44-3E86-605FBFF44DCB}"/>
                </a:ext>
              </a:extLst>
            </p:cNvPr>
            <p:cNvSpPr/>
            <p:nvPr/>
          </p:nvSpPr>
          <p:spPr>
            <a:xfrm>
              <a:off x="7474150" y="5080073"/>
              <a:ext cx="524256" cy="5120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89731F-239F-DCA6-45CD-763A63E9B09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9E956-30CE-0F28-63CD-403196D271B3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53456" y="5336105"/>
              <a:ext cx="1920694" cy="243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D2C0B-59A1-13FB-194C-6EC5F208EC04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7095285" y="4138736"/>
              <a:ext cx="640993" cy="941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/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B6640-41E0-5206-AC07-BD7D4028B448}"/>
                  </a:ext>
                </a:extLst>
              </p:cNvPr>
              <p:cNvSpPr/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2.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of degree at least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return the</a:t>
                </a: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B6640-41E0-5206-AC07-BD7D4028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blipFill>
                <a:blip r:embed="rId4"/>
                <a:stretch>
                  <a:fillRect l="-1494" t="-7051" r="-149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739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812025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E09F7-8A93-EA9B-C7F2-5B1F0970CB02}"/>
              </a:ext>
            </a:extLst>
          </p:cNvPr>
          <p:cNvGrpSpPr/>
          <p:nvPr/>
        </p:nvGrpSpPr>
        <p:grpSpPr>
          <a:xfrm>
            <a:off x="5078360" y="2959671"/>
            <a:ext cx="2142861" cy="1914859"/>
            <a:chOff x="5029200" y="3701662"/>
            <a:chExt cx="2142861" cy="19148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C4C79D-B2EE-A558-7E26-A194A4B634D5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89731F-239F-DCA6-45CD-763A63E9B09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/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689" y="3509723"/>
                <a:ext cx="9821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B6640-41E0-5206-AC07-BD7D4028B448}"/>
                  </a:ext>
                </a:extLst>
              </p:cNvPr>
              <p:cNvSpPr/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2.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of degree at least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return the</a:t>
                </a: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B6640-41E0-5206-AC07-BD7D4028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66" y="789559"/>
                <a:ext cx="7347076" cy="954107"/>
              </a:xfrm>
              <a:prstGeom prst="rect">
                <a:avLst/>
              </a:prstGeom>
              <a:blipFill>
                <a:blip r:embed="rId4"/>
                <a:stretch>
                  <a:fillRect l="-1494" t="-7051" r="-149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2450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812025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/>
              <p:nvPr/>
            </p:nvSpPr>
            <p:spPr>
              <a:xfrm>
                <a:off x="6716483" y="3402305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74F55C-C335-45DC-E577-E286D7FD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83" y="3402305"/>
                <a:ext cx="9821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38E32-E070-65C5-63AE-CA7C01377040}"/>
                  </a:ext>
                </a:extLst>
              </p:cNvPr>
              <p:cNvSpPr/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1.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an isolated vertex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then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remove it. The resulting instance: </a:t>
                </a:r>
                <a14:m>
                  <m:oMath xmlns:m="http://schemas.openxmlformats.org/officeDocument/2006/math"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38E32-E070-65C5-63AE-CA7C01377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66" y="847182"/>
                <a:ext cx="6970370" cy="954107"/>
              </a:xfrm>
              <a:prstGeom prst="rect">
                <a:avLst/>
              </a:prstGeom>
              <a:blipFill>
                <a:blip r:embed="rId4"/>
                <a:stretch>
                  <a:fillRect l="-1662" t="-7051" r="-148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5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834C8-B369-427D-ABF5-176004D2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i="1" dirty="0"/>
              <a:t>Vertex Cover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CDF01-C66F-61C1-C9ED-F84D3E791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:r>
                  <a:rPr lang="en-US" i="1" dirty="0">
                    <a:solidFill>
                      <a:schemeClr val="tx1"/>
                    </a:solidFill>
                  </a:rPr>
                  <a:t>vertex cover </a:t>
                </a:r>
                <a:r>
                  <a:rPr lang="en-US" dirty="0">
                    <a:solidFill>
                      <a:schemeClr val="tx1"/>
                    </a:solidFill>
                  </a:rPr>
                  <a:t>if and only if: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CDF01-C66F-61C1-C9ED-F84D3E791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753" y="2535446"/>
                <a:ext cx="8983489" cy="3554457"/>
              </a:xfrm>
              <a:blipFill>
                <a:blip r:embed="rId2"/>
                <a:stretch>
                  <a:fillRect l="-815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E8F5A2-8133-8139-7B5B-AC237D9EB40B}"/>
              </a:ext>
            </a:extLst>
          </p:cNvPr>
          <p:cNvSpPr/>
          <p:nvPr/>
        </p:nvSpPr>
        <p:spPr>
          <a:xfrm>
            <a:off x="5035296" y="3429000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20B1B7-9D6D-6EDD-1FC9-DCBBF5157619}"/>
              </a:ext>
            </a:extLst>
          </p:cNvPr>
          <p:cNvSpPr/>
          <p:nvPr/>
        </p:nvSpPr>
        <p:spPr>
          <a:xfrm>
            <a:off x="5894832" y="4330059"/>
            <a:ext cx="524256" cy="512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36E1AD-8000-81E9-7B10-70174C57C8AA}"/>
              </a:ext>
            </a:extLst>
          </p:cNvPr>
          <p:cNvSpPr/>
          <p:nvPr/>
        </p:nvSpPr>
        <p:spPr>
          <a:xfrm>
            <a:off x="6647805" y="3701662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BE545D-57DB-778E-2918-4E4E60027991}"/>
              </a:ext>
            </a:extLst>
          </p:cNvPr>
          <p:cNvSpPr/>
          <p:nvPr/>
        </p:nvSpPr>
        <p:spPr>
          <a:xfrm>
            <a:off x="7474150" y="5080073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BE1911-0EF8-2783-A764-CD2F8E53FB42}"/>
              </a:ext>
            </a:extLst>
          </p:cNvPr>
          <p:cNvSpPr/>
          <p:nvPr/>
        </p:nvSpPr>
        <p:spPr>
          <a:xfrm>
            <a:off x="5029200" y="5104457"/>
            <a:ext cx="52425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4C223-A58D-46D2-24EC-1188CE7255D9}"/>
              </a:ext>
            </a:extLst>
          </p:cNvPr>
          <p:cNvCxnSpPr>
            <a:stCxn id="4" idx="5"/>
            <a:endCxn id="5" idx="1"/>
          </p:cNvCxnSpPr>
          <p:nvPr/>
        </p:nvCxnSpPr>
        <p:spPr>
          <a:xfrm>
            <a:off x="5482776" y="3866074"/>
            <a:ext cx="504000" cy="53897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688F0-798E-C682-84BF-6384AA874F86}"/>
              </a:ext>
            </a:extLst>
          </p:cNvPr>
          <p:cNvCxnSpPr>
            <a:cxnSpLocks/>
            <a:stCxn id="6" idx="3"/>
            <a:endCxn id="5" idx="7"/>
          </p:cNvCxnSpPr>
          <p:nvPr/>
        </p:nvCxnSpPr>
        <p:spPr>
          <a:xfrm flipH="1">
            <a:off x="6342312" y="4138736"/>
            <a:ext cx="382269" cy="26631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56BDF8-B341-7748-6DB0-377329945AC6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5553456" y="5336105"/>
            <a:ext cx="1920694" cy="24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447B12-8E10-59AB-AE34-78109ED67F67}"/>
              </a:ext>
            </a:extLst>
          </p:cNvPr>
          <p:cNvCxnSpPr>
            <a:cxnSpLocks/>
            <a:stCxn id="5" idx="3"/>
            <a:endCxn id="9" idx="7"/>
          </p:cNvCxnSpPr>
          <p:nvPr/>
        </p:nvCxnSpPr>
        <p:spPr>
          <a:xfrm flipH="1">
            <a:off x="5476680" y="4767133"/>
            <a:ext cx="494928" cy="41231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66C193-1437-9248-4537-9A89B608A705}"/>
              </a:ext>
            </a:extLst>
          </p:cNvPr>
          <p:cNvCxnSpPr>
            <a:cxnSpLocks/>
            <a:stCxn id="6" idx="5"/>
            <a:endCxn id="7" idx="0"/>
          </p:cNvCxnSpPr>
          <p:nvPr/>
        </p:nvCxnSpPr>
        <p:spPr>
          <a:xfrm>
            <a:off x="7095285" y="4138736"/>
            <a:ext cx="640993" cy="9413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63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/>
              <p:nvPr/>
            </p:nvSpPr>
            <p:spPr>
              <a:xfrm>
                <a:off x="3512227" y="769894"/>
                <a:ext cx="7518019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3.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edges, return a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NO instance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BCCE19-184B-3CF0-1A5E-7D7C6D2FF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27" y="769894"/>
                <a:ext cx="7518019" cy="954107"/>
              </a:xfrm>
              <a:prstGeom prst="rect">
                <a:avLst/>
              </a:prstGeom>
              <a:blipFill>
                <a:blip r:embed="rId3"/>
                <a:stretch>
                  <a:fillRect l="-1460" t="-6369" r="-1460" b="-2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E07E12-5DC7-DB2A-643F-C636F312D787}"/>
              </a:ext>
            </a:extLst>
          </p:cNvPr>
          <p:cNvSpPr txBox="1"/>
          <p:nvPr/>
        </p:nvSpPr>
        <p:spPr>
          <a:xfrm>
            <a:off x="3512227" y="365760"/>
            <a:ext cx="75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rules 1 and 2 were already applied exhaustively, and then apply rule 3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C1A20B-3401-E0D4-F27E-9E3E61CF9D59}"/>
              </a:ext>
            </a:extLst>
          </p:cNvPr>
          <p:cNvGrpSpPr/>
          <p:nvPr/>
        </p:nvGrpSpPr>
        <p:grpSpPr>
          <a:xfrm>
            <a:off x="5037145" y="2602350"/>
            <a:ext cx="4979458" cy="2187521"/>
            <a:chOff x="5098026" y="2946479"/>
            <a:chExt cx="4979458" cy="2187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2B5BE8E-E587-CF17-27C4-27B9600F4A56}"/>
                    </a:ext>
                  </a:extLst>
                </p:cNvPr>
                <p:cNvSpPr txBox="1"/>
                <p:nvPr/>
              </p:nvSpPr>
              <p:spPr>
                <a:xfrm>
                  <a:off x="9095349" y="3670907"/>
                  <a:ext cx="9821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2B5BE8E-E587-CF17-27C4-27B9600F4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5349" y="3670907"/>
                  <a:ext cx="9821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2965827-390D-8597-452D-BFE82311C914}"/>
                </a:ext>
              </a:extLst>
            </p:cNvPr>
            <p:cNvGrpSpPr/>
            <p:nvPr/>
          </p:nvGrpSpPr>
          <p:grpSpPr>
            <a:xfrm>
              <a:off x="5098026" y="2946479"/>
              <a:ext cx="2969206" cy="2187521"/>
              <a:chOff x="5029200" y="3429000"/>
              <a:chExt cx="2969206" cy="218752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0D734B0-14D2-8A2F-9299-A960B3A1EE2D}"/>
                  </a:ext>
                </a:extLst>
              </p:cNvPr>
              <p:cNvSpPr/>
              <p:nvPr/>
            </p:nvSpPr>
            <p:spPr>
              <a:xfrm>
                <a:off x="5035296" y="3429000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F6C74DB-B78A-4913-0AD2-9B25414A22FD}"/>
                  </a:ext>
                </a:extLst>
              </p:cNvPr>
              <p:cNvSpPr/>
              <p:nvPr/>
            </p:nvSpPr>
            <p:spPr>
              <a:xfrm>
                <a:off x="5894832" y="4330059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2268135-D2F1-B772-68D6-9C8C1F289979}"/>
                  </a:ext>
                </a:extLst>
              </p:cNvPr>
              <p:cNvSpPr/>
              <p:nvPr/>
            </p:nvSpPr>
            <p:spPr>
              <a:xfrm>
                <a:off x="6647805" y="3701662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9C348D3-0501-1A26-A16E-C981A0F0093F}"/>
                  </a:ext>
                </a:extLst>
              </p:cNvPr>
              <p:cNvSpPr/>
              <p:nvPr/>
            </p:nvSpPr>
            <p:spPr>
              <a:xfrm>
                <a:off x="7474150" y="5080073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CC1C04B-966C-B9DB-BC1F-7DD46CDECE8A}"/>
                  </a:ext>
                </a:extLst>
              </p:cNvPr>
              <p:cNvSpPr/>
              <p:nvPr/>
            </p:nvSpPr>
            <p:spPr>
              <a:xfrm>
                <a:off x="5029200" y="5104457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8FA1FD-3742-BA9B-6A15-FAD6BC734949}"/>
                  </a:ext>
                </a:extLst>
              </p:cNvPr>
              <p:cNvCxnSpPr>
                <a:stCxn id="39" idx="5"/>
                <a:endCxn id="40" idx="1"/>
              </p:cNvCxnSpPr>
              <p:nvPr/>
            </p:nvCxnSpPr>
            <p:spPr>
              <a:xfrm>
                <a:off x="5482776" y="3866074"/>
                <a:ext cx="504000" cy="5389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A608FB-6F58-E0AC-5345-E17834B9148C}"/>
                  </a:ext>
                </a:extLst>
              </p:cNvPr>
              <p:cNvCxnSpPr>
                <a:cxnSpLocks/>
                <a:stCxn id="43" idx="6"/>
                <a:endCxn id="40" idx="3"/>
              </p:cNvCxnSpPr>
              <p:nvPr/>
            </p:nvCxnSpPr>
            <p:spPr>
              <a:xfrm flipV="1">
                <a:off x="5553456" y="4767133"/>
                <a:ext cx="418152" cy="5933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5D7A4D3-5061-0C2B-67DD-6874FF1B09DD}"/>
                  </a:ext>
                </a:extLst>
              </p:cNvPr>
              <p:cNvCxnSpPr>
                <a:cxnSpLocks/>
                <a:stCxn id="39" idx="4"/>
                <a:endCxn id="43" idx="0"/>
              </p:cNvCxnSpPr>
              <p:nvPr/>
            </p:nvCxnSpPr>
            <p:spPr>
              <a:xfrm flipH="1">
                <a:off x="5291328" y="3941064"/>
                <a:ext cx="6096" cy="116339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9B5CFD0-8F32-2A49-5835-59227420945F}"/>
                  </a:ext>
                </a:extLst>
              </p:cNvPr>
              <p:cNvCxnSpPr>
                <a:cxnSpLocks/>
                <a:stCxn id="41" idx="5"/>
                <a:endCxn id="42" idx="0"/>
              </p:cNvCxnSpPr>
              <p:nvPr/>
            </p:nvCxnSpPr>
            <p:spPr>
              <a:xfrm>
                <a:off x="7095285" y="4138736"/>
                <a:ext cx="640993" cy="9413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BD38320-B051-4500-C4F2-98A31EE6C143}"/>
                </a:ext>
              </a:extLst>
            </p:cNvPr>
            <p:cNvSpPr/>
            <p:nvPr/>
          </p:nvSpPr>
          <p:spPr>
            <a:xfrm>
              <a:off x="8037054" y="34751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E78DC3-9B43-E4DC-C7E5-0F2D1A61BAB5}"/>
                </a:ext>
              </a:extLst>
            </p:cNvPr>
            <p:cNvCxnSpPr>
              <a:cxnSpLocks/>
              <a:stCxn id="41" idx="6"/>
              <a:endCxn id="56" idx="2"/>
            </p:cNvCxnSpPr>
            <p:nvPr/>
          </p:nvCxnSpPr>
          <p:spPr>
            <a:xfrm>
              <a:off x="7240887" y="3475173"/>
              <a:ext cx="796167" cy="256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3DF5BA-D701-E8D9-FDFA-C862E5F7BCB1}"/>
                </a:ext>
              </a:extLst>
            </p:cNvPr>
            <p:cNvCxnSpPr>
              <a:cxnSpLocks/>
              <a:stCxn id="56" idx="4"/>
              <a:endCxn id="42" idx="7"/>
            </p:cNvCxnSpPr>
            <p:nvPr/>
          </p:nvCxnSpPr>
          <p:spPr>
            <a:xfrm flipH="1">
              <a:off x="7990456" y="3987237"/>
              <a:ext cx="308726" cy="6853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6039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C1A20B-3401-E0D4-F27E-9E3E61CF9D59}"/>
              </a:ext>
            </a:extLst>
          </p:cNvPr>
          <p:cNvGrpSpPr/>
          <p:nvPr/>
        </p:nvGrpSpPr>
        <p:grpSpPr>
          <a:xfrm>
            <a:off x="5037145" y="2602350"/>
            <a:ext cx="4979458" cy="2187521"/>
            <a:chOff x="5098026" y="2946479"/>
            <a:chExt cx="4979458" cy="2187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2B5BE8E-E587-CF17-27C4-27B9600F4A56}"/>
                    </a:ext>
                  </a:extLst>
                </p:cNvPr>
                <p:cNvSpPr txBox="1"/>
                <p:nvPr/>
              </p:nvSpPr>
              <p:spPr>
                <a:xfrm>
                  <a:off x="9095349" y="3670907"/>
                  <a:ext cx="9821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2B5BE8E-E587-CF17-27C4-27B9600F4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5349" y="3670907"/>
                  <a:ext cx="9821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2965827-390D-8597-452D-BFE82311C914}"/>
                </a:ext>
              </a:extLst>
            </p:cNvPr>
            <p:cNvGrpSpPr/>
            <p:nvPr/>
          </p:nvGrpSpPr>
          <p:grpSpPr>
            <a:xfrm>
              <a:off x="5098026" y="2946479"/>
              <a:ext cx="2969206" cy="2187521"/>
              <a:chOff x="5029200" y="3429000"/>
              <a:chExt cx="2969206" cy="218752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0D734B0-14D2-8A2F-9299-A960B3A1EE2D}"/>
                  </a:ext>
                </a:extLst>
              </p:cNvPr>
              <p:cNvSpPr/>
              <p:nvPr/>
            </p:nvSpPr>
            <p:spPr>
              <a:xfrm>
                <a:off x="5035296" y="3429000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F6C74DB-B78A-4913-0AD2-9B25414A22FD}"/>
                  </a:ext>
                </a:extLst>
              </p:cNvPr>
              <p:cNvSpPr/>
              <p:nvPr/>
            </p:nvSpPr>
            <p:spPr>
              <a:xfrm>
                <a:off x="5894832" y="4330059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2268135-D2F1-B772-68D6-9C8C1F289979}"/>
                  </a:ext>
                </a:extLst>
              </p:cNvPr>
              <p:cNvSpPr/>
              <p:nvPr/>
            </p:nvSpPr>
            <p:spPr>
              <a:xfrm>
                <a:off x="6647805" y="3701662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9C348D3-0501-1A26-A16E-C981A0F0093F}"/>
                  </a:ext>
                </a:extLst>
              </p:cNvPr>
              <p:cNvSpPr/>
              <p:nvPr/>
            </p:nvSpPr>
            <p:spPr>
              <a:xfrm>
                <a:off x="7474150" y="5080073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CC1C04B-966C-B9DB-BC1F-7DD46CDECE8A}"/>
                  </a:ext>
                </a:extLst>
              </p:cNvPr>
              <p:cNvSpPr/>
              <p:nvPr/>
            </p:nvSpPr>
            <p:spPr>
              <a:xfrm>
                <a:off x="5029200" y="5104457"/>
                <a:ext cx="524256" cy="512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8FA1FD-3742-BA9B-6A15-FAD6BC734949}"/>
                  </a:ext>
                </a:extLst>
              </p:cNvPr>
              <p:cNvCxnSpPr>
                <a:stCxn id="39" idx="5"/>
                <a:endCxn id="40" idx="1"/>
              </p:cNvCxnSpPr>
              <p:nvPr/>
            </p:nvCxnSpPr>
            <p:spPr>
              <a:xfrm>
                <a:off x="5482776" y="3866074"/>
                <a:ext cx="504000" cy="5389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A608FB-6F58-E0AC-5345-E17834B9148C}"/>
                  </a:ext>
                </a:extLst>
              </p:cNvPr>
              <p:cNvCxnSpPr>
                <a:cxnSpLocks/>
                <a:stCxn id="43" idx="6"/>
                <a:endCxn id="40" idx="3"/>
              </p:cNvCxnSpPr>
              <p:nvPr/>
            </p:nvCxnSpPr>
            <p:spPr>
              <a:xfrm flipV="1">
                <a:off x="5553456" y="4767133"/>
                <a:ext cx="418152" cy="5933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5D7A4D3-5061-0C2B-67DD-6874FF1B09DD}"/>
                  </a:ext>
                </a:extLst>
              </p:cNvPr>
              <p:cNvCxnSpPr>
                <a:cxnSpLocks/>
                <a:stCxn id="39" idx="4"/>
                <a:endCxn id="43" idx="0"/>
              </p:cNvCxnSpPr>
              <p:nvPr/>
            </p:nvCxnSpPr>
            <p:spPr>
              <a:xfrm flipH="1">
                <a:off x="5291328" y="3941064"/>
                <a:ext cx="6096" cy="116339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9B5CFD0-8F32-2A49-5835-59227420945F}"/>
                  </a:ext>
                </a:extLst>
              </p:cNvPr>
              <p:cNvCxnSpPr>
                <a:cxnSpLocks/>
                <a:stCxn id="41" idx="5"/>
                <a:endCxn id="42" idx="0"/>
              </p:cNvCxnSpPr>
              <p:nvPr/>
            </p:nvCxnSpPr>
            <p:spPr>
              <a:xfrm>
                <a:off x="7095285" y="4138736"/>
                <a:ext cx="640993" cy="9413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BD38320-B051-4500-C4F2-98A31EE6C143}"/>
                </a:ext>
              </a:extLst>
            </p:cNvPr>
            <p:cNvSpPr/>
            <p:nvPr/>
          </p:nvSpPr>
          <p:spPr>
            <a:xfrm>
              <a:off x="8037054" y="3475173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E78DC3-9B43-E4DC-C7E5-0F2D1A61BAB5}"/>
                </a:ext>
              </a:extLst>
            </p:cNvPr>
            <p:cNvCxnSpPr>
              <a:cxnSpLocks/>
              <a:stCxn id="41" idx="6"/>
              <a:endCxn id="56" idx="2"/>
            </p:cNvCxnSpPr>
            <p:nvPr/>
          </p:nvCxnSpPr>
          <p:spPr>
            <a:xfrm>
              <a:off x="7240887" y="3475173"/>
              <a:ext cx="796167" cy="256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3DF5BA-D701-E8D9-FDFA-C862E5F7BCB1}"/>
                </a:ext>
              </a:extLst>
            </p:cNvPr>
            <p:cNvCxnSpPr>
              <a:cxnSpLocks/>
              <a:stCxn id="56" idx="4"/>
              <a:endCxn id="42" idx="7"/>
            </p:cNvCxnSpPr>
            <p:nvPr/>
          </p:nvCxnSpPr>
          <p:spPr>
            <a:xfrm flipH="1">
              <a:off x="7990456" y="3987237"/>
              <a:ext cx="308726" cy="6853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4137D2-2A2E-2749-090C-9CD8240B6D40}"/>
                  </a:ext>
                </a:extLst>
              </p:cNvPr>
              <p:cNvSpPr txBox="1"/>
              <p:nvPr/>
            </p:nvSpPr>
            <p:spPr>
              <a:xfrm>
                <a:off x="3298331" y="5232996"/>
                <a:ext cx="76097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By rule 2, in any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vertices, there would be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edges (max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4137D2-2A2E-2749-090C-9CD8240B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31" y="5232996"/>
                <a:ext cx="7609798" cy="707886"/>
              </a:xfrm>
              <a:prstGeom prst="rect">
                <a:avLst/>
              </a:prstGeom>
              <a:blipFill>
                <a:blip r:embed="rId4"/>
                <a:stretch>
                  <a:fillRect l="-801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820265-09B2-F320-B601-39FD06DEAAEF}"/>
                  </a:ext>
                </a:extLst>
              </p:cNvPr>
              <p:cNvSpPr/>
              <p:nvPr/>
            </p:nvSpPr>
            <p:spPr>
              <a:xfrm>
                <a:off x="3512227" y="769894"/>
                <a:ext cx="7518019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3.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edges, return a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NO instance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820265-09B2-F320-B601-39FD06DEA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27" y="769894"/>
                <a:ext cx="7518019" cy="954107"/>
              </a:xfrm>
              <a:prstGeom prst="rect">
                <a:avLst/>
              </a:prstGeom>
              <a:blipFill>
                <a:blip r:embed="rId5"/>
                <a:stretch>
                  <a:fillRect l="-1460" t="-6369" r="-1460" b="-2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26244B-E879-4CEC-C403-BCC5AD936399}"/>
              </a:ext>
            </a:extLst>
          </p:cNvPr>
          <p:cNvSpPr txBox="1"/>
          <p:nvPr/>
        </p:nvSpPr>
        <p:spPr>
          <a:xfrm>
            <a:off x="3512227" y="365760"/>
            <a:ext cx="75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rules 1 and 2 were already applied exhaustively, and then apply rule 3</a:t>
            </a:r>
          </a:p>
        </p:txBody>
      </p:sp>
    </p:spTree>
    <p:extLst>
      <p:ext uri="{BB962C8B-B14F-4D97-AF65-F5344CB8AC3E}">
        <p14:creationId xmlns:p14="http://schemas.microsoft.com/office/powerpoint/2010/main" val="15806487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F75-9828-9E52-3A6F-0A14F431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076941-511F-BBC6-3D40-FA064DA18CE5}"/>
              </a:ext>
            </a:extLst>
          </p:cNvPr>
          <p:cNvGrpSpPr/>
          <p:nvPr/>
        </p:nvGrpSpPr>
        <p:grpSpPr>
          <a:xfrm>
            <a:off x="5461818" y="2466998"/>
            <a:ext cx="2142861" cy="1914859"/>
            <a:chOff x="5029200" y="3701662"/>
            <a:chExt cx="2142861" cy="19148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607DAC-AC81-76C7-268C-28938933ADA9}"/>
                </a:ext>
              </a:extLst>
            </p:cNvPr>
            <p:cNvSpPr/>
            <p:nvPr/>
          </p:nvSpPr>
          <p:spPr>
            <a:xfrm>
              <a:off x="6647805" y="3701662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2581C3-7F8A-F697-3314-758A2D362BB6}"/>
                </a:ext>
              </a:extLst>
            </p:cNvPr>
            <p:cNvSpPr/>
            <p:nvPr/>
          </p:nvSpPr>
          <p:spPr>
            <a:xfrm>
              <a:off x="5029200" y="5104457"/>
              <a:ext cx="524256" cy="512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BEE7E6-9828-CEFD-1EC9-A836878DF671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5909298" y="2904072"/>
            <a:ext cx="1247901" cy="10407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8B6AB-EF62-6462-6069-F6EAB1878007}"/>
                  </a:ext>
                </a:extLst>
              </p:cNvPr>
              <p:cNvSpPr txBox="1"/>
              <p:nvPr/>
            </p:nvSpPr>
            <p:spPr>
              <a:xfrm>
                <a:off x="8011913" y="3424427"/>
                <a:ext cx="982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8B6AB-EF62-6462-6069-F6EAB1878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913" y="3424427"/>
                <a:ext cx="9821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20F33BB-AEC1-1915-2245-563FCD3AAD4C}"/>
                  </a:ext>
                </a:extLst>
              </p:cNvPr>
              <p:cNvSpPr/>
              <p:nvPr/>
            </p:nvSpPr>
            <p:spPr>
              <a:xfrm>
                <a:off x="3512227" y="769894"/>
                <a:ext cx="7518019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Rule 3. </a:t>
                </a:r>
                <a:r>
                  <a:rPr lang="en-US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contains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edges, return a </a:t>
                </a:r>
                <a:b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28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NO instance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20F33BB-AEC1-1915-2245-563FCD3AA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27" y="769894"/>
                <a:ext cx="7518019" cy="954107"/>
              </a:xfrm>
              <a:prstGeom prst="rect">
                <a:avLst/>
              </a:prstGeom>
              <a:blipFill>
                <a:blip r:embed="rId4"/>
                <a:stretch>
                  <a:fillRect l="-1460" t="-6369" r="-1460" b="-2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6A2A102-D733-B679-2273-DD381D3B265D}"/>
              </a:ext>
            </a:extLst>
          </p:cNvPr>
          <p:cNvSpPr txBox="1"/>
          <p:nvPr/>
        </p:nvSpPr>
        <p:spPr>
          <a:xfrm>
            <a:off x="3512227" y="365760"/>
            <a:ext cx="75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rules 1 and 2 were already applied exhaustively, and then apply rule 3</a:t>
            </a:r>
          </a:p>
        </p:txBody>
      </p:sp>
    </p:spTree>
    <p:extLst>
      <p:ext uri="{BB962C8B-B14F-4D97-AF65-F5344CB8AC3E}">
        <p14:creationId xmlns:p14="http://schemas.microsoft.com/office/powerpoint/2010/main" val="16437658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00F5-3012-37C4-5BDC-B5BBF386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2762864" cy="4601183"/>
          </a:xfrm>
        </p:spPr>
        <p:txBody>
          <a:bodyPr/>
          <a:lstStyle/>
          <a:p>
            <a:r>
              <a:rPr lang="en-US" dirty="0"/>
              <a:t>Example – Preprocessing in the </a:t>
            </a:r>
            <a:r>
              <a:rPr lang="en-US" i="1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B404B-F8DC-F1F0-D515-DD2096C23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applying the previous 3 rules, we know that:</a:t>
                </a:r>
              </a:p>
              <a:p>
                <a:pPr lvl="1"/>
                <a:r>
                  <a:rPr lang="en-US" dirty="0"/>
                  <a:t>the number of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number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/>
                  <a:t>entire preprocessing runs </a:t>
                </a:r>
                <a:r>
                  <a:rPr lang="en-US" dirty="0"/>
                  <a:t>in poly time</a:t>
                </a:r>
              </a:p>
              <a:p>
                <a:r>
                  <a:rPr lang="en-US" dirty="0"/>
                  <a:t>Previously we have seen an FPT algorithm for vertex cover in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With kernelization, we have: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B404B-F8DC-F1F0-D515-DD2096C23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9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77BF-5C28-3B8E-C8C1-C099281B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F436-CC39-1984-7A39-55E6677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Problem and the Suggested Approach </a:t>
            </a:r>
          </a:p>
          <a:p>
            <a:r>
              <a:rPr lang="en-US" dirty="0">
                <a:solidFill>
                  <a:schemeClr val="tx1"/>
                </a:solidFill>
              </a:rPr>
              <a:t>FPT Algorithms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Parametrizations</a:t>
            </a:r>
          </a:p>
          <a:p>
            <a:r>
              <a:rPr lang="en-US" dirty="0">
                <a:solidFill>
                  <a:schemeClr val="tx1"/>
                </a:solidFill>
              </a:rPr>
              <a:t>Randomization</a:t>
            </a:r>
          </a:p>
          <a:p>
            <a:r>
              <a:rPr lang="en-US" dirty="0">
                <a:solidFill>
                  <a:schemeClr val="tx1"/>
                </a:solidFill>
              </a:rPr>
              <a:t>Kernelization</a:t>
            </a:r>
          </a:p>
          <a:p>
            <a:r>
              <a:rPr lang="en-US" dirty="0">
                <a:solidFill>
                  <a:schemeClr val="tx1"/>
                </a:solidFill>
              </a:rPr>
              <a:t>Current Developments and Conclusions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A5048FD-F099-9737-C34B-F65BFE4B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2900744"/>
            <a:ext cx="336937" cy="336937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2AA86084-C1A1-226E-1781-DBA3F281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3388666"/>
            <a:ext cx="336937" cy="336937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8DEA736E-5EDE-7901-FAEA-31A67E6A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3862667"/>
            <a:ext cx="336937" cy="336937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49552F84-CA53-5A99-2405-F09655C5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129" y="4353459"/>
            <a:ext cx="336937" cy="336937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54BC274-3041-F502-A0B5-42A0D7BC5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429" y="4841387"/>
            <a:ext cx="336937" cy="3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542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2228-E1A9-DAB9-3B9F-9DB8588C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Developments and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FDEDC-3C9E-6A12-E5E1-06939E73A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recent research in the parametrized algorithms field and conclude the lecture</a:t>
            </a:r>
          </a:p>
        </p:txBody>
      </p:sp>
    </p:spTree>
    <p:extLst>
      <p:ext uri="{BB962C8B-B14F-4D97-AF65-F5344CB8AC3E}">
        <p14:creationId xmlns:p14="http://schemas.microsoft.com/office/powerpoint/2010/main" val="30622563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CB3335-5E61-F7C7-017F-D7F33278F2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FPT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CB3335-5E61-F7C7-017F-D7F33278F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A3A83C-AE04-3596-3CD1-EB8ACF639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idea of using parametrized algorithms to reach tighter complexity bounds is applicable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A3A83C-AE04-3596-3CD1-EB8ACF639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281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8FBF-0A89-2712-D57A-02D5CFF2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" y="1123837"/>
            <a:ext cx="2362960" cy="4601183"/>
          </a:xfrm>
        </p:spPr>
        <p:txBody>
          <a:bodyPr/>
          <a:lstStyle/>
          <a:p>
            <a:r>
              <a:rPr lang="en-US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02482-69FE-D790-DA0C-CC10C2FC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Parametrized algorithmics initially focused on problems on graphs (for the first two decades of its existence)</a:t>
            </a:r>
          </a:p>
          <a:p>
            <a:r>
              <a:rPr lang="en-US" dirty="0"/>
              <a:t>Now, branching out to be applications in other domains:</a:t>
            </a:r>
          </a:p>
          <a:p>
            <a:pPr lvl="1"/>
            <a:r>
              <a:rPr lang="en-US" dirty="0"/>
              <a:t>Computational geometry</a:t>
            </a:r>
          </a:p>
          <a:p>
            <a:pPr lvl="1"/>
            <a:r>
              <a:rPr lang="en-US" dirty="0"/>
              <a:t>Bioinformatics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Computational social choice theory</a:t>
            </a:r>
          </a:p>
        </p:txBody>
      </p:sp>
    </p:spTree>
    <p:extLst>
      <p:ext uri="{BB962C8B-B14F-4D97-AF65-F5344CB8AC3E}">
        <p14:creationId xmlns:p14="http://schemas.microsoft.com/office/powerpoint/2010/main" val="34387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79490-84FB-1AF3-AC3A-A469DC3C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BF40-B7FE-132F-263A-8D68C251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Parametrized algorithms may have an improved run time in practice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secret weapon of parametrized algorithms is utilizing the known characteristics of the inputs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Parametrized algorithmics invites us to get creative and find the most suitable algorithm for the task at hand</a:t>
            </a:r>
          </a:p>
        </p:txBody>
      </p:sp>
      <p:pic>
        <p:nvPicPr>
          <p:cNvPr id="17412" name="Picture 4" descr="4 Ways to Draw Iron Man - wikiHow">
            <a:extLst>
              <a:ext uri="{FF2B5EF4-FFF2-40B4-BE49-F238E27FC236}">
                <a16:creationId xmlns:a16="http://schemas.microsoft.com/office/drawing/2014/main" id="{51849D1D-F0D3-1BB5-34F5-C3E3C766F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r="16060" b="1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1B68-894F-6D07-7499-9EE5FA459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DF64C-F2AB-882A-4ECF-9A7E32A09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321471023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4815</TotalTime>
  <Words>5511</Words>
  <Application>Microsoft Office PowerPoint</Application>
  <PresentationFormat>Widescreen</PresentationFormat>
  <Paragraphs>1274</Paragraphs>
  <Slides>99</Slides>
  <Notes>32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Calibri</vt:lpstr>
      <vt:lpstr>Cambria Math</vt:lpstr>
      <vt:lpstr>Corbel</vt:lpstr>
      <vt:lpstr>Wingdings 2</vt:lpstr>
      <vt:lpstr>Frame</vt:lpstr>
      <vt:lpstr>Parametrized Algorithms</vt:lpstr>
      <vt:lpstr>Agenda</vt:lpstr>
      <vt:lpstr>The Problem</vt:lpstr>
      <vt:lpstr>The Problem</vt:lpstr>
      <vt:lpstr>The Suggested Approach (This Week)</vt:lpstr>
      <vt:lpstr>Agenda</vt:lpstr>
      <vt:lpstr>FPT Algorithms</vt:lpstr>
      <vt:lpstr>Vertex Cover</vt:lpstr>
      <vt:lpstr>Vertex Cover</vt:lpstr>
      <vt:lpstr>Vertex Cover</vt:lpstr>
      <vt:lpstr>The Vertex Cover Problem</vt:lpstr>
      <vt:lpstr>Polynomial Algorithm for Vertex Cover for a Fixed k</vt:lpstr>
      <vt:lpstr>Did we Just Prove that P=NP???</vt:lpstr>
      <vt:lpstr>Assuming Fixed k, Can we do Better than Polynomial Time?</vt:lpstr>
      <vt:lpstr>Theorem</vt:lpstr>
      <vt:lpstr>Helper Claim</vt:lpstr>
      <vt:lpstr>Bounded Search Tree Algorithm</vt:lpstr>
      <vt:lpstr>Bounded Search Tree Algorithm Simulation</vt:lpstr>
      <vt:lpstr>Bounded Search Tree Algorithm Simulation</vt:lpstr>
      <vt:lpstr>Bounded Search Tree Algorithm Simulation</vt:lpstr>
      <vt:lpstr>Bounded Search Tree Algorithm Simulation</vt:lpstr>
      <vt:lpstr>FPT Algorithms – fixed parameter tractable algorithms</vt:lpstr>
      <vt:lpstr>Let’s find FPT Algorithms for all Famous NP Problems!</vt:lpstr>
      <vt:lpstr>Vertex Coloring</vt:lpstr>
      <vt:lpstr>Clique</vt:lpstr>
      <vt:lpstr>Clique</vt:lpstr>
      <vt:lpstr>Importance of Tailored Parameter Selection</vt:lpstr>
      <vt:lpstr>Proof of Previous Claim</vt:lpstr>
      <vt:lpstr>Proof of Previous Claim</vt:lpstr>
      <vt:lpstr>Knowledge is Power!</vt:lpstr>
      <vt:lpstr>Agenda</vt:lpstr>
      <vt:lpstr>Structural Parametrization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</vt:lpstr>
      <vt:lpstr>Vertex Coloring FPT Algorithm based on Vertex Cover Complexity</vt:lpstr>
      <vt:lpstr>Agenda</vt:lpstr>
      <vt:lpstr>Randomization</vt:lpstr>
      <vt:lpstr>Longest Path</vt:lpstr>
      <vt:lpstr>FPT Algorithm for Longest Path</vt:lpstr>
      <vt:lpstr>The Color- Coding Algorithm: Definitions</vt:lpstr>
      <vt:lpstr>The Color- Coding Algorithm: Overview</vt:lpstr>
      <vt:lpstr>The Color-Coding Algorithm for Longest Path</vt:lpstr>
      <vt:lpstr>Color-Coding Algorithm Correctness</vt:lpstr>
      <vt:lpstr>Color-Coding Algorithm Complexity</vt:lpstr>
      <vt:lpstr>Color- Coding Building Block 1</vt:lpstr>
      <vt:lpstr>Color- Coding Building Block 1</vt:lpstr>
      <vt:lpstr>Color- Coding Building  Block 2</vt:lpstr>
      <vt:lpstr>Color- Coding Building  Block 2</vt:lpstr>
      <vt:lpstr>Color- Coding Building Block 2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The Color- Coding Algorithm: Building Block 2 Example</vt:lpstr>
      <vt:lpstr>Set Splitting</vt:lpstr>
      <vt:lpstr>Set Splitting</vt:lpstr>
      <vt:lpstr>Set Splitting</vt:lpstr>
      <vt:lpstr>Set Splitting</vt:lpstr>
      <vt:lpstr>Set Splitting</vt:lpstr>
      <vt:lpstr>Set Splitting</vt:lpstr>
      <vt:lpstr>Set Splitting</vt:lpstr>
      <vt:lpstr>FPT Randomized Algorithm for Set Splitting</vt:lpstr>
      <vt:lpstr>Supporting Claim</vt:lpstr>
      <vt:lpstr>Supporting Claim</vt:lpstr>
      <vt:lpstr>Agenda</vt:lpstr>
      <vt:lpstr>Kernelization</vt:lpstr>
      <vt:lpstr>Preprocessing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Example – Preprocessing in the Vertex Cover Problem</vt:lpstr>
      <vt:lpstr>Agenda</vt:lpstr>
      <vt:lpstr>Current Developments and Conclusions</vt:lpstr>
      <vt:lpstr>FPT in P</vt:lpstr>
      <vt:lpstr>Application Domains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Parametrized Algorithms</dc:title>
  <dc:creator>Zahavi, Roni Shai</dc:creator>
  <cp:lastModifiedBy>Zahavi, Roni Shai</cp:lastModifiedBy>
  <cp:revision>1</cp:revision>
  <dcterms:created xsi:type="dcterms:W3CDTF">2023-03-10T15:40:44Z</dcterms:created>
  <dcterms:modified xsi:type="dcterms:W3CDTF">2023-03-22T14:57:06Z</dcterms:modified>
</cp:coreProperties>
</file>