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omments/modernComment_10F_2365D200.xml" ContentType="application/vnd.ms-powerpoint.comment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93"/>
  </p:notesMasterIdLst>
  <p:sldIdLst>
    <p:sldId id="256" r:id="rId2"/>
    <p:sldId id="420" r:id="rId3"/>
    <p:sldId id="357" r:id="rId4"/>
    <p:sldId id="358" r:id="rId5"/>
    <p:sldId id="257" r:id="rId6"/>
    <p:sldId id="265" r:id="rId7"/>
    <p:sldId id="359" r:id="rId8"/>
    <p:sldId id="360" r:id="rId9"/>
    <p:sldId id="362" r:id="rId10"/>
    <p:sldId id="261" r:id="rId11"/>
    <p:sldId id="260" r:id="rId12"/>
    <p:sldId id="364" r:id="rId13"/>
    <p:sldId id="363" r:id="rId14"/>
    <p:sldId id="266" r:id="rId15"/>
    <p:sldId id="264" r:id="rId16"/>
    <p:sldId id="367" r:id="rId17"/>
    <p:sldId id="368" r:id="rId18"/>
    <p:sldId id="414" r:id="rId19"/>
    <p:sldId id="415" r:id="rId20"/>
    <p:sldId id="389" r:id="rId21"/>
    <p:sldId id="391" r:id="rId22"/>
    <p:sldId id="416" r:id="rId23"/>
    <p:sldId id="417" r:id="rId24"/>
    <p:sldId id="392" r:id="rId25"/>
    <p:sldId id="418" r:id="rId26"/>
    <p:sldId id="419" r:id="rId27"/>
    <p:sldId id="393" r:id="rId28"/>
    <p:sldId id="394" r:id="rId29"/>
    <p:sldId id="412" r:id="rId30"/>
    <p:sldId id="397" r:id="rId31"/>
    <p:sldId id="398" r:id="rId32"/>
    <p:sldId id="399" r:id="rId33"/>
    <p:sldId id="401" r:id="rId34"/>
    <p:sldId id="409" r:id="rId35"/>
    <p:sldId id="406" r:id="rId36"/>
    <p:sldId id="410" r:id="rId37"/>
    <p:sldId id="407" r:id="rId38"/>
    <p:sldId id="404" r:id="rId39"/>
    <p:sldId id="411" r:id="rId40"/>
    <p:sldId id="400" r:id="rId41"/>
    <p:sldId id="370" r:id="rId42"/>
    <p:sldId id="371" r:id="rId43"/>
    <p:sldId id="372" r:id="rId44"/>
    <p:sldId id="273" r:id="rId45"/>
    <p:sldId id="374" r:id="rId46"/>
    <p:sldId id="375" r:id="rId47"/>
    <p:sldId id="376" r:id="rId48"/>
    <p:sldId id="378" r:id="rId49"/>
    <p:sldId id="276" r:id="rId50"/>
    <p:sldId id="263" r:id="rId51"/>
    <p:sldId id="278" r:id="rId52"/>
    <p:sldId id="310" r:id="rId53"/>
    <p:sldId id="309" r:id="rId54"/>
    <p:sldId id="308" r:id="rId55"/>
    <p:sldId id="381" r:id="rId56"/>
    <p:sldId id="383" r:id="rId57"/>
    <p:sldId id="385" r:id="rId58"/>
    <p:sldId id="387" r:id="rId59"/>
    <p:sldId id="311" r:id="rId60"/>
    <p:sldId id="312" r:id="rId61"/>
    <p:sldId id="388" r:id="rId62"/>
    <p:sldId id="313" r:id="rId63"/>
    <p:sldId id="314" r:id="rId64"/>
    <p:sldId id="271" r:id="rId65"/>
    <p:sldId id="315" r:id="rId66"/>
    <p:sldId id="341" r:id="rId67"/>
    <p:sldId id="343" r:id="rId68"/>
    <p:sldId id="342" r:id="rId69"/>
    <p:sldId id="344" r:id="rId70"/>
    <p:sldId id="317" r:id="rId71"/>
    <p:sldId id="316" r:id="rId72"/>
    <p:sldId id="318" r:id="rId73"/>
    <p:sldId id="319" r:id="rId74"/>
    <p:sldId id="345" r:id="rId75"/>
    <p:sldId id="320" r:id="rId76"/>
    <p:sldId id="346" r:id="rId77"/>
    <p:sldId id="349" r:id="rId78"/>
    <p:sldId id="353" r:id="rId79"/>
    <p:sldId id="350" r:id="rId80"/>
    <p:sldId id="354" r:id="rId81"/>
    <p:sldId id="351" r:id="rId82"/>
    <p:sldId id="355" r:id="rId83"/>
    <p:sldId id="352" r:id="rId84"/>
    <p:sldId id="348" r:id="rId85"/>
    <p:sldId id="356" r:id="rId86"/>
    <p:sldId id="413" r:id="rId87"/>
    <p:sldId id="384" r:id="rId88"/>
    <p:sldId id="386" r:id="rId89"/>
    <p:sldId id="277" r:id="rId90"/>
    <p:sldId id="262" r:id="rId91"/>
    <p:sldId id="377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liminaries" id="{B15CAAF1-148B-40D5-BF2E-1DE8968DE486}">
          <p14:sldIdLst>
            <p14:sldId id="256"/>
            <p14:sldId id="420"/>
            <p14:sldId id="357"/>
            <p14:sldId id="358"/>
            <p14:sldId id="257"/>
            <p14:sldId id="265"/>
            <p14:sldId id="359"/>
          </p14:sldIdLst>
        </p14:section>
        <p14:section name="Error" id="{A0D0DE43-1B83-42E6-BE76-4756018C7E43}">
          <p14:sldIdLst>
            <p14:sldId id="360"/>
            <p14:sldId id="362"/>
            <p14:sldId id="261"/>
          </p14:sldIdLst>
        </p14:section>
        <p14:section name="Results" id="{99AF0AD4-87BB-4586-8D5F-65BDE8E158D2}">
          <p14:sldIdLst>
            <p14:sldId id="260"/>
            <p14:sldId id="364"/>
            <p14:sldId id="363"/>
          </p14:sldIdLst>
        </p14:section>
        <p14:section name="Deterministic Algorithm" id="{33CE2512-F6F4-4D12-BC58-13F22DC2D697}">
          <p14:sldIdLst>
            <p14:sldId id="266"/>
            <p14:sldId id="264"/>
            <p14:sldId id="367"/>
            <p14:sldId id="368"/>
            <p14:sldId id="414"/>
            <p14:sldId id="415"/>
            <p14:sldId id="389"/>
            <p14:sldId id="391"/>
            <p14:sldId id="416"/>
            <p14:sldId id="417"/>
            <p14:sldId id="392"/>
            <p14:sldId id="418"/>
            <p14:sldId id="419"/>
            <p14:sldId id="393"/>
          </p14:sldIdLst>
        </p14:section>
        <p14:section name="Deterministic Analysis" id="{6EDDD93F-E36F-4B21-96C4-3E155D6C5128}">
          <p14:sldIdLst>
            <p14:sldId id="394"/>
            <p14:sldId id="412"/>
            <p14:sldId id="397"/>
            <p14:sldId id="398"/>
            <p14:sldId id="399"/>
            <p14:sldId id="401"/>
            <p14:sldId id="409"/>
            <p14:sldId id="406"/>
            <p14:sldId id="410"/>
            <p14:sldId id="407"/>
            <p14:sldId id="404"/>
            <p14:sldId id="411"/>
            <p14:sldId id="400"/>
          </p14:sldIdLst>
        </p14:section>
        <p14:section name="Repeat Property" id="{D08BB018-5651-464F-A41A-CEA921A97C8D}">
          <p14:sldIdLst>
            <p14:sldId id="370"/>
            <p14:sldId id="371"/>
            <p14:sldId id="372"/>
            <p14:sldId id="273"/>
            <p14:sldId id="374"/>
            <p14:sldId id="375"/>
            <p14:sldId id="376"/>
          </p14:sldIdLst>
        </p14:section>
        <p14:section name="Randomized Algorithm" id="{57AB65FB-D7DA-4C9E-ACD2-B2C13BFE56A3}">
          <p14:sldIdLst>
            <p14:sldId id="378"/>
            <p14:sldId id="276"/>
            <p14:sldId id="263"/>
            <p14:sldId id="278"/>
            <p14:sldId id="310"/>
            <p14:sldId id="309"/>
            <p14:sldId id="308"/>
            <p14:sldId id="381"/>
            <p14:sldId id="383"/>
            <p14:sldId id="385"/>
            <p14:sldId id="387"/>
            <p14:sldId id="311"/>
            <p14:sldId id="312"/>
          </p14:sldIdLst>
        </p14:section>
        <p14:section name="Thank You" id="{956C7C54-1992-4979-83E0-9A62F46D475B}">
          <p14:sldIdLst>
            <p14:sldId id="388"/>
          </p14:sldIdLst>
        </p14:section>
        <p14:section name="Randomized Analysis" id="{858AA31A-12D5-4DC7-93FF-805075FD4849}">
          <p14:sldIdLst>
            <p14:sldId id="313"/>
            <p14:sldId id="314"/>
            <p14:sldId id="271"/>
            <p14:sldId id="315"/>
            <p14:sldId id="341"/>
            <p14:sldId id="343"/>
            <p14:sldId id="342"/>
            <p14:sldId id="344"/>
            <p14:sldId id="317"/>
            <p14:sldId id="316"/>
            <p14:sldId id="318"/>
            <p14:sldId id="319"/>
            <p14:sldId id="345"/>
            <p14:sldId id="320"/>
            <p14:sldId id="346"/>
            <p14:sldId id="349"/>
            <p14:sldId id="353"/>
            <p14:sldId id="350"/>
            <p14:sldId id="354"/>
            <p14:sldId id="351"/>
            <p14:sldId id="355"/>
            <p14:sldId id="352"/>
            <p14:sldId id="348"/>
            <p14:sldId id="356"/>
          </p14:sldIdLst>
        </p14:section>
        <p14:section name="Other" id="{53B3757B-3408-4C83-80A0-A342BFA11ED8}">
          <p14:sldIdLst>
            <p14:sldId id="413"/>
            <p14:sldId id="384"/>
            <p14:sldId id="386"/>
            <p14:sldId id="277"/>
            <p14:sldId id="262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4B320D-038A-0821-CCF0-80FE6F8A00B0}" name="Michael" initials="M" userId="Micha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8C4CC"/>
    <a:srgbClr val="FFCC66"/>
    <a:srgbClr val="1CADE4"/>
    <a:srgbClr val="7EC492"/>
    <a:srgbClr val="7A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4" autoAdjust="0"/>
    <p:restoredTop sz="83636" autoAdjust="0"/>
  </p:normalViewPr>
  <p:slideViewPr>
    <p:cSldViewPr snapToGrid="0">
      <p:cViewPr>
        <p:scale>
          <a:sx n="100" d="100"/>
          <a:sy n="100" d="100"/>
        </p:scale>
        <p:origin x="14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microsoft.com/office/2018/10/relationships/authors" Target="authors.xml"/></Relationships>
</file>

<file path=ppt/comments/modernComment_10F_2365D2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832008-2580-4397-B16A-2E9093D34C50}" authorId="{F64B320D-038A-0821-CCF0-80FE6F8A00B0}" created="2022-05-20T09:37:29.5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93875456" sldId="271"/>
      <ac:spMk id="3" creationId="{50E22A09-8512-88A9-7898-B130293F2604}"/>
    </ac:deMkLst>
    <p188:txBody>
      <a:bodyPr/>
      <a:lstStyle/>
      <a:p>
        <a:r>
          <a:rPr lang="en-IL"/>
          <a:t>Do we want to prove?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84AA-4B27-43FF-B892-0ABF728D18CE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A429-6BD6-443B-8DBB-62D9A88E78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564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910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535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3642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517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4414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91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3452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6828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368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5717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5100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Longest Forward Distance</a:t>
            </a:r>
          </a:p>
          <a:p>
            <a:r>
              <a:rPr lang="en-US" dirty="0"/>
              <a:t>LFD can be calculated online with predictions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75818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7999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4527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8797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 – we pay much more to bring larger weights, so we prefer to evict the smaller weights</a:t>
            </a:r>
          </a:p>
          <a:p>
            <a:r>
              <a:rPr lang="en-US" dirty="0"/>
              <a:t>We want to distribute the misses evenly.</a:t>
            </a:r>
          </a:p>
          <a:p>
            <a:r>
              <a:rPr lang="en-US" dirty="0"/>
              <a:t>F</a:t>
            </a:r>
            <a:r>
              <a:rPr lang="en-IL" dirty="0"/>
              <a:t>or every 2 misses of previous weight level we have one miss of our weight level so npace is about 1/wi. </a:t>
            </a:r>
            <a:r>
              <a:rPr lang="en-US" b="1" dirty="0"/>
              <a:t>V</a:t>
            </a:r>
            <a:r>
              <a:rPr lang="en-IL" b="1" dirty="0"/>
              <a:t>ery similar to coins!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0592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116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 for larger weight in cache increases potential faster (also freeing decreases faster)</a:t>
            </a:r>
          </a:p>
          <a:p>
            <a:r>
              <a:rPr lang="en-US" dirty="0"/>
              <a:t>If e=0 we are not storing energy for this weight class.</a:t>
            </a:r>
          </a:p>
          <a:p>
            <a:r>
              <a:rPr lang="en-US" dirty="0"/>
              <a:t>Potential is function of alpha and excess – we consider only these changes when analyzing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7836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Delta phi – increase in potential</a:t>
            </a:r>
          </a:p>
          <a:p>
            <a:r>
              <a:rPr lang="en-US" dirty="0"/>
              <a:t>Delta epsilon – increase in prediction error</a:t>
            </a:r>
          </a:p>
          <a:p>
            <a:r>
              <a:rPr lang="en-US" dirty="0"/>
              <a:t>If OPT has miss on every weight class additive constant can be ignored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6484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0803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dirty="0">
                <a:solidFill>
                  <a:srgbClr val="000000"/>
                </a:solidFill>
                <a:effectLst/>
                <a:latin typeface="NewTXMI"/>
              </a:rPr>
              <a:t>Offline can change the excess. Potential is rising in excess</a:t>
            </a:r>
          </a:p>
          <a:p>
            <a:r>
              <a:rPr lang="en-US" sz="1800" b="0" i="1" dirty="0">
                <a:solidFill>
                  <a:srgbClr val="000000"/>
                </a:solidFill>
                <a:effectLst/>
                <a:latin typeface="NewTXMI"/>
              </a:rPr>
              <a:t>𝑒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ewTXMI7"/>
              </a:rPr>
              <a:t>𝑗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can increase by at most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1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and no other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ewTXMI"/>
              </a:rPr>
              <a:t>𝑒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ewTXMI7"/>
              </a:rPr>
              <a:t>𝑖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can increase</a:t>
            </a:r>
            <a:r>
              <a:rPr lang="en-US" dirty="0"/>
              <a:t> 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5497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’ is like before – minimum alpha </a:t>
            </a:r>
            <a:r>
              <a:rPr lang="en-US" dirty="0" err="1"/>
              <a:t>i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599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Learning-augmented algorithms have received a lot of attention recently. Besides paging [45], they have been</a:t>
            </a:r>
            <a:b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considered for a wide range of problems such as ski-rental [33, 40], scheduling [8, 34, 40, 48], load balancing [42, 44],</a:t>
            </a:r>
            <a:b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secretary [7], metrical task systems [6], set cover [9], flow and matching [43], and bin packing </a:t>
            </a:r>
            <a:br>
              <a:rPr lang="en-US" sz="1200" dirty="0"/>
            </a:br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57719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’ is like before – minimum alpha I</a:t>
            </a:r>
          </a:p>
          <a:p>
            <a:r>
              <a:rPr lang="en-US" dirty="0"/>
              <a:t>Alpha is like coins, when its 0 we can evict ”for free”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2007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9933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IL" dirty="0"/>
              <a:t>’ is argmin</a:t>
            </a:r>
          </a:p>
          <a:p>
            <a:r>
              <a:rPr lang="en-US" dirty="0"/>
              <a:t>W</a:t>
            </a:r>
            <a:r>
              <a:rPr lang="en-IL" dirty="0"/>
              <a:t>e init alpha to w, and alpha goes down.</a:t>
            </a:r>
          </a:p>
          <a:p>
            <a:r>
              <a:rPr lang="en-US" dirty="0"/>
              <a:t>E</a:t>
            </a:r>
            <a:r>
              <a:rPr lang="en-IL" dirty="0"/>
              <a:t>xplain why we know that each class xi is the same: if one is smaller ther is one larger -&gt; contradiction.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0213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either </a:t>
            </a:r>
            <a:r>
              <a:rPr lang="en-US" dirty="0" err="1"/>
              <a:t>payed</a:t>
            </a:r>
            <a:r>
              <a:rPr lang="en-US" dirty="0"/>
              <a:t> with the coins when excess=0, or excess was large (we had advantage over OPT on weight class) and we loss some advantage got closer to OPT.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7206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IL" dirty="0"/>
              <a:t>Online has 0 and Offline has at least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0083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IL" dirty="0"/>
              <a:t>f we had room we would keep sigma_t in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53197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2569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r: in cache for size r but not r-1</a:t>
            </a:r>
          </a:p>
          <a:p>
            <a:r>
              <a:rPr lang="en-US" dirty="0"/>
              <a:t>For accurate predictions this is exactly LFD. Breaking ties arbitrarily </a:t>
            </a:r>
          </a:p>
          <a:p>
            <a:r>
              <a:rPr lang="en-US" b="1" dirty="0"/>
              <a:t>Note: identity of page changes</a:t>
            </a:r>
            <a:endParaRPr lang="en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5546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>
                <a:solidFill>
                  <a:srgbClr val="000000"/>
                </a:solidFill>
                <a:effectLst/>
                <a:latin typeface="SFRM1000"/>
                <a:ea typeface="+mn-ea"/>
                <a:cs typeface="+mn-cs"/>
              </a:rPr>
              <a:t>Explain: If a page is in cache of </a:t>
            </a:r>
            <a:r>
              <a:rPr lang="en-US" sz="1800" b="0" i="0" kern="1200" dirty="0" err="1">
                <a:solidFill>
                  <a:srgbClr val="000000"/>
                </a:solidFill>
                <a:effectLst/>
                <a:latin typeface="SFRM1000"/>
                <a:ea typeface="+mn-ea"/>
                <a:cs typeface="+mn-cs"/>
              </a:rPr>
              <a:t>LFDPred</a:t>
            </a:r>
            <a:r>
              <a:rPr lang="en-US" sz="1800" b="0" i="0" kern="1200" dirty="0">
                <a:solidFill>
                  <a:srgbClr val="000000"/>
                </a:solidFill>
                <a:effectLst/>
                <a:latin typeface="SFRM1000"/>
                <a:ea typeface="+mn-ea"/>
                <a:cs typeface="+mn-cs"/>
              </a:rPr>
              <a:t>(m) it will be in the cache also for m’&gt;m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5306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 will have rank 1. looking at cache with k=2, we will evict 24 and keep 5 so 5 new rank is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682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670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IL" dirty="0"/>
              <a:t>an charge each violation to an inversion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7126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is evicted by LFD on cache size h-1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5470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7185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3109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Mu_i</a:t>
            </a:r>
            <a:r>
              <a:rPr lang="en-US" dirty="0"/>
              <a:t> is used also to increase and also to decrease</a:t>
            </a:r>
          </a:p>
          <a:p>
            <a:r>
              <a:rPr lang="en-US" dirty="0"/>
              <a:t>Similar to deterministic.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7950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05171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Si approximates Pi-xi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9672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p as bringing an infinitesimally small amount of page with rank q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640766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(like deterministic algorithm)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𝛽_𝑖</a:t>
                </a:r>
                <a:r>
                  <a:rPr lang="en-US" dirty="0"/>
                  <a:t> is proportional to </a:t>
                </a:r>
                <a:r>
                  <a:rPr lang="en-US" b="0" i="0">
                    <a:latin typeface="Cambria Math" panose="02040503050406030204" pitchFamily="18" charset="0"/>
                  </a:rPr>
                  <a:t>1/𝑤_𝑖 </a:t>
                </a:r>
                <a:r>
                  <a:rPr lang="en-US" dirty="0"/>
                  <a:t> (like deterministic algorithm)</a:t>
                </a:r>
                <a:endParaRPr lang="en-IL" dirty="0"/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7103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them to look at top corner, Si is invariant we keep.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655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87608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add to Si ranks we evict from cache.</a:t>
            </a:r>
          </a:p>
          <a:p>
            <a:r>
              <a:rPr lang="en-US" dirty="0"/>
              <a:t>Note that Si increases at same rate of </a:t>
            </a:r>
            <a:r>
              <a:rPr lang="en-US" dirty="0" err="1"/>
              <a:t>mu_i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273001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remove from Sr ranks we add to </a:t>
            </a:r>
            <a:r>
              <a:rPr lang="en-US" dirty="0" err="1"/>
              <a:t>xr</a:t>
            </a:r>
            <a:r>
              <a:rPr lang="en-US" dirty="0"/>
              <a:t>, we remove points expiring from memory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51945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also add points that p goes through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97533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Intuitions:</a:t>
            </a:r>
          </a:p>
          <a:p>
            <a:pPr marL="0" indent="0">
              <a:buNone/>
            </a:pPr>
            <a:r>
              <a:rPr lang="en-US" dirty="0"/>
              <a:t>1. For </a:t>
            </a:r>
            <a:r>
              <a:rPr lang="en-US" dirty="0" err="1"/>
              <a:t>i</a:t>
            </a:r>
            <a:r>
              <a:rPr lang="en-US" dirty="0"/>
              <a:t>!=r we remove from cache and add those points to Si. WS is larger than the cache space for rank, so we increase the mu and we can catch up later</a:t>
            </a:r>
          </a:p>
          <a:p>
            <a:pPr marL="0" indent="0">
              <a:buNone/>
            </a:pPr>
            <a:r>
              <a:rPr lang="en-US" dirty="0"/>
              <a:t>2. For </a:t>
            </a:r>
            <a:r>
              <a:rPr lang="en-US" dirty="0" err="1"/>
              <a:t>i</a:t>
            </a:r>
            <a:r>
              <a:rPr lang="en-US" dirty="0"/>
              <a:t>=r we increase cache space. Rate increases if p in Sr – it means that WS almost </a:t>
            </a:r>
            <a:r>
              <a:rPr lang="en-US" dirty="0" err="1"/>
              <a:t>xr</a:t>
            </a:r>
            <a:r>
              <a:rPr lang="en-US" dirty="0"/>
              <a:t> so we decrease mu. Otherwise WS&gt;</a:t>
            </a:r>
            <a:r>
              <a:rPr lang="en-US" dirty="0" err="1"/>
              <a:t>xr</a:t>
            </a:r>
            <a:r>
              <a:rPr lang="en-US" dirty="0"/>
              <a:t> so we increase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67638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so easy to explain why we always have points to remove or add to Sr if p not in Sr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59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54839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Xr</a:t>
            </a:r>
            <a:r>
              <a:rPr lang="en-US" dirty="0"/>
              <a:t>&gt;=1 is enough – since rank becomes 1 after the request</a:t>
            </a:r>
          </a:p>
          <a:p>
            <a:r>
              <a:rPr lang="en-US" dirty="0"/>
              <a:t>Xi can be negative: we remove point from Si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=r. otherwise when we decrease xi we have </a:t>
            </a:r>
            <a:r>
              <a:rPr lang="en-US" dirty="0" err="1"/>
              <a:t>mui</a:t>
            </a:r>
            <a:r>
              <a:rPr lang="en-US" dirty="0"/>
              <a:t>&gt;0. if we have 1 request at beginning for class </a:t>
            </a:r>
            <a:r>
              <a:rPr lang="en-US" dirty="0" err="1"/>
              <a:t>i</a:t>
            </a:r>
            <a:r>
              <a:rPr lang="en-US" dirty="0"/>
              <a:t> and than none- we will get negative xi.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60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35863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analyze each function later. Meanwhile let’s understand the symbols…</a:t>
            </a:r>
          </a:p>
          <a:p>
            <a:r>
              <a:rPr lang="en-US" dirty="0"/>
              <a:t>We will bound rate of change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63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15279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we can assume that the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SFTI1000"/>
              </a:rPr>
              <a:t>offline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algorithm is trustful at the expense of misjudging its cost by an O(1+eps/OPT) factor.</a:t>
            </a:r>
            <a:r>
              <a:rPr lang="en-US" dirty="0"/>
              <a:t> 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64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9626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this overestimates the offline cost by only a constant factor</a:t>
            </a:r>
            <a:r>
              <a:rPr lang="en-US" dirty="0"/>
              <a:t> 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65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99048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x_r</a:t>
            </a:r>
            <a:r>
              <a:rPr lang="en-US" dirty="0"/>
              <a:t>=q we don’t pay. Otherwise at the most one page fetch to cache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69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411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Page of time 1 (10) and of time 3 (34) are same weight, and page 10 comes before page 34.</a:t>
            </a:r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86947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integrate to get the final result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70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90972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71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65094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The scatter potential is mostly for technical reasons to handle that the intervals in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ewTXMI"/>
              </a:rPr>
              <a:t>𝑆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ewTXMI7"/>
              </a:rPr>
              <a:t>𝑖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may be non-contiguous</a:t>
            </a:r>
            <a:r>
              <a:rPr lang="en-US" dirty="0"/>
              <a:t> 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72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65792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86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67292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87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751535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88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093120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91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09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Primal dual with entropic regularization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516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336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Robust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Note l=1 with perfect predictions is LFD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competitive ration degrades smoothly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respectively, as the prediction error increases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SFRM1000"/>
                  </a:rPr>
                  <a:t>Using standard techniques to combine online algorithms </a:t>
                </a:r>
                <a:br>
                  <a:rPr lang="en-US" dirty="0"/>
                </a:b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Note l=1 with perfect predictions is </a:t>
                </a:r>
                <a:r>
                  <a:rPr lang="en-US" dirty="0" err="1"/>
                  <a:t>FiF</a:t>
                </a: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For unweighted we hav</a:t>
                </a:r>
                <a:r>
                  <a:rPr lang="en-US" baseline="0" dirty="0"/>
                  <a:t>e </a:t>
                </a:r>
                <a:r>
                  <a:rPr lang="en-US" dirty="0"/>
                  <a:t>tight </a:t>
                </a:r>
                <a:r>
                  <a:rPr lang="en-US" b="0" i="0">
                    <a:latin typeface="Cambria Math" panose="02040503050406030204" pitchFamily="18" charset="0"/>
                  </a:rPr>
                  <a:t>Θ(𝑘)</a:t>
                </a:r>
                <a:r>
                  <a:rPr lang="en-US" dirty="0"/>
                  <a:t> deterministic, and </a:t>
                </a:r>
                <a:r>
                  <a:rPr lang="en-US" b="0" i="0">
                    <a:latin typeface="Cambria Math" panose="02040503050406030204" pitchFamily="18" charset="0"/>
                  </a:rPr>
                  <a:t>Θ(log⁡𝑘 )</a:t>
                </a:r>
                <a:r>
                  <a:rPr lang="en-US" dirty="0"/>
                  <a:t> randomized competitive algorithm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The competitive ration degrades smoothly from </a:t>
                </a:r>
                <a:r>
                  <a:rPr lang="en-US" i="0">
                    <a:latin typeface="Cambria Math" panose="02040503050406030204" pitchFamily="18" charset="0"/>
                  </a:rPr>
                  <a:t>𝑂(𝑙)</a:t>
                </a:r>
                <a:r>
                  <a:rPr lang="en-US" dirty="0"/>
                  <a:t> and </a:t>
                </a:r>
                <a:r>
                  <a:rPr lang="en-US" i="0">
                    <a:latin typeface="Cambria Math" panose="02040503050406030204" pitchFamily="18" charset="0"/>
                  </a:rPr>
                  <a:t>𝑂(log⁡𝑙 )</a:t>
                </a:r>
                <a:r>
                  <a:rPr lang="en-US" dirty="0"/>
                  <a:t> to </a:t>
                </a:r>
                <a:r>
                  <a:rPr lang="en-US" i="0">
                    <a:latin typeface="Cambria Math" panose="02040503050406030204" pitchFamily="18" charset="0"/>
                  </a:rPr>
                  <a:t>𝑂(𝑘)</a:t>
                </a:r>
                <a:r>
                  <a:rPr lang="en-US" dirty="0"/>
                  <a:t> and </a:t>
                </a:r>
                <a:r>
                  <a:rPr lang="en-US" i="0">
                    <a:latin typeface="Cambria Math" panose="02040503050406030204" pitchFamily="18" charset="0"/>
                  </a:rPr>
                  <a:t>𝑂(log⁡𝑘 )</a:t>
                </a:r>
                <a:r>
                  <a:rPr lang="en-US" dirty="0"/>
                  <a:t>, respectively, as the prediction error increases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SFRM1000"/>
                  </a:rPr>
                  <a:t>Using standard techniques to combine online algorithms </a:t>
                </a:r>
                <a:br>
                  <a:rPr lang="en-US" dirty="0"/>
                </a:b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A429-6BD6-443B-8DBB-62D9A88E787B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358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5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28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07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45734"/>
            <a:ext cx="10429336" cy="40233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588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77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646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7985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05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329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756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8010F1-036D-46F4-B5B7-AB18585D05EF}" type="datetimeFigureOut">
              <a:rPr lang="en-IL" smtClean="0"/>
              <a:t>02/06/2022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EDB78F-0454-406E-B22D-54E5489C82C0}" type="slidenum">
              <a:rPr lang="en-IL" smtClean="0"/>
              <a:t>‹#›</a:t>
            </a:fld>
            <a:endParaRPr lang="en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1.png"/><Relationship Id="rId5" Type="http://schemas.openxmlformats.org/officeDocument/2006/relationships/image" Target="../media/image881.png"/><Relationship Id="rId10" Type="http://schemas.openxmlformats.org/officeDocument/2006/relationships/image" Target="../media/image93.png"/><Relationship Id="rId4" Type="http://schemas.openxmlformats.org/officeDocument/2006/relationships/image" Target="../media/image871.png"/><Relationship Id="rId9" Type="http://schemas.openxmlformats.org/officeDocument/2006/relationships/image" Target="../media/image9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7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101.png"/><Relationship Id="rId4" Type="http://schemas.openxmlformats.org/officeDocument/2006/relationships/image" Target="../media/image88.png"/><Relationship Id="rId9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13" Type="http://schemas.openxmlformats.org/officeDocument/2006/relationships/image" Target="../media/image96.png"/><Relationship Id="rId18" Type="http://schemas.openxmlformats.org/officeDocument/2006/relationships/image" Target="../media/image112.png"/><Relationship Id="rId3" Type="http://schemas.openxmlformats.org/officeDocument/2006/relationships/image" Target="../media/image872.png"/><Relationship Id="rId21" Type="http://schemas.openxmlformats.org/officeDocument/2006/relationships/image" Target="../media/image115.png"/><Relationship Id="rId7" Type="http://schemas.openxmlformats.org/officeDocument/2006/relationships/image" Target="../media/image89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105.png"/><Relationship Id="rId5" Type="http://schemas.openxmlformats.org/officeDocument/2006/relationships/image" Target="../media/image870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861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13" Type="http://schemas.openxmlformats.org/officeDocument/2006/relationships/image" Target="../media/image96.png"/><Relationship Id="rId18" Type="http://schemas.openxmlformats.org/officeDocument/2006/relationships/image" Target="../media/image116.png"/><Relationship Id="rId3" Type="http://schemas.openxmlformats.org/officeDocument/2006/relationships/image" Target="../media/image1080.png"/><Relationship Id="rId7" Type="http://schemas.openxmlformats.org/officeDocument/2006/relationships/image" Target="../media/image892.png"/><Relationship Id="rId12" Type="http://schemas.openxmlformats.org/officeDocument/2006/relationships/image" Target="../media/image106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105.png"/><Relationship Id="rId5" Type="http://schemas.openxmlformats.org/officeDocument/2006/relationships/image" Target="../media/image1101.png"/><Relationship Id="rId1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091.png"/><Relationship Id="rId9" Type="http://schemas.openxmlformats.org/officeDocument/2006/relationships/image" Target="../media/image103.png"/><Relationship Id="rId1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1.png"/><Relationship Id="rId13" Type="http://schemas.openxmlformats.org/officeDocument/2006/relationships/image" Target="../media/image96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7" Type="http://schemas.openxmlformats.org/officeDocument/2006/relationships/image" Target="../media/image116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0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1.png"/><Relationship Id="rId11" Type="http://schemas.openxmlformats.org/officeDocument/2006/relationships/image" Target="../media/image105.png"/><Relationship Id="rId5" Type="http://schemas.openxmlformats.org/officeDocument/2006/relationships/image" Target="../media/image1141.png"/><Relationship Id="rId15" Type="http://schemas.openxmlformats.org/officeDocument/2006/relationships/image" Target="../media/image109.png"/><Relationship Id="rId19" Type="http://schemas.openxmlformats.org/officeDocument/2006/relationships/image" Target="../media/image1131.png"/><Relationship Id="rId4" Type="http://schemas.openxmlformats.org/officeDocument/2006/relationships/image" Target="../media/image98.png"/><Relationship Id="rId9" Type="http://schemas.openxmlformats.org/officeDocument/2006/relationships/image" Target="../media/image1181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1.png"/><Relationship Id="rId13" Type="http://schemas.openxmlformats.org/officeDocument/2006/relationships/image" Target="../media/image96.png"/><Relationship Id="rId18" Type="http://schemas.openxmlformats.org/officeDocument/2006/relationships/image" Target="../media/image112.png"/><Relationship Id="rId3" Type="http://schemas.openxmlformats.org/officeDocument/2006/relationships/image" Target="../media/image102.png"/><Relationship Id="rId21" Type="http://schemas.openxmlformats.org/officeDocument/2006/relationships/image" Target="../media/image1161.png"/><Relationship Id="rId7" Type="http://schemas.openxmlformats.org/officeDocument/2006/relationships/image" Target="../media/image119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0.png"/><Relationship Id="rId20" Type="http://schemas.openxmlformats.org/officeDocument/2006/relationships/image" Target="../media/image1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05.png"/><Relationship Id="rId5" Type="http://schemas.openxmlformats.org/officeDocument/2006/relationships/image" Target="../media/image107.png"/><Relationship Id="rId15" Type="http://schemas.openxmlformats.org/officeDocument/2006/relationships/image" Target="../media/image109.png"/><Relationship Id="rId19" Type="http://schemas.openxmlformats.org/officeDocument/2006/relationships/image" Target="../media/image1141.png"/><Relationship Id="rId4" Type="http://schemas.openxmlformats.org/officeDocument/2006/relationships/image" Target="../media/image1131.png"/><Relationship Id="rId9" Type="http://schemas.openxmlformats.org/officeDocument/2006/relationships/image" Target="../media/image1181.png"/><Relationship Id="rId14" Type="http://schemas.openxmlformats.org/officeDocument/2006/relationships/image" Target="../media/image108.png"/><Relationship Id="rId22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1.png"/><Relationship Id="rId13" Type="http://schemas.openxmlformats.org/officeDocument/2006/relationships/image" Target="../media/image96.png"/><Relationship Id="rId18" Type="http://schemas.openxmlformats.org/officeDocument/2006/relationships/image" Target="../media/image112.png"/><Relationship Id="rId3" Type="http://schemas.openxmlformats.org/officeDocument/2006/relationships/image" Target="../media/image120.png"/><Relationship Id="rId21" Type="http://schemas.openxmlformats.org/officeDocument/2006/relationships/image" Target="../media/image115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7" Type="http://schemas.openxmlformats.org/officeDocument/2006/relationships/image" Target="../media/image116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0.png"/><Relationship Id="rId20" Type="http://schemas.openxmlformats.org/officeDocument/2006/relationships/image" Target="../media/image1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05.png"/><Relationship Id="rId5" Type="http://schemas.openxmlformats.org/officeDocument/2006/relationships/image" Target="../media/image118.png"/><Relationship Id="rId15" Type="http://schemas.openxmlformats.org/officeDocument/2006/relationships/image" Target="../media/image109.png"/><Relationship Id="rId10" Type="http://schemas.openxmlformats.org/officeDocument/2006/relationships/image" Target="../media/image1192.png"/><Relationship Id="rId19" Type="http://schemas.openxmlformats.org/officeDocument/2006/relationships/image" Target="../media/image1131.png"/><Relationship Id="rId4" Type="http://schemas.openxmlformats.org/officeDocument/2006/relationships/image" Target="../media/image107.png"/><Relationship Id="rId9" Type="http://schemas.openxmlformats.org/officeDocument/2006/relationships/image" Target="../media/image1181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202.png"/><Relationship Id="rId21" Type="http://schemas.openxmlformats.org/officeDocument/2006/relationships/image" Target="../media/image121.png"/><Relationship Id="rId34" Type="http://schemas.openxmlformats.org/officeDocument/2006/relationships/image" Target="../media/image112.png"/><Relationship Id="rId25" Type="http://schemas.openxmlformats.org/officeDocument/2006/relationships/image" Target="../media/image125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2" Type="http://schemas.openxmlformats.org/officeDocument/2006/relationships/notesSlide" Target="../notesSlides/notesSlide16.xml"/><Relationship Id="rId20" Type="http://schemas.openxmlformats.org/officeDocument/2006/relationships/image" Target="../media/image105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24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14.png"/><Relationship Id="rId31" Type="http://schemas.openxmlformats.org/officeDocument/2006/relationships/image" Target="../media/image109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.png"/><Relationship Id="rId3" Type="http://schemas.openxmlformats.org/officeDocument/2006/relationships/image" Target="../media/image1202.png"/><Relationship Id="rId21" Type="http://schemas.openxmlformats.org/officeDocument/2006/relationships/image" Target="../media/image121.png"/><Relationship Id="rId34" Type="http://schemas.openxmlformats.org/officeDocument/2006/relationships/image" Target="../media/image139.png"/><Relationship Id="rId25" Type="http://schemas.openxmlformats.org/officeDocument/2006/relationships/image" Target="../media/image132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2" Type="http://schemas.openxmlformats.org/officeDocument/2006/relationships/notesSlide" Target="../notesSlides/notesSlide17.xml"/><Relationship Id="rId20" Type="http://schemas.openxmlformats.org/officeDocument/2006/relationships/image" Target="../media/image105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1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23" Type="http://schemas.openxmlformats.org/officeDocument/2006/relationships/image" Target="../media/image130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31" Type="http://schemas.openxmlformats.org/officeDocument/2006/relationships/image" Target="../media/image136.png"/><Relationship Id="rId22" Type="http://schemas.openxmlformats.org/officeDocument/2006/relationships/image" Target="../media/image98.png"/><Relationship Id="rId27" Type="http://schemas.openxmlformats.org/officeDocument/2006/relationships/image" Target="../media/image129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.png"/><Relationship Id="rId3" Type="http://schemas.openxmlformats.org/officeDocument/2006/relationships/image" Target="../media/image1202.png"/><Relationship Id="rId21" Type="http://schemas.openxmlformats.org/officeDocument/2006/relationships/image" Target="../media/image121.png"/><Relationship Id="rId34" Type="http://schemas.openxmlformats.org/officeDocument/2006/relationships/image" Target="../media/image140.png"/><Relationship Id="rId25" Type="http://schemas.openxmlformats.org/officeDocument/2006/relationships/image" Target="../media/image146.png"/><Relationship Id="rId33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20" Type="http://schemas.openxmlformats.org/officeDocument/2006/relationships/image" Target="../media/image105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5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23" Type="http://schemas.openxmlformats.org/officeDocument/2006/relationships/image" Target="../media/image144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31" Type="http://schemas.openxmlformats.org/officeDocument/2006/relationships/image" Target="../media/image137.png"/><Relationship Id="rId22" Type="http://schemas.openxmlformats.org/officeDocument/2006/relationships/image" Target="../media/image1290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202.png"/><Relationship Id="rId21" Type="http://schemas.openxmlformats.org/officeDocument/2006/relationships/image" Target="../media/image121.png"/><Relationship Id="rId34" Type="http://schemas.openxmlformats.org/officeDocument/2006/relationships/image" Target="../media/image112.png"/><Relationship Id="rId25" Type="http://schemas.openxmlformats.org/officeDocument/2006/relationships/image" Target="../media/image132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2" Type="http://schemas.openxmlformats.org/officeDocument/2006/relationships/notesSlide" Target="../notesSlides/notesSlide19.xml"/><Relationship Id="rId20" Type="http://schemas.openxmlformats.org/officeDocument/2006/relationships/image" Target="../media/image105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1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23" Type="http://schemas.openxmlformats.org/officeDocument/2006/relationships/image" Target="../media/image130.png"/><Relationship Id="rId28" Type="http://schemas.openxmlformats.org/officeDocument/2006/relationships/image" Target="../media/image1331.png"/><Relationship Id="rId36" Type="http://schemas.openxmlformats.org/officeDocument/2006/relationships/image" Target="../media/image114.png"/><Relationship Id="rId31" Type="http://schemas.openxmlformats.org/officeDocument/2006/relationships/image" Target="../media/image109.png"/><Relationship Id="rId27" Type="http://schemas.openxmlformats.org/officeDocument/2006/relationships/image" Target="../media/image127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202.png"/><Relationship Id="rId21" Type="http://schemas.openxmlformats.org/officeDocument/2006/relationships/image" Target="../media/image1341.png"/><Relationship Id="rId34" Type="http://schemas.openxmlformats.org/officeDocument/2006/relationships/image" Target="../media/image112.png"/><Relationship Id="rId25" Type="http://schemas.openxmlformats.org/officeDocument/2006/relationships/image" Target="../media/image1382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20" Type="http://schemas.openxmlformats.org/officeDocument/2006/relationships/image" Target="../media/image105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71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23" Type="http://schemas.openxmlformats.org/officeDocument/2006/relationships/image" Target="../media/image1361.png"/><Relationship Id="rId28" Type="http://schemas.openxmlformats.org/officeDocument/2006/relationships/image" Target="../media/image1392.png"/><Relationship Id="rId36" Type="http://schemas.openxmlformats.org/officeDocument/2006/relationships/image" Target="../media/image114.png"/><Relationship Id="rId31" Type="http://schemas.openxmlformats.org/officeDocument/2006/relationships/image" Target="../media/image1402.png"/><Relationship Id="rId22" Type="http://schemas.openxmlformats.org/officeDocument/2006/relationships/image" Target="../media/image1351.png"/><Relationship Id="rId27" Type="http://schemas.openxmlformats.org/officeDocument/2006/relationships/image" Target="../media/image127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202.png"/><Relationship Id="rId21" Type="http://schemas.openxmlformats.org/officeDocument/2006/relationships/image" Target="../media/image1341.png"/><Relationship Id="rId34" Type="http://schemas.openxmlformats.org/officeDocument/2006/relationships/image" Target="../media/image112.png"/><Relationship Id="rId25" Type="http://schemas.openxmlformats.org/officeDocument/2006/relationships/image" Target="../media/image150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2" Type="http://schemas.openxmlformats.org/officeDocument/2006/relationships/notesSlide" Target="../notesSlides/notesSlide21.xml"/><Relationship Id="rId20" Type="http://schemas.openxmlformats.org/officeDocument/2006/relationships/image" Target="../media/image105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9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23" Type="http://schemas.openxmlformats.org/officeDocument/2006/relationships/image" Target="../media/image148.png"/><Relationship Id="rId28" Type="http://schemas.openxmlformats.org/officeDocument/2006/relationships/image" Target="../media/image1392.png"/><Relationship Id="rId36" Type="http://schemas.openxmlformats.org/officeDocument/2006/relationships/image" Target="../media/image114.png"/><Relationship Id="rId31" Type="http://schemas.openxmlformats.org/officeDocument/2006/relationships/image" Target="../media/image1402.png"/><Relationship Id="rId22" Type="http://schemas.openxmlformats.org/officeDocument/2006/relationships/image" Target="../media/image147.png"/><Relationship Id="rId27" Type="http://schemas.openxmlformats.org/officeDocument/2006/relationships/image" Target="../media/image127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202.png"/><Relationship Id="rId21" Type="http://schemas.openxmlformats.org/officeDocument/2006/relationships/image" Target="../media/image1341.png"/><Relationship Id="rId34" Type="http://schemas.openxmlformats.org/officeDocument/2006/relationships/image" Target="../media/image112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2" Type="http://schemas.openxmlformats.org/officeDocument/2006/relationships/notesSlide" Target="../notesSlides/notesSlide22.xml"/><Relationship Id="rId20" Type="http://schemas.openxmlformats.org/officeDocument/2006/relationships/image" Target="../media/image105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6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23" Type="http://schemas.openxmlformats.org/officeDocument/2006/relationships/image" Target="../media/image145.png"/><Relationship Id="rId28" Type="http://schemas.openxmlformats.org/officeDocument/2006/relationships/image" Target="../media/image1392.png"/><Relationship Id="rId36" Type="http://schemas.openxmlformats.org/officeDocument/2006/relationships/image" Target="../media/image114.png"/><Relationship Id="rId31" Type="http://schemas.openxmlformats.org/officeDocument/2006/relationships/image" Target="../media/image1402.png"/><Relationship Id="rId22" Type="http://schemas.openxmlformats.org/officeDocument/2006/relationships/image" Target="../media/image151.png"/><Relationship Id="rId27" Type="http://schemas.openxmlformats.org/officeDocument/2006/relationships/image" Target="../media/image127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202.png"/><Relationship Id="rId21" Type="http://schemas.openxmlformats.org/officeDocument/2006/relationships/image" Target="../media/image1341.png"/><Relationship Id="rId34" Type="http://schemas.openxmlformats.org/officeDocument/2006/relationships/image" Target="../media/image1451.png"/><Relationship Id="rId25" Type="http://schemas.openxmlformats.org/officeDocument/2006/relationships/image" Target="../media/image1382.png"/><Relationship Id="rId33" Type="http://schemas.openxmlformats.org/officeDocument/2006/relationships/image" Target="../media/image1441.png"/><Relationship Id="rId38" Type="http://schemas.openxmlformats.org/officeDocument/2006/relationships/image" Target="../media/image1461.png"/><Relationship Id="rId2" Type="http://schemas.openxmlformats.org/officeDocument/2006/relationships/notesSlide" Target="../notesSlides/notesSlide23.xml"/><Relationship Id="rId20" Type="http://schemas.openxmlformats.org/officeDocument/2006/relationships/image" Target="../media/image105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71.png"/><Relationship Id="rId32" Type="http://schemas.openxmlformats.org/officeDocument/2006/relationships/image" Target="../media/image1430.png"/><Relationship Id="rId37" Type="http://schemas.openxmlformats.org/officeDocument/2006/relationships/image" Target="../media/image116.png"/><Relationship Id="rId23" Type="http://schemas.openxmlformats.org/officeDocument/2006/relationships/image" Target="../media/image152.png"/><Relationship Id="rId28" Type="http://schemas.openxmlformats.org/officeDocument/2006/relationships/image" Target="../media/image1392.png"/><Relationship Id="rId36" Type="http://schemas.openxmlformats.org/officeDocument/2006/relationships/image" Target="../media/image115.png"/><Relationship Id="rId31" Type="http://schemas.openxmlformats.org/officeDocument/2006/relationships/image" Target="../media/image1421.png"/><Relationship Id="rId22" Type="http://schemas.openxmlformats.org/officeDocument/2006/relationships/image" Target="../media/image1351.png"/><Relationship Id="rId27" Type="http://schemas.openxmlformats.org/officeDocument/2006/relationships/image" Target="../media/image127.png"/><Relationship Id="rId30" Type="http://schemas.openxmlformats.org/officeDocument/2006/relationships/image" Target="../media/image108.png"/><Relationship Id="rId35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7" Type="http://schemas.openxmlformats.org/officeDocument/2006/relationships/image" Target="../media/image15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1.png"/><Relationship Id="rId5" Type="http://schemas.openxmlformats.org/officeDocument/2006/relationships/image" Target="../media/image1490.png"/><Relationship Id="rId4" Type="http://schemas.openxmlformats.org/officeDocument/2006/relationships/image" Target="../media/image14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70.png"/><Relationship Id="rId18" Type="http://schemas.openxmlformats.org/officeDocument/2006/relationships/image" Target="../media/image154.png"/><Relationship Id="rId3" Type="http://schemas.openxmlformats.org/officeDocument/2006/relationships/image" Target="../media/image1471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61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59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60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65.png"/><Relationship Id="rId9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3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99.png"/><Relationship Id="rId5" Type="http://schemas.openxmlformats.org/officeDocument/2006/relationships/image" Target="../media/image188.png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191.png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194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195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4" Type="http://schemas.openxmlformats.org/officeDocument/2006/relationships/image" Target="../media/image188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9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88.png"/><Relationship Id="rId9" Type="http://schemas.openxmlformats.org/officeDocument/2006/relationships/image" Target="../media/image2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1.png"/><Relationship Id="rId3" Type="http://schemas.openxmlformats.org/officeDocument/2006/relationships/image" Target="../media/image201.png"/><Relationship Id="rId7" Type="http://schemas.openxmlformats.org/officeDocument/2006/relationships/image" Target="../media/image12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1.png"/><Relationship Id="rId11" Type="http://schemas.openxmlformats.org/officeDocument/2006/relationships/image" Target="../media/image1251.png"/><Relationship Id="rId5" Type="http://schemas.openxmlformats.org/officeDocument/2006/relationships/image" Target="../media/image1191.png"/><Relationship Id="rId10" Type="http://schemas.openxmlformats.org/officeDocument/2006/relationships/image" Target="../media/image1241.png"/><Relationship Id="rId4" Type="http://schemas.openxmlformats.org/officeDocument/2006/relationships/image" Target="../media/image1180.png"/><Relationship Id="rId9" Type="http://schemas.openxmlformats.org/officeDocument/2006/relationships/image" Target="../media/image12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14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1.png"/><Relationship Id="rId5" Type="http://schemas.openxmlformats.org/officeDocument/2006/relationships/image" Target="../media/image1391.png"/><Relationship Id="rId4" Type="http://schemas.openxmlformats.org/officeDocument/2006/relationships/image" Target="../media/image13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0.png"/><Relationship Id="rId3" Type="http://schemas.openxmlformats.org/officeDocument/2006/relationships/image" Target="../media/image1310.png"/><Relationship Id="rId7" Type="http://schemas.openxmlformats.org/officeDocument/2006/relationships/image" Target="../media/image1350.png"/><Relationship Id="rId12" Type="http://schemas.openxmlformats.org/officeDocument/2006/relationships/image" Target="../media/image14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0.png"/><Relationship Id="rId11" Type="http://schemas.openxmlformats.org/officeDocument/2006/relationships/image" Target="../media/image1390.png"/><Relationship Id="rId5" Type="http://schemas.openxmlformats.org/officeDocument/2006/relationships/image" Target="../media/image1330.png"/><Relationship Id="rId10" Type="http://schemas.openxmlformats.org/officeDocument/2006/relationships/image" Target="../media/image1380.png"/><Relationship Id="rId4" Type="http://schemas.openxmlformats.org/officeDocument/2006/relationships/image" Target="../media/image1320.png"/><Relationship Id="rId9" Type="http://schemas.openxmlformats.org/officeDocument/2006/relationships/image" Target="../media/image13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6.png"/><Relationship Id="rId7" Type="http://schemas.openxmlformats.org/officeDocument/2006/relationships/image" Target="../media/image227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5" Type="http://schemas.openxmlformats.org/officeDocument/2006/relationships/image" Target="../media/image1450.png"/><Relationship Id="rId4" Type="http://schemas.openxmlformats.org/officeDocument/2006/relationships/image" Target="../media/image1440.png"/><Relationship Id="rId9" Type="http://schemas.openxmlformats.org/officeDocument/2006/relationships/image" Target="../media/image20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png"/><Relationship Id="rId13" Type="http://schemas.openxmlformats.org/officeDocument/2006/relationships/image" Target="../media/image228.png"/><Relationship Id="rId7" Type="http://schemas.openxmlformats.org/officeDocument/2006/relationships/image" Target="../media/image1470.png"/><Relationship Id="rId12" Type="http://schemas.openxmlformats.org/officeDocument/2006/relationships/image" Target="../media/image2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11" Type="http://schemas.openxmlformats.org/officeDocument/2006/relationships/image" Target="../media/image226.png"/><Relationship Id="rId5" Type="http://schemas.openxmlformats.org/officeDocument/2006/relationships/image" Target="../media/image1450.png"/><Relationship Id="rId10" Type="http://schemas.openxmlformats.org/officeDocument/2006/relationships/image" Target="../media/image207.png"/><Relationship Id="rId4" Type="http://schemas.openxmlformats.org/officeDocument/2006/relationships/image" Target="../media/image1440.png"/><Relationship Id="rId9" Type="http://schemas.openxmlformats.org/officeDocument/2006/relationships/image" Target="../media/image2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13" Type="http://schemas.openxmlformats.org/officeDocument/2006/relationships/image" Target="../media/image226.png"/><Relationship Id="rId3" Type="http://schemas.openxmlformats.org/officeDocument/2006/relationships/image" Target="../media/image1500.png"/><Relationship Id="rId7" Type="http://schemas.openxmlformats.org/officeDocument/2006/relationships/image" Target="../media/image1460.png"/><Relationship Id="rId12" Type="http://schemas.openxmlformats.org/officeDocument/2006/relationships/image" Target="../media/image20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0.png"/><Relationship Id="rId11" Type="http://schemas.openxmlformats.org/officeDocument/2006/relationships/image" Target="../media/image1530.png"/><Relationship Id="rId5" Type="http://schemas.openxmlformats.org/officeDocument/2006/relationships/image" Target="../media/image1440.png"/><Relationship Id="rId15" Type="http://schemas.openxmlformats.org/officeDocument/2006/relationships/image" Target="../media/image228.png"/><Relationship Id="rId10" Type="http://schemas.openxmlformats.org/officeDocument/2006/relationships/image" Target="../media/image1520.png"/><Relationship Id="rId9" Type="http://schemas.openxmlformats.org/officeDocument/2006/relationships/image" Target="../media/image1511.png"/><Relationship Id="rId14" Type="http://schemas.openxmlformats.org/officeDocument/2006/relationships/image" Target="../media/image2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0.png"/><Relationship Id="rId3" Type="http://schemas.openxmlformats.org/officeDocument/2006/relationships/image" Target="../media/image229.png"/><Relationship Id="rId7" Type="http://schemas.openxmlformats.org/officeDocument/2006/relationships/image" Target="../media/image15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0.png"/><Relationship Id="rId5" Type="http://schemas.openxmlformats.org/officeDocument/2006/relationships/image" Target="../media/image1571.png"/><Relationship Id="rId4" Type="http://schemas.openxmlformats.org/officeDocument/2006/relationships/image" Target="../media/image15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0.png"/><Relationship Id="rId3" Type="http://schemas.openxmlformats.org/officeDocument/2006/relationships/image" Target="../media/image1620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5" Type="http://schemas.openxmlformats.org/officeDocument/2006/relationships/image" Target="../media/image6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3" Type="http://schemas.openxmlformats.org/officeDocument/2006/relationships/image" Target="../media/image1680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5.png"/><Relationship Id="rId10" Type="http://schemas.openxmlformats.org/officeDocument/2006/relationships/image" Target="../media/image236.png"/><Relationship Id="rId4" Type="http://schemas.openxmlformats.org/officeDocument/2006/relationships/image" Target="../media/image730.png"/><Relationship Id="rId9" Type="http://schemas.openxmlformats.org/officeDocument/2006/relationships/image" Target="../media/image17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1760.png"/><Relationship Id="rId3" Type="http://schemas.openxmlformats.org/officeDocument/2006/relationships/image" Target="../media/image1720.png"/><Relationship Id="rId7" Type="http://schemas.openxmlformats.org/officeDocument/2006/relationships/image" Target="../media/image660.png"/><Relationship Id="rId12" Type="http://schemas.openxmlformats.org/officeDocument/2006/relationships/image" Target="../media/image1750.png"/><Relationship Id="rId17" Type="http://schemas.openxmlformats.org/officeDocument/2006/relationships/image" Target="../media/image236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1740.png"/><Relationship Id="rId15" Type="http://schemas.openxmlformats.org/officeDocument/2006/relationships/image" Target="../media/image1780.png"/><Relationship Id="rId10" Type="http://schemas.openxmlformats.org/officeDocument/2006/relationships/image" Target="../media/image1730.png"/><Relationship Id="rId4" Type="http://schemas.openxmlformats.org/officeDocument/2006/relationships/image" Target="../media/image730.png"/><Relationship Id="rId9" Type="http://schemas.openxmlformats.org/officeDocument/2006/relationships/image" Target="../media/image700.png"/><Relationship Id="rId14" Type="http://schemas.openxmlformats.org/officeDocument/2006/relationships/image" Target="../media/image17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1830.png"/><Relationship Id="rId18" Type="http://schemas.openxmlformats.org/officeDocument/2006/relationships/image" Target="../media/image238.png"/><Relationship Id="rId3" Type="http://schemas.openxmlformats.org/officeDocument/2006/relationships/image" Target="../media/image1800.png"/><Relationship Id="rId7" Type="http://schemas.openxmlformats.org/officeDocument/2006/relationships/image" Target="../media/image670.png"/><Relationship Id="rId12" Type="http://schemas.openxmlformats.org/officeDocument/2006/relationships/image" Target="../media/image1740.png"/><Relationship Id="rId17" Type="http://schemas.openxmlformats.org/officeDocument/2006/relationships/image" Target="../media/image1850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0.png"/><Relationship Id="rId11" Type="http://schemas.openxmlformats.org/officeDocument/2006/relationships/image" Target="../media/image1820.png"/><Relationship Id="rId15" Type="http://schemas.openxmlformats.org/officeDocument/2006/relationships/image" Target="../media/image1770.png"/><Relationship Id="rId10" Type="http://schemas.openxmlformats.org/officeDocument/2006/relationships/image" Target="../media/image700.png"/><Relationship Id="rId19" Type="http://schemas.openxmlformats.org/officeDocument/2006/relationships/image" Target="../media/image236.png"/><Relationship Id="rId4" Type="http://schemas.openxmlformats.org/officeDocument/2006/relationships/image" Target="../media/image730.png"/><Relationship Id="rId9" Type="http://schemas.openxmlformats.org/officeDocument/2006/relationships/image" Target="../media/image860.png"/><Relationship Id="rId14" Type="http://schemas.openxmlformats.org/officeDocument/2006/relationships/image" Target="../media/image17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0.png"/><Relationship Id="rId13" Type="http://schemas.openxmlformats.org/officeDocument/2006/relationships/image" Target="../media/image239.png"/><Relationship Id="rId3" Type="http://schemas.openxmlformats.org/officeDocument/2006/relationships/image" Target="../media/image1870.png"/><Relationship Id="rId7" Type="http://schemas.openxmlformats.org/officeDocument/2006/relationships/image" Target="../media/image1880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7.png"/><Relationship Id="rId5" Type="http://schemas.openxmlformats.org/officeDocument/2006/relationships/image" Target="../media/image235.png"/><Relationship Id="rId15" Type="http://schemas.openxmlformats.org/officeDocument/2006/relationships/image" Target="../media/image241.png"/><Relationship Id="rId10" Type="http://schemas.openxmlformats.org/officeDocument/2006/relationships/image" Target="../media/image1910.png"/><Relationship Id="rId4" Type="http://schemas.openxmlformats.org/officeDocument/2006/relationships/image" Target="../media/image730.png"/><Relationship Id="rId9" Type="http://schemas.openxmlformats.org/officeDocument/2006/relationships/image" Target="../media/image1900.png"/><Relationship Id="rId14" Type="http://schemas.openxmlformats.org/officeDocument/2006/relationships/image" Target="../media/image2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0.png"/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2365D20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3" Type="http://schemas.openxmlformats.org/officeDocument/2006/relationships/image" Target="../media/image1110.png"/><Relationship Id="rId12" Type="http://schemas.openxmlformats.org/officeDocument/2006/relationships/image" Target="../media/image8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810.png"/><Relationship Id="rId5" Type="http://schemas.openxmlformats.org/officeDocument/2006/relationships/image" Target="../media/image1130.png"/><Relationship Id="rId4" Type="http://schemas.openxmlformats.org/officeDocument/2006/relationships/image" Target="../media/image112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60.png"/><Relationship Id="rId3" Type="http://schemas.openxmlformats.org/officeDocument/2006/relationships/image" Target="../media/image1110.png"/><Relationship Id="rId7" Type="http://schemas.openxmlformats.org/officeDocument/2006/relationships/image" Target="../media/image700.png"/><Relationship Id="rId12" Type="http://schemas.openxmlformats.org/officeDocument/2006/relationships/image" Target="../media/image1150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11" Type="http://schemas.openxmlformats.org/officeDocument/2006/relationships/image" Target="../media/image950.png"/><Relationship Id="rId5" Type="http://schemas.openxmlformats.org/officeDocument/2006/relationships/image" Target="../media/image660.png"/><Relationship Id="rId15" Type="http://schemas.openxmlformats.org/officeDocument/2006/relationships/image" Target="../media/image1170.png"/><Relationship Id="rId10" Type="http://schemas.openxmlformats.org/officeDocument/2006/relationships/image" Target="../media/image910.png"/><Relationship Id="rId4" Type="http://schemas.openxmlformats.org/officeDocument/2006/relationships/image" Target="../media/image670.png"/><Relationship Id="rId9" Type="http://schemas.openxmlformats.org/officeDocument/2006/relationships/image" Target="../media/image890.png"/><Relationship Id="rId14" Type="http://schemas.openxmlformats.org/officeDocument/2006/relationships/image" Target="../media/image113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2" Type="http://schemas.openxmlformats.org/officeDocument/2006/relationships/image" Target="../media/image83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20.png"/><Relationship Id="rId5" Type="http://schemas.openxmlformats.org/officeDocument/2006/relationships/image" Target="../media/image790.png"/><Relationship Id="rId10" Type="http://schemas.openxmlformats.org/officeDocument/2006/relationships/image" Target="../media/image810.png"/><Relationship Id="rId4" Type="http://schemas.openxmlformats.org/officeDocument/2006/relationships/image" Target="../media/image112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1200.png"/><Relationship Id="rId7" Type="http://schemas.openxmlformats.org/officeDocument/2006/relationships/image" Target="../media/image700.png"/><Relationship Id="rId12" Type="http://schemas.openxmlformats.org/officeDocument/2006/relationships/image" Target="../media/image115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11" Type="http://schemas.openxmlformats.org/officeDocument/2006/relationships/image" Target="../media/image950.png"/><Relationship Id="rId5" Type="http://schemas.openxmlformats.org/officeDocument/2006/relationships/image" Target="../media/image660.png"/><Relationship Id="rId10" Type="http://schemas.openxmlformats.org/officeDocument/2006/relationships/image" Target="../media/image910.png"/><Relationship Id="rId4" Type="http://schemas.openxmlformats.org/officeDocument/2006/relationships/image" Target="../media/image670.png"/><Relationship Id="rId9" Type="http://schemas.openxmlformats.org/officeDocument/2006/relationships/image" Target="../media/image89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1200.png"/><Relationship Id="rId7" Type="http://schemas.openxmlformats.org/officeDocument/2006/relationships/image" Target="../media/image700.png"/><Relationship Id="rId12" Type="http://schemas.openxmlformats.org/officeDocument/2006/relationships/image" Target="../media/image1150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11" Type="http://schemas.openxmlformats.org/officeDocument/2006/relationships/image" Target="../media/image950.png"/><Relationship Id="rId5" Type="http://schemas.openxmlformats.org/officeDocument/2006/relationships/image" Target="../media/image660.png"/><Relationship Id="rId10" Type="http://schemas.openxmlformats.org/officeDocument/2006/relationships/image" Target="../media/image910.png"/><Relationship Id="rId4" Type="http://schemas.openxmlformats.org/officeDocument/2006/relationships/image" Target="../media/image670.png"/><Relationship Id="rId9" Type="http://schemas.openxmlformats.org/officeDocument/2006/relationships/image" Target="../media/image89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1200.png"/><Relationship Id="rId7" Type="http://schemas.openxmlformats.org/officeDocument/2006/relationships/image" Target="../media/image700.png"/><Relationship Id="rId12" Type="http://schemas.openxmlformats.org/officeDocument/2006/relationships/image" Target="../media/image115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11" Type="http://schemas.openxmlformats.org/officeDocument/2006/relationships/image" Target="../media/image950.png"/><Relationship Id="rId5" Type="http://schemas.openxmlformats.org/officeDocument/2006/relationships/image" Target="../media/image660.png"/><Relationship Id="rId10" Type="http://schemas.openxmlformats.org/officeDocument/2006/relationships/image" Target="../media/image910.png"/><Relationship Id="rId4" Type="http://schemas.openxmlformats.org/officeDocument/2006/relationships/image" Target="../media/image670.png"/><Relationship Id="rId9" Type="http://schemas.openxmlformats.org/officeDocument/2006/relationships/image" Target="../media/image8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1.png"/><Relationship Id="rId21" Type="http://schemas.openxmlformats.org/officeDocument/2006/relationships/image" Target="../media/image77.png"/><Relationship Id="rId7" Type="http://schemas.openxmlformats.org/officeDocument/2006/relationships/image" Target="../media/image630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7.png"/><Relationship Id="rId5" Type="http://schemas.openxmlformats.org/officeDocument/2006/relationships/image" Target="../media/image61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1.png"/><Relationship Id="rId9" Type="http://schemas.openxmlformats.org/officeDocument/2006/relationships/image" Target="../media/image650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1200.png"/><Relationship Id="rId7" Type="http://schemas.openxmlformats.org/officeDocument/2006/relationships/image" Target="../media/image700.png"/><Relationship Id="rId12" Type="http://schemas.openxmlformats.org/officeDocument/2006/relationships/image" Target="../media/image115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11" Type="http://schemas.openxmlformats.org/officeDocument/2006/relationships/image" Target="../media/image950.png"/><Relationship Id="rId5" Type="http://schemas.openxmlformats.org/officeDocument/2006/relationships/image" Target="../media/image660.png"/><Relationship Id="rId10" Type="http://schemas.openxmlformats.org/officeDocument/2006/relationships/image" Target="../media/image910.png"/><Relationship Id="rId4" Type="http://schemas.openxmlformats.org/officeDocument/2006/relationships/image" Target="../media/image670.png"/><Relationship Id="rId9" Type="http://schemas.openxmlformats.org/officeDocument/2006/relationships/image" Target="../media/image8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0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0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13" Type="http://schemas.openxmlformats.org/officeDocument/2006/relationships/image" Target="../media/image2160.png"/><Relationship Id="rId18" Type="http://schemas.openxmlformats.org/officeDocument/2006/relationships/image" Target="../media/image2210.png"/><Relationship Id="rId3" Type="http://schemas.openxmlformats.org/officeDocument/2006/relationships/image" Target="../media/image2060.png"/><Relationship Id="rId21" Type="http://schemas.openxmlformats.org/officeDocument/2006/relationships/image" Target="../media/image2240.png"/><Relationship Id="rId7" Type="http://schemas.openxmlformats.org/officeDocument/2006/relationships/image" Target="../media/image2100.png"/><Relationship Id="rId12" Type="http://schemas.openxmlformats.org/officeDocument/2006/relationships/image" Target="../media/image2150.png"/><Relationship Id="rId17" Type="http://schemas.openxmlformats.org/officeDocument/2006/relationships/image" Target="../media/image2200.png"/><Relationship Id="rId25" Type="http://schemas.openxmlformats.org/officeDocument/2006/relationships/image" Target="../media/image2440.png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2190.png"/><Relationship Id="rId20" Type="http://schemas.openxmlformats.org/officeDocument/2006/relationships/image" Target="../media/image2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0.png"/><Relationship Id="rId11" Type="http://schemas.openxmlformats.org/officeDocument/2006/relationships/image" Target="../media/image2140.png"/><Relationship Id="rId24" Type="http://schemas.openxmlformats.org/officeDocument/2006/relationships/image" Target="../media/image2270.png"/><Relationship Id="rId5" Type="http://schemas.openxmlformats.org/officeDocument/2006/relationships/image" Target="../media/image2080.png"/><Relationship Id="rId15" Type="http://schemas.openxmlformats.org/officeDocument/2006/relationships/image" Target="../media/image2180.png"/><Relationship Id="rId23" Type="http://schemas.openxmlformats.org/officeDocument/2006/relationships/image" Target="../media/image2260.png"/><Relationship Id="rId10" Type="http://schemas.openxmlformats.org/officeDocument/2006/relationships/image" Target="../media/image2130.png"/><Relationship Id="rId19" Type="http://schemas.openxmlformats.org/officeDocument/2006/relationships/image" Target="../media/image2220.png"/><Relationship Id="rId4" Type="http://schemas.openxmlformats.org/officeDocument/2006/relationships/image" Target="../media/image2070.png"/><Relationship Id="rId9" Type="http://schemas.openxmlformats.org/officeDocument/2006/relationships/image" Target="../media/image2430.png"/><Relationship Id="rId14" Type="http://schemas.openxmlformats.org/officeDocument/2006/relationships/image" Target="../media/image2170.png"/><Relationship Id="rId22" Type="http://schemas.openxmlformats.org/officeDocument/2006/relationships/image" Target="../media/image225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13" Type="http://schemas.openxmlformats.org/officeDocument/2006/relationships/image" Target="../media/image2160.png"/><Relationship Id="rId18" Type="http://schemas.openxmlformats.org/officeDocument/2006/relationships/image" Target="../media/image2310.png"/><Relationship Id="rId3" Type="http://schemas.openxmlformats.org/officeDocument/2006/relationships/image" Target="../media/image2060.png"/><Relationship Id="rId21" Type="http://schemas.openxmlformats.org/officeDocument/2006/relationships/image" Target="../media/image2320.png"/><Relationship Id="rId7" Type="http://schemas.openxmlformats.org/officeDocument/2006/relationships/image" Target="../media/image2100.png"/><Relationship Id="rId12" Type="http://schemas.openxmlformats.org/officeDocument/2006/relationships/image" Target="../media/image2280.png"/><Relationship Id="rId17" Type="http://schemas.openxmlformats.org/officeDocument/2006/relationships/image" Target="../media/image2200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2300.png"/><Relationship Id="rId20" Type="http://schemas.openxmlformats.org/officeDocument/2006/relationships/image" Target="../media/image2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0.png"/><Relationship Id="rId11" Type="http://schemas.openxmlformats.org/officeDocument/2006/relationships/image" Target="../media/image2140.png"/><Relationship Id="rId24" Type="http://schemas.openxmlformats.org/officeDocument/2006/relationships/image" Target="../media/image2330.png"/><Relationship Id="rId5" Type="http://schemas.openxmlformats.org/officeDocument/2006/relationships/image" Target="../media/image2080.png"/><Relationship Id="rId15" Type="http://schemas.openxmlformats.org/officeDocument/2006/relationships/image" Target="../media/image2290.png"/><Relationship Id="rId23" Type="http://schemas.openxmlformats.org/officeDocument/2006/relationships/image" Target="../media/image2260.png"/><Relationship Id="rId10" Type="http://schemas.openxmlformats.org/officeDocument/2006/relationships/image" Target="../media/image2130.png"/><Relationship Id="rId19" Type="http://schemas.openxmlformats.org/officeDocument/2006/relationships/image" Target="../media/image2220.png"/><Relationship Id="rId4" Type="http://schemas.openxmlformats.org/officeDocument/2006/relationships/image" Target="../media/image2070.png"/><Relationship Id="rId9" Type="http://schemas.openxmlformats.org/officeDocument/2006/relationships/image" Target="../media/image2120.png"/><Relationship Id="rId14" Type="http://schemas.openxmlformats.org/officeDocument/2006/relationships/image" Target="../media/image2170.png"/><Relationship Id="rId22" Type="http://schemas.openxmlformats.org/officeDocument/2006/relationships/image" Target="../media/image225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13" Type="http://schemas.openxmlformats.org/officeDocument/2006/relationships/image" Target="../media/image2160.png"/><Relationship Id="rId18" Type="http://schemas.openxmlformats.org/officeDocument/2006/relationships/image" Target="../media/image2310.png"/><Relationship Id="rId3" Type="http://schemas.openxmlformats.org/officeDocument/2006/relationships/image" Target="../media/image2060.png"/><Relationship Id="rId21" Type="http://schemas.openxmlformats.org/officeDocument/2006/relationships/image" Target="../media/image2350.png"/><Relationship Id="rId7" Type="http://schemas.openxmlformats.org/officeDocument/2006/relationships/image" Target="../media/image2100.png"/><Relationship Id="rId12" Type="http://schemas.openxmlformats.org/officeDocument/2006/relationships/image" Target="../media/image2280.png"/><Relationship Id="rId17" Type="http://schemas.openxmlformats.org/officeDocument/2006/relationships/image" Target="../media/image2200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2340.png"/><Relationship Id="rId20" Type="http://schemas.openxmlformats.org/officeDocument/2006/relationships/image" Target="../media/image2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0.png"/><Relationship Id="rId11" Type="http://schemas.openxmlformats.org/officeDocument/2006/relationships/image" Target="../media/image2140.png"/><Relationship Id="rId24" Type="http://schemas.openxmlformats.org/officeDocument/2006/relationships/image" Target="../media/image2360.png"/><Relationship Id="rId5" Type="http://schemas.openxmlformats.org/officeDocument/2006/relationships/image" Target="../media/image2080.png"/><Relationship Id="rId15" Type="http://schemas.openxmlformats.org/officeDocument/2006/relationships/image" Target="../media/image2290.png"/><Relationship Id="rId23" Type="http://schemas.openxmlformats.org/officeDocument/2006/relationships/image" Target="../media/image2260.png"/><Relationship Id="rId10" Type="http://schemas.openxmlformats.org/officeDocument/2006/relationships/image" Target="../media/image2130.png"/><Relationship Id="rId19" Type="http://schemas.openxmlformats.org/officeDocument/2006/relationships/image" Target="../media/image2220.png"/><Relationship Id="rId4" Type="http://schemas.openxmlformats.org/officeDocument/2006/relationships/image" Target="../media/image2070.png"/><Relationship Id="rId9" Type="http://schemas.openxmlformats.org/officeDocument/2006/relationships/image" Target="../media/image2120.png"/><Relationship Id="rId14" Type="http://schemas.openxmlformats.org/officeDocument/2006/relationships/image" Target="../media/image2170.png"/><Relationship Id="rId22" Type="http://schemas.openxmlformats.org/officeDocument/2006/relationships/image" Target="../media/image225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4.png"/><Relationship Id="rId21" Type="http://schemas.openxmlformats.org/officeDocument/2006/relationships/image" Target="../media/image77.png"/><Relationship Id="rId7" Type="http://schemas.openxmlformats.org/officeDocument/2006/relationships/image" Target="../media/image630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67.png"/><Relationship Id="rId24" Type="http://schemas.openxmlformats.org/officeDocument/2006/relationships/image" Target="../media/image82.png"/><Relationship Id="rId5" Type="http://schemas.openxmlformats.org/officeDocument/2006/relationships/image" Target="../media/image611.png"/><Relationship Id="rId15" Type="http://schemas.openxmlformats.org/officeDocument/2006/relationships/image" Target="../media/image71.png"/><Relationship Id="rId23" Type="http://schemas.openxmlformats.org/officeDocument/2006/relationships/image" Target="../media/image8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650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0.png"/><Relationship Id="rId7" Type="http://schemas.openxmlformats.org/officeDocument/2006/relationships/image" Target="../media/image24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0.png"/><Relationship Id="rId5" Type="http://schemas.openxmlformats.org/officeDocument/2006/relationships/image" Target="../media/image2390.png"/><Relationship Id="rId4" Type="http://schemas.openxmlformats.org/officeDocument/2006/relationships/image" Target="../media/image2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338D-7832-1E2F-68ED-0C43E9995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Augmented Weighted Paging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4C3DB-38EE-094C-792E-FF2C8BD01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Nikhil Bansal, Christian </a:t>
            </a:r>
            <a:r>
              <a:rPr lang="en-US" sz="2000" dirty="0" err="1"/>
              <a:t>Coester</a:t>
            </a:r>
            <a:r>
              <a:rPr lang="en-US" sz="2000" dirty="0"/>
              <a:t>, </a:t>
            </a:r>
            <a:r>
              <a:rPr lang="en-US" sz="2000" dirty="0" err="1"/>
              <a:t>ravi</a:t>
            </a:r>
            <a:r>
              <a:rPr lang="en-US" sz="2000" dirty="0"/>
              <a:t> </a:t>
            </a:r>
            <a:r>
              <a:rPr lang="en-US" sz="2000" dirty="0" err="1"/>
              <a:t>kumar</a:t>
            </a:r>
            <a:r>
              <a:rPr lang="en-US" sz="2000" dirty="0"/>
              <a:t>, </a:t>
            </a:r>
            <a:r>
              <a:rPr lang="en-US" sz="2000" dirty="0" err="1"/>
              <a:t>manish</a:t>
            </a:r>
            <a:r>
              <a:rPr lang="en-US" sz="2000" dirty="0"/>
              <a:t> purohit, </a:t>
            </a:r>
            <a:r>
              <a:rPr lang="en-US" sz="2000" dirty="0" err="1"/>
              <a:t>erik</a:t>
            </a:r>
            <a:r>
              <a:rPr lang="en-US" sz="2000" dirty="0"/>
              <a:t> vee</a:t>
            </a:r>
          </a:p>
          <a:p>
            <a:r>
              <a:rPr lang="en-US" sz="2000" dirty="0"/>
              <a:t>Nov 2021</a:t>
            </a:r>
          </a:p>
          <a:p>
            <a:r>
              <a:rPr lang="en-US" sz="1500" dirty="0"/>
              <a:t>Seminar in algorithms 2022, Michael </a:t>
            </a:r>
            <a:r>
              <a:rPr lang="en-US" sz="1500" dirty="0" err="1"/>
              <a:t>sehaik</a:t>
            </a:r>
            <a:endParaRPr lang="en-IL" sz="1500" dirty="0"/>
          </a:p>
        </p:txBody>
      </p:sp>
    </p:spTree>
    <p:extLst>
      <p:ext uri="{BB962C8B-B14F-4D97-AF65-F5344CB8AC3E}">
        <p14:creationId xmlns:p14="http://schemas.microsoft.com/office/powerpoint/2010/main" val="12695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Error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inversions within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prediction error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4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(Without Predictions)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</a:t>
                </a:r>
                <a:r>
                  <a:rPr lang="en-US" b="1" dirty="0"/>
                  <a:t>deterministic</a:t>
                </a:r>
                <a:r>
                  <a:rPr lang="en-US" dirty="0"/>
                  <a:t> algorithm for weighted paging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</a:t>
                </a:r>
                <a:r>
                  <a:rPr lang="en-US" b="1" dirty="0"/>
                  <a:t>randomized</a:t>
                </a:r>
                <a:r>
                  <a:rPr lang="en-US" dirty="0"/>
                  <a:t> algorithm for weighted paging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See reference in paper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623BFD-E44F-EF22-89B5-144F770D5E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623BFD-E44F-EF22-89B5-144F770D5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In the learning-augmented setting, any deterministic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-competitive, and any randomized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-competitive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Proof by construction of a “bad” request sequence/distribution, which agrees with predictions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SPRP Model – Strong per-request prediction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On a request for page p, the predictor gives the next time-step when p will be requested and all page requests till that request.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For weighted paging with SPRP: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There is no </a:t>
                </a:r>
                <a:r>
                  <a:rPr lang="en-US" b="1" dirty="0"/>
                  <a:t>deterministic</a:t>
                </a:r>
                <a:r>
                  <a:rPr lang="en-US" dirty="0"/>
                  <a:t> algorithm whose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There is no </a:t>
                </a:r>
                <a:r>
                  <a:rPr lang="en-US" b="1" dirty="0"/>
                  <a:t>randomized</a:t>
                </a:r>
                <a:r>
                  <a:rPr lang="en-US" dirty="0"/>
                  <a:t> algorithm whose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Proof by reduction to previous lower bound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20" t="-2576" r="-10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69212E-7386-F0F2-65E9-03FBEE703186}"/>
              </a:ext>
            </a:extLst>
          </p:cNvPr>
          <p:cNvSpPr txBox="1"/>
          <p:nvPr/>
        </p:nvSpPr>
        <p:spPr>
          <a:xfrm>
            <a:off x="0" y="6048177"/>
            <a:ext cx="979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SFRM0900"/>
              </a:rPr>
              <a:t>Z. Jiang, D.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FRM0900"/>
              </a:rPr>
              <a:t>Panigrahi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FRM0900"/>
              </a:rPr>
              <a:t>, and K. Sun. Online algorithms for weighted paging with predictions. In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SFTI0900"/>
              </a:rPr>
              <a:t>ICALP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FRM0900"/>
              </a:rPr>
              <a:t>, pages 69:1–69:18, 2020</a:t>
            </a:r>
            <a:r>
              <a:rPr lang="en-US" sz="1400" dirty="0"/>
              <a:t> </a:t>
            </a:r>
            <a:br>
              <a:rPr lang="en-US" sz="1400" dirty="0"/>
            </a:br>
            <a:endParaRPr lang="en-IL" sz="1400" dirty="0"/>
          </a:p>
        </p:txBody>
      </p:sp>
    </p:spTree>
    <p:extLst>
      <p:ext uri="{BB962C8B-B14F-4D97-AF65-F5344CB8AC3E}">
        <p14:creationId xmlns:p14="http://schemas.microsoft.com/office/powerpoint/2010/main" val="22643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(With Predictions)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</a:t>
                </a:r>
                <a:r>
                  <a:rPr lang="en-US" b="1" dirty="0"/>
                  <a:t>deterministic</a:t>
                </a:r>
                <a:r>
                  <a:rPr lang="en-US" dirty="0"/>
                  <a:t> algorithm for learning-augmented weighted paging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func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den>
                            </m:f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func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</a:t>
                </a:r>
                <a:r>
                  <a:rPr lang="en-US" b="1" dirty="0"/>
                  <a:t>randomized</a:t>
                </a:r>
                <a:r>
                  <a:rPr lang="en-US" dirty="0"/>
                  <a:t> algorithm for learning-augmented weighted paging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Result is optimal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Lower bound can be proven with construction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r="-13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F861E1-9DC9-8B22-6035-CBEABDC29983}"/>
              </a:ext>
            </a:extLst>
          </p:cNvPr>
          <p:cNvCxnSpPr>
            <a:cxnSpLocks/>
          </p:cNvCxnSpPr>
          <p:nvPr/>
        </p:nvCxnSpPr>
        <p:spPr>
          <a:xfrm flipV="1">
            <a:off x="7995920" y="3647440"/>
            <a:ext cx="0" cy="2221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357262-83D4-8ADE-644A-13267B970832}"/>
              </a:ext>
            </a:extLst>
          </p:cNvPr>
          <p:cNvCxnSpPr>
            <a:cxnSpLocks/>
          </p:cNvCxnSpPr>
          <p:nvPr/>
        </p:nvCxnSpPr>
        <p:spPr>
          <a:xfrm>
            <a:off x="7985760" y="5872480"/>
            <a:ext cx="30073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41792F-9BE3-BD0F-469A-4362A006751E}"/>
              </a:ext>
            </a:extLst>
          </p:cNvPr>
          <p:cNvSpPr txBox="1"/>
          <p:nvPr/>
        </p:nvSpPr>
        <p:spPr>
          <a:xfrm>
            <a:off x="9327599" y="5802962"/>
            <a:ext cx="16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Error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91111-E85B-315D-1C20-72EF14E7294B}"/>
                  </a:ext>
                </a:extLst>
              </p:cNvPr>
              <p:cNvSpPr txBox="1"/>
              <p:nvPr/>
            </p:nvSpPr>
            <p:spPr>
              <a:xfrm>
                <a:off x="6360879" y="3811602"/>
                <a:ext cx="1960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Competitive</a:t>
                </a:r>
              </a:p>
              <a:p>
                <a:pPr algn="ctr"/>
                <a:r>
                  <a:rPr lang="en-US" dirty="0"/>
                  <a:t>Ratio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91111-E85B-315D-1C20-72EF14E72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79" y="3811602"/>
                <a:ext cx="1960161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80C682-3B2A-BB2D-3626-A11D660A168D}"/>
                  </a:ext>
                </a:extLst>
              </p:cNvPr>
              <p:cNvSpPr txBox="1"/>
              <p:nvPr/>
            </p:nvSpPr>
            <p:spPr>
              <a:xfrm>
                <a:off x="7705335" y="4843734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80C682-3B2A-BB2D-3626-A11D660A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335" y="4843734"/>
                <a:ext cx="3170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530F55-4406-1DD7-0C11-30795CAEA11E}"/>
                  </a:ext>
                </a:extLst>
              </p:cNvPr>
              <p:cNvSpPr txBox="1"/>
              <p:nvPr/>
            </p:nvSpPr>
            <p:spPr>
              <a:xfrm>
                <a:off x="7378865" y="5433630"/>
                <a:ext cx="653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530F55-4406-1DD7-0C11-30795CAEA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65" y="5433630"/>
                <a:ext cx="65364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BA5C95-E2E7-22E2-B7F0-BEE3FD2FEA2F}"/>
                  </a:ext>
                </a:extLst>
              </p:cNvPr>
              <p:cNvSpPr txBox="1"/>
              <p:nvPr/>
            </p:nvSpPr>
            <p:spPr>
              <a:xfrm>
                <a:off x="10942320" y="4769935"/>
                <a:ext cx="70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BA5C95-E2E7-22E2-B7F0-BEE3FD2FE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320" y="4769935"/>
                <a:ext cx="70756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42966C-412D-F8FC-A2E8-A3E6BA9C11C5}"/>
                  </a:ext>
                </a:extLst>
              </p:cNvPr>
              <p:cNvSpPr txBox="1"/>
              <p:nvPr/>
            </p:nvSpPr>
            <p:spPr>
              <a:xfrm>
                <a:off x="10861971" y="394117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42966C-412D-F8FC-A2E8-A3E6BA9C1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971" y="3941170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AD3796-6817-BCA0-A27C-A7DBFC6884EC}"/>
                  </a:ext>
                </a:extLst>
              </p:cNvPr>
              <p:cNvSpPr txBox="1"/>
              <p:nvPr/>
            </p:nvSpPr>
            <p:spPr>
              <a:xfrm>
                <a:off x="9079250" y="3916871"/>
                <a:ext cx="1328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𝑑𝑒𝑡𝑒𝑟𝑚𝑖𝑛𝑖𝑠𝑡𝑖𝑐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AD3796-6817-BCA0-A27C-A7DBFC68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250" y="3916871"/>
                <a:ext cx="132850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2A7B419-59AC-4C1B-7C08-E2B9AD4F3CB4}"/>
                  </a:ext>
                </a:extLst>
              </p:cNvPr>
              <p:cNvSpPr txBox="1"/>
              <p:nvPr/>
            </p:nvSpPr>
            <p:spPr>
              <a:xfrm>
                <a:off x="9241391" y="4708343"/>
                <a:ext cx="1205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𝑟𝑎𝑛𝑑𝑜𝑚𝑖𝑧𝑒𝑑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2A7B419-59AC-4C1B-7C08-E2B9AD4F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391" y="4708343"/>
                <a:ext cx="120507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DA5C934-ACC4-AE05-74B6-0BE9D6DDF1AD}"/>
              </a:ext>
            </a:extLst>
          </p:cNvPr>
          <p:cNvSpPr/>
          <p:nvPr/>
        </p:nvSpPr>
        <p:spPr>
          <a:xfrm>
            <a:off x="7995920" y="4978400"/>
            <a:ext cx="3017520" cy="609600"/>
          </a:xfrm>
          <a:custGeom>
            <a:avLst/>
            <a:gdLst>
              <a:gd name="connsiteX0" fmla="*/ 0 w 3017520"/>
              <a:gd name="connsiteY0" fmla="*/ 609600 h 609600"/>
              <a:gd name="connsiteX1" fmla="*/ 1351280 w 3017520"/>
              <a:gd name="connsiteY1" fmla="*/ 0 h 609600"/>
              <a:gd name="connsiteX2" fmla="*/ 3017520 w 301752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520" h="609600">
                <a:moveTo>
                  <a:pt x="0" y="609600"/>
                </a:moveTo>
                <a:lnTo>
                  <a:pt x="1351280" y="0"/>
                </a:lnTo>
                <a:lnTo>
                  <a:pt x="30175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98A9E53-FA70-6943-C1D9-5FF0CFDF48BE}"/>
              </a:ext>
            </a:extLst>
          </p:cNvPr>
          <p:cNvSpPr/>
          <p:nvPr/>
        </p:nvSpPr>
        <p:spPr>
          <a:xfrm>
            <a:off x="7985760" y="4155440"/>
            <a:ext cx="2956560" cy="843280"/>
          </a:xfrm>
          <a:custGeom>
            <a:avLst/>
            <a:gdLst>
              <a:gd name="connsiteX0" fmla="*/ 0 w 2956560"/>
              <a:gd name="connsiteY0" fmla="*/ 843280 h 843280"/>
              <a:gd name="connsiteX1" fmla="*/ 1076960 w 2956560"/>
              <a:gd name="connsiteY1" fmla="*/ 20320 h 843280"/>
              <a:gd name="connsiteX2" fmla="*/ 2956560 w 2956560"/>
              <a:gd name="connsiteY2" fmla="*/ 0 h 843280"/>
              <a:gd name="connsiteX3" fmla="*/ 2936240 w 2956560"/>
              <a:gd name="connsiteY3" fmla="*/ 2032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560" h="843280">
                <a:moveTo>
                  <a:pt x="0" y="843280"/>
                </a:moveTo>
                <a:lnTo>
                  <a:pt x="1076960" y="20320"/>
                </a:lnTo>
                <a:lnTo>
                  <a:pt x="2956560" y="0"/>
                </a:lnTo>
                <a:lnTo>
                  <a:pt x="2936240" y="2032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99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High-Level Description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Global strategy: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Decide how many cache slots to dedicate to each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Denote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Maintain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Local strategy: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pages are kept in cache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68ABA3A-8B01-EC4B-7215-6BBFF47C98CD}"/>
              </a:ext>
            </a:extLst>
          </p:cNvPr>
          <p:cNvGraphicFramePr>
            <a:graphicFrameLocks noGrp="1"/>
          </p:cNvGraphicFramePr>
          <p:nvPr/>
        </p:nvGraphicFramePr>
        <p:xfrm>
          <a:off x="3319884" y="5120836"/>
          <a:ext cx="561319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22</a:t>
                      </a:r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14</a:t>
                      </a:r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</a:t>
                      </a:r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EF708-EC52-8223-3BDC-0EAA69D92E67}"/>
                  </a:ext>
                </a:extLst>
              </p:cNvPr>
              <p:cNvSpPr txBox="1"/>
              <p:nvPr/>
            </p:nvSpPr>
            <p:spPr>
              <a:xfrm>
                <a:off x="3594602" y="4733901"/>
                <a:ext cx="849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EF708-EC52-8223-3BDC-0EAA69D92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602" y="4733901"/>
                <a:ext cx="8498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01D205-D22F-1DF1-E4FD-F4A2014E81D4}"/>
                  </a:ext>
                </a:extLst>
              </p:cNvPr>
              <p:cNvSpPr txBox="1"/>
              <p:nvPr/>
            </p:nvSpPr>
            <p:spPr>
              <a:xfrm>
                <a:off x="4896382" y="4733901"/>
                <a:ext cx="849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01D205-D22F-1DF1-E4FD-F4A2014E8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82" y="4733901"/>
                <a:ext cx="8498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AEEFE-7A18-B710-7FA8-C9F4338391F7}"/>
                  </a:ext>
                </a:extLst>
              </p:cNvPr>
              <p:cNvSpPr txBox="1"/>
              <p:nvPr/>
            </p:nvSpPr>
            <p:spPr>
              <a:xfrm>
                <a:off x="6198162" y="4733901"/>
                <a:ext cx="849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AEEFE-7A18-B710-7FA8-C9F43383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62" y="4733901"/>
                <a:ext cx="8498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35702F-AB08-F851-FCDA-F8CCB0ED921B}"/>
                  </a:ext>
                </a:extLst>
              </p:cNvPr>
              <p:cNvSpPr txBox="1"/>
              <p:nvPr/>
            </p:nvSpPr>
            <p:spPr>
              <a:xfrm>
                <a:off x="7825785" y="4733901"/>
                <a:ext cx="849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35702F-AB08-F851-FCDA-F8CCB0ED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785" y="4733901"/>
                <a:ext cx="84980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80A9E1-F12C-32C1-E02C-9D935318E311}"/>
                  </a:ext>
                </a:extLst>
              </p:cNvPr>
              <p:cNvSpPr txBox="1"/>
              <p:nvPr/>
            </p:nvSpPr>
            <p:spPr>
              <a:xfrm>
                <a:off x="1036320" y="4733901"/>
                <a:ext cx="1744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𝐺𝑙𝑜𝑏𝑎𝑙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𝑆𝑡𝑟𝑎𝑡𝑒𝑔𝑦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80A9E1-F12C-32C1-E02C-9D935318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4733901"/>
                <a:ext cx="1744471" cy="369332"/>
              </a:xfrm>
              <a:prstGeom prst="rect">
                <a:avLst/>
              </a:prstGeom>
              <a:blipFill>
                <a:blip r:embed="rId8"/>
                <a:stretch>
                  <a:fillRect r="-652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CF8DE3-E8F4-95CE-7F36-70B2FB9C45E7}"/>
                  </a:ext>
                </a:extLst>
              </p:cNvPr>
              <p:cNvSpPr txBox="1"/>
              <p:nvPr/>
            </p:nvSpPr>
            <p:spPr>
              <a:xfrm>
                <a:off x="4348273" y="5823951"/>
                <a:ext cx="1096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CF8DE3-E8F4-95CE-7F36-70B2FB9C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73" y="5823951"/>
                <a:ext cx="10962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BC4C8D-7CDB-4576-AE3B-66D402275B08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614530" y="5491676"/>
            <a:ext cx="281852" cy="33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33566-52D8-5C38-AFDC-9D399275584C}"/>
              </a:ext>
            </a:extLst>
          </p:cNvPr>
          <p:cNvCxnSpPr>
            <a:cxnSpLocks/>
          </p:cNvCxnSpPr>
          <p:nvPr/>
        </p:nvCxnSpPr>
        <p:spPr>
          <a:xfrm flipH="1">
            <a:off x="3887433" y="5426673"/>
            <a:ext cx="555691" cy="46002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024897-9011-2A27-498A-4633D079025E}"/>
                  </a:ext>
                </a:extLst>
              </p:cNvPr>
              <p:cNvSpPr txBox="1"/>
              <p:nvPr/>
            </p:nvSpPr>
            <p:spPr>
              <a:xfrm>
                <a:off x="1036319" y="5803253"/>
                <a:ext cx="1744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𝑆𝑡𝑟𝑎𝑡𝑒𝑔𝑦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024897-9011-2A27-498A-4633D0790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19" y="5803253"/>
                <a:ext cx="1744471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1F50309-C884-A079-DBE1-BAD9F8CBA59E}"/>
              </a:ext>
            </a:extLst>
          </p:cNvPr>
          <p:cNvSpPr txBox="1"/>
          <p:nvPr/>
        </p:nvSpPr>
        <p:spPr>
          <a:xfrm>
            <a:off x="3476403" y="5832037"/>
            <a:ext cx="109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evict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861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Global Strategy: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Init water-level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531AAD-7767-12FE-3C11-3168D5D25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20133"/>
              </p:ext>
            </p:extLst>
          </p:nvPr>
        </p:nvGraphicFramePr>
        <p:xfrm>
          <a:off x="1191445" y="5417889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6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D917EF-D226-A5AB-D13A-84647BE08B5C}"/>
                  </a:ext>
                </a:extLst>
              </p:cNvPr>
              <p:cNvSpPr txBox="1"/>
              <p:nvPr/>
            </p:nvSpPr>
            <p:spPr>
              <a:xfrm>
                <a:off x="1830681" y="4956224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D917EF-D226-A5AB-D13A-84647BE08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56224"/>
                <a:ext cx="135316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9213BB-BDA6-8527-CD98-7D22141AFA4B}"/>
                  </a:ext>
                </a:extLst>
              </p:cNvPr>
              <p:cNvSpPr txBox="1"/>
              <p:nvPr/>
            </p:nvSpPr>
            <p:spPr>
              <a:xfrm>
                <a:off x="3823077" y="4956223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9213BB-BDA6-8527-CD98-7D22141AF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56223"/>
                <a:ext cx="121219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DEADF4-6D89-4DF2-B459-4C54951B8561}"/>
                  </a:ext>
                </a:extLst>
              </p:cNvPr>
              <p:cNvSpPr txBox="1"/>
              <p:nvPr/>
            </p:nvSpPr>
            <p:spPr>
              <a:xfrm>
                <a:off x="6052938" y="4956224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DEADF4-6D89-4DF2-B459-4C54951B8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56224"/>
                <a:ext cx="121219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10D7-DF36-BF25-EA75-B92C88BD4B7C}"/>
                  </a:ext>
                </a:extLst>
              </p:cNvPr>
              <p:cNvSpPr txBox="1"/>
              <p:nvPr/>
            </p:nvSpPr>
            <p:spPr>
              <a:xfrm>
                <a:off x="8765325" y="4956224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10D7-DF36-BF25-EA75-B92C88BD4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56224"/>
                <a:ext cx="169413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06AFF8-85BD-8B62-B8F6-4CB2E93BB219}"/>
                  </a:ext>
                </a:extLst>
              </p:cNvPr>
              <p:cNvSpPr txBox="1"/>
              <p:nvPr/>
            </p:nvSpPr>
            <p:spPr>
              <a:xfrm>
                <a:off x="1208232" y="595599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06AFF8-85BD-8B62-B8F6-4CB2E93B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55998"/>
                <a:ext cx="92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7E444-9980-6747-E8C6-4D3C69B7EC17}"/>
                  </a:ext>
                </a:extLst>
              </p:cNvPr>
              <p:cNvSpPr txBox="1"/>
              <p:nvPr/>
            </p:nvSpPr>
            <p:spPr>
              <a:xfrm>
                <a:off x="1964712" y="595599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7E444-9980-6747-E8C6-4D3C69B7E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55998"/>
                <a:ext cx="9252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2C031-F990-612E-6BB1-BCF8ADB163E9}"/>
                  </a:ext>
                </a:extLst>
              </p:cNvPr>
              <p:cNvSpPr txBox="1"/>
              <p:nvPr/>
            </p:nvSpPr>
            <p:spPr>
              <a:xfrm>
                <a:off x="2721192" y="595599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=47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2C031-F990-612E-6BB1-BCF8ADB16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55998"/>
                <a:ext cx="9252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B348D8-D5C0-0E8F-1574-05F6BE1F2B7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B348D8-D5C0-0E8F-1574-05F6BE1F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11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1343-3950-6A13-9861-6E46A3C4DDC4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1343-3950-6A13-9861-6E46A3C4D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812E11F-93C5-DB18-DE1D-60152D405C4A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B87EEF-4CB7-C313-3925-CDFC5B911A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116A79-1795-2BC5-65E6-9CE52D6DFE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A4A03D-761B-69DA-80DF-1E5EB6920F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267EF0-5CFA-2798-D936-7FE9018E9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C41B0EE-8687-CE95-14EF-312408159287}"/>
              </a:ext>
            </a:extLst>
          </p:cNvPr>
          <p:cNvSpPr/>
          <p:nvPr/>
        </p:nvSpPr>
        <p:spPr>
          <a:xfrm>
            <a:off x="3689071" y="5132572"/>
            <a:ext cx="118460" cy="176930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8A9B22-CB39-0339-353F-3299FC52A934}"/>
              </a:ext>
            </a:extLst>
          </p:cNvPr>
          <p:cNvSpPr/>
          <p:nvPr/>
        </p:nvSpPr>
        <p:spPr>
          <a:xfrm>
            <a:off x="5953827" y="4505019"/>
            <a:ext cx="118460" cy="846074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7BC8F5-D25A-CE66-FBAC-46ADEEF7B7FD}"/>
              </a:ext>
            </a:extLst>
          </p:cNvPr>
          <p:cNvSpPr/>
          <p:nvPr/>
        </p:nvSpPr>
        <p:spPr>
          <a:xfrm>
            <a:off x="8703213" y="3647725"/>
            <a:ext cx="121342" cy="1667308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F68640-2FDA-46EC-77FD-7E2C550CB72A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F68640-2FDA-46EC-77FD-7E2C550CB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AFFCA0-4AEA-93FE-2A22-7F49DB7802A7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AFFCA0-4AEA-93FE-2A22-7F49DB78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7613D1-BF5B-5CB8-6282-B6F691E44842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7613D1-BF5B-5CB8-6282-B6F691E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B6431E-4E8F-37B7-5668-A204FC8933E1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B6431E-4E8F-37B7-5668-A204FC893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2374BF-3C41-8B48-E44A-EB04A64AE13E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2374BF-3C41-8B48-E44A-EB04A64A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824045-D94B-3502-CA5D-8F0908CB9C0E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824045-D94B-3502-CA5D-8F0908CB9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1A4584-F341-EFB1-5059-F6FF5CC6FB25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1A4584-F341-EFB1-5059-F6FF5CC6F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8E7EE9-8C1F-248C-CDB8-578A495B5E73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8E7EE9-8C1F-248C-CDB8-578A495B5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AE238A-840D-C4BD-FC1E-2D335BE56531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AE238A-840D-C4BD-FC1E-2D335BE5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Global Strategy: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Evict from class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dirty="0"/>
                  <a:t> (only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Local Strategy: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Evict page with </a:t>
                </a:r>
                <a:r>
                  <a:rPr lang="en-US" dirty="0">
                    <a:solidFill>
                      <a:srgbClr val="FF0000"/>
                    </a:solidFill>
                  </a:rPr>
                  <a:t>furthest</a:t>
                </a:r>
                <a:r>
                  <a:rPr lang="en-US" dirty="0"/>
                  <a:t> </a:t>
                </a:r>
                <a:r>
                  <a:rPr lang="en-US" b="1" dirty="0"/>
                  <a:t>predicted</a:t>
                </a:r>
                <a:r>
                  <a:rPr lang="en-US" dirty="0"/>
                  <a:t> next arrival time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258635AA-FEBA-4731-AEBC-11975B7C0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11635"/>
              </p:ext>
            </p:extLst>
          </p:nvPr>
        </p:nvGraphicFramePr>
        <p:xfrm>
          <a:off x="1191445" y="5417886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6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/>
              <p:nvPr/>
            </p:nvSpPr>
            <p:spPr>
              <a:xfrm>
                <a:off x="1830681" y="4956221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56221"/>
                <a:ext cx="135316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/>
              <p:nvPr/>
            </p:nvSpPr>
            <p:spPr>
              <a:xfrm>
                <a:off x="3823077" y="4956220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56220"/>
                <a:ext cx="121219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/>
              <p:nvPr/>
            </p:nvSpPr>
            <p:spPr>
              <a:xfrm>
                <a:off x="6052938" y="4956221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56221"/>
                <a:ext cx="121219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/>
              <p:nvPr/>
            </p:nvSpPr>
            <p:spPr>
              <a:xfrm>
                <a:off x="8765325" y="4956221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56221"/>
                <a:ext cx="169413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/>
              <p:nvPr/>
            </p:nvSpPr>
            <p:spPr>
              <a:xfrm>
                <a:off x="1208232" y="595599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55995"/>
                <a:ext cx="92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/>
              <p:nvPr/>
            </p:nvSpPr>
            <p:spPr>
              <a:xfrm>
                <a:off x="1964712" y="595599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55995"/>
                <a:ext cx="9252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B04CA-114A-E804-ECF2-CF7357374CF4}"/>
                  </a:ext>
                </a:extLst>
              </p:cNvPr>
              <p:cNvSpPr txBox="1"/>
              <p:nvPr/>
            </p:nvSpPr>
            <p:spPr>
              <a:xfrm>
                <a:off x="2721192" y="595599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=47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B04CA-114A-E804-ECF2-CF7357374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55995"/>
                <a:ext cx="9252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EEEDF04-0BFD-DC1D-F320-696A0112E84D}"/>
              </a:ext>
            </a:extLst>
          </p:cNvPr>
          <p:cNvSpPr/>
          <p:nvPr/>
        </p:nvSpPr>
        <p:spPr>
          <a:xfrm>
            <a:off x="2700872" y="5328809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FE20A-2FCA-FD52-5168-5546C4781601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FE20A-2FCA-FD52-5168-5546C4781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11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F3986B-0C54-E4F6-94EB-597A36E31CF7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dirty="0"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F3986B-0C54-E4F6-94EB-597A36E31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CF7C059-BCAF-28E8-5455-8D9EEAB008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0AF903-78A3-447D-DBBD-32F6C60AC2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B5F935-A254-5234-08D2-C0CEAAB4E8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58D528-4D1A-49AE-FCF8-2DA9B28FBB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7C20211-FAA7-A90F-D4C4-8E41AFE59D7E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FAF156-498F-0C8F-0F52-9B1E41211465}"/>
              </a:ext>
            </a:extLst>
          </p:cNvPr>
          <p:cNvSpPr/>
          <p:nvPr/>
        </p:nvSpPr>
        <p:spPr>
          <a:xfrm>
            <a:off x="3689071" y="5132572"/>
            <a:ext cx="118460" cy="176930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3DFFAC-1A65-5AB6-A1D7-B02E40755522}"/>
              </a:ext>
            </a:extLst>
          </p:cNvPr>
          <p:cNvSpPr/>
          <p:nvPr/>
        </p:nvSpPr>
        <p:spPr>
          <a:xfrm>
            <a:off x="5953827" y="4505019"/>
            <a:ext cx="118460" cy="846074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98B981-2B24-72ED-CB95-B3607C9B72B8}"/>
              </a:ext>
            </a:extLst>
          </p:cNvPr>
          <p:cNvSpPr/>
          <p:nvPr/>
        </p:nvSpPr>
        <p:spPr>
          <a:xfrm>
            <a:off x="8703213" y="3647725"/>
            <a:ext cx="121342" cy="1667308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EE41C1-9386-5685-3AEB-B3C067C199CA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EE41C1-9386-5685-3AEB-B3C067C1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F0EFDE-F13A-BAD0-64ED-52649591A5E4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F0EFDE-F13A-BAD0-64ED-52649591A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3600A2-8A6E-A6FB-2A98-4D1AAF9C0F7A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3600A2-8A6E-A6FB-2A98-4D1AAF9C0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95D916-E98A-35C5-554A-46CA7411C954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95D916-E98A-35C5-554A-46CA7411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985E98-75B2-A15A-BAD7-1CC0B0F7B5B6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985E98-75B2-A15A-BAD7-1CC0B0F7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2A9163-CD94-12D5-4FC4-30347EBE2A73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2A9163-CD94-12D5-4FC4-30347EBE2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30147-E197-C3A9-0AB4-B0243CDEC6CC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30147-E197-C3A9-0AB4-B0243CDEC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54CC3C-ADBE-62B5-6CC0-628479411BA9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54CC3C-ADBE-62B5-6CC0-628479411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A7E4BC-4CF9-FE79-E64F-F1F7BEA8BB46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A7E4BC-4CF9-FE79-E64F-F1F7BEA8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9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Global Strategy: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𝑐𝑎𝑐h𝑒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):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258635AA-FEBA-4731-AEBC-11975B7C0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44160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IL" sz="3000" b="0" dirty="0">
                        <a:solidFill>
                          <a:srgbClr val="FF0000"/>
                        </a:solidFill>
                      </a:endParaRPr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50E227-E8F5-454B-D525-E0E1F05A5EFE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50E227-E8F5-454B-D525-E0E1F05A5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11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FF473-1D62-7826-1A14-CE565E861A84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FF473-1D62-7826-1A14-CE565E861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1996D04-6761-89C0-E786-B86A863B4C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DFA5F-B499-A8E6-074D-B2E017EFF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3DC429-982A-441F-62FF-4969B5758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5731E6-B260-5ECC-8E31-D9737DE8E2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D55192E-59E5-929E-B7ED-93F93D2BE23F}"/>
              </a:ext>
            </a:extLst>
          </p:cNvPr>
          <p:cNvSpPr/>
          <p:nvPr/>
        </p:nvSpPr>
        <p:spPr>
          <a:xfrm>
            <a:off x="3689071" y="5200650"/>
            <a:ext cx="134006" cy="108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F08378-DBDE-6941-B5E5-0E807AC73181}"/>
              </a:ext>
            </a:extLst>
          </p:cNvPr>
          <p:cNvSpPr/>
          <p:nvPr/>
        </p:nvSpPr>
        <p:spPr>
          <a:xfrm>
            <a:off x="5953827" y="4584699"/>
            <a:ext cx="118460" cy="76639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34B747-9B64-0EF4-8044-687D47C92AA3}"/>
              </a:ext>
            </a:extLst>
          </p:cNvPr>
          <p:cNvSpPr/>
          <p:nvPr/>
        </p:nvSpPr>
        <p:spPr>
          <a:xfrm>
            <a:off x="8703213" y="3752849"/>
            <a:ext cx="118460" cy="156218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752E5B-AB06-BCC7-6ACB-695B60023672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752E5B-AB06-BCC7-6ACB-695B600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66932F-7863-7754-FCDB-B970FC61D6CE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66932F-7863-7754-FCDB-B970FC61D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467246-9BFB-F885-0089-66D2378B06BB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467246-9BFB-F885-0089-66D2378B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58CB1-5888-1697-519E-0921F6052958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58CB1-5888-1697-519E-0921F6052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2BACDA-F006-B010-D736-85A9BB630950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2BACDA-F006-B010-D736-85A9BB63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D5B09-3639-79DB-2D78-808040E01B40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D5B09-3639-79DB-2D78-808040E0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6F060B-9C7A-4C52-DBFE-8627A9892499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6F060B-9C7A-4C52-DBFE-8627A9892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33D0A4-91A4-05D6-DB3C-66F75D93B9E6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33D0A4-91A4-05D6-DB3C-66F75D93B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E5ACAF-B971-D370-34C5-734C00D58C29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E5ACAF-B971-D370-34C5-734C00D5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426679-3DDC-6125-0D91-7138761BE5C7}"/>
                  </a:ext>
                </a:extLst>
              </p:cNvPr>
              <p:cNvSpPr txBox="1"/>
              <p:nvPr/>
            </p:nvSpPr>
            <p:spPr>
              <a:xfrm>
                <a:off x="2721192" y="595599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=47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426679-3DDC-6125-0D91-7138761BE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55995"/>
                <a:ext cx="92529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7EA4A4C-A01A-4BEF-8388-5AD495E646FB}"/>
              </a:ext>
            </a:extLst>
          </p:cNvPr>
          <p:cNvSpPr/>
          <p:nvPr/>
        </p:nvSpPr>
        <p:spPr>
          <a:xfrm>
            <a:off x="2700872" y="5328809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36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Global Strategy: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258635AA-FEBA-4731-AEBC-11975B7C0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02832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IL" sz="3000" b="0" dirty="0">
                        <a:solidFill>
                          <a:srgbClr val="FF0000"/>
                        </a:solidFill>
                      </a:endParaRPr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50E227-E8F5-454B-D525-E0E1F05A5EFE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50E227-E8F5-454B-D525-E0E1F05A5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11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FF473-1D62-7826-1A14-CE565E861A84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FF473-1D62-7826-1A14-CE565E861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1996D04-6761-89C0-E786-B86A863B4C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DFA5F-B499-A8E6-074D-B2E017EFF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3DC429-982A-441F-62FF-4969B5758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5731E6-B260-5ECC-8E31-D9737DE8E2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D1097DD-B202-82A6-3B14-4685C332B8F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55192E-59E5-929E-B7ED-93F93D2BE23F}"/>
              </a:ext>
            </a:extLst>
          </p:cNvPr>
          <p:cNvSpPr/>
          <p:nvPr/>
        </p:nvSpPr>
        <p:spPr>
          <a:xfrm>
            <a:off x="3689071" y="5200650"/>
            <a:ext cx="134006" cy="108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F08378-DBDE-6941-B5E5-0E807AC73181}"/>
              </a:ext>
            </a:extLst>
          </p:cNvPr>
          <p:cNvSpPr/>
          <p:nvPr/>
        </p:nvSpPr>
        <p:spPr>
          <a:xfrm>
            <a:off x="5953827" y="4584699"/>
            <a:ext cx="118460" cy="76639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34B747-9B64-0EF4-8044-687D47C92AA3}"/>
              </a:ext>
            </a:extLst>
          </p:cNvPr>
          <p:cNvSpPr/>
          <p:nvPr/>
        </p:nvSpPr>
        <p:spPr>
          <a:xfrm>
            <a:off x="8703213" y="3752849"/>
            <a:ext cx="118460" cy="156218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752E5B-AB06-BCC7-6ACB-695B60023672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752E5B-AB06-BCC7-6ACB-695B600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66932F-7863-7754-FCDB-B970FC61D6CE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66932F-7863-7754-FCDB-B970FC61D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467246-9BFB-F885-0089-66D2378B06BB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467246-9BFB-F885-0089-66D2378B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58CB1-5888-1697-519E-0921F6052958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58CB1-5888-1697-519E-0921F6052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2BACDA-F006-B010-D736-85A9BB630950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2BACDA-F006-B010-D736-85A9BB63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D5B09-3639-79DB-2D78-808040E01B40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D5B09-3639-79DB-2D78-808040E0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6F060B-9C7A-4C52-DBFE-8627A9892499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6F060B-9C7A-4C52-DBFE-8627A9892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33D0A4-91A4-05D6-DB3C-66F75D93B9E6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33D0A4-91A4-05D6-DB3C-66F75D93B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E5ACAF-B971-D370-34C5-734C00D58C29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E5ACAF-B971-D370-34C5-734C00D5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B0C805-3C34-A79B-F7DC-DE96D011C699}"/>
                  </a:ext>
                </a:extLst>
              </p:cNvPr>
              <p:cNvSpPr txBox="1"/>
              <p:nvPr/>
            </p:nvSpPr>
            <p:spPr>
              <a:xfrm>
                <a:off x="2721192" y="595599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=47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B0C805-3C34-A79B-F7DC-DE96D011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55995"/>
                <a:ext cx="92529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5A6D28A-8176-34EF-21F4-4FAEDBEE5333}"/>
              </a:ext>
            </a:extLst>
          </p:cNvPr>
          <p:cNvSpPr/>
          <p:nvPr/>
        </p:nvSpPr>
        <p:spPr>
          <a:xfrm>
            <a:off x="2700872" y="5328809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018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2A09-8512-88A9-7898-B130293F2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Local Strategy: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Replace the page</a:t>
            </a:r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258635AA-FEBA-4731-AEBC-11975B7C0B9E}"/>
              </a:ext>
            </a:extLst>
          </p:cNvPr>
          <p:cNvGraphicFramePr>
            <a:graphicFrameLocks noGrp="1"/>
          </p:cNvGraphicFramePr>
          <p:nvPr/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en-IL" sz="3000" b="0" dirty="0">
                        <a:solidFill>
                          <a:srgbClr val="00B050"/>
                        </a:solidFill>
                      </a:endParaRPr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12E7C-C318-3532-DBF3-6AB5EFA7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549A74-6E4B-3C81-35C1-17107E10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C846A-DDAA-AC28-A011-DBDDB7195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DF9F40-7A7E-B70A-6E6F-AF84ADFB0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170B1-B507-7F73-3C4C-63BB3FE8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0CDA-E73E-078E-265C-82C0613D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B04CA-114A-E804-ECF2-CF7357374CF4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=68</m:t>
                      </m:r>
                    </m:oMath>
                  </m:oMathPara>
                </a14:m>
                <a:endParaRPr lang="en-I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B04CA-114A-E804-ECF2-CF7357374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50E227-E8F5-454B-D525-E0E1F05A5EFE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50E227-E8F5-454B-D525-E0E1F05A5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11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FF473-1D62-7826-1A14-CE565E861A84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FF473-1D62-7826-1A14-CE565E861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1996D04-6761-89C0-E786-B86A863B4C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DFA5F-B499-A8E6-074D-B2E017EFF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3DC429-982A-441F-62FF-4969B5758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5731E6-B260-5ECC-8E31-D9737DE8E2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D1097DD-B202-82A6-3B14-4685C332B8F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55192E-59E5-929E-B7ED-93F93D2BE23F}"/>
              </a:ext>
            </a:extLst>
          </p:cNvPr>
          <p:cNvSpPr/>
          <p:nvPr/>
        </p:nvSpPr>
        <p:spPr>
          <a:xfrm>
            <a:off x="3689071" y="5200650"/>
            <a:ext cx="134006" cy="108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F08378-DBDE-6941-B5E5-0E807AC73181}"/>
              </a:ext>
            </a:extLst>
          </p:cNvPr>
          <p:cNvSpPr/>
          <p:nvPr/>
        </p:nvSpPr>
        <p:spPr>
          <a:xfrm>
            <a:off x="5953827" y="4584699"/>
            <a:ext cx="118460" cy="76639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34B747-9B64-0EF4-8044-687D47C92AA3}"/>
              </a:ext>
            </a:extLst>
          </p:cNvPr>
          <p:cNvSpPr/>
          <p:nvPr/>
        </p:nvSpPr>
        <p:spPr>
          <a:xfrm>
            <a:off x="8703213" y="3752849"/>
            <a:ext cx="118460" cy="156218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752E5B-AB06-BCC7-6ACB-695B60023672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752E5B-AB06-BCC7-6ACB-695B6002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66932F-7863-7754-FCDB-B970FC61D6CE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66932F-7863-7754-FCDB-B970FC61D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467246-9BFB-F885-0089-66D2378B06BB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467246-9BFB-F885-0089-66D2378B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58CB1-5888-1697-519E-0921F6052958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58CB1-5888-1697-519E-0921F6052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2BACDA-F006-B010-D736-85A9BB630950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2BACDA-F006-B010-D736-85A9BB63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D5B09-3639-79DB-2D78-808040E01B40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D5B09-3639-79DB-2D78-808040E0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6F060B-9C7A-4C52-DBFE-8627A9892499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6F060B-9C7A-4C52-DBFE-8627A9892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33D0A4-91A4-05D6-DB3C-66F75D93B9E6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33D0A4-91A4-05D6-DB3C-66F75D93B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E5ACAF-B971-D370-34C5-734C00D58C29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E5ACAF-B971-D370-34C5-734C00D5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12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en-IL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CE50176-5017-D353-DD4E-A5569C11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5734"/>
            <a:ext cx="1042933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L" dirty="0"/>
              <a:t>LFD, Weighted Paging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L" dirty="0"/>
              <a:t>Learning-Augmented Setting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L" dirty="0"/>
              <a:t>Deterministic weighted paging with predictions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L" dirty="0"/>
              <a:t>Randomized weighted paging with predictions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IL" dirty="0"/>
          </a:p>
          <a:p>
            <a:pPr>
              <a:buFont typeface="Wingdings" panose="05000000000000000000" pitchFamily="2" charset="2"/>
              <a:buChar char="q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786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87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5">
            <a:extLst>
              <a:ext uri="{FF2B5EF4-FFF2-40B4-BE49-F238E27FC236}">
                <a16:creationId xmlns:a16="http://schemas.microsoft.com/office/drawing/2014/main" id="{261BAB71-1600-256A-A6CC-1F72C4282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34162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=68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B4DAF5-43B6-49B4-0EFA-8BE90C22090E}"/>
              </a:ext>
            </a:extLst>
          </p:cNvPr>
          <p:cNvSpPr/>
          <p:nvPr/>
        </p:nvSpPr>
        <p:spPr>
          <a:xfrm>
            <a:off x="3689071" y="5200650"/>
            <a:ext cx="134006" cy="108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584699"/>
            <a:ext cx="118460" cy="76639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3" y="3752849"/>
            <a:ext cx="118460" cy="156218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480716C-171D-37BF-B021-0E34F2D18FF7}"/>
              </a:ext>
            </a:extLst>
          </p:cNvPr>
          <p:cNvSpPr/>
          <p:nvPr/>
        </p:nvSpPr>
        <p:spPr>
          <a:xfrm>
            <a:off x="2700872" y="5328809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30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87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2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83F78D44-B844-5BCC-71CE-A2CE607E4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8935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03EB2-6B28-496B-659E-5FFB134D7E8D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03EB2-6B28-496B-659E-5FFB134D7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592FF8-A96B-176F-FE6B-2EE715AA10A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592FF8-A96B-176F-FE6B-2EE715AA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2DC873-FFB7-5146-CE44-50640B9A74FD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=68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2DC873-FFB7-5146-CE44-50640B9A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17BFB9-8FD4-728F-5B66-31FAE5E10132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17BFB9-8FD4-728F-5B66-31FAE5E10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46D436-4413-F60E-1005-0880711CD5FF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46D436-4413-F60E-1005-0880711CD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EC28EF-E241-DEB0-3EED-5B6D94FF15E7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EC28EF-E241-DEB0-3EED-5B6D94FF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B730E5-02E4-BC27-1BCD-1C287B33E0AC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B730E5-02E4-BC27-1BCD-1C287B33E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F838BF-B5A5-5E85-7B3A-0ED8C465928E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F838BF-B5A5-5E85-7B3A-0ED8C4659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9DEA3B-9E1B-F9DF-3571-06093C0795FF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9DEA3B-9E1B-F9DF-3571-06093C07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7B281-69BE-6A1A-6DC1-AF90C48AD344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7B281-69BE-6A1A-6DC1-AF90C48AD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9F0163-6BEB-727E-F078-9B3A8A4A80F2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9F0163-6BEB-727E-F078-9B3A8A4A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574A97-E251-2D56-CF40-848A99E8014A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574A97-E251-2D56-CF40-848A99E8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B6D50E83-A44D-FC08-F363-C68F8C89C619}"/>
              </a:ext>
            </a:extLst>
          </p:cNvPr>
          <p:cNvSpPr/>
          <p:nvPr/>
        </p:nvSpPr>
        <p:spPr>
          <a:xfrm>
            <a:off x="2700872" y="5328809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924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87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D748E512-CD2D-0375-2B77-73383B4A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9662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37534B-99A9-A6B7-5A96-9FE47D9130C0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37534B-99A9-A6B7-5A96-9FE47D91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02B1BE-18C6-2DBE-042C-8D995155C04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02B1BE-18C6-2DBE-042C-8D995155C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F9AFD3-19CC-B0A6-AFD8-845F6D97884A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=68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F9AFD3-19CC-B0A6-AFD8-845F6D978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81BAFF-74DB-3D68-2136-AF6B6C181411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81BAFF-74DB-3D68-2136-AF6B6C181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DE30EC-8DFE-A749-D34A-5282A9E879F1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DE30EC-8DFE-A749-D34A-5282A9E8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03F6F8-C28A-FA50-A518-23CB8A676595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03F6F8-C28A-FA50-A518-23CB8A676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A5E220-B450-3F0E-833F-D66652A6103D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A5E220-B450-3F0E-833F-D66652A6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443494-1C92-EAD2-E845-19C9FA6CA89D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443494-1C92-EAD2-E845-19C9FA6CA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CCD4E48-05CD-F955-3AAA-4820FE2DC6F0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CCD4E48-05CD-F955-3AAA-4820FE2DC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EB59E5-DBB6-835D-ED40-3C912D6A0258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EB59E5-DBB6-835D-ED40-3C912D6A0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577AA0-A6C3-8DDC-E489-FACBF6990B4D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577AA0-A6C3-8DDC-E489-FACBF69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9E846E-212F-8C1C-1F16-28B455D257E5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9E846E-212F-8C1C-1F16-28B455D2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CC8B987-DBC9-77AD-8002-2D5275C74220}"/>
              </a:ext>
            </a:extLst>
          </p:cNvPr>
          <p:cNvSpPr/>
          <p:nvPr/>
        </p:nvSpPr>
        <p:spPr>
          <a:xfrm>
            <a:off x="2700872" y="5328809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2822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87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5">
            <a:extLst>
              <a:ext uri="{FF2B5EF4-FFF2-40B4-BE49-F238E27FC236}">
                <a16:creationId xmlns:a16="http://schemas.microsoft.com/office/drawing/2014/main" id="{261BAB71-1600-256A-A6CC-1F72C4282639}"/>
              </a:ext>
            </a:extLst>
          </p:cNvPr>
          <p:cNvGraphicFramePr>
            <a:graphicFrameLocks noGrp="1"/>
          </p:cNvGraphicFramePr>
          <p:nvPr/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IL" sz="30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401" marR="153401" marT="76700" marB="76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5990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869F7439-B824-BFFE-CA82-B13D99842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33977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IL" sz="3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401" marR="153401" marT="76700" marB="76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7104172-0BB8-31AB-A1B0-D3F7E17D9F28}"/>
              </a:ext>
            </a:extLst>
          </p:cNvPr>
          <p:cNvSpPr/>
          <p:nvPr/>
        </p:nvSpPr>
        <p:spPr>
          <a:xfrm>
            <a:off x="4237447" y="5316855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064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2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869F7439-B824-BFFE-CA82-B13D998429FA}"/>
              </a:ext>
            </a:extLst>
          </p:cNvPr>
          <p:cNvGraphicFramePr>
            <a:graphicFrameLocks noGrp="1"/>
          </p:cNvGraphicFramePr>
          <p:nvPr/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IL" sz="3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401" marR="153401" marT="76700" marB="76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7104172-0BB8-31AB-A1B0-D3F7E17D9F28}"/>
              </a:ext>
            </a:extLst>
          </p:cNvPr>
          <p:cNvSpPr/>
          <p:nvPr/>
        </p:nvSpPr>
        <p:spPr>
          <a:xfrm>
            <a:off x="4237447" y="5316855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72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/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695F4A-BB23-96B5-0546-C9DCBF266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93" y="5953566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/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90" y="59734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/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30" y="5961427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/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9" y="5961427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/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67" y="5973476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869F7439-B824-BFFE-CA82-B13D998429FA}"/>
              </a:ext>
            </a:extLst>
          </p:cNvPr>
          <p:cNvGraphicFramePr>
            <a:graphicFrameLocks noGrp="1"/>
          </p:cNvGraphicFramePr>
          <p:nvPr/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IL" sz="3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401" marR="153401" marT="76700" marB="76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7104172-0BB8-31AB-A1B0-D3F7E17D9F28}"/>
              </a:ext>
            </a:extLst>
          </p:cNvPr>
          <p:cNvSpPr/>
          <p:nvPr/>
        </p:nvSpPr>
        <p:spPr>
          <a:xfrm>
            <a:off x="4237447" y="5316855"/>
            <a:ext cx="953189" cy="99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902CC9-0496-B984-0278-2B7E331CBA22}"/>
              </a:ext>
            </a:extLst>
          </p:cNvPr>
          <p:cNvSpPr/>
          <p:nvPr/>
        </p:nvSpPr>
        <p:spPr>
          <a:xfrm>
            <a:off x="3681679" y="5130343"/>
            <a:ext cx="138515" cy="185138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19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Init water-level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Evict from class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1600" dirty="0"/>
                  <a:t>, </a:t>
                </a:r>
                <a:br>
                  <a:rPr lang="en-US" sz="1600" dirty="0"/>
                </a:br>
                <a:r>
                  <a:rPr lang="en-US" sz="1600" dirty="0"/>
                  <a:t>page with </a:t>
                </a:r>
                <a:r>
                  <a:rPr lang="en-US" sz="1600" dirty="0" err="1"/>
                  <a:t>with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furthest</a:t>
                </a:r>
                <a:r>
                  <a:rPr lang="en-US" sz="1600" dirty="0"/>
                  <a:t> predicted next arrival time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Reset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13D44C8-953C-DA80-1402-0A223765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845734"/>
                <a:ext cx="10429336" cy="4023360"/>
              </a:xfrm>
              <a:prstGeom prst="rect">
                <a:avLst/>
              </a:prstGeom>
              <a:blipFill>
                <a:blip r:embed="rId3"/>
                <a:stretch>
                  <a:fillRect l="-1110" t="-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/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𝑅𝑒𝑞𝑢𝑒𝑠𝑡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9B0485-59BA-CD11-C654-C6BEDF6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88" y="2135998"/>
                <a:ext cx="1136080" cy="369332"/>
              </a:xfrm>
              <a:prstGeom prst="rect">
                <a:avLst/>
              </a:prstGeom>
              <a:blipFill>
                <a:blip r:embed="rId20"/>
                <a:stretch>
                  <a:fillRect l="-1613" b="-11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/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Page: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1400" dirty="0"/>
                  <a:t> Class: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050EB0-34BD-F4E6-8EDD-03B372C6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68" y="2200537"/>
                <a:ext cx="982704" cy="9827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/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58F33B-D351-27C8-D42E-F4D767BC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1" y="4944267"/>
                <a:ext cx="1353160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/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3BFACE-264F-7261-2542-CF810E1E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77" y="4944266"/>
                <a:ext cx="1212199" cy="461665"/>
              </a:xfrm>
              <a:prstGeom prst="rect">
                <a:avLst/>
              </a:prstGeom>
              <a:blipFill>
                <a:blip r:embed="rId2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/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7751064-F9BD-E118-C64B-30F4A66D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38" y="4944267"/>
                <a:ext cx="1212199" cy="461665"/>
              </a:xfrm>
              <a:prstGeom prst="rect">
                <a:avLst/>
              </a:prstGeom>
              <a:blipFill>
                <a:blip r:embed="rId2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/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6EFD62-513C-E8DD-0D81-58F3D084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25" y="4944267"/>
                <a:ext cx="1694136" cy="461665"/>
              </a:xfrm>
              <a:prstGeom prst="rect">
                <a:avLst/>
              </a:prstGeom>
              <a:blipFill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/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7A40C5-AF46-CC38-1D58-733B739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2" y="5944041"/>
                <a:ext cx="92529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/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B106A8-DA81-F97F-5A2C-BC02EAF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12" y="5944041"/>
                <a:ext cx="92529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/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F57552-B98F-591D-1D59-546B249C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5944041"/>
                <a:ext cx="92529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292DA05-211C-6BF2-FA01-914AB8E6CD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1599877" y="3628417"/>
            <a:ext cx="118460" cy="16810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44D9C87-82B5-A671-E3EF-76FB167930A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3691953" y="3647725"/>
            <a:ext cx="118460" cy="16810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F64AA99-959F-1E6C-42A9-19BD7C6529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5953827" y="3664471"/>
            <a:ext cx="118460" cy="16810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7289CB2-2ABE-FC0C-3270-D1EB075640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8706095" y="3628417"/>
            <a:ext cx="118460" cy="168108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D1A5A4C-5BA4-A6A6-3114-625ED4788981}"/>
              </a:ext>
            </a:extLst>
          </p:cNvPr>
          <p:cNvSpPr/>
          <p:nvPr/>
        </p:nvSpPr>
        <p:spPr>
          <a:xfrm>
            <a:off x="1593542" y="5200650"/>
            <a:ext cx="137460" cy="109461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3FA847-6675-269A-E6FE-4E39E1782008}"/>
              </a:ext>
            </a:extLst>
          </p:cNvPr>
          <p:cNvSpPr/>
          <p:nvPr/>
        </p:nvSpPr>
        <p:spPr>
          <a:xfrm>
            <a:off x="5953827" y="4728969"/>
            <a:ext cx="96229" cy="622123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EC6E20-96E4-1338-D24D-EDEB6A5FA9B0}"/>
              </a:ext>
            </a:extLst>
          </p:cNvPr>
          <p:cNvSpPr/>
          <p:nvPr/>
        </p:nvSpPr>
        <p:spPr>
          <a:xfrm>
            <a:off x="8703212" y="3821180"/>
            <a:ext cx="118461" cy="1493852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/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3BED4F-C5F3-55F0-5253-F125C017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31" y="5977468"/>
                <a:ext cx="92529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/>
              <p:nvPr/>
            </p:nvSpPr>
            <p:spPr>
              <a:xfrm>
                <a:off x="4308111" y="599532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1A2EE4-F6CF-94E3-7FE1-12D34FC9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111" y="5995325"/>
                <a:ext cx="92529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/>
              <p:nvPr/>
            </p:nvSpPr>
            <p:spPr>
              <a:xfrm>
                <a:off x="5088951" y="59832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4E8907-0EE0-A4FD-40C2-41434F85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51" y="5983276"/>
                <a:ext cx="92529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/>
              <p:nvPr/>
            </p:nvSpPr>
            <p:spPr>
              <a:xfrm>
                <a:off x="5919390" y="59832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F4C2990-804C-F7CB-8723-9AB3B22F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390" y="5983276"/>
                <a:ext cx="92529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/>
              <p:nvPr/>
            </p:nvSpPr>
            <p:spPr>
              <a:xfrm>
                <a:off x="6670088" y="5995325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E0CFA1-1FC1-822B-71FE-CA31FDB6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088" y="5995325"/>
                <a:ext cx="92529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/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491F67-19A0-D1E2-6BAB-2E06BB0A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29" y="5974644"/>
                <a:ext cx="92529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/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E4B97-2965-AFD8-2495-8616B1BA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69" y="5995573"/>
                <a:ext cx="92529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/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9B959A-2679-D5CE-D3B2-D1B830156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31" y="5986219"/>
                <a:ext cx="92529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A7C1A-8393-C86B-9C65-5E2D5486084D}"/>
              </a:ext>
            </a:extLst>
          </p:cNvPr>
          <p:cNvSpPr txBox="1"/>
          <p:nvPr/>
        </p:nvSpPr>
        <p:spPr>
          <a:xfrm>
            <a:off x="192893" y="495212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(Break ties)</a:t>
            </a:r>
            <a:endParaRPr lang="en-IL" dirty="0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869F7439-B824-BFFE-CA82-B13D99842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88079"/>
              </p:ext>
            </p:extLst>
          </p:nvPr>
        </p:nvGraphicFramePr>
        <p:xfrm>
          <a:off x="1191445" y="5405932"/>
          <a:ext cx="9416712" cy="622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72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78472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622123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4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IL" sz="3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401" marR="153401" marT="76700" marB="76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3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7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22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14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5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en-IL" sz="3000" b="0" dirty="0">
                        <a:solidFill>
                          <a:srgbClr val="00B050"/>
                        </a:solidFill>
                      </a:endParaRPr>
                    </a:p>
                  </a:txBody>
                  <a:tcPr marL="153401" marR="153401" marT="76700" marB="767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8</a:t>
                      </a:r>
                      <a:endParaRPr lang="en-IL" sz="3000" b="0" dirty="0"/>
                    </a:p>
                  </a:txBody>
                  <a:tcPr marL="153401" marR="153401" marT="76700" marB="767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9</a:t>
                      </a:r>
                      <a:endParaRPr lang="en-IL" sz="3000" b="0" dirty="0"/>
                    </a:p>
                  </a:txBody>
                  <a:tcPr marL="153401" marR="153401" marT="76700" marB="767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12</a:t>
                      </a:r>
                      <a:endParaRPr lang="en-IL" sz="3000" b="0" dirty="0"/>
                    </a:p>
                  </a:txBody>
                  <a:tcPr marL="153401" marR="153401" marT="76700" marB="767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1D4701-6608-A1AC-4F07-D58506261C01}"/>
                  </a:ext>
                </a:extLst>
              </p:cNvPr>
              <p:cNvSpPr txBox="1"/>
              <p:nvPr/>
            </p:nvSpPr>
            <p:spPr>
              <a:xfrm>
                <a:off x="7492389" y="5983276"/>
                <a:ext cx="92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I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1D4701-6608-A1AC-4F07-D58506261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389" y="5983276"/>
                <a:ext cx="92529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9C6240E-9D01-2FD0-8DEC-BAEF03E2AF51}"/>
              </a:ext>
            </a:extLst>
          </p:cNvPr>
          <p:cNvSpPr/>
          <p:nvPr/>
        </p:nvSpPr>
        <p:spPr>
          <a:xfrm>
            <a:off x="3681679" y="5130343"/>
            <a:ext cx="138515" cy="185138"/>
          </a:xfrm>
          <a:prstGeom prst="rect">
            <a:avLst/>
          </a:prstGeom>
          <a:solidFill>
            <a:srgbClr val="28C4CC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4933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be the presented online algorithm,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200" dirty="0"/>
                  <a:t> be some optimal offline algorithm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the number of pages with weight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in cache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200" dirty="0"/>
                  <a:t>Denote the </a:t>
                </a:r>
                <a:r>
                  <a:rPr lang="en-US" sz="2200" b="1" dirty="0">
                    <a:solidFill>
                      <a:srgbClr val="00B0F0"/>
                    </a:solidFill>
                  </a:rPr>
                  <a:t>excess</a:t>
                </a:r>
                <a:r>
                  <a:rPr lang="en-US" sz="2200" dirty="0"/>
                  <a:t> </a:t>
                </a:r>
                <a:r>
                  <a:rPr lang="en-US" sz="2200" b="1" dirty="0">
                    <a:solidFill>
                      <a:srgbClr val="00B0F0"/>
                    </a:solidFill>
                  </a:rPr>
                  <a:t>for weight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𝑂𝑛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IL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60" t="-1887" r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3B8FC243-741D-30DD-6EB8-9C176357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80483"/>
              </p:ext>
            </p:extLst>
          </p:nvPr>
        </p:nvGraphicFramePr>
        <p:xfrm>
          <a:off x="3052540" y="3816068"/>
          <a:ext cx="561319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C3BE32-63CE-0C28-BA3D-326A31833B6B}"/>
                  </a:ext>
                </a:extLst>
              </p:cNvPr>
              <p:cNvSpPr txBox="1"/>
              <p:nvPr/>
            </p:nvSpPr>
            <p:spPr>
              <a:xfrm>
                <a:off x="2067719" y="3816068"/>
                <a:ext cx="98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𝑂𝑛𝑙𝑖𝑛𝑒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C3BE32-63CE-0C28-BA3D-326A31833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19" y="3816068"/>
                <a:ext cx="9848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58CFCC-4B0E-13B6-1785-FB26AD1D7B0B}"/>
                  </a:ext>
                </a:extLst>
              </p:cNvPr>
              <p:cNvSpPr txBox="1"/>
              <p:nvPr/>
            </p:nvSpPr>
            <p:spPr>
              <a:xfrm>
                <a:off x="1955260" y="4660231"/>
                <a:ext cx="1105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𝑂𝑓𝑓𝑙𝑖𝑛𝑒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58CFCC-4B0E-13B6-1785-FB26AD1D7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60" y="4660231"/>
                <a:ext cx="110504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76B57C05-C267-E2F1-BCA1-C251B4861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7524"/>
              </p:ext>
            </p:extLst>
          </p:nvPr>
        </p:nvGraphicFramePr>
        <p:xfrm>
          <a:off x="3052540" y="4660231"/>
          <a:ext cx="561319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C720CA-0263-6E7E-D617-24BC23503D7D}"/>
                  </a:ext>
                </a:extLst>
              </p:cNvPr>
              <p:cNvSpPr txBox="1"/>
              <p:nvPr/>
            </p:nvSpPr>
            <p:spPr>
              <a:xfrm>
                <a:off x="2551505" y="5362790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C720CA-0263-6E7E-D617-24BC2350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05" y="5362790"/>
                <a:ext cx="480196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876D680E-2092-2832-F78F-E1A78DB37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41491"/>
              </p:ext>
            </p:extLst>
          </p:nvPr>
        </p:nvGraphicFramePr>
        <p:xfrm>
          <a:off x="3060306" y="5363436"/>
          <a:ext cx="467766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7" name="Table 5">
            <a:extLst>
              <a:ext uri="{FF2B5EF4-FFF2-40B4-BE49-F238E27FC236}">
                <a16:creationId xmlns:a16="http://schemas.microsoft.com/office/drawing/2014/main" id="{8B5523F3-938B-1543-0CD7-ED4C6200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48034"/>
              </p:ext>
            </p:extLst>
          </p:nvPr>
        </p:nvGraphicFramePr>
        <p:xfrm>
          <a:off x="3994163" y="5363436"/>
          <a:ext cx="467766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1F5AEA3B-CB28-E821-BD0B-F81D9A069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36593"/>
              </p:ext>
            </p:extLst>
          </p:nvPr>
        </p:nvGraphicFramePr>
        <p:xfrm>
          <a:off x="4928020" y="5363113"/>
          <a:ext cx="467766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9A7017DD-2D61-0203-D39D-535B658FD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24201"/>
              </p:ext>
            </p:extLst>
          </p:nvPr>
        </p:nvGraphicFramePr>
        <p:xfrm>
          <a:off x="6358248" y="5362790"/>
          <a:ext cx="467766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0F41AB47-0887-FFF0-C7CB-84C6981CF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58680"/>
              </p:ext>
            </p:extLst>
          </p:nvPr>
        </p:nvGraphicFramePr>
        <p:xfrm>
          <a:off x="7292105" y="5362790"/>
          <a:ext cx="467766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2AC6E28-793C-8B07-2E12-EF6B71F136BD}"/>
                  </a:ext>
                </a:extLst>
              </p:cNvPr>
              <p:cNvSpPr/>
              <p:nvPr/>
            </p:nvSpPr>
            <p:spPr>
              <a:xfrm>
                <a:off x="9792195" y="4358514"/>
                <a:ext cx="1011676" cy="48638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2AC6E28-793C-8B07-2E12-EF6B71F13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195" y="4358514"/>
                <a:ext cx="1011676" cy="48638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5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Define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496F1D-CFBF-7292-D985-AD5A88BCADA1}"/>
              </a:ext>
            </a:extLst>
          </p:cNvPr>
          <p:cNvCxnSpPr>
            <a:cxnSpLocks/>
          </p:cNvCxnSpPr>
          <p:nvPr/>
        </p:nvCxnSpPr>
        <p:spPr>
          <a:xfrm flipV="1">
            <a:off x="7082719" y="3405585"/>
            <a:ext cx="0" cy="280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AA3C24-5343-642C-D4F8-23DDD36E6EA7}"/>
              </a:ext>
            </a:extLst>
          </p:cNvPr>
          <p:cNvCxnSpPr>
            <a:cxnSpLocks/>
          </p:cNvCxnSpPr>
          <p:nvPr/>
        </p:nvCxnSpPr>
        <p:spPr>
          <a:xfrm>
            <a:off x="7082719" y="5417883"/>
            <a:ext cx="2422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EC5F5-50E9-D7ED-9A4A-3D3705796745}"/>
                  </a:ext>
                </a:extLst>
              </p:cNvPr>
              <p:cNvSpPr txBox="1"/>
              <p:nvPr/>
            </p:nvSpPr>
            <p:spPr>
              <a:xfrm>
                <a:off x="6023357" y="3121403"/>
                <a:ext cx="9389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EC5F5-50E9-D7ED-9A4A-3D370579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57" y="3121403"/>
                <a:ext cx="938975" cy="646331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B204DC-EE5F-8B2B-05EC-CAE77008B23F}"/>
                  </a:ext>
                </a:extLst>
              </p:cNvPr>
              <p:cNvSpPr txBox="1"/>
              <p:nvPr/>
            </p:nvSpPr>
            <p:spPr>
              <a:xfrm>
                <a:off x="9059231" y="5341069"/>
                <a:ext cx="41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B204DC-EE5F-8B2B-05EC-CAE77008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231" y="5341069"/>
                <a:ext cx="4192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EC916-F14C-846F-AFF6-A1F41B9C8F43}"/>
                  </a:ext>
                </a:extLst>
              </p:cNvPr>
              <p:cNvSpPr txBox="1"/>
              <p:nvPr/>
            </p:nvSpPr>
            <p:spPr>
              <a:xfrm>
                <a:off x="7197948" y="522883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EC916-F14C-846F-AFF6-A1F41B9C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48" y="5228835"/>
                <a:ext cx="365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72B08F-F8F0-423A-B598-D31621E865A2}"/>
              </a:ext>
            </a:extLst>
          </p:cNvPr>
          <p:cNvCxnSpPr/>
          <p:nvPr/>
        </p:nvCxnSpPr>
        <p:spPr>
          <a:xfrm>
            <a:off x="8850587" y="5335580"/>
            <a:ext cx="0" cy="141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CE90F9-F527-2AFF-2184-6A606D1DF165}"/>
                  </a:ext>
                </a:extLst>
              </p:cNvPr>
              <p:cNvSpPr txBox="1"/>
              <p:nvPr/>
            </p:nvSpPr>
            <p:spPr>
              <a:xfrm>
                <a:off x="8667684" y="5413501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CE90F9-F527-2AFF-2184-6A606D1D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684" y="5413501"/>
                <a:ext cx="3709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9DEEE7-7CDB-8679-1B03-B5FB36DDF280}"/>
                  </a:ext>
                </a:extLst>
              </p:cNvPr>
              <p:cNvSpPr txBox="1"/>
              <p:nvPr/>
            </p:nvSpPr>
            <p:spPr>
              <a:xfrm>
                <a:off x="8749071" y="2983610"/>
                <a:ext cx="635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9DEEE7-7CDB-8679-1B03-B5FB36DDF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071" y="2983610"/>
                <a:ext cx="63536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1FC269-FB34-BF2D-33C6-7D1A3429B13A}"/>
                  </a:ext>
                </a:extLst>
              </p:cNvPr>
              <p:cNvSpPr txBox="1"/>
              <p:nvPr/>
            </p:nvSpPr>
            <p:spPr>
              <a:xfrm>
                <a:off x="6467122" y="5368684"/>
                <a:ext cx="650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1FC269-FB34-BF2D-33C6-7D1A3429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22" y="5368684"/>
                <a:ext cx="6505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B301F0-32E2-B8AE-5574-218A1553A78D}"/>
              </a:ext>
            </a:extLst>
          </p:cNvPr>
          <p:cNvCxnSpPr>
            <a:cxnSpLocks/>
          </p:cNvCxnSpPr>
          <p:nvPr/>
        </p:nvCxnSpPr>
        <p:spPr>
          <a:xfrm flipH="1">
            <a:off x="6985443" y="5602389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AFF9CF-AF20-80EB-F987-989EE28F37E7}"/>
                  </a:ext>
                </a:extLst>
              </p:cNvPr>
              <p:cNvSpPr txBox="1"/>
              <p:nvPr/>
            </p:nvSpPr>
            <p:spPr>
              <a:xfrm>
                <a:off x="6478801" y="5676422"/>
                <a:ext cx="650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AFF9CF-AF20-80EB-F987-989EE28F3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801" y="5676422"/>
                <a:ext cx="65056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BA7164-59BB-F4B1-C77F-9A3A044A62D9}"/>
              </a:ext>
            </a:extLst>
          </p:cNvPr>
          <p:cNvCxnSpPr>
            <a:cxnSpLocks/>
          </p:cNvCxnSpPr>
          <p:nvPr/>
        </p:nvCxnSpPr>
        <p:spPr>
          <a:xfrm flipH="1">
            <a:off x="6997122" y="5910127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EC3451-BBC8-250D-F715-74B6A4CF8B22}"/>
                  </a:ext>
                </a:extLst>
              </p:cNvPr>
              <p:cNvSpPr txBox="1"/>
              <p:nvPr/>
            </p:nvSpPr>
            <p:spPr>
              <a:xfrm>
                <a:off x="6478801" y="5944243"/>
                <a:ext cx="650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EC3451-BBC8-250D-F715-74B6A4CF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801" y="5944243"/>
                <a:ext cx="65056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E42DEE-AE01-95BB-40A8-0842E4A809B9}"/>
              </a:ext>
            </a:extLst>
          </p:cNvPr>
          <p:cNvCxnSpPr>
            <a:cxnSpLocks/>
          </p:cNvCxnSpPr>
          <p:nvPr/>
        </p:nvCxnSpPr>
        <p:spPr>
          <a:xfrm flipH="1">
            <a:off x="6997122" y="6177948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14DAC3-F650-BB51-E307-A98F650A8903}"/>
                  </a:ext>
                </a:extLst>
              </p:cNvPr>
              <p:cNvSpPr txBox="1"/>
              <p:nvPr/>
            </p:nvSpPr>
            <p:spPr>
              <a:xfrm>
                <a:off x="6467122" y="4808689"/>
                <a:ext cx="605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14DAC3-F650-BB51-E307-A98F650A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22" y="4808689"/>
                <a:ext cx="60567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EA0422-D810-8824-D0A6-4E4268AF6537}"/>
              </a:ext>
            </a:extLst>
          </p:cNvPr>
          <p:cNvCxnSpPr>
            <a:cxnSpLocks/>
          </p:cNvCxnSpPr>
          <p:nvPr/>
        </p:nvCxnSpPr>
        <p:spPr>
          <a:xfrm flipH="1">
            <a:off x="6985443" y="5042394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72145-E562-B120-6213-4AF95737EF7F}"/>
                  </a:ext>
                </a:extLst>
              </p:cNvPr>
              <p:cNvSpPr txBox="1"/>
              <p:nvPr/>
            </p:nvSpPr>
            <p:spPr>
              <a:xfrm>
                <a:off x="6465176" y="4377764"/>
                <a:ext cx="605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72145-E562-B120-6213-4AF95737E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76" y="4377764"/>
                <a:ext cx="6056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61CD93-5568-2A0C-B2FE-9AB24E5E5FF9}"/>
              </a:ext>
            </a:extLst>
          </p:cNvPr>
          <p:cNvCxnSpPr>
            <a:cxnSpLocks/>
          </p:cNvCxnSpPr>
          <p:nvPr/>
        </p:nvCxnSpPr>
        <p:spPr>
          <a:xfrm flipH="1">
            <a:off x="6983497" y="4611469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F5EA6F-CADE-A913-C3BB-83A642585658}"/>
                  </a:ext>
                </a:extLst>
              </p:cNvPr>
              <p:cNvSpPr txBox="1"/>
              <p:nvPr/>
            </p:nvSpPr>
            <p:spPr>
              <a:xfrm>
                <a:off x="6453681" y="3967913"/>
                <a:ext cx="605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F5EA6F-CADE-A913-C3BB-83A642585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81" y="3967913"/>
                <a:ext cx="60567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726D1B-1F4F-6D90-E394-5DB9DC84366B}"/>
              </a:ext>
            </a:extLst>
          </p:cNvPr>
          <p:cNvCxnSpPr>
            <a:cxnSpLocks/>
          </p:cNvCxnSpPr>
          <p:nvPr/>
        </p:nvCxnSpPr>
        <p:spPr>
          <a:xfrm flipH="1">
            <a:off x="6972002" y="4201618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59179B-2B4A-76E5-4D66-FA4BE1EC67B6}"/>
                  </a:ext>
                </a:extLst>
              </p:cNvPr>
              <p:cNvSpPr txBox="1"/>
              <p:nvPr/>
            </p:nvSpPr>
            <p:spPr>
              <a:xfrm>
                <a:off x="8746410" y="3632132"/>
                <a:ext cx="635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59179B-2B4A-76E5-4D66-FA4BE1EC6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10" y="3632132"/>
                <a:ext cx="63536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71263C-A56A-A3ED-A931-B680D2F07558}"/>
                  </a:ext>
                </a:extLst>
              </p:cNvPr>
              <p:cNvSpPr txBox="1"/>
              <p:nvPr/>
            </p:nvSpPr>
            <p:spPr>
              <a:xfrm>
                <a:off x="8751732" y="4298331"/>
                <a:ext cx="630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71263C-A56A-A3ED-A931-B680D2F0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32" y="4298331"/>
                <a:ext cx="63004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AB8DB0-F8BE-3CEB-3EC3-5BDA5D2441EF}"/>
                  </a:ext>
                </a:extLst>
              </p:cNvPr>
              <p:cNvSpPr txBox="1"/>
              <p:nvPr/>
            </p:nvSpPr>
            <p:spPr>
              <a:xfrm>
                <a:off x="9593009" y="3987130"/>
                <a:ext cx="1151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+   +</a:t>
                </a:r>
                <a:endParaRPr lang="en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AB8DB0-F8BE-3CEB-3EC3-5BDA5D244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009" y="3987130"/>
                <a:ext cx="1151277" cy="369332"/>
              </a:xfrm>
              <a:prstGeom prst="rect">
                <a:avLst/>
              </a:prstGeom>
              <a:blipFill>
                <a:blip r:embed="rId17"/>
                <a:stretch>
                  <a:fillRect t="-8197" r="-3175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4E5A41AF-1C8A-AB5E-9E69-35031E8058B9}"/>
              </a:ext>
            </a:extLst>
          </p:cNvPr>
          <p:cNvSpPr/>
          <p:nvPr/>
        </p:nvSpPr>
        <p:spPr>
          <a:xfrm flipH="1" flipV="1">
            <a:off x="10128187" y="4125700"/>
            <a:ext cx="123092" cy="123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EB81BB-60A1-A07B-B53A-74BFD08D3D77}"/>
              </a:ext>
            </a:extLst>
          </p:cNvPr>
          <p:cNvSpPr/>
          <p:nvPr/>
        </p:nvSpPr>
        <p:spPr>
          <a:xfrm flipH="1" flipV="1">
            <a:off x="10668270" y="4120403"/>
            <a:ext cx="123092" cy="123092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C826AA-F21F-7D8D-E6C7-6070B1F98201}"/>
              </a:ext>
            </a:extLst>
          </p:cNvPr>
          <p:cNvSpPr/>
          <p:nvPr/>
        </p:nvSpPr>
        <p:spPr>
          <a:xfrm rot="1840670" flipH="1" flipV="1">
            <a:off x="10379388" y="4116258"/>
            <a:ext cx="123092" cy="1230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B5273C-DDB9-71DB-58C3-E1D8191AC025}"/>
                  </a:ext>
                </a:extLst>
              </p:cNvPr>
              <p:cNvSpPr txBox="1"/>
              <p:nvPr/>
            </p:nvSpPr>
            <p:spPr>
              <a:xfrm>
                <a:off x="172072" y="3869573"/>
                <a:ext cx="5615832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28C4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28C4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28C4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28C4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B5273C-DDB9-71DB-58C3-E1D8191A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2" y="3869573"/>
                <a:ext cx="5615832" cy="810415"/>
              </a:xfrm>
              <a:prstGeom prst="rect">
                <a:avLst/>
              </a:prstGeom>
              <a:blipFill>
                <a:blip r:embed="rId18"/>
                <a:stretch>
                  <a:fillRect t="-167692" b="-2307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16363F0F-E593-C421-0DEC-C2CA9853BCF8}"/>
                  </a:ext>
                </a:extLst>
              </p:cNvPr>
              <p:cNvSpPr/>
              <p:nvPr/>
            </p:nvSpPr>
            <p:spPr>
              <a:xfrm>
                <a:off x="9664083" y="2859011"/>
                <a:ext cx="2079457" cy="77387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0" dirty="0">
                    <a:latin typeface="+mj-lt"/>
                  </a:rPr>
                  <a:t>Potential is increasing</a:t>
                </a:r>
                <a:br>
                  <a:rPr lang="en-US" sz="1600" b="0" i="1" dirty="0">
                    <a:latin typeface="Cambria Math" panose="02040503050406030204" pitchFamily="18" charset="0"/>
                  </a:rPr>
                </a:br>
                <a:r>
                  <a:rPr lang="en-US" sz="1600" b="0" i="0" dirty="0">
                    <a:latin typeface="+mj-lt"/>
                  </a:rPr>
                  <a:t>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sz="1600" dirty="0"/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16363F0F-E593-C421-0DEC-C2CA9853B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083" y="2859011"/>
                <a:ext cx="2079457" cy="77387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4242756E-673A-0D28-08D9-565E9D29DC31}"/>
              </a:ext>
            </a:extLst>
          </p:cNvPr>
          <p:cNvSpPr/>
          <p:nvPr/>
        </p:nvSpPr>
        <p:spPr>
          <a:xfrm>
            <a:off x="7058722" y="4360127"/>
            <a:ext cx="1706137" cy="1260088"/>
          </a:xfrm>
          <a:custGeom>
            <a:avLst/>
            <a:gdLst>
              <a:gd name="connsiteX0" fmla="*/ 0 w 1706137"/>
              <a:gd name="connsiteY0" fmla="*/ 1248936 h 1260088"/>
              <a:gd name="connsiteX1" fmla="*/ 401444 w 1706137"/>
              <a:gd name="connsiteY1" fmla="*/ 1260088 h 1260088"/>
              <a:gd name="connsiteX2" fmla="*/ 401444 w 1706137"/>
              <a:gd name="connsiteY2" fmla="*/ 680224 h 1260088"/>
              <a:gd name="connsiteX3" fmla="*/ 802888 w 1706137"/>
              <a:gd name="connsiteY3" fmla="*/ 680224 h 1260088"/>
              <a:gd name="connsiteX4" fmla="*/ 802888 w 1706137"/>
              <a:gd name="connsiteY4" fmla="*/ 490653 h 1260088"/>
              <a:gd name="connsiteX5" fmla="*/ 1260088 w 1706137"/>
              <a:gd name="connsiteY5" fmla="*/ 490653 h 1260088"/>
              <a:gd name="connsiteX6" fmla="*/ 1260088 w 1706137"/>
              <a:gd name="connsiteY6" fmla="*/ 245327 h 1260088"/>
              <a:gd name="connsiteX7" fmla="*/ 1706137 w 1706137"/>
              <a:gd name="connsiteY7" fmla="*/ 245327 h 1260088"/>
              <a:gd name="connsiteX8" fmla="*/ 1706137 w 1706137"/>
              <a:gd name="connsiteY8" fmla="*/ 0 h 126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137" h="1260088">
                <a:moveTo>
                  <a:pt x="0" y="1248936"/>
                </a:moveTo>
                <a:lnTo>
                  <a:pt x="401444" y="1260088"/>
                </a:lnTo>
                <a:lnTo>
                  <a:pt x="401444" y="680224"/>
                </a:lnTo>
                <a:lnTo>
                  <a:pt x="802888" y="680224"/>
                </a:lnTo>
                <a:lnTo>
                  <a:pt x="802888" y="490653"/>
                </a:lnTo>
                <a:lnTo>
                  <a:pt x="1260088" y="490653"/>
                </a:lnTo>
                <a:lnTo>
                  <a:pt x="1260088" y="245327"/>
                </a:lnTo>
                <a:lnTo>
                  <a:pt x="1706137" y="245327"/>
                </a:lnTo>
                <a:lnTo>
                  <a:pt x="1706137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0C26D1B-64DA-218F-97CC-28D8B4E27B15}"/>
              </a:ext>
            </a:extLst>
          </p:cNvPr>
          <p:cNvSpPr/>
          <p:nvPr/>
        </p:nvSpPr>
        <p:spPr>
          <a:xfrm>
            <a:off x="7092176" y="3635298"/>
            <a:ext cx="1706136" cy="2274848"/>
          </a:xfrm>
          <a:custGeom>
            <a:avLst/>
            <a:gdLst>
              <a:gd name="connsiteX0" fmla="*/ 0 w 1706136"/>
              <a:gd name="connsiteY0" fmla="*/ 2274848 h 2274848"/>
              <a:gd name="connsiteX1" fmla="*/ 367990 w 1706136"/>
              <a:gd name="connsiteY1" fmla="*/ 2274848 h 2274848"/>
              <a:gd name="connsiteX2" fmla="*/ 367990 w 1706136"/>
              <a:gd name="connsiteY2" fmla="*/ 981307 h 2274848"/>
              <a:gd name="connsiteX3" fmla="*/ 791736 w 1706136"/>
              <a:gd name="connsiteY3" fmla="*/ 981307 h 2274848"/>
              <a:gd name="connsiteX4" fmla="*/ 791736 w 1706136"/>
              <a:gd name="connsiteY4" fmla="*/ 657922 h 2274848"/>
              <a:gd name="connsiteX5" fmla="*/ 1248936 w 1706136"/>
              <a:gd name="connsiteY5" fmla="*/ 657922 h 2274848"/>
              <a:gd name="connsiteX6" fmla="*/ 1248936 w 1706136"/>
              <a:gd name="connsiteY6" fmla="*/ 334536 h 2274848"/>
              <a:gd name="connsiteX7" fmla="*/ 1706136 w 1706136"/>
              <a:gd name="connsiteY7" fmla="*/ 334536 h 2274848"/>
              <a:gd name="connsiteX8" fmla="*/ 1706136 w 1706136"/>
              <a:gd name="connsiteY8" fmla="*/ 0 h 227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136" h="2274848">
                <a:moveTo>
                  <a:pt x="0" y="2274848"/>
                </a:moveTo>
                <a:lnTo>
                  <a:pt x="367990" y="2274848"/>
                </a:lnTo>
                <a:lnTo>
                  <a:pt x="367990" y="981307"/>
                </a:lnTo>
                <a:lnTo>
                  <a:pt x="791736" y="981307"/>
                </a:lnTo>
                <a:lnTo>
                  <a:pt x="791736" y="657922"/>
                </a:lnTo>
                <a:lnTo>
                  <a:pt x="1248936" y="657922"/>
                </a:lnTo>
                <a:lnTo>
                  <a:pt x="1248936" y="334536"/>
                </a:lnTo>
                <a:lnTo>
                  <a:pt x="1706136" y="334536"/>
                </a:lnTo>
                <a:lnTo>
                  <a:pt x="1706136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198D7E1-FD61-40F3-2183-9A29DB5EC537}"/>
              </a:ext>
            </a:extLst>
          </p:cNvPr>
          <p:cNvSpPr/>
          <p:nvPr/>
        </p:nvSpPr>
        <p:spPr>
          <a:xfrm>
            <a:off x="7069873" y="2966224"/>
            <a:ext cx="1761893" cy="3211552"/>
          </a:xfrm>
          <a:custGeom>
            <a:avLst/>
            <a:gdLst>
              <a:gd name="connsiteX0" fmla="*/ 0 w 1761893"/>
              <a:gd name="connsiteY0" fmla="*/ 3211552 h 3211552"/>
              <a:gd name="connsiteX1" fmla="*/ 379142 w 1761893"/>
              <a:gd name="connsiteY1" fmla="*/ 3211552 h 3211552"/>
              <a:gd name="connsiteX2" fmla="*/ 379142 w 1761893"/>
              <a:gd name="connsiteY2" fmla="*/ 1237786 h 3211552"/>
              <a:gd name="connsiteX3" fmla="*/ 836342 w 1761893"/>
              <a:gd name="connsiteY3" fmla="*/ 1237786 h 3211552"/>
              <a:gd name="connsiteX4" fmla="*/ 836342 w 1761893"/>
              <a:gd name="connsiteY4" fmla="*/ 847493 h 3211552"/>
              <a:gd name="connsiteX5" fmla="*/ 1282390 w 1761893"/>
              <a:gd name="connsiteY5" fmla="*/ 847493 h 3211552"/>
              <a:gd name="connsiteX6" fmla="*/ 1282390 w 1761893"/>
              <a:gd name="connsiteY6" fmla="*/ 390293 h 3211552"/>
              <a:gd name="connsiteX7" fmla="*/ 1761893 w 1761893"/>
              <a:gd name="connsiteY7" fmla="*/ 390293 h 3211552"/>
              <a:gd name="connsiteX8" fmla="*/ 1761893 w 1761893"/>
              <a:gd name="connsiteY8" fmla="*/ 0 h 321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893" h="3211552">
                <a:moveTo>
                  <a:pt x="0" y="3211552"/>
                </a:moveTo>
                <a:lnTo>
                  <a:pt x="379142" y="3211552"/>
                </a:lnTo>
                <a:lnTo>
                  <a:pt x="379142" y="1237786"/>
                </a:lnTo>
                <a:lnTo>
                  <a:pt x="836342" y="1237786"/>
                </a:lnTo>
                <a:lnTo>
                  <a:pt x="836342" y="847493"/>
                </a:lnTo>
                <a:lnTo>
                  <a:pt x="1282390" y="847493"/>
                </a:lnTo>
                <a:lnTo>
                  <a:pt x="1282390" y="390293"/>
                </a:lnTo>
                <a:lnTo>
                  <a:pt x="1761893" y="390293"/>
                </a:lnTo>
                <a:lnTo>
                  <a:pt x="1761893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3F4CC00-C306-2B2E-B133-AF4BC4A541B0}"/>
              </a:ext>
            </a:extLst>
          </p:cNvPr>
          <p:cNvSpPr/>
          <p:nvPr/>
        </p:nvSpPr>
        <p:spPr>
          <a:xfrm rot="1840670" flipH="1" flipV="1">
            <a:off x="7375684" y="4128900"/>
            <a:ext cx="123092" cy="1230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A8FBC4-562F-5A4F-9597-48D83FA422F7}"/>
              </a:ext>
            </a:extLst>
          </p:cNvPr>
          <p:cNvSpPr/>
          <p:nvPr/>
        </p:nvSpPr>
        <p:spPr>
          <a:xfrm flipH="1" flipV="1">
            <a:off x="8293812" y="3912042"/>
            <a:ext cx="123092" cy="123092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3729FB-C963-59F2-D833-9E06E917227D}"/>
              </a:ext>
            </a:extLst>
          </p:cNvPr>
          <p:cNvSpPr/>
          <p:nvPr/>
        </p:nvSpPr>
        <p:spPr>
          <a:xfrm rot="1002940" flipH="1" flipV="1">
            <a:off x="7032851" y="5552163"/>
            <a:ext cx="123092" cy="123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750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7" grpId="0"/>
      <p:bldP spid="31" grpId="0"/>
      <p:bldP spid="33" grpId="0"/>
      <p:bldP spid="38" grpId="0"/>
      <p:bldP spid="39" grpId="0"/>
      <p:bldP spid="43" grpId="0"/>
      <p:bldP spid="48" grpId="0" animBg="1"/>
      <p:bldP spid="8" grpId="0" animBg="1"/>
      <p:bldP spid="10" grpId="0" animBg="1"/>
      <p:bldP spid="16" grpId="0" animBg="1"/>
      <p:bldP spid="42" grpId="0" animBg="1"/>
      <p:bldP spid="41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8C56-7884-F582-85E6-A7BAD34D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Paging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48627-A97D-58E4-0BFC-9A6E81B47BB7}"/>
              </a:ext>
            </a:extLst>
          </p:cNvPr>
          <p:cNvSpPr/>
          <p:nvPr/>
        </p:nvSpPr>
        <p:spPr>
          <a:xfrm>
            <a:off x="3881126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C39B3C-6049-1C25-4EB0-1591A09BFBD9}"/>
              </a:ext>
            </a:extLst>
          </p:cNvPr>
          <p:cNvSpPr/>
          <p:nvPr/>
        </p:nvSpPr>
        <p:spPr>
          <a:xfrm>
            <a:off x="4632966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6AFF6-D1B2-608D-F460-C7E9B25E4597}"/>
              </a:ext>
            </a:extLst>
          </p:cNvPr>
          <p:cNvSpPr/>
          <p:nvPr/>
        </p:nvSpPr>
        <p:spPr>
          <a:xfrm>
            <a:off x="5384806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51600-6295-EE65-7419-C5191E84B59E}"/>
              </a:ext>
            </a:extLst>
          </p:cNvPr>
          <p:cNvSpPr/>
          <p:nvPr/>
        </p:nvSpPr>
        <p:spPr>
          <a:xfrm>
            <a:off x="6136646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666CB8-2908-F488-01F2-2E3F576E8D96}"/>
              </a:ext>
            </a:extLst>
          </p:cNvPr>
          <p:cNvSpPr/>
          <p:nvPr/>
        </p:nvSpPr>
        <p:spPr>
          <a:xfrm>
            <a:off x="6908806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704B4-501E-E341-3A88-FDC18FC60984}"/>
              </a:ext>
            </a:extLst>
          </p:cNvPr>
          <p:cNvSpPr/>
          <p:nvPr/>
        </p:nvSpPr>
        <p:spPr>
          <a:xfrm>
            <a:off x="7660646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1E2E4-38C5-4311-50AC-714940011731}"/>
              </a:ext>
            </a:extLst>
          </p:cNvPr>
          <p:cNvSpPr/>
          <p:nvPr/>
        </p:nvSpPr>
        <p:spPr>
          <a:xfrm>
            <a:off x="8463288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5AC8E-BAF9-4DB0-DCF2-FB3A67248BF8}"/>
              </a:ext>
            </a:extLst>
          </p:cNvPr>
          <p:cNvSpPr/>
          <p:nvPr/>
        </p:nvSpPr>
        <p:spPr>
          <a:xfrm>
            <a:off x="9215128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A59A8-9F4F-2507-0283-DCBEF8186C22}"/>
              </a:ext>
            </a:extLst>
          </p:cNvPr>
          <p:cNvSpPr/>
          <p:nvPr/>
        </p:nvSpPr>
        <p:spPr>
          <a:xfrm>
            <a:off x="9936484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F88D3-9BC6-FEFE-1592-EE9C47BE70A6}"/>
              </a:ext>
            </a:extLst>
          </p:cNvPr>
          <p:cNvSpPr/>
          <p:nvPr/>
        </p:nvSpPr>
        <p:spPr>
          <a:xfrm>
            <a:off x="10657840" y="23876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E72CA0-9FBC-A01E-A370-3ABD3E022D95}"/>
                  </a:ext>
                </a:extLst>
              </p:cNvPr>
              <p:cNvSpPr txBox="1"/>
              <p:nvPr/>
            </p:nvSpPr>
            <p:spPr>
              <a:xfrm>
                <a:off x="807716" y="2502654"/>
                <a:ext cx="2103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pages</a:t>
                </a:r>
                <a:endParaRPr lang="en-IL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E72CA0-9FBC-A01E-A370-3ABD3E022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6" y="2502654"/>
                <a:ext cx="2103120" cy="400110"/>
              </a:xfrm>
              <a:prstGeom prst="rect">
                <a:avLst/>
              </a:prstGeom>
              <a:blipFill>
                <a:blip r:embed="rId2"/>
                <a:stretch>
                  <a:fillRect l="-2899" t="-9231" b="-2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CF340BD4-B81F-ADBF-2645-171AF1B30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28245"/>
              </p:ext>
            </p:extLst>
          </p:nvPr>
        </p:nvGraphicFramePr>
        <p:xfrm>
          <a:off x="5079686" y="5065034"/>
          <a:ext cx="4715298" cy="7174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5883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1005236677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2363664056"/>
                    </a:ext>
                  </a:extLst>
                </a:gridCol>
                <a:gridCol w="785883">
                  <a:extLst>
                    <a:ext uri="{9D8B030D-6E8A-4147-A177-3AD203B41FA5}">
                      <a16:colId xmlns:a16="http://schemas.microsoft.com/office/drawing/2014/main" val="3525803764"/>
                    </a:ext>
                  </a:extLst>
                </a:gridCol>
              </a:tblGrid>
              <a:tr h="717492">
                <a:tc>
                  <a:txBody>
                    <a:bodyPr/>
                    <a:lstStyle/>
                    <a:p>
                      <a:pPr algn="ctr"/>
                      <a:endParaRPr lang="en-IL" sz="3500" b="0" dirty="0">
                        <a:solidFill>
                          <a:srgbClr val="00B050"/>
                        </a:solidFill>
                      </a:endParaRPr>
                    </a:p>
                  </a:txBody>
                  <a:tcPr marL="176916" marR="176916" marT="88458" marB="88458"/>
                </a:tc>
                <a:tc>
                  <a:txBody>
                    <a:bodyPr/>
                    <a:lstStyle/>
                    <a:p>
                      <a:pPr algn="ctr"/>
                      <a:endParaRPr lang="en-IL" sz="3500" b="0" dirty="0"/>
                    </a:p>
                  </a:txBody>
                  <a:tcPr marL="176916" marR="176916" marT="88458" marB="88458"/>
                </a:tc>
                <a:tc>
                  <a:txBody>
                    <a:bodyPr/>
                    <a:lstStyle/>
                    <a:p>
                      <a:pPr algn="ctr"/>
                      <a:endParaRPr lang="en-IL" sz="3500" b="0" dirty="0"/>
                    </a:p>
                  </a:txBody>
                  <a:tcPr marL="176916" marR="176916" marT="88458" marB="88458"/>
                </a:tc>
                <a:tc>
                  <a:txBody>
                    <a:bodyPr/>
                    <a:lstStyle/>
                    <a:p>
                      <a:pPr algn="ctr"/>
                      <a:endParaRPr lang="en-IL" sz="3500" b="0" dirty="0"/>
                    </a:p>
                  </a:txBody>
                  <a:tcPr marL="176916" marR="176916" marT="88458" marB="88458"/>
                </a:tc>
                <a:tc>
                  <a:txBody>
                    <a:bodyPr/>
                    <a:lstStyle/>
                    <a:p>
                      <a:pPr algn="ctr"/>
                      <a:endParaRPr lang="en-IL" sz="3500" b="0" dirty="0"/>
                    </a:p>
                  </a:txBody>
                  <a:tcPr marL="176916" marR="176916" marT="88458" marB="88458"/>
                </a:tc>
                <a:tc>
                  <a:txBody>
                    <a:bodyPr/>
                    <a:lstStyle/>
                    <a:p>
                      <a:pPr algn="ctr"/>
                      <a:endParaRPr lang="en-IL" sz="3500" b="0" dirty="0"/>
                    </a:p>
                  </a:txBody>
                  <a:tcPr marL="176916" marR="176916" marT="88458" marB="88458"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7F6EAC-CE8A-0557-79AC-89A466B8EE9C}"/>
                  </a:ext>
                </a:extLst>
              </p:cNvPr>
              <p:cNvSpPr txBox="1"/>
              <p:nvPr/>
            </p:nvSpPr>
            <p:spPr>
              <a:xfrm>
                <a:off x="807716" y="5243691"/>
                <a:ext cx="2505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Cache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7F6EAC-CE8A-0557-79AC-89A466B8E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6" y="5243691"/>
                <a:ext cx="2505179" cy="400110"/>
              </a:xfrm>
              <a:prstGeom prst="rect">
                <a:avLst/>
              </a:prstGeom>
              <a:blipFill>
                <a:blip r:embed="rId3"/>
                <a:stretch>
                  <a:fillRect l="-2433" t="-7576" b="-25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E98A5FD-09DD-BAEE-3DE9-587C6BDF1930}"/>
              </a:ext>
            </a:extLst>
          </p:cNvPr>
          <p:cNvSpPr txBox="1"/>
          <p:nvPr/>
        </p:nvSpPr>
        <p:spPr>
          <a:xfrm>
            <a:off x="809703" y="3152939"/>
            <a:ext cx="29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page has a weight (cost of fetching)</a:t>
            </a:r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F405B1-DE3B-55C6-F87E-4F77F7BD051F}"/>
                  </a:ext>
                </a:extLst>
              </p:cNvPr>
              <p:cNvSpPr/>
              <p:nvPr/>
            </p:nvSpPr>
            <p:spPr>
              <a:xfrm>
                <a:off x="3919433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F405B1-DE3B-55C6-F87E-4F77F7BD0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33" y="3101477"/>
                <a:ext cx="599440" cy="599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107794-C79F-1719-882E-859838DAAA9A}"/>
                  </a:ext>
                </a:extLst>
              </p:cNvPr>
              <p:cNvSpPr/>
              <p:nvPr/>
            </p:nvSpPr>
            <p:spPr>
              <a:xfrm>
                <a:off x="4671273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107794-C79F-1719-882E-859838DAA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273" y="3101477"/>
                <a:ext cx="599440" cy="599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D1B7BA-2B0A-F446-71CA-6D709F438360}"/>
                  </a:ext>
                </a:extLst>
              </p:cNvPr>
              <p:cNvSpPr/>
              <p:nvPr/>
            </p:nvSpPr>
            <p:spPr>
              <a:xfrm>
                <a:off x="5423113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D1B7BA-2B0A-F446-71CA-6D709F438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13" y="3101477"/>
                <a:ext cx="599440" cy="599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74FBF9-BE76-0BC1-98D5-3AF725B52E1A}"/>
                  </a:ext>
                </a:extLst>
              </p:cNvPr>
              <p:cNvSpPr/>
              <p:nvPr/>
            </p:nvSpPr>
            <p:spPr>
              <a:xfrm>
                <a:off x="6174953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74FBF9-BE76-0BC1-98D5-3AF725B52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953" y="3101477"/>
                <a:ext cx="599440" cy="599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67FC4C-3295-9251-5ADD-585847C602B2}"/>
                  </a:ext>
                </a:extLst>
              </p:cNvPr>
              <p:cNvSpPr/>
              <p:nvPr/>
            </p:nvSpPr>
            <p:spPr>
              <a:xfrm>
                <a:off x="6947113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67FC4C-3295-9251-5ADD-585847C60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13" y="3101477"/>
                <a:ext cx="599440" cy="599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0DDAD0-3BFF-31A7-F81C-7B7CF288ACC4}"/>
                  </a:ext>
                </a:extLst>
              </p:cNvPr>
              <p:cNvSpPr/>
              <p:nvPr/>
            </p:nvSpPr>
            <p:spPr>
              <a:xfrm>
                <a:off x="7698953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0DDAD0-3BFF-31A7-F81C-7B7CF288A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53" y="3101477"/>
                <a:ext cx="599440" cy="599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2EB6B4-2866-387F-3775-EBA698CE4EF6}"/>
                  </a:ext>
                </a:extLst>
              </p:cNvPr>
              <p:cNvSpPr/>
              <p:nvPr/>
            </p:nvSpPr>
            <p:spPr>
              <a:xfrm>
                <a:off x="8501595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2EB6B4-2866-387F-3775-EBA698CE4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595" y="3101477"/>
                <a:ext cx="599440" cy="599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60D7A7-E1D2-89BC-6128-E7006F4EE848}"/>
                  </a:ext>
                </a:extLst>
              </p:cNvPr>
              <p:cNvSpPr/>
              <p:nvPr/>
            </p:nvSpPr>
            <p:spPr>
              <a:xfrm>
                <a:off x="9253435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60D7A7-E1D2-89BC-6128-E7006F4EE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435" y="3101477"/>
                <a:ext cx="599440" cy="599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D804AF-E5EF-90E0-40BE-F7A0A0CFAC51}"/>
                  </a:ext>
                </a:extLst>
              </p:cNvPr>
              <p:cNvSpPr/>
              <p:nvPr/>
            </p:nvSpPr>
            <p:spPr>
              <a:xfrm>
                <a:off x="9974791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D804AF-E5EF-90E0-40BE-F7A0A0CFA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1" y="3101477"/>
                <a:ext cx="599440" cy="5994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2F23CA-D12E-744D-9E5A-184725829F30}"/>
                  </a:ext>
                </a:extLst>
              </p:cNvPr>
              <p:cNvSpPr/>
              <p:nvPr/>
            </p:nvSpPr>
            <p:spPr>
              <a:xfrm>
                <a:off x="10696147" y="3101477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2F23CA-D12E-744D-9E5A-18472582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147" y="3101477"/>
                <a:ext cx="599440" cy="5994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89CAAF-157A-EF46-2AD4-2E2DDAB28E54}"/>
                  </a:ext>
                </a:extLst>
              </p:cNvPr>
              <p:cNvSpPr txBox="1"/>
              <p:nvPr/>
            </p:nvSpPr>
            <p:spPr>
              <a:xfrm>
                <a:off x="807716" y="3946207"/>
                <a:ext cx="2987814" cy="85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weight classes)</a:t>
                </a:r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89CAAF-157A-EF46-2AD4-2E2DDAB28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6" y="3946207"/>
                <a:ext cx="2987814" cy="855234"/>
              </a:xfrm>
              <a:prstGeom prst="rect">
                <a:avLst/>
              </a:prstGeom>
              <a:blipFill>
                <a:blip r:embed="rId14"/>
                <a:stretch>
                  <a:fillRect l="-2037" b="-1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B9B30C4-3941-6E42-A505-BC1EAAF519B4}"/>
                  </a:ext>
                </a:extLst>
              </p:cNvPr>
              <p:cNvSpPr/>
              <p:nvPr/>
            </p:nvSpPr>
            <p:spPr>
              <a:xfrm>
                <a:off x="3881126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B9B30C4-3941-6E42-A505-BC1EAAF51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26" y="4019829"/>
                <a:ext cx="599440" cy="5994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362F549-32B5-F71E-1E0C-4BBF4488F3CA}"/>
                  </a:ext>
                </a:extLst>
              </p:cNvPr>
              <p:cNvSpPr/>
              <p:nvPr/>
            </p:nvSpPr>
            <p:spPr>
              <a:xfrm>
                <a:off x="4632966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362F549-32B5-F71E-1E0C-4BBF4488F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6" y="4019829"/>
                <a:ext cx="599440" cy="5994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AA5D110-D1A5-2F03-04A6-384B91FBEB40}"/>
                  </a:ext>
                </a:extLst>
              </p:cNvPr>
              <p:cNvSpPr/>
              <p:nvPr/>
            </p:nvSpPr>
            <p:spPr>
              <a:xfrm>
                <a:off x="5384806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AA5D110-D1A5-2F03-04A6-384B91FBE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6" y="4019829"/>
                <a:ext cx="599440" cy="5994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6E5F288-0937-FF97-7A0D-3C5D2E7EA257}"/>
                  </a:ext>
                </a:extLst>
              </p:cNvPr>
              <p:cNvSpPr/>
              <p:nvPr/>
            </p:nvSpPr>
            <p:spPr>
              <a:xfrm>
                <a:off x="6136646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6E5F288-0937-FF97-7A0D-3C5D2E7EA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646" y="4019829"/>
                <a:ext cx="599440" cy="5994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3D505B8-91FA-35FA-BAB8-E8ED7003815C}"/>
                  </a:ext>
                </a:extLst>
              </p:cNvPr>
              <p:cNvSpPr/>
              <p:nvPr/>
            </p:nvSpPr>
            <p:spPr>
              <a:xfrm>
                <a:off x="6908806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IL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3D505B8-91FA-35FA-BAB8-E8ED70038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6" y="4019829"/>
                <a:ext cx="599440" cy="5994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AAD5745-23F6-56BB-0459-F25C32745C76}"/>
                  </a:ext>
                </a:extLst>
              </p:cNvPr>
              <p:cNvSpPr/>
              <p:nvPr/>
            </p:nvSpPr>
            <p:spPr>
              <a:xfrm>
                <a:off x="7660646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AAD5745-23F6-56BB-0459-F25C32745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646" y="4019829"/>
                <a:ext cx="599440" cy="59944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DC8150F-D800-91C6-7E28-F78A622F3128}"/>
                  </a:ext>
                </a:extLst>
              </p:cNvPr>
              <p:cNvSpPr/>
              <p:nvPr/>
            </p:nvSpPr>
            <p:spPr>
              <a:xfrm>
                <a:off x="8463288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DC8150F-D800-91C6-7E28-F78A622F3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288" y="4019829"/>
                <a:ext cx="599440" cy="5994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650947-600B-AFFC-7842-D2ADF22E8C60}"/>
                  </a:ext>
                </a:extLst>
              </p:cNvPr>
              <p:cNvSpPr/>
              <p:nvPr/>
            </p:nvSpPr>
            <p:spPr>
              <a:xfrm>
                <a:off x="9215128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650947-600B-AFFC-7842-D2ADF22E8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128" y="4019829"/>
                <a:ext cx="599440" cy="5994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F7BCC2-CFFB-34AF-9AEB-574BCB04F2B6}"/>
                  </a:ext>
                </a:extLst>
              </p:cNvPr>
              <p:cNvSpPr/>
              <p:nvPr/>
            </p:nvSpPr>
            <p:spPr>
              <a:xfrm>
                <a:off x="9936484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F7BCC2-CFFB-34AF-9AEB-574BCB04F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84" y="4019829"/>
                <a:ext cx="599440" cy="5994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72C40C7-FBEB-0CBF-E387-1E68585C8E2D}"/>
                  </a:ext>
                </a:extLst>
              </p:cNvPr>
              <p:cNvSpPr/>
              <p:nvPr/>
            </p:nvSpPr>
            <p:spPr>
              <a:xfrm>
                <a:off x="10657840" y="4019829"/>
                <a:ext cx="599440" cy="59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IL" sz="26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72C40C7-FBEB-0CBF-E387-1E68585C8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840" y="4019829"/>
                <a:ext cx="599440" cy="5994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7A59CB6-431F-BB33-AB20-CCFF5C05BB00}"/>
                  </a:ext>
                </a:extLst>
              </p:cNvPr>
              <p:cNvSpPr txBox="1"/>
              <p:nvPr/>
            </p:nvSpPr>
            <p:spPr>
              <a:xfrm rot="5400000">
                <a:off x="4085909" y="3435194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7A59CB6-431F-BB33-AB20-CCFF5C05B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085909" y="3435194"/>
                <a:ext cx="266487" cy="584775"/>
              </a:xfrm>
              <a:prstGeom prst="rect">
                <a:avLst/>
              </a:prstGeom>
              <a:blipFill>
                <a:blip r:embed="rId24"/>
                <a:stretch>
                  <a:fillRect b="-395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0EECD8-AF75-4E87-9A81-95DA664C77F8}"/>
                  </a:ext>
                </a:extLst>
              </p:cNvPr>
              <p:cNvSpPr txBox="1"/>
              <p:nvPr/>
            </p:nvSpPr>
            <p:spPr>
              <a:xfrm rot="5400000">
                <a:off x="4792110" y="3445330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0EECD8-AF75-4E87-9A81-95DA664C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92110" y="3445330"/>
                <a:ext cx="266487" cy="584775"/>
              </a:xfrm>
              <a:prstGeom prst="rect">
                <a:avLst/>
              </a:prstGeom>
              <a:blipFill>
                <a:blip r:embed="rId25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BF942C8-487C-5D43-9CAD-60C0B7EB37E5}"/>
                  </a:ext>
                </a:extLst>
              </p:cNvPr>
              <p:cNvSpPr txBox="1"/>
              <p:nvPr/>
            </p:nvSpPr>
            <p:spPr>
              <a:xfrm rot="5400000">
                <a:off x="5591427" y="3445330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BF942C8-487C-5D43-9CAD-60C0B7EB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91427" y="3445330"/>
                <a:ext cx="266487" cy="584775"/>
              </a:xfrm>
              <a:prstGeom prst="rect">
                <a:avLst/>
              </a:prstGeom>
              <a:blipFill>
                <a:blip r:embed="rId26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AF9285-134B-FEC1-D8D3-F109A2975131}"/>
                  </a:ext>
                </a:extLst>
              </p:cNvPr>
              <p:cNvSpPr txBox="1"/>
              <p:nvPr/>
            </p:nvSpPr>
            <p:spPr>
              <a:xfrm rot="5400000">
                <a:off x="6352579" y="3435194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AF9285-134B-FEC1-D8D3-F109A297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52579" y="3435194"/>
                <a:ext cx="266487" cy="584775"/>
              </a:xfrm>
              <a:prstGeom prst="rect">
                <a:avLst/>
              </a:prstGeom>
              <a:blipFill>
                <a:blip r:embed="rId27"/>
                <a:stretch>
                  <a:fillRect b="-395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C3C1EF-CD7D-4B85-C5C0-46FFEA624385}"/>
                  </a:ext>
                </a:extLst>
              </p:cNvPr>
              <p:cNvSpPr txBox="1"/>
              <p:nvPr/>
            </p:nvSpPr>
            <p:spPr>
              <a:xfrm rot="5400000">
                <a:off x="7058780" y="3445330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C3C1EF-CD7D-4B85-C5C0-46FFEA624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58780" y="3445330"/>
                <a:ext cx="266487" cy="584775"/>
              </a:xfrm>
              <a:prstGeom prst="rect">
                <a:avLst/>
              </a:prstGeom>
              <a:blipFill>
                <a:blip r:embed="rId28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E8F6627-F1AB-9847-452C-9FEDE8AA640D}"/>
                  </a:ext>
                </a:extLst>
              </p:cNvPr>
              <p:cNvSpPr txBox="1"/>
              <p:nvPr/>
            </p:nvSpPr>
            <p:spPr>
              <a:xfrm rot="5400000">
                <a:off x="7858097" y="3445330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E8F6627-F1AB-9847-452C-9FEDE8AA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58097" y="3445330"/>
                <a:ext cx="266487" cy="584775"/>
              </a:xfrm>
              <a:prstGeom prst="rect">
                <a:avLst/>
              </a:prstGeom>
              <a:blipFill>
                <a:blip r:embed="rId29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A855858-FD8D-934F-E6C0-B84DBC563A6B}"/>
                  </a:ext>
                </a:extLst>
              </p:cNvPr>
              <p:cNvSpPr txBox="1"/>
              <p:nvPr/>
            </p:nvSpPr>
            <p:spPr>
              <a:xfrm rot="5400000">
                <a:off x="8657414" y="3414920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A855858-FD8D-934F-E6C0-B84DBC56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657414" y="3414920"/>
                <a:ext cx="266487" cy="584775"/>
              </a:xfrm>
              <a:prstGeom prst="rect">
                <a:avLst/>
              </a:prstGeom>
              <a:blipFill>
                <a:blip r:embed="rId30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A7BC42-2EF0-A274-DAB8-668E690C6B3F}"/>
                  </a:ext>
                </a:extLst>
              </p:cNvPr>
              <p:cNvSpPr txBox="1"/>
              <p:nvPr/>
            </p:nvSpPr>
            <p:spPr>
              <a:xfrm rot="5400000">
                <a:off x="9363615" y="3425056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A7BC42-2EF0-A274-DAB8-668E690C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363615" y="3425056"/>
                <a:ext cx="266487" cy="584775"/>
              </a:xfrm>
              <a:prstGeom prst="rect">
                <a:avLst/>
              </a:prstGeom>
              <a:blipFill>
                <a:blip r:embed="rId31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0C1C8C-58AD-D31B-591E-BF71BCCD4B63}"/>
                  </a:ext>
                </a:extLst>
              </p:cNvPr>
              <p:cNvSpPr txBox="1"/>
              <p:nvPr/>
            </p:nvSpPr>
            <p:spPr>
              <a:xfrm rot="5400000">
                <a:off x="10162932" y="3425056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0C1C8C-58AD-D31B-591E-BF71BCCD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162932" y="3425056"/>
                <a:ext cx="266487" cy="584775"/>
              </a:xfrm>
              <a:prstGeom prst="rect">
                <a:avLst/>
              </a:prstGeom>
              <a:blipFill>
                <a:blip r:embed="rId32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EDEDF90-2119-9584-E5F3-6A11579D93EB}"/>
                  </a:ext>
                </a:extLst>
              </p:cNvPr>
              <p:cNvSpPr txBox="1"/>
              <p:nvPr/>
            </p:nvSpPr>
            <p:spPr>
              <a:xfrm rot="5400000">
                <a:off x="10924084" y="3414920"/>
                <a:ext cx="266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EDEDF90-2119-9584-E5F3-6A11579D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924084" y="3414920"/>
                <a:ext cx="266487" cy="584775"/>
              </a:xfrm>
              <a:prstGeom prst="rect">
                <a:avLst/>
              </a:prstGeom>
              <a:blipFill>
                <a:blip r:embed="rId33"/>
                <a:stretch>
                  <a:fillRect b="-38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/>
      <p:bldP spid="19" grpId="0"/>
      <p:bldP spid="20" grpId="0"/>
      <p:bldP spid="4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will charge algorithm for </a:t>
                </a:r>
                <a:r>
                  <a:rPr lang="en-US" b="1" dirty="0"/>
                  <a:t>evictions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will show that the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err="1"/>
                  <a:t>i.e</a:t>
                </a:r>
                <a:r>
                  <a:rPr lang="en-US" dirty="0"/>
                  <a:t> for each time step: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Over entire sequence: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8E6B7-219C-6942-E1D3-EE91741A2B20}"/>
                  </a:ext>
                </a:extLst>
              </p:cNvPr>
              <p:cNvSpPr txBox="1"/>
              <p:nvPr/>
            </p:nvSpPr>
            <p:spPr>
              <a:xfrm>
                <a:off x="3881337" y="3523217"/>
                <a:ext cx="3857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8E6B7-219C-6942-E1D3-EE91741A2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37" y="3523217"/>
                <a:ext cx="385701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5309DD-1668-8A57-8AA0-215CE3C785E6}"/>
                  </a:ext>
                </a:extLst>
              </p:cNvPr>
              <p:cNvSpPr txBox="1"/>
              <p:nvPr/>
            </p:nvSpPr>
            <p:spPr>
              <a:xfrm>
                <a:off x="3881337" y="4465322"/>
                <a:ext cx="4278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5309DD-1668-8A57-8AA0-215CE3C78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37" y="4465322"/>
                <a:ext cx="4278286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5C034-F0A5-2B23-E7FE-73CD6AECC4DF}"/>
                  </a:ext>
                </a:extLst>
              </p:cNvPr>
              <p:cNvSpPr txBox="1"/>
              <p:nvPr/>
            </p:nvSpPr>
            <p:spPr>
              <a:xfrm>
                <a:off x="2515003" y="5147608"/>
                <a:ext cx="8423653" cy="1029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br>
                  <a:rPr lang="en-US" sz="2400" dirty="0"/>
                </a:br>
                <a:endParaRPr lang="en-IL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5C034-F0A5-2B23-E7FE-73CD6AECC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03" y="5147608"/>
                <a:ext cx="8423653" cy="1029513"/>
              </a:xfrm>
              <a:prstGeom prst="rect">
                <a:avLst/>
              </a:prstGeom>
              <a:blipFill>
                <a:blip r:embed="rId6"/>
                <a:stretch>
                  <a:fillRect t="-125610" r="-2259" b="-1682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Split events of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steps: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schemeClr val="accent5"/>
                    </a:solidFill>
                  </a:rPr>
                  <a:t>Offline</a:t>
                </a:r>
                <a:r>
                  <a:rPr lang="en-US" dirty="0">
                    <a:solidFill>
                      <a:schemeClr val="accent5"/>
                    </a:solidFill>
                  </a:rPr>
                  <a:t> algorithm serves the request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schemeClr val="accent2"/>
                    </a:solidFill>
                  </a:rPr>
                  <a:t>Online</a:t>
                </a:r>
                <a:r>
                  <a:rPr lang="en-US" dirty="0">
                    <a:solidFill>
                      <a:schemeClr val="accent2"/>
                    </a:solidFill>
                  </a:rPr>
                  <a:t> algorithm serves the request and possible increase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995E8-278C-DC87-2F36-54DF628E422D}"/>
                  </a:ext>
                </a:extLst>
              </p:cNvPr>
              <p:cNvSpPr txBox="1"/>
              <p:nvPr/>
            </p:nvSpPr>
            <p:spPr>
              <a:xfrm>
                <a:off x="3317133" y="3312268"/>
                <a:ext cx="34272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1: </m:t>
                      </m:r>
                      <m:sSub>
                        <m:sSubPr>
                          <m:ctrl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IL" sz="24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995E8-278C-DC87-2F36-54DF628E4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33" y="3312268"/>
                <a:ext cx="342722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350503-6994-30DA-F7F3-EAB825A30EC1}"/>
                  </a:ext>
                </a:extLst>
              </p:cNvPr>
              <p:cNvSpPr txBox="1"/>
              <p:nvPr/>
            </p:nvSpPr>
            <p:spPr>
              <a:xfrm>
                <a:off x="3317132" y="4301482"/>
                <a:ext cx="39810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2: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350503-6994-30DA-F7F3-EAB825A3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32" y="4301482"/>
                <a:ext cx="3981090" cy="461665"/>
              </a:xfrm>
              <a:prstGeom prst="rect">
                <a:avLst/>
              </a:prstGeom>
              <a:blipFill>
                <a:blip r:embed="rId5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E0F8B-2FF7-7033-27AC-F966DDDC0F6C}"/>
                  </a:ext>
                </a:extLst>
              </p:cNvPr>
              <p:cNvSpPr txBox="1"/>
              <p:nvPr/>
            </p:nvSpPr>
            <p:spPr>
              <a:xfrm>
                <a:off x="3566809" y="383981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E0F8B-2FF7-7033-27AC-F966DDDC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09" y="3839817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D320B8-CBBB-5480-34DE-EA8C4C90D8A3}"/>
              </a:ext>
            </a:extLst>
          </p:cNvPr>
          <p:cNvCxnSpPr>
            <a:cxnSpLocks/>
          </p:cNvCxnSpPr>
          <p:nvPr/>
        </p:nvCxnSpPr>
        <p:spPr>
          <a:xfrm>
            <a:off x="3317132" y="4763147"/>
            <a:ext cx="4013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711492-CADE-6322-279D-77BCD95B2139}"/>
                  </a:ext>
                </a:extLst>
              </p:cNvPr>
              <p:cNvSpPr txBox="1"/>
              <p:nvPr/>
            </p:nvSpPr>
            <p:spPr>
              <a:xfrm>
                <a:off x="2830751" y="5085287"/>
                <a:ext cx="54588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711492-CADE-6322-279D-77BCD95B2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751" y="5085287"/>
                <a:ext cx="5458867" cy="461665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3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Analysis</a:t>
            </a:r>
            <a:endParaRPr lang="en-IL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in the offline cache: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Otherwise: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(page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evicted)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915B0E-B9EF-4BD2-F529-C21BE80572E6}"/>
                  </a:ext>
                </a:extLst>
              </p:cNvPr>
              <p:cNvSpPr txBox="1"/>
              <p:nvPr/>
            </p:nvSpPr>
            <p:spPr>
              <a:xfrm>
                <a:off x="7916517" y="1275695"/>
                <a:ext cx="3494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1:  </m:t>
                      </m:r>
                      <m:sSub>
                        <m:sSubPr>
                          <m:ctrl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IL" sz="24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915B0E-B9EF-4BD2-F529-C21BE8057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517" y="1275695"/>
                <a:ext cx="3494546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217E4-1EF5-93F8-FAFA-A2EDB5F2259F}"/>
                  </a:ext>
                </a:extLst>
              </p:cNvPr>
              <p:cNvSpPr txBox="1"/>
              <p:nvPr/>
            </p:nvSpPr>
            <p:spPr>
              <a:xfrm>
                <a:off x="2490283" y="4436489"/>
                <a:ext cx="1105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𝑂𝑓𝑓𝑙𝑖𝑛𝑒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217E4-1EF5-93F8-FAFA-A2EDB5F2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83" y="4436489"/>
                <a:ext cx="110504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786627-9495-4116-A872-B9160CE1A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6367"/>
              </p:ext>
            </p:extLst>
          </p:nvPr>
        </p:nvGraphicFramePr>
        <p:xfrm>
          <a:off x="3587563" y="4436489"/>
          <a:ext cx="561319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</a:t>
                      </a:r>
                      <a:endParaRPr lang="en-IL" b="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22</a:t>
                      </a:r>
                      <a:endParaRPr lang="en-IL" b="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14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</a:t>
                      </a:r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</a:t>
                      </a:r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360BC8-33E1-3F94-9B55-04A33D7F1837}"/>
              </a:ext>
            </a:extLst>
          </p:cNvPr>
          <p:cNvCxnSpPr>
            <a:cxnSpLocks/>
          </p:cNvCxnSpPr>
          <p:nvPr/>
        </p:nvCxnSpPr>
        <p:spPr>
          <a:xfrm flipH="1">
            <a:off x="4786009" y="4756819"/>
            <a:ext cx="428019" cy="3244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850391-502C-1DD3-6CBB-341D43848FF6}"/>
                  </a:ext>
                </a:extLst>
              </p:cNvPr>
              <p:cNvSpPr txBox="1"/>
              <p:nvPr/>
            </p:nvSpPr>
            <p:spPr>
              <a:xfrm>
                <a:off x="3595329" y="5232473"/>
                <a:ext cx="187948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𝑒𝑣𝑖𝑐𝑡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𝑖𝑛𝑐𝑟𝑒𝑎𝑠𝑒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850391-502C-1DD3-6CBB-341D4384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9" y="5232473"/>
                <a:ext cx="1879489" cy="967957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71ACAA-E9DA-7B57-B725-1EC2BF29E1B6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71ACAA-E9DA-7B57-B725-1EC2BF29E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10DE76-66BC-0100-655B-1378CF842F3A}"/>
                  </a:ext>
                </a:extLst>
              </p:cNvPr>
              <p:cNvSpPr txBox="1"/>
              <p:nvPr/>
            </p:nvSpPr>
            <p:spPr>
              <a:xfrm>
                <a:off x="5298307" y="3793257"/>
                <a:ext cx="1540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L" dirty="0"/>
                  <a:t> from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10DE76-66BC-0100-655B-1378CF842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07" y="3793257"/>
                <a:ext cx="1540165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8F4E0E-1BBB-06B0-2A7F-37D0B0BA69F1}"/>
              </a:ext>
            </a:extLst>
          </p:cNvPr>
          <p:cNvCxnSpPr>
            <a:cxnSpLocks/>
          </p:cNvCxnSpPr>
          <p:nvPr/>
        </p:nvCxnSpPr>
        <p:spPr>
          <a:xfrm flipH="1">
            <a:off x="5298307" y="4130889"/>
            <a:ext cx="110274" cy="3056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0BC36B-2D58-F3D7-CAFF-DF36F1F3A3AA}"/>
                  </a:ext>
                </a:extLst>
              </p:cNvPr>
              <p:cNvSpPr txBox="1"/>
              <p:nvPr/>
            </p:nvSpPr>
            <p:spPr>
              <a:xfrm>
                <a:off x="6163076" y="5635524"/>
                <a:ext cx="238129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0BC36B-2D58-F3D7-CAFF-DF36F1F3A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76" y="5635524"/>
                <a:ext cx="2381293" cy="391646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CE7460-270A-AE37-24A6-8FE9B4D200ED}"/>
              </a:ext>
            </a:extLst>
          </p:cNvPr>
          <p:cNvCxnSpPr>
            <a:cxnSpLocks/>
          </p:cNvCxnSpPr>
          <p:nvPr/>
        </p:nvCxnSpPr>
        <p:spPr>
          <a:xfrm>
            <a:off x="5385544" y="5813728"/>
            <a:ext cx="7165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Analysis</a:t>
            </a:r>
            <a:endParaRPr lang="en-IL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already in Online cache: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554BD-81D4-BE58-81BB-FCDC84968768}"/>
                  </a:ext>
                </a:extLst>
              </p:cNvPr>
              <p:cNvSpPr txBox="1"/>
              <p:nvPr/>
            </p:nvSpPr>
            <p:spPr>
              <a:xfrm>
                <a:off x="7330587" y="1329882"/>
                <a:ext cx="3979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2: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554BD-81D4-BE58-81BB-FCDC84968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87" y="1329882"/>
                <a:ext cx="3979936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738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Analysis</a:t>
            </a:r>
            <a:endParaRPr lang="en-IL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Otherwise, we consider the sub-steps: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C00000"/>
                    </a:solidFill>
                  </a:rPr>
                  <a:t>Level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decreased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2060"/>
                    </a:solidFill>
                  </a:rPr>
                  <a:t>Page evicted from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is reset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6600"/>
                    </a:solidFill>
                  </a:rPr>
                  <a:t>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</a:rPr>
                  <a:t> is fetched to the cache</a:t>
                </a:r>
                <a:endParaRPr lang="en-IL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596290-1790-B0FA-0395-949A060D9209}"/>
                  </a:ext>
                </a:extLst>
              </p:cNvPr>
              <p:cNvSpPr txBox="1"/>
              <p:nvPr/>
            </p:nvSpPr>
            <p:spPr>
              <a:xfrm>
                <a:off x="7330587" y="1329882"/>
                <a:ext cx="3979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2: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596290-1790-B0FA-0395-949A060D9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87" y="1329882"/>
                <a:ext cx="3979936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D633A-DAC1-2FC9-A53C-E11A45B8ACAF}"/>
                  </a:ext>
                </a:extLst>
              </p:cNvPr>
              <p:cNvSpPr txBox="1"/>
              <p:nvPr/>
            </p:nvSpPr>
            <p:spPr>
              <a:xfrm>
                <a:off x="3251663" y="3474586"/>
                <a:ext cx="3328732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D633A-DAC1-2FC9-A53C-E11A45B8A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63" y="3474586"/>
                <a:ext cx="3328732" cy="477888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450FFB-6826-EFB8-472E-35E3AC6526AF}"/>
                  </a:ext>
                </a:extLst>
              </p:cNvPr>
              <p:cNvSpPr txBox="1"/>
              <p:nvPr/>
            </p:nvSpPr>
            <p:spPr>
              <a:xfrm>
                <a:off x="3251662" y="4376249"/>
                <a:ext cx="401622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IL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450FFB-6826-EFB8-472E-35E3AC65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62" y="4376249"/>
                <a:ext cx="401622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464D7-7443-6225-C123-0FACBC8A4D4D}"/>
                  </a:ext>
                </a:extLst>
              </p:cNvPr>
              <p:cNvSpPr txBox="1"/>
              <p:nvPr/>
            </p:nvSpPr>
            <p:spPr>
              <a:xfrm>
                <a:off x="3501339" y="393403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464D7-7443-6225-C123-0FACBC8A4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39" y="3934039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83E89-D258-31F2-CC30-F3D196617A80}"/>
              </a:ext>
            </a:extLst>
          </p:cNvPr>
          <p:cNvCxnSpPr>
            <a:cxnSpLocks/>
          </p:cNvCxnSpPr>
          <p:nvPr/>
        </p:nvCxnSpPr>
        <p:spPr>
          <a:xfrm>
            <a:off x="3251662" y="5596681"/>
            <a:ext cx="47470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A84A7-9531-DD93-FA70-1CEF01EFEA1D}"/>
                  </a:ext>
                </a:extLst>
              </p:cNvPr>
              <p:cNvSpPr txBox="1"/>
              <p:nvPr/>
            </p:nvSpPr>
            <p:spPr>
              <a:xfrm>
                <a:off x="2317735" y="5684337"/>
                <a:ext cx="6614951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A84A7-9531-DD93-FA70-1CEF01EF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35" y="5684337"/>
                <a:ext cx="6614951" cy="477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4A9C46-85AF-A630-79E2-FD6BA047C1F8}"/>
                  </a:ext>
                </a:extLst>
              </p:cNvPr>
              <p:cNvSpPr txBox="1"/>
              <p:nvPr/>
            </p:nvSpPr>
            <p:spPr>
              <a:xfrm>
                <a:off x="3251662" y="5072562"/>
                <a:ext cx="3288721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 b="0" i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4A9C46-85AF-A630-79E2-FD6BA047C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62" y="5072562"/>
                <a:ext cx="3288721" cy="477888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ADCBDE-6476-B797-F2F1-A3FF7B95F24E}"/>
                  </a:ext>
                </a:extLst>
              </p:cNvPr>
              <p:cNvSpPr txBox="1"/>
              <p:nvPr/>
            </p:nvSpPr>
            <p:spPr>
              <a:xfrm>
                <a:off x="3501339" y="478593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ADCBDE-6476-B797-F2F1-A3FF7B95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39" y="4785939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Analysis</a:t>
            </a:r>
            <a:endParaRPr lang="en-IL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C00000"/>
                    </a:solidFill>
                  </a:rPr>
                  <a:t>Level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decreased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When we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potential decreases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potential increases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there is a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𝑑𝑒𝑐𝑟𝑒𝑎𝑠𝑒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𝑖𝑛𝑐𝑟𝑒𝑎𝑠𝑒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57B328-3E2A-FED3-36D6-C832B7099B39}"/>
                  </a:ext>
                </a:extLst>
              </p:cNvPr>
              <p:cNvSpPr txBox="1"/>
              <p:nvPr/>
            </p:nvSpPr>
            <p:spPr>
              <a:xfrm>
                <a:off x="7845671" y="1259472"/>
                <a:ext cx="3310009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57B328-3E2A-FED3-36D6-C832B709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671" y="1259472"/>
                <a:ext cx="3310009" cy="477888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36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Analysis</a:t>
            </a:r>
            <a:endParaRPr lang="en-IL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C00000"/>
                    </a:solidFill>
                  </a:rPr>
                  <a:t>Level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decreased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Otherwise,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Online does not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In addition,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57B328-3E2A-FED3-36D6-C832B7099B39}"/>
                  </a:ext>
                </a:extLst>
              </p:cNvPr>
              <p:cNvSpPr txBox="1"/>
              <p:nvPr/>
            </p:nvSpPr>
            <p:spPr>
              <a:xfrm>
                <a:off x="7845671" y="1259472"/>
                <a:ext cx="3310009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57B328-3E2A-FED3-36D6-C832B709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671" y="1259472"/>
                <a:ext cx="3310009" cy="477888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AD3241E-EB1A-BFBE-2576-42455E8BB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27317"/>
              </p:ext>
            </p:extLst>
          </p:nvPr>
        </p:nvGraphicFramePr>
        <p:xfrm>
          <a:off x="3465377" y="2957368"/>
          <a:ext cx="561319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?</a:t>
                      </a:r>
                      <a:endParaRPr lang="en-IL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?</a:t>
                      </a:r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12A5EF-50B3-7BB5-F3A0-BE5537B2BA7E}"/>
                  </a:ext>
                </a:extLst>
              </p:cNvPr>
              <p:cNvSpPr txBox="1"/>
              <p:nvPr/>
            </p:nvSpPr>
            <p:spPr>
              <a:xfrm>
                <a:off x="2302208" y="2976537"/>
                <a:ext cx="984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𝑂𝑛𝑙𝑖𝑛𝑒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12A5EF-50B3-7BB5-F3A0-BE5537B2B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08" y="2976537"/>
                <a:ext cx="9848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84B94E-6CF2-6B76-70DA-2179B2557E28}"/>
                  </a:ext>
                </a:extLst>
              </p:cNvPr>
              <p:cNvSpPr txBox="1"/>
              <p:nvPr/>
            </p:nvSpPr>
            <p:spPr>
              <a:xfrm>
                <a:off x="2302208" y="3327466"/>
                <a:ext cx="1105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𝑂𝑓𝑓𝑙𝑖𝑛𝑒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84B94E-6CF2-6B76-70DA-2179B2557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08" y="3327466"/>
                <a:ext cx="110504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C7BBD488-3BC5-60A1-0BDB-D4D0E68D4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563134"/>
                  </p:ext>
                </p:extLst>
              </p:nvPr>
            </p:nvGraphicFramePr>
            <p:xfrm>
              <a:off x="3465377" y="3429000"/>
              <a:ext cx="5613192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67766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94942958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6680544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889919282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284050861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410185991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20117877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577869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42841294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901451050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3287536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304628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C7BBD488-3BC5-60A1-0BDB-D4D0E68D4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563134"/>
                  </p:ext>
                </p:extLst>
              </p:nvPr>
            </p:nvGraphicFramePr>
            <p:xfrm>
              <a:off x="3465377" y="3429000"/>
              <a:ext cx="5613192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67766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94942958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6680544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889919282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284050861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410185991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20117877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577869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42841294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901451050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3287536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304628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8"/>
                          <a:stretch>
                            <a:fillRect l="-1299" t="-1613" r="-1101299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71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561ADD-682A-140B-6948-C10521A348DA}"/>
              </a:ext>
            </a:extLst>
          </p:cNvPr>
          <p:cNvCxnSpPr>
            <a:cxnSpLocks/>
          </p:cNvCxnSpPr>
          <p:nvPr/>
        </p:nvCxnSpPr>
        <p:spPr>
          <a:xfrm flipV="1">
            <a:off x="8271105" y="2482153"/>
            <a:ext cx="0" cy="38043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Analysis</a:t>
            </a:r>
            <a:endParaRPr lang="en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2060"/>
                    </a:solidFill>
                  </a:rPr>
                  <a:t>Page evicted from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is reset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(cost of eviction)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Potential change:</a:t>
                </a:r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Total: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659D8-BE5D-6AC0-FC41-732D0748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E66DB3-BAF8-B600-4576-A6FED58D4A36}"/>
                  </a:ext>
                </a:extLst>
              </p:cNvPr>
              <p:cNvSpPr txBox="1"/>
              <p:nvPr/>
            </p:nvSpPr>
            <p:spPr>
              <a:xfrm>
                <a:off x="7402927" y="1259472"/>
                <a:ext cx="401622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IL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E66DB3-BAF8-B600-4576-A6FED58D4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927" y="1259472"/>
                <a:ext cx="4016228" cy="477888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F9683B-9CD9-E414-AB7B-6C8E8C2877F7}"/>
              </a:ext>
            </a:extLst>
          </p:cNvPr>
          <p:cNvCxnSpPr>
            <a:cxnSpLocks/>
          </p:cNvCxnSpPr>
          <p:nvPr/>
        </p:nvCxnSpPr>
        <p:spPr>
          <a:xfrm flipV="1">
            <a:off x="7928296" y="3090801"/>
            <a:ext cx="0" cy="280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A2EBD6-7AFB-2C5E-2701-711195062B84}"/>
              </a:ext>
            </a:extLst>
          </p:cNvPr>
          <p:cNvCxnSpPr>
            <a:cxnSpLocks/>
          </p:cNvCxnSpPr>
          <p:nvPr/>
        </p:nvCxnSpPr>
        <p:spPr>
          <a:xfrm>
            <a:off x="7928296" y="5103099"/>
            <a:ext cx="2781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E57719-6FEE-6EF1-8E89-28D8AA2EC999}"/>
                  </a:ext>
                </a:extLst>
              </p:cNvPr>
              <p:cNvSpPr txBox="1"/>
              <p:nvPr/>
            </p:nvSpPr>
            <p:spPr>
              <a:xfrm>
                <a:off x="7264005" y="2933900"/>
                <a:ext cx="549061" cy="37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E57719-6FEE-6EF1-8E89-28D8AA2EC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005" y="2933900"/>
                <a:ext cx="549061" cy="371064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7BB689-3577-1D26-2E42-0B7AE55B5C94}"/>
                  </a:ext>
                </a:extLst>
              </p:cNvPr>
              <p:cNvSpPr txBox="1"/>
              <p:nvPr/>
            </p:nvSpPr>
            <p:spPr>
              <a:xfrm>
                <a:off x="10211951" y="5026285"/>
                <a:ext cx="41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7BB689-3577-1D26-2E42-0B7AE55B5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951" y="5026285"/>
                <a:ext cx="4192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2BA52C-E14E-6B3B-65AB-0BA6DDC72434}"/>
                  </a:ext>
                </a:extLst>
              </p:cNvPr>
              <p:cNvSpPr txBox="1"/>
              <p:nvPr/>
            </p:nvSpPr>
            <p:spPr>
              <a:xfrm>
                <a:off x="8092831" y="513589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2BA52C-E14E-6B3B-65AB-0BA6DDC72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831" y="5135896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747D05-FD01-B22A-A987-B2AB8B161773}"/>
              </a:ext>
            </a:extLst>
          </p:cNvPr>
          <p:cNvCxnSpPr/>
          <p:nvPr/>
        </p:nvCxnSpPr>
        <p:spPr>
          <a:xfrm>
            <a:off x="9913379" y="5020796"/>
            <a:ext cx="0" cy="141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1476A1-B1F2-7153-7999-07E0D81CE3B0}"/>
                  </a:ext>
                </a:extLst>
              </p:cNvPr>
              <p:cNvSpPr txBox="1"/>
              <p:nvPr/>
            </p:nvSpPr>
            <p:spPr>
              <a:xfrm>
                <a:off x="9730476" y="5098717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1476A1-B1F2-7153-7999-07E0D81CE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476" y="5098717"/>
                <a:ext cx="3709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9ABAF4-3BDD-543B-9048-0729270E131A}"/>
                  </a:ext>
                </a:extLst>
              </p:cNvPr>
              <p:cNvSpPr txBox="1"/>
              <p:nvPr/>
            </p:nvSpPr>
            <p:spPr>
              <a:xfrm>
                <a:off x="7321070" y="5175393"/>
                <a:ext cx="605359" cy="31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9ABAF4-3BDD-543B-9048-0729270E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070" y="5175393"/>
                <a:ext cx="605359" cy="310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CCD0D-102B-E434-1D06-478145E8F21C}"/>
              </a:ext>
            </a:extLst>
          </p:cNvPr>
          <p:cNvCxnSpPr>
            <a:cxnSpLocks/>
          </p:cNvCxnSpPr>
          <p:nvPr/>
        </p:nvCxnSpPr>
        <p:spPr>
          <a:xfrm flipH="1">
            <a:off x="7826576" y="5358067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C19F73-6275-D5E1-F92E-77905B27F1DA}"/>
                  </a:ext>
                </a:extLst>
              </p:cNvPr>
              <p:cNvSpPr txBox="1"/>
              <p:nvPr/>
            </p:nvSpPr>
            <p:spPr>
              <a:xfrm>
                <a:off x="6940007" y="4575904"/>
                <a:ext cx="995336" cy="31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C19F73-6275-D5E1-F92E-77905B27F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007" y="4575904"/>
                <a:ext cx="995336" cy="310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326617-8C60-38C2-9289-D210DE674546}"/>
              </a:ext>
            </a:extLst>
          </p:cNvPr>
          <p:cNvCxnSpPr>
            <a:cxnSpLocks/>
          </p:cNvCxnSpPr>
          <p:nvPr/>
        </p:nvCxnSpPr>
        <p:spPr>
          <a:xfrm flipH="1">
            <a:off x="7824016" y="4760866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F95260-C7BB-787E-CC70-C7C24CBE668D}"/>
                  </a:ext>
                </a:extLst>
              </p:cNvPr>
              <p:cNvSpPr txBox="1"/>
              <p:nvPr/>
            </p:nvSpPr>
            <p:spPr>
              <a:xfrm>
                <a:off x="9760806" y="3253163"/>
                <a:ext cx="949234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F95260-C7BB-787E-CC70-C7C24CBE6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806" y="3253163"/>
                <a:ext cx="949234" cy="372603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E0A7AB-24E7-C25C-8FFB-B2CE7D038A9C}"/>
                  </a:ext>
                </a:extLst>
              </p:cNvPr>
              <p:cNvSpPr txBox="1"/>
              <p:nvPr/>
            </p:nvSpPr>
            <p:spPr>
              <a:xfrm>
                <a:off x="9753421" y="2564820"/>
                <a:ext cx="1135118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E0A7AB-24E7-C25C-8FFB-B2CE7D038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421" y="2564820"/>
                <a:ext cx="1135118" cy="3726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DB9F4C-C2A7-3A38-E1A5-BF5A70408240}"/>
                  </a:ext>
                </a:extLst>
              </p:cNvPr>
              <p:cNvSpPr txBox="1"/>
              <p:nvPr/>
            </p:nvSpPr>
            <p:spPr>
              <a:xfrm>
                <a:off x="8248665" y="5907244"/>
                <a:ext cx="6286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DB9F4C-C2A7-3A38-E1A5-BF5A7040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65" y="5907244"/>
                <a:ext cx="628634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C96DA6-4898-F05E-74F2-5BD74123BAE3}"/>
              </a:ext>
            </a:extLst>
          </p:cNvPr>
          <p:cNvCxnSpPr>
            <a:cxnSpLocks/>
          </p:cNvCxnSpPr>
          <p:nvPr/>
        </p:nvCxnSpPr>
        <p:spPr>
          <a:xfrm>
            <a:off x="7969681" y="5115508"/>
            <a:ext cx="0" cy="23412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EE540-B243-2EC8-C896-B27C8473F36E}"/>
              </a:ext>
            </a:extLst>
          </p:cNvPr>
          <p:cNvCxnSpPr>
            <a:cxnSpLocks/>
          </p:cNvCxnSpPr>
          <p:nvPr/>
        </p:nvCxnSpPr>
        <p:spPr>
          <a:xfrm flipV="1">
            <a:off x="8271105" y="5036089"/>
            <a:ext cx="0" cy="138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06FB75-BCC2-5168-1C6E-4856FAE135F5}"/>
                  </a:ext>
                </a:extLst>
              </p:cNvPr>
              <p:cNvSpPr txBox="1"/>
              <p:nvPr/>
            </p:nvSpPr>
            <p:spPr>
              <a:xfrm>
                <a:off x="8447611" y="512609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06FB75-BCC2-5168-1C6E-4856FAE1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611" y="5126098"/>
                <a:ext cx="3658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F41448-51DF-B71A-7CA8-214A61229CBB}"/>
              </a:ext>
            </a:extLst>
          </p:cNvPr>
          <p:cNvCxnSpPr>
            <a:cxnSpLocks/>
          </p:cNvCxnSpPr>
          <p:nvPr/>
        </p:nvCxnSpPr>
        <p:spPr>
          <a:xfrm flipV="1">
            <a:off x="8625885" y="5026291"/>
            <a:ext cx="0" cy="138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EFE7277C-2D65-6BA9-AE0B-0C03EAE59EE8}"/>
              </a:ext>
            </a:extLst>
          </p:cNvPr>
          <p:cNvSpPr/>
          <p:nvPr/>
        </p:nvSpPr>
        <p:spPr>
          <a:xfrm>
            <a:off x="7933267" y="2870200"/>
            <a:ext cx="1913466" cy="2235200"/>
          </a:xfrm>
          <a:custGeom>
            <a:avLst/>
            <a:gdLst>
              <a:gd name="connsiteX0" fmla="*/ 0 w 1913466"/>
              <a:gd name="connsiteY0" fmla="*/ 2235200 h 2235200"/>
              <a:gd name="connsiteX1" fmla="*/ 702733 w 1913466"/>
              <a:gd name="connsiteY1" fmla="*/ 2235200 h 2235200"/>
              <a:gd name="connsiteX2" fmla="*/ 702733 w 1913466"/>
              <a:gd name="connsiteY2" fmla="*/ 1651000 h 2235200"/>
              <a:gd name="connsiteX3" fmla="*/ 1066800 w 1913466"/>
              <a:gd name="connsiteY3" fmla="*/ 1651000 h 2235200"/>
              <a:gd name="connsiteX4" fmla="*/ 1066800 w 1913466"/>
              <a:gd name="connsiteY4" fmla="*/ 1075267 h 2235200"/>
              <a:gd name="connsiteX5" fmla="*/ 1481666 w 1913466"/>
              <a:gd name="connsiteY5" fmla="*/ 1075267 h 2235200"/>
              <a:gd name="connsiteX6" fmla="*/ 1481666 w 1913466"/>
              <a:gd name="connsiteY6" fmla="*/ 524933 h 2235200"/>
              <a:gd name="connsiteX7" fmla="*/ 1913466 w 1913466"/>
              <a:gd name="connsiteY7" fmla="*/ 524933 h 2235200"/>
              <a:gd name="connsiteX8" fmla="*/ 1913466 w 1913466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466" h="2235200">
                <a:moveTo>
                  <a:pt x="0" y="2235200"/>
                </a:moveTo>
                <a:lnTo>
                  <a:pt x="702733" y="2235200"/>
                </a:lnTo>
                <a:lnTo>
                  <a:pt x="702733" y="1651000"/>
                </a:lnTo>
                <a:lnTo>
                  <a:pt x="1066800" y="1651000"/>
                </a:lnTo>
                <a:lnTo>
                  <a:pt x="1066800" y="1075267"/>
                </a:lnTo>
                <a:lnTo>
                  <a:pt x="1481666" y="1075267"/>
                </a:lnTo>
                <a:lnTo>
                  <a:pt x="1481666" y="524933"/>
                </a:lnTo>
                <a:lnTo>
                  <a:pt x="1913466" y="524933"/>
                </a:lnTo>
                <a:lnTo>
                  <a:pt x="1913466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2B1C422-ABDA-BA05-B5E1-333CF0C3C953}"/>
              </a:ext>
            </a:extLst>
          </p:cNvPr>
          <p:cNvSpPr/>
          <p:nvPr/>
        </p:nvSpPr>
        <p:spPr>
          <a:xfrm>
            <a:off x="7907866" y="2590801"/>
            <a:ext cx="1938867" cy="2768600"/>
          </a:xfrm>
          <a:custGeom>
            <a:avLst/>
            <a:gdLst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142066 h 3090333"/>
              <a:gd name="connsiteX3" fmla="*/ 719667 w 1947334"/>
              <a:gd name="connsiteY3" fmla="*/ 2142066 h 3090333"/>
              <a:gd name="connsiteX4" fmla="*/ 719667 w 1947334"/>
              <a:gd name="connsiteY4" fmla="*/ 1557866 h 3090333"/>
              <a:gd name="connsiteX5" fmla="*/ 1092200 w 1947334"/>
              <a:gd name="connsiteY5" fmla="*/ 1557866 h 3090333"/>
              <a:gd name="connsiteX6" fmla="*/ 1092200 w 1947334"/>
              <a:gd name="connsiteY6" fmla="*/ 965200 h 3090333"/>
              <a:gd name="connsiteX7" fmla="*/ 1498600 w 1947334"/>
              <a:gd name="connsiteY7" fmla="*/ 965200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142066 h 3090333"/>
              <a:gd name="connsiteX3" fmla="*/ 728134 w 1947334"/>
              <a:gd name="connsiteY3" fmla="*/ 2252132 h 3090333"/>
              <a:gd name="connsiteX4" fmla="*/ 719667 w 1947334"/>
              <a:gd name="connsiteY4" fmla="*/ 1557866 h 3090333"/>
              <a:gd name="connsiteX5" fmla="*/ 1092200 w 1947334"/>
              <a:gd name="connsiteY5" fmla="*/ 1557866 h 3090333"/>
              <a:gd name="connsiteX6" fmla="*/ 1092200 w 1947334"/>
              <a:gd name="connsiteY6" fmla="*/ 965200 h 3090333"/>
              <a:gd name="connsiteX7" fmla="*/ 1498600 w 1947334"/>
              <a:gd name="connsiteY7" fmla="*/ 965200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557866 h 3090333"/>
              <a:gd name="connsiteX5" fmla="*/ 1092200 w 1947334"/>
              <a:gd name="connsiteY5" fmla="*/ 1557866 h 3090333"/>
              <a:gd name="connsiteX6" fmla="*/ 1092200 w 1947334"/>
              <a:gd name="connsiteY6" fmla="*/ 965200 h 3090333"/>
              <a:gd name="connsiteX7" fmla="*/ 1498600 w 1947334"/>
              <a:gd name="connsiteY7" fmla="*/ 965200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557866 h 3090333"/>
              <a:gd name="connsiteX5" fmla="*/ 1100666 w 1947334"/>
              <a:gd name="connsiteY5" fmla="*/ 1667932 h 3090333"/>
              <a:gd name="connsiteX6" fmla="*/ 1092200 w 1947334"/>
              <a:gd name="connsiteY6" fmla="*/ 965200 h 3090333"/>
              <a:gd name="connsiteX7" fmla="*/ 1498600 w 1947334"/>
              <a:gd name="connsiteY7" fmla="*/ 965200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659466 h 3090333"/>
              <a:gd name="connsiteX5" fmla="*/ 1100666 w 1947334"/>
              <a:gd name="connsiteY5" fmla="*/ 1667932 h 3090333"/>
              <a:gd name="connsiteX6" fmla="*/ 1092200 w 1947334"/>
              <a:gd name="connsiteY6" fmla="*/ 965200 h 3090333"/>
              <a:gd name="connsiteX7" fmla="*/ 1498600 w 1947334"/>
              <a:gd name="connsiteY7" fmla="*/ 965200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659466 h 3090333"/>
              <a:gd name="connsiteX5" fmla="*/ 1100666 w 1947334"/>
              <a:gd name="connsiteY5" fmla="*/ 1667932 h 3090333"/>
              <a:gd name="connsiteX6" fmla="*/ 1092200 w 1947334"/>
              <a:gd name="connsiteY6" fmla="*/ 1083733 h 3090333"/>
              <a:gd name="connsiteX7" fmla="*/ 1498600 w 1947334"/>
              <a:gd name="connsiteY7" fmla="*/ 965200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659466 h 3090333"/>
              <a:gd name="connsiteX5" fmla="*/ 1100666 w 1947334"/>
              <a:gd name="connsiteY5" fmla="*/ 1667932 h 3090333"/>
              <a:gd name="connsiteX6" fmla="*/ 1092200 w 1947334"/>
              <a:gd name="connsiteY6" fmla="*/ 1083733 h 3090333"/>
              <a:gd name="connsiteX7" fmla="*/ 1498600 w 1947334"/>
              <a:gd name="connsiteY7" fmla="*/ 1075266 h 3090333"/>
              <a:gd name="connsiteX8" fmla="*/ 1498600 w 1947334"/>
              <a:gd name="connsiteY8" fmla="*/ 4572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659466 h 3090333"/>
              <a:gd name="connsiteX5" fmla="*/ 1100666 w 1947334"/>
              <a:gd name="connsiteY5" fmla="*/ 1667932 h 3090333"/>
              <a:gd name="connsiteX6" fmla="*/ 1092200 w 1947334"/>
              <a:gd name="connsiteY6" fmla="*/ 1083733 h 3090333"/>
              <a:gd name="connsiteX7" fmla="*/ 1498600 w 1947334"/>
              <a:gd name="connsiteY7" fmla="*/ 1075266 h 3090333"/>
              <a:gd name="connsiteX8" fmla="*/ 1498600 w 1947334"/>
              <a:gd name="connsiteY8" fmla="*/ 558800 h 3090333"/>
              <a:gd name="connsiteX9" fmla="*/ 1947334 w 1947334"/>
              <a:gd name="connsiteY9" fmla="*/ 457200 h 3090333"/>
              <a:gd name="connsiteX10" fmla="*/ 1947334 w 1947334"/>
              <a:gd name="connsiteY10" fmla="*/ 0 h 3090333"/>
              <a:gd name="connsiteX0" fmla="*/ 0 w 1947334"/>
              <a:gd name="connsiteY0" fmla="*/ 3090333 h 3090333"/>
              <a:gd name="connsiteX1" fmla="*/ 372534 w 1947334"/>
              <a:gd name="connsiteY1" fmla="*/ 3090333 h 3090333"/>
              <a:gd name="connsiteX2" fmla="*/ 372534 w 1947334"/>
              <a:gd name="connsiteY2" fmla="*/ 2252132 h 3090333"/>
              <a:gd name="connsiteX3" fmla="*/ 728134 w 1947334"/>
              <a:gd name="connsiteY3" fmla="*/ 2252132 h 3090333"/>
              <a:gd name="connsiteX4" fmla="*/ 719667 w 1947334"/>
              <a:gd name="connsiteY4" fmla="*/ 1659466 h 3090333"/>
              <a:gd name="connsiteX5" fmla="*/ 1100666 w 1947334"/>
              <a:gd name="connsiteY5" fmla="*/ 1667932 h 3090333"/>
              <a:gd name="connsiteX6" fmla="*/ 1092200 w 1947334"/>
              <a:gd name="connsiteY6" fmla="*/ 1083733 h 3090333"/>
              <a:gd name="connsiteX7" fmla="*/ 1498600 w 1947334"/>
              <a:gd name="connsiteY7" fmla="*/ 1075266 h 3090333"/>
              <a:gd name="connsiteX8" fmla="*/ 1498600 w 1947334"/>
              <a:gd name="connsiteY8" fmla="*/ 558800 h 3090333"/>
              <a:gd name="connsiteX9" fmla="*/ 1947334 w 1947334"/>
              <a:gd name="connsiteY9" fmla="*/ 558800 h 3090333"/>
              <a:gd name="connsiteX10" fmla="*/ 1947334 w 1947334"/>
              <a:gd name="connsiteY10" fmla="*/ 0 h 3090333"/>
              <a:gd name="connsiteX0" fmla="*/ 0 w 1947334"/>
              <a:gd name="connsiteY0" fmla="*/ 2997200 h 2997200"/>
              <a:gd name="connsiteX1" fmla="*/ 372534 w 1947334"/>
              <a:gd name="connsiteY1" fmla="*/ 2997200 h 2997200"/>
              <a:gd name="connsiteX2" fmla="*/ 372534 w 1947334"/>
              <a:gd name="connsiteY2" fmla="*/ 2158999 h 2997200"/>
              <a:gd name="connsiteX3" fmla="*/ 728134 w 1947334"/>
              <a:gd name="connsiteY3" fmla="*/ 2158999 h 2997200"/>
              <a:gd name="connsiteX4" fmla="*/ 719667 w 1947334"/>
              <a:gd name="connsiteY4" fmla="*/ 1566333 h 2997200"/>
              <a:gd name="connsiteX5" fmla="*/ 1100666 w 1947334"/>
              <a:gd name="connsiteY5" fmla="*/ 1574799 h 2997200"/>
              <a:gd name="connsiteX6" fmla="*/ 1092200 w 1947334"/>
              <a:gd name="connsiteY6" fmla="*/ 990600 h 2997200"/>
              <a:gd name="connsiteX7" fmla="*/ 1498600 w 1947334"/>
              <a:gd name="connsiteY7" fmla="*/ 982133 h 2997200"/>
              <a:gd name="connsiteX8" fmla="*/ 1498600 w 1947334"/>
              <a:gd name="connsiteY8" fmla="*/ 465667 h 2997200"/>
              <a:gd name="connsiteX9" fmla="*/ 1947334 w 1947334"/>
              <a:gd name="connsiteY9" fmla="*/ 465667 h 2997200"/>
              <a:gd name="connsiteX10" fmla="*/ 1938868 w 1947334"/>
              <a:gd name="connsiteY10" fmla="*/ 0 h 2997200"/>
              <a:gd name="connsiteX0" fmla="*/ 0 w 1947334"/>
              <a:gd name="connsiteY0" fmla="*/ 2997200 h 2997200"/>
              <a:gd name="connsiteX1" fmla="*/ 372534 w 1947334"/>
              <a:gd name="connsiteY1" fmla="*/ 2760133 h 2997200"/>
              <a:gd name="connsiteX2" fmla="*/ 372534 w 1947334"/>
              <a:gd name="connsiteY2" fmla="*/ 2158999 h 2997200"/>
              <a:gd name="connsiteX3" fmla="*/ 728134 w 1947334"/>
              <a:gd name="connsiteY3" fmla="*/ 2158999 h 2997200"/>
              <a:gd name="connsiteX4" fmla="*/ 719667 w 1947334"/>
              <a:gd name="connsiteY4" fmla="*/ 1566333 h 2997200"/>
              <a:gd name="connsiteX5" fmla="*/ 1100666 w 1947334"/>
              <a:gd name="connsiteY5" fmla="*/ 1574799 h 2997200"/>
              <a:gd name="connsiteX6" fmla="*/ 1092200 w 1947334"/>
              <a:gd name="connsiteY6" fmla="*/ 990600 h 2997200"/>
              <a:gd name="connsiteX7" fmla="*/ 1498600 w 1947334"/>
              <a:gd name="connsiteY7" fmla="*/ 982133 h 2997200"/>
              <a:gd name="connsiteX8" fmla="*/ 1498600 w 1947334"/>
              <a:gd name="connsiteY8" fmla="*/ 465667 h 2997200"/>
              <a:gd name="connsiteX9" fmla="*/ 1947334 w 1947334"/>
              <a:gd name="connsiteY9" fmla="*/ 465667 h 2997200"/>
              <a:gd name="connsiteX10" fmla="*/ 1938868 w 1947334"/>
              <a:gd name="connsiteY10" fmla="*/ 0 h 2997200"/>
              <a:gd name="connsiteX0" fmla="*/ 0 w 1938867"/>
              <a:gd name="connsiteY0" fmla="*/ 2768600 h 2768600"/>
              <a:gd name="connsiteX1" fmla="*/ 364067 w 1938867"/>
              <a:gd name="connsiteY1" fmla="*/ 2760133 h 2768600"/>
              <a:gd name="connsiteX2" fmla="*/ 364067 w 1938867"/>
              <a:gd name="connsiteY2" fmla="*/ 2158999 h 2768600"/>
              <a:gd name="connsiteX3" fmla="*/ 719667 w 1938867"/>
              <a:gd name="connsiteY3" fmla="*/ 2158999 h 2768600"/>
              <a:gd name="connsiteX4" fmla="*/ 711200 w 1938867"/>
              <a:gd name="connsiteY4" fmla="*/ 1566333 h 2768600"/>
              <a:gd name="connsiteX5" fmla="*/ 1092199 w 1938867"/>
              <a:gd name="connsiteY5" fmla="*/ 1574799 h 2768600"/>
              <a:gd name="connsiteX6" fmla="*/ 1083733 w 1938867"/>
              <a:gd name="connsiteY6" fmla="*/ 990600 h 2768600"/>
              <a:gd name="connsiteX7" fmla="*/ 1490133 w 1938867"/>
              <a:gd name="connsiteY7" fmla="*/ 982133 h 2768600"/>
              <a:gd name="connsiteX8" fmla="*/ 1490133 w 1938867"/>
              <a:gd name="connsiteY8" fmla="*/ 465667 h 2768600"/>
              <a:gd name="connsiteX9" fmla="*/ 1938867 w 1938867"/>
              <a:gd name="connsiteY9" fmla="*/ 465667 h 2768600"/>
              <a:gd name="connsiteX10" fmla="*/ 1930401 w 1938867"/>
              <a:gd name="connsiteY10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867" h="2768600">
                <a:moveTo>
                  <a:pt x="0" y="2768600"/>
                </a:moveTo>
                <a:lnTo>
                  <a:pt x="364067" y="2760133"/>
                </a:lnTo>
                <a:lnTo>
                  <a:pt x="364067" y="2158999"/>
                </a:lnTo>
                <a:lnTo>
                  <a:pt x="719667" y="2158999"/>
                </a:lnTo>
                <a:lnTo>
                  <a:pt x="711200" y="1566333"/>
                </a:lnTo>
                <a:lnTo>
                  <a:pt x="1092199" y="1574799"/>
                </a:lnTo>
                <a:lnTo>
                  <a:pt x="1083733" y="990600"/>
                </a:lnTo>
                <a:lnTo>
                  <a:pt x="1490133" y="982133"/>
                </a:lnTo>
                <a:lnTo>
                  <a:pt x="1490133" y="465667"/>
                </a:lnTo>
                <a:lnTo>
                  <a:pt x="1938867" y="465667"/>
                </a:lnTo>
                <a:lnTo>
                  <a:pt x="1930401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C66E285-361C-AC90-08FF-6CBEC95015D6}"/>
              </a:ext>
            </a:extLst>
          </p:cNvPr>
          <p:cNvCxnSpPr>
            <a:cxnSpLocks/>
            <a:endCxn id="36" idx="2"/>
          </p:cNvCxnSpPr>
          <p:nvPr/>
        </p:nvCxnSpPr>
        <p:spPr>
          <a:xfrm flipH="1">
            <a:off x="8271933" y="4540765"/>
            <a:ext cx="350263" cy="2090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1FDCAB6-E48D-B239-F9B5-B1B6DA50EC4F}"/>
              </a:ext>
            </a:extLst>
          </p:cNvPr>
          <p:cNvCxnSpPr>
            <a:cxnSpLocks/>
          </p:cNvCxnSpPr>
          <p:nvPr/>
        </p:nvCxnSpPr>
        <p:spPr>
          <a:xfrm flipH="1">
            <a:off x="8637125" y="3920457"/>
            <a:ext cx="350263" cy="2090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6B2793-764B-3CB0-4E15-D055ABD8C1D9}"/>
              </a:ext>
            </a:extLst>
          </p:cNvPr>
          <p:cNvCxnSpPr>
            <a:cxnSpLocks/>
          </p:cNvCxnSpPr>
          <p:nvPr/>
        </p:nvCxnSpPr>
        <p:spPr>
          <a:xfrm flipH="1">
            <a:off x="8993559" y="3409939"/>
            <a:ext cx="419085" cy="1760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9CA48FF-1F0D-FA90-E270-08D694CD6E5E}"/>
              </a:ext>
            </a:extLst>
          </p:cNvPr>
          <p:cNvCxnSpPr>
            <a:cxnSpLocks/>
            <a:endCxn id="36" idx="8"/>
          </p:cNvCxnSpPr>
          <p:nvPr/>
        </p:nvCxnSpPr>
        <p:spPr>
          <a:xfrm flipH="1">
            <a:off x="9397999" y="2870200"/>
            <a:ext cx="448734" cy="1862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7378FA-CA2D-94D5-2B3B-1620443AC3AF}"/>
                  </a:ext>
                </a:extLst>
              </p:cNvPr>
              <p:cNvSpPr txBox="1"/>
              <p:nvPr/>
            </p:nvSpPr>
            <p:spPr>
              <a:xfrm>
                <a:off x="7704251" y="5929422"/>
                <a:ext cx="6286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7378FA-CA2D-94D5-2B3B-1620443A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251" y="5929422"/>
                <a:ext cx="628634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63AE5E0-CDF4-311C-E24E-56FC9E4C075B}"/>
              </a:ext>
            </a:extLst>
          </p:cNvPr>
          <p:cNvCxnSpPr>
            <a:cxnSpLocks/>
          </p:cNvCxnSpPr>
          <p:nvPr/>
        </p:nvCxnSpPr>
        <p:spPr>
          <a:xfrm flipH="1">
            <a:off x="8080223" y="5122827"/>
            <a:ext cx="179358" cy="2352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A55252-EFE9-CEE5-E003-D6E25BE7A1FC}"/>
                  </a:ext>
                </a:extLst>
              </p:cNvPr>
              <p:cNvSpPr txBox="1"/>
              <p:nvPr/>
            </p:nvSpPr>
            <p:spPr>
              <a:xfrm>
                <a:off x="7386819" y="4348759"/>
                <a:ext cx="532517" cy="31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A55252-EFE9-CEE5-E003-D6E25BE7A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819" y="4348759"/>
                <a:ext cx="532517" cy="3103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EA29CC-3D95-5FA3-8CBF-3A1E65B4185A}"/>
              </a:ext>
            </a:extLst>
          </p:cNvPr>
          <p:cNvCxnSpPr>
            <a:cxnSpLocks/>
          </p:cNvCxnSpPr>
          <p:nvPr/>
        </p:nvCxnSpPr>
        <p:spPr>
          <a:xfrm flipH="1">
            <a:off x="7821996" y="4515609"/>
            <a:ext cx="194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A6DAB-5232-5F93-7712-6095CB723D80}"/>
              </a:ext>
            </a:extLst>
          </p:cNvPr>
          <p:cNvCxnSpPr>
            <a:cxnSpLocks/>
          </p:cNvCxnSpPr>
          <p:nvPr/>
        </p:nvCxnSpPr>
        <p:spPr>
          <a:xfrm>
            <a:off x="7946530" y="4517643"/>
            <a:ext cx="662488" cy="4617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C1A4BA-1659-B018-C74B-EEC417EE579B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7907866" y="4749800"/>
            <a:ext cx="364067" cy="713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A5CFFE7-FB45-5048-A014-5E37ED2AC1DD}"/>
              </a:ext>
            </a:extLst>
          </p:cNvPr>
          <p:cNvSpPr/>
          <p:nvPr/>
        </p:nvSpPr>
        <p:spPr>
          <a:xfrm>
            <a:off x="6155267" y="2252133"/>
            <a:ext cx="5537200" cy="403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72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Analysis</a:t>
            </a:r>
            <a:endParaRPr lang="en-IL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6600"/>
                    </a:solidFill>
                  </a:rPr>
                  <a:t>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</a:rPr>
                  <a:t> is fetched to the cache</a:t>
                </a:r>
                <a:endParaRPr lang="en-IL" dirty="0">
                  <a:solidFill>
                    <a:srgbClr val="FF6600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no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2D9692-FE3F-3179-08A1-C381E8F2497B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2D9692-FE3F-3179-08A1-C381E8F24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01F8D-AE59-44A6-24B0-86EAB7547A58}"/>
                  </a:ext>
                </a:extLst>
              </p:cNvPr>
              <p:cNvSpPr txBox="1"/>
              <p:nvPr/>
            </p:nvSpPr>
            <p:spPr>
              <a:xfrm>
                <a:off x="7871319" y="1313659"/>
                <a:ext cx="3284361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01F8D-AE59-44A6-24B0-86EAB754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319" y="1313659"/>
                <a:ext cx="3284361" cy="477888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4AA571CC-9719-CF4C-6912-591BF0E34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91648"/>
              </p:ext>
            </p:extLst>
          </p:nvPr>
        </p:nvGraphicFramePr>
        <p:xfrm>
          <a:off x="3289404" y="2811064"/>
          <a:ext cx="561319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BD745-BADC-A6DA-AC07-3A4A1A344085}"/>
                  </a:ext>
                </a:extLst>
              </p:cNvPr>
              <p:cNvSpPr txBox="1"/>
              <p:nvPr/>
            </p:nvSpPr>
            <p:spPr>
              <a:xfrm>
                <a:off x="2126235" y="2830233"/>
                <a:ext cx="984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𝑂𝑛𝑙𝑖𝑛𝑒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BD745-BADC-A6DA-AC07-3A4A1A344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5" y="2830233"/>
                <a:ext cx="9848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FD81D6-F435-620B-4C7F-25EAC274E098}"/>
                  </a:ext>
                </a:extLst>
              </p:cNvPr>
              <p:cNvSpPr txBox="1"/>
              <p:nvPr/>
            </p:nvSpPr>
            <p:spPr>
              <a:xfrm>
                <a:off x="2126235" y="3181162"/>
                <a:ext cx="1105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𝑂𝑓𝑓𝑙𝑖𝑛𝑒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FD81D6-F435-620B-4C7F-25EAC274E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5" y="3181162"/>
                <a:ext cx="110504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AF02AFBB-D45F-FF3D-C451-862AFD2633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771135"/>
                  </p:ext>
                </p:extLst>
              </p:nvPr>
            </p:nvGraphicFramePr>
            <p:xfrm>
              <a:off x="3289404" y="3282696"/>
              <a:ext cx="5613192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67766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94942958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6680544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889919282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284050861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410185991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20117877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577869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42841294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901451050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3287536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304628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AF02AFBB-D45F-FF3D-C451-862AFD2633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771135"/>
                  </p:ext>
                </p:extLst>
              </p:nvPr>
            </p:nvGraphicFramePr>
            <p:xfrm>
              <a:off x="3289404" y="3282696"/>
              <a:ext cx="5613192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67766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949429586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6680544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889919282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284050861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410185991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20117877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577869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428412944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1901451050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632875368"/>
                        </a:ext>
                      </a:extLst>
                    </a:gridCol>
                    <a:gridCol w="467766">
                      <a:extLst>
                        <a:ext uri="{9D8B030D-6E8A-4147-A177-3AD203B41FA5}">
                          <a16:colId xmlns:a16="http://schemas.microsoft.com/office/drawing/2014/main" val="36304628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2703" t="-3333" r="-11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b="0" dirty="0"/>
                        </a:p>
                      </a:txBody>
                      <a:tcP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64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Analysis</a:t>
            </a:r>
            <a:endParaRPr lang="en-IL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6600"/>
                    </a:solidFill>
                  </a:rPr>
                  <a:t>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</a:rPr>
                  <a:t> is fetched to the cache</a:t>
                </a:r>
                <a:endParaRPr lang="en-IL" dirty="0">
                  <a:solidFill>
                    <a:srgbClr val="FF6600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Otherwise,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was not in cache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increases by at the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2D9692-FE3F-3179-08A1-C381E8F2497B}"/>
                  </a:ext>
                </a:extLst>
              </p:cNvPr>
              <p:cNvSpPr txBox="1"/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2D9692-FE3F-3179-08A1-C381E8F24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15" y="129044"/>
                <a:ext cx="5326458" cy="810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01F8D-AE59-44A6-24B0-86EAB7547A58}"/>
                  </a:ext>
                </a:extLst>
              </p:cNvPr>
              <p:cNvSpPr txBox="1"/>
              <p:nvPr/>
            </p:nvSpPr>
            <p:spPr>
              <a:xfrm>
                <a:off x="7871319" y="1313659"/>
                <a:ext cx="3284361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2.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400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01F8D-AE59-44A6-24B0-86EAB754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319" y="1313659"/>
                <a:ext cx="3284361" cy="477888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22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8C56-7884-F582-85E6-A7BAD34D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Weighted Paging</a:t>
            </a:r>
            <a:endParaRPr lang="en-IL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4563FE70-540E-0C4B-9FA4-AA6B5E080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549"/>
              </p:ext>
            </p:extLst>
          </p:nvPr>
        </p:nvGraphicFramePr>
        <p:xfrm>
          <a:off x="426388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D7424F7-66B3-E16E-8C5B-FCB688C40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56346"/>
              </p:ext>
            </p:extLst>
          </p:nvPr>
        </p:nvGraphicFramePr>
        <p:xfrm>
          <a:off x="2064688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47095DCB-81A7-8FDD-D033-7F9546549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15208"/>
              </p:ext>
            </p:extLst>
          </p:nvPr>
        </p:nvGraphicFramePr>
        <p:xfrm>
          <a:off x="3692191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8F06F5B-1FA6-2A23-B6D3-B982A8A40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44352"/>
              </p:ext>
            </p:extLst>
          </p:nvPr>
        </p:nvGraphicFramePr>
        <p:xfrm>
          <a:off x="5330491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FCF61576-F5F9-340A-BA58-C834161F2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91434"/>
              </p:ext>
            </p:extLst>
          </p:nvPr>
        </p:nvGraphicFramePr>
        <p:xfrm>
          <a:off x="6956722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D760A62-EF18-C48F-BE27-342AAD399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9490"/>
              </p:ext>
            </p:extLst>
          </p:nvPr>
        </p:nvGraphicFramePr>
        <p:xfrm>
          <a:off x="8595022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068D603B-8E54-32FD-6D69-7415809AA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23825"/>
              </p:ext>
            </p:extLst>
          </p:nvPr>
        </p:nvGraphicFramePr>
        <p:xfrm>
          <a:off x="10205711" y="32043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36DEFB-6B30-9639-2BC3-B3635B53A804}"/>
                  </a:ext>
                </a:extLst>
              </p:cNvPr>
              <p:cNvSpPr txBox="1"/>
              <p:nvPr/>
            </p:nvSpPr>
            <p:spPr>
              <a:xfrm>
                <a:off x="662612" y="3629362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36DEFB-6B30-9639-2BC3-B3635B53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2" y="3629362"/>
                <a:ext cx="953124" cy="646331"/>
              </a:xfrm>
              <a:prstGeom prst="rect">
                <a:avLst/>
              </a:prstGeom>
              <a:blipFill>
                <a:blip r:embed="rId2"/>
                <a:stretch>
                  <a:fillRect l="-1282" b="-6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77CFFC-9317-7D24-C141-3302F63F09BB}"/>
                  </a:ext>
                </a:extLst>
              </p:cNvPr>
              <p:cNvSpPr txBox="1"/>
              <p:nvPr/>
            </p:nvSpPr>
            <p:spPr>
              <a:xfrm>
                <a:off x="2300912" y="3611832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77CFFC-9317-7D24-C141-3302F63F0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12" y="3611832"/>
                <a:ext cx="953124" cy="646331"/>
              </a:xfrm>
              <a:prstGeom prst="rect">
                <a:avLst/>
              </a:prstGeom>
              <a:blipFill>
                <a:blip r:embed="rId3"/>
                <a:stretch>
                  <a:fillRect l="-1274" b="-56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29A30B-E8B9-9FBF-54BE-4DD48BB41120}"/>
                  </a:ext>
                </a:extLst>
              </p:cNvPr>
              <p:cNvSpPr txBox="1"/>
              <p:nvPr/>
            </p:nvSpPr>
            <p:spPr>
              <a:xfrm>
                <a:off x="3939212" y="3629362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29A30B-E8B9-9FBF-54BE-4DD48BB41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12" y="3629362"/>
                <a:ext cx="953124" cy="646331"/>
              </a:xfrm>
              <a:prstGeom prst="rect">
                <a:avLst/>
              </a:prstGeom>
              <a:blipFill>
                <a:blip r:embed="rId4"/>
                <a:stretch>
                  <a:fillRect l="-1911" b="-6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A4E0014-869F-7CC5-5933-6760C933C52E}"/>
                  </a:ext>
                </a:extLst>
              </p:cNvPr>
              <p:cNvSpPr txBox="1"/>
              <p:nvPr/>
            </p:nvSpPr>
            <p:spPr>
              <a:xfrm>
                <a:off x="5649918" y="3629362"/>
                <a:ext cx="953124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𝐻𝑖𝑡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A4E0014-869F-7CC5-5933-6760C933C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18" y="3629362"/>
                <a:ext cx="953124" cy="369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51A2608-61A0-24B0-4CA5-EF95A81F0449}"/>
                  </a:ext>
                </a:extLst>
              </p:cNvPr>
              <p:cNvSpPr txBox="1"/>
              <p:nvPr/>
            </p:nvSpPr>
            <p:spPr>
              <a:xfrm>
                <a:off x="7184377" y="3611831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51A2608-61A0-24B0-4CA5-EF95A81F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377" y="3611831"/>
                <a:ext cx="953124" cy="646331"/>
              </a:xfrm>
              <a:prstGeom prst="rect">
                <a:avLst/>
              </a:prstGeom>
              <a:blipFill>
                <a:blip r:embed="rId6"/>
                <a:stretch>
                  <a:fillRect l="-1282" b="-56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4E2018-35B8-12E8-01E8-AD7EA59D799C}"/>
                  </a:ext>
                </a:extLst>
              </p:cNvPr>
              <p:cNvSpPr txBox="1"/>
              <p:nvPr/>
            </p:nvSpPr>
            <p:spPr>
              <a:xfrm>
                <a:off x="8894125" y="3629362"/>
                <a:ext cx="953124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𝐻𝑖𝑡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4E2018-35B8-12E8-01E8-AD7EA59D7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125" y="3629362"/>
                <a:ext cx="953124" cy="3693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713F9B2-3AEC-164A-92D1-02FBBCF90795}"/>
                  </a:ext>
                </a:extLst>
              </p:cNvPr>
              <p:cNvSpPr txBox="1"/>
              <p:nvPr/>
            </p:nvSpPr>
            <p:spPr>
              <a:xfrm>
                <a:off x="10533383" y="3629362"/>
                <a:ext cx="953124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𝐻𝑖𝑡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713F9B2-3AEC-164A-92D1-02FBBCF9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383" y="3629362"/>
                <a:ext cx="953124" cy="369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3D7125-D49E-720D-5377-5BFAE2958A6A}"/>
                  </a:ext>
                </a:extLst>
              </p:cNvPr>
              <p:cNvSpPr txBox="1"/>
              <p:nvPr/>
            </p:nvSpPr>
            <p:spPr>
              <a:xfrm>
                <a:off x="339220" y="2240015"/>
                <a:ext cx="6263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Request Sequence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=1,2,3,2,4,1,2,…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3D7125-D49E-720D-5377-5BFAE295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0" y="2240015"/>
                <a:ext cx="6263821" cy="461665"/>
              </a:xfrm>
              <a:prstGeom prst="rect">
                <a:avLst/>
              </a:prstGeom>
              <a:blipFill>
                <a:blip r:embed="rId9"/>
                <a:stretch>
                  <a:fillRect l="-155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8F82E1-A960-48BC-E0B6-BA3A3047B28C}"/>
                  </a:ext>
                </a:extLst>
              </p:cNvPr>
              <p:cNvSpPr txBox="1"/>
              <p:nvPr/>
            </p:nvSpPr>
            <p:spPr>
              <a:xfrm>
                <a:off x="339219" y="5042150"/>
                <a:ext cx="6263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Total cost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8F82E1-A960-48BC-E0B6-BA3A3047B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9" y="5042150"/>
                <a:ext cx="6263821" cy="461665"/>
              </a:xfrm>
              <a:prstGeom prst="rect">
                <a:avLst/>
              </a:prstGeom>
              <a:blipFill>
                <a:blip r:embed="rId10"/>
                <a:stretch>
                  <a:fillRect l="-155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E0718DF-A337-4E0D-F768-CCFC89B98FAB}"/>
              </a:ext>
            </a:extLst>
          </p:cNvPr>
          <p:cNvSpPr txBox="1"/>
          <p:nvPr/>
        </p:nvSpPr>
        <p:spPr>
          <a:xfrm>
            <a:off x="358350" y="5684812"/>
            <a:ext cx="626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Minimize Cost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6281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Using methods to deterministically combine the algorithm with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r>
                  <a:rPr lang="en-US" dirty="0"/>
                  <a:t> online algorithm yields a ratio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For more details see min-operator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𝐹𝑖𝑎𝑡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𝑅𝑎𝑏𝑎𝑛𝑖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𝑅𝑎𝑣𝑖𝑑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𝐶𝑜𝑚𝑝𝑒𝑡𝑖𝑡𝑖𝑣𝑒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𝑠𝑒𝑟𝑣𝑒𝑟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𝑎𝑙𝑔𝑜𝑟𝑖𝑡h𝑚𝑠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2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Ranks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F098C4-2489-0508-33E4-3C3AEBB4D3DA}"/>
                  </a:ext>
                </a:extLst>
              </p:cNvPr>
              <p:cNvSpPr txBox="1"/>
              <p:nvPr/>
            </p:nvSpPr>
            <p:spPr>
              <a:xfrm>
                <a:off x="903315" y="1801363"/>
                <a:ext cx="7484745" cy="125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Fix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=1,2,3,2,1</m:t>
                    </m:r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=5,4,6,6,6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𝑝𝑟𝑒𝑑𝑖𝑐𝑡𝑖𝑜𝑛𝑠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Run LFD according to </a:t>
                </a:r>
                <a:r>
                  <a:rPr lang="en-US" b="1" dirty="0"/>
                  <a:t>predicted</a:t>
                </a:r>
                <a:r>
                  <a:rPr lang="en-US" dirty="0"/>
                  <a:t> times on different cache sizes: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F098C4-2489-0508-33E4-3C3AEBB4D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15" y="1801363"/>
                <a:ext cx="7484745" cy="1250086"/>
              </a:xfrm>
              <a:prstGeom prst="rect">
                <a:avLst/>
              </a:prstGeom>
              <a:blipFill>
                <a:blip r:embed="rId3"/>
                <a:stretch>
                  <a:fillRect l="-508" t="-2000" b="-7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24A0B255-5796-3A2C-F1B4-09DDBD8BEADC}"/>
              </a:ext>
            </a:extLst>
          </p:cNvPr>
          <p:cNvGraphicFramePr>
            <a:graphicFrameLocks noGrp="1"/>
          </p:cNvGraphicFramePr>
          <p:nvPr/>
        </p:nvGraphicFramePr>
        <p:xfrm>
          <a:off x="2095410" y="4909997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794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1238194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C374A6-1C18-CEDD-3D3F-16D569364E54}"/>
                  </a:ext>
                </a:extLst>
              </p:cNvPr>
              <p:cNvSpPr txBox="1"/>
              <p:nvPr/>
            </p:nvSpPr>
            <p:spPr>
              <a:xfrm>
                <a:off x="2054770" y="5371068"/>
                <a:ext cx="1487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C374A6-1C18-CEDD-3D3F-16D56936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770" y="5371068"/>
                <a:ext cx="1487761" cy="830997"/>
              </a:xfrm>
              <a:prstGeom prst="rect">
                <a:avLst/>
              </a:prstGeom>
              <a:blipFill>
                <a:blip r:embed="rId4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66D677D7-1B86-5C90-D664-4FD9BD6EA362}"/>
              </a:ext>
            </a:extLst>
          </p:cNvPr>
          <p:cNvGraphicFramePr>
            <a:graphicFrameLocks noGrp="1"/>
          </p:cNvGraphicFramePr>
          <p:nvPr/>
        </p:nvGraphicFramePr>
        <p:xfrm>
          <a:off x="3674443" y="4903485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794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252622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88E3907E-BB9A-B522-D08E-75BE1F145FA0}"/>
              </a:ext>
            </a:extLst>
          </p:cNvPr>
          <p:cNvGraphicFramePr>
            <a:graphicFrameLocks noGrp="1"/>
          </p:cNvGraphicFramePr>
          <p:nvPr/>
        </p:nvGraphicFramePr>
        <p:xfrm>
          <a:off x="5253476" y="4905455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794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132870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41B875A8-E216-751B-BC62-ACE07144F6ED}"/>
              </a:ext>
            </a:extLst>
          </p:cNvPr>
          <p:cNvGraphicFramePr>
            <a:graphicFrameLocks noGrp="1"/>
          </p:cNvGraphicFramePr>
          <p:nvPr/>
        </p:nvGraphicFramePr>
        <p:xfrm>
          <a:off x="6832509" y="4909997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794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354472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58E4AC3E-DAD0-3F8D-A345-07D07C9B5FE9}"/>
              </a:ext>
            </a:extLst>
          </p:cNvPr>
          <p:cNvGraphicFramePr>
            <a:graphicFrameLocks noGrp="1"/>
          </p:cNvGraphicFramePr>
          <p:nvPr/>
        </p:nvGraphicFramePr>
        <p:xfrm>
          <a:off x="8411542" y="4909997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794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316794">
                  <a:extLst>
                    <a:ext uri="{9D8B030D-6E8A-4147-A177-3AD203B41FA5}">
                      <a16:colId xmlns:a16="http://schemas.microsoft.com/office/drawing/2014/main" val="322480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02D18756-AEE9-FDC9-110C-BB38A3CC2D35}"/>
              </a:ext>
            </a:extLst>
          </p:cNvPr>
          <p:cNvGraphicFramePr>
            <a:graphicFrameLocks noGrp="1"/>
          </p:cNvGraphicFramePr>
          <p:nvPr/>
        </p:nvGraphicFramePr>
        <p:xfrm>
          <a:off x="2095410" y="4160798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258991D0-3588-078F-D5B8-3711EEB9D1B1}"/>
              </a:ext>
            </a:extLst>
          </p:cNvPr>
          <p:cNvGraphicFramePr>
            <a:graphicFrameLocks noGrp="1"/>
          </p:cNvGraphicFramePr>
          <p:nvPr/>
        </p:nvGraphicFramePr>
        <p:xfrm>
          <a:off x="3674443" y="4154286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3CA6EDF6-6D72-3E51-25B0-4F027D7409EA}"/>
              </a:ext>
            </a:extLst>
          </p:cNvPr>
          <p:cNvGraphicFramePr>
            <a:graphicFrameLocks noGrp="1"/>
          </p:cNvGraphicFramePr>
          <p:nvPr/>
        </p:nvGraphicFramePr>
        <p:xfrm>
          <a:off x="5253476" y="4156256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D4B2A56A-EFD0-8B14-B6E3-4F72E64D753B}"/>
              </a:ext>
            </a:extLst>
          </p:cNvPr>
          <p:cNvGraphicFramePr>
            <a:graphicFrameLocks noGrp="1"/>
          </p:cNvGraphicFramePr>
          <p:nvPr/>
        </p:nvGraphicFramePr>
        <p:xfrm>
          <a:off x="6832509" y="4160798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DFD15FCD-79FD-C490-97AB-A6F71A336CD7}"/>
              </a:ext>
            </a:extLst>
          </p:cNvPr>
          <p:cNvGraphicFramePr>
            <a:graphicFrameLocks noGrp="1"/>
          </p:cNvGraphicFramePr>
          <p:nvPr/>
        </p:nvGraphicFramePr>
        <p:xfrm>
          <a:off x="8411542" y="4160798"/>
          <a:ext cx="950382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C511532A-C208-F219-A63A-A01DD681A06B}"/>
              </a:ext>
            </a:extLst>
          </p:cNvPr>
          <p:cNvGraphicFramePr>
            <a:graphicFrameLocks noGrp="1"/>
          </p:cNvGraphicFramePr>
          <p:nvPr/>
        </p:nvGraphicFramePr>
        <p:xfrm>
          <a:off x="2095410" y="344261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24C54F1E-3605-9A67-90C7-356C4E62CBDD}"/>
              </a:ext>
            </a:extLst>
          </p:cNvPr>
          <p:cNvGraphicFramePr>
            <a:graphicFrameLocks noGrp="1"/>
          </p:cNvGraphicFramePr>
          <p:nvPr/>
        </p:nvGraphicFramePr>
        <p:xfrm>
          <a:off x="3674443" y="34361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AC232A8B-6FDD-1561-DB54-F4C24134B1A2}"/>
              </a:ext>
            </a:extLst>
          </p:cNvPr>
          <p:cNvGraphicFramePr>
            <a:graphicFrameLocks noGrp="1"/>
          </p:cNvGraphicFramePr>
          <p:nvPr/>
        </p:nvGraphicFramePr>
        <p:xfrm>
          <a:off x="5253476" y="343807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A88E0393-B83B-6B92-514D-C8A96C4D2AEF}"/>
              </a:ext>
            </a:extLst>
          </p:cNvPr>
          <p:cNvGraphicFramePr>
            <a:graphicFrameLocks noGrp="1"/>
          </p:cNvGraphicFramePr>
          <p:nvPr/>
        </p:nvGraphicFramePr>
        <p:xfrm>
          <a:off x="6832509" y="344261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70EDAD1A-D965-8AF1-6C56-AE14C94A88FA}"/>
              </a:ext>
            </a:extLst>
          </p:cNvPr>
          <p:cNvGraphicFramePr>
            <a:graphicFrameLocks noGrp="1"/>
          </p:cNvGraphicFramePr>
          <p:nvPr/>
        </p:nvGraphicFramePr>
        <p:xfrm>
          <a:off x="8411542" y="344261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ADA534-64A6-903D-27D9-7B135C76E903}"/>
                  </a:ext>
                </a:extLst>
              </p:cNvPr>
              <p:cNvSpPr txBox="1"/>
              <p:nvPr/>
            </p:nvSpPr>
            <p:spPr>
              <a:xfrm>
                <a:off x="896951" y="3444126"/>
                <a:ext cx="108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ADA534-64A6-903D-27D9-7B135C76E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51" y="3444126"/>
                <a:ext cx="10842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A4D568-1DB9-368D-C43D-A905EFC27FFF}"/>
                  </a:ext>
                </a:extLst>
              </p:cNvPr>
              <p:cNvSpPr txBox="1"/>
              <p:nvPr/>
            </p:nvSpPr>
            <p:spPr>
              <a:xfrm>
                <a:off x="896950" y="4162306"/>
                <a:ext cx="108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A4D568-1DB9-368D-C43D-A905EFC2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50" y="4162306"/>
                <a:ext cx="10842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1AD3D4-C371-D7D0-77F7-7905B781254D}"/>
                  </a:ext>
                </a:extLst>
              </p:cNvPr>
              <p:cNvSpPr txBox="1"/>
              <p:nvPr/>
            </p:nvSpPr>
            <p:spPr>
              <a:xfrm>
                <a:off x="899308" y="4911505"/>
                <a:ext cx="108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L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1AD3D4-C371-D7D0-77F7-7905B7812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8" y="4911505"/>
                <a:ext cx="10842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7E2094-3CF8-9780-54DF-6EB3B1AD5651}"/>
                  </a:ext>
                </a:extLst>
              </p:cNvPr>
              <p:cNvSpPr txBox="1"/>
              <p:nvPr/>
            </p:nvSpPr>
            <p:spPr>
              <a:xfrm>
                <a:off x="3674443" y="5371067"/>
                <a:ext cx="1487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7E2094-3CF8-9780-54DF-6EB3B1AD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43" y="5371067"/>
                <a:ext cx="1487761" cy="830997"/>
              </a:xfrm>
              <a:prstGeom prst="rect">
                <a:avLst/>
              </a:prstGeom>
              <a:blipFill>
                <a:blip r:embed="rId8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D94BA6-2570-C981-FBCE-900FCFAA1F4D}"/>
                  </a:ext>
                </a:extLst>
              </p:cNvPr>
              <p:cNvSpPr txBox="1"/>
              <p:nvPr/>
            </p:nvSpPr>
            <p:spPr>
              <a:xfrm>
                <a:off x="5253476" y="5371066"/>
                <a:ext cx="1487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D94BA6-2570-C981-FBCE-900FCFAA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76" y="5371066"/>
                <a:ext cx="1487761" cy="830997"/>
              </a:xfrm>
              <a:prstGeom prst="rect">
                <a:avLst/>
              </a:prstGeom>
              <a:blipFill>
                <a:blip r:embed="rId9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302670-EF98-ED0D-F2CC-84645645F792}"/>
                  </a:ext>
                </a:extLst>
              </p:cNvPr>
              <p:cNvSpPr txBox="1"/>
              <p:nvPr/>
            </p:nvSpPr>
            <p:spPr>
              <a:xfrm>
                <a:off x="6873149" y="5371065"/>
                <a:ext cx="1487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302670-EF98-ED0D-F2CC-84645645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49" y="5371065"/>
                <a:ext cx="1487761" cy="830997"/>
              </a:xfrm>
              <a:prstGeom prst="rect">
                <a:avLst/>
              </a:prstGeom>
              <a:blipFill>
                <a:blip r:embed="rId10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923F0E-FF66-232A-DBA7-3DEE741C187B}"/>
                  </a:ext>
                </a:extLst>
              </p:cNvPr>
              <p:cNvSpPr txBox="1"/>
              <p:nvPr/>
            </p:nvSpPr>
            <p:spPr>
              <a:xfrm>
                <a:off x="8452182" y="5362741"/>
                <a:ext cx="14877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923F0E-FF66-232A-DBA7-3DEE741C1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82" y="5362741"/>
                <a:ext cx="1487761" cy="830997"/>
              </a:xfrm>
              <a:prstGeom prst="rect">
                <a:avLst/>
              </a:prstGeom>
              <a:blipFill>
                <a:blip r:embed="rId11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5445D1-2DDF-C3AF-6399-73727AEBE91A}"/>
              </a:ext>
            </a:extLst>
          </p:cNvPr>
          <p:cNvCxnSpPr>
            <a:endCxn id="30" idx="1"/>
          </p:cNvCxnSpPr>
          <p:nvPr/>
        </p:nvCxnSpPr>
        <p:spPr>
          <a:xfrm>
            <a:off x="2773680" y="5537200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4668AC-0610-6C56-99FD-A02250EDCEDC}"/>
              </a:ext>
            </a:extLst>
          </p:cNvPr>
          <p:cNvCxnSpPr/>
          <p:nvPr/>
        </p:nvCxnSpPr>
        <p:spPr>
          <a:xfrm>
            <a:off x="4393353" y="5537200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5253D5-88EE-78D7-798C-2D77B807F320}"/>
              </a:ext>
            </a:extLst>
          </p:cNvPr>
          <p:cNvCxnSpPr/>
          <p:nvPr/>
        </p:nvCxnSpPr>
        <p:spPr>
          <a:xfrm>
            <a:off x="4393352" y="5786563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53956C-09DA-FB40-6808-8AC78B3157C3}"/>
              </a:ext>
            </a:extLst>
          </p:cNvPr>
          <p:cNvCxnSpPr/>
          <p:nvPr/>
        </p:nvCxnSpPr>
        <p:spPr>
          <a:xfrm>
            <a:off x="5972386" y="5507220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25CD31-3B65-70A9-59ED-0A35981717A0}"/>
              </a:ext>
            </a:extLst>
          </p:cNvPr>
          <p:cNvCxnSpPr/>
          <p:nvPr/>
        </p:nvCxnSpPr>
        <p:spPr>
          <a:xfrm>
            <a:off x="5972386" y="5786563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61E5388-1B87-3C17-AFFF-8BE2DF4866FA}"/>
              </a:ext>
            </a:extLst>
          </p:cNvPr>
          <p:cNvCxnSpPr/>
          <p:nvPr/>
        </p:nvCxnSpPr>
        <p:spPr>
          <a:xfrm>
            <a:off x="7592059" y="5537586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2D6F898-4D2E-768C-0E02-0A11FD7F3F98}"/>
              </a:ext>
            </a:extLst>
          </p:cNvPr>
          <p:cNvCxnSpPr/>
          <p:nvPr/>
        </p:nvCxnSpPr>
        <p:spPr>
          <a:xfrm>
            <a:off x="7561579" y="5792086"/>
            <a:ext cx="900763" cy="249366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Ranks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Page ranks for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well defined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Proof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Page with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the furthest </a:t>
                </a:r>
                <a:r>
                  <a:rPr lang="en-US" b="1" dirty="0"/>
                  <a:t>predicted </a:t>
                </a:r>
                <a:r>
                  <a:rPr lang="en-US" dirty="0"/>
                  <a:t>arrival time among pages with ranks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IL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0A62291-093D-ABFD-F4CE-92AB656081B4}"/>
              </a:ext>
            </a:extLst>
          </p:cNvPr>
          <p:cNvGraphicFramePr>
            <a:graphicFrameLocks noGrp="1"/>
          </p:cNvGraphicFramePr>
          <p:nvPr/>
        </p:nvGraphicFramePr>
        <p:xfrm>
          <a:off x="2440850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E2A8F1-5666-FFF2-0BA4-87E03791E04C}"/>
              </a:ext>
            </a:extLst>
          </p:cNvPr>
          <p:cNvGraphicFramePr>
            <a:graphicFrameLocks noGrp="1"/>
          </p:cNvGraphicFramePr>
          <p:nvPr/>
        </p:nvGraphicFramePr>
        <p:xfrm>
          <a:off x="2916041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208C1D-95F5-4D72-F8AC-7E13969BCE94}"/>
              </a:ext>
            </a:extLst>
          </p:cNvPr>
          <p:cNvGraphicFramePr>
            <a:graphicFrameLocks noGrp="1"/>
          </p:cNvGraphicFramePr>
          <p:nvPr/>
        </p:nvGraphicFramePr>
        <p:xfrm>
          <a:off x="1503680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61C3F1F4-B6E6-9E61-9E7F-179DD94B44DB}"/>
              </a:ext>
            </a:extLst>
          </p:cNvPr>
          <p:cNvGraphicFramePr>
            <a:graphicFrameLocks noGrp="1"/>
          </p:cNvGraphicFramePr>
          <p:nvPr/>
        </p:nvGraphicFramePr>
        <p:xfrm>
          <a:off x="3830442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032A2F35-5484-5A7D-C050-7075E059B71F}"/>
              </a:ext>
            </a:extLst>
          </p:cNvPr>
          <p:cNvGraphicFramePr>
            <a:graphicFrameLocks noGrp="1"/>
          </p:cNvGraphicFramePr>
          <p:nvPr/>
        </p:nvGraphicFramePr>
        <p:xfrm>
          <a:off x="4305633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FBA0CA-258C-56F1-3031-01207E1666CC}"/>
              </a:ext>
            </a:extLst>
          </p:cNvPr>
          <p:cNvGraphicFramePr>
            <a:graphicFrameLocks noGrp="1"/>
          </p:cNvGraphicFramePr>
          <p:nvPr/>
        </p:nvGraphicFramePr>
        <p:xfrm>
          <a:off x="4780944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1F44C87-BE8B-9D8D-E7EA-F10FCF62EC60}"/>
              </a:ext>
            </a:extLst>
          </p:cNvPr>
          <p:cNvGraphicFramePr>
            <a:graphicFrameLocks noGrp="1"/>
          </p:cNvGraphicFramePr>
          <p:nvPr/>
        </p:nvGraphicFramePr>
        <p:xfrm>
          <a:off x="5695345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76609CD8-31AF-D7C8-E6F2-27309855E749}"/>
              </a:ext>
            </a:extLst>
          </p:cNvPr>
          <p:cNvGraphicFramePr>
            <a:graphicFrameLocks noGrp="1"/>
          </p:cNvGraphicFramePr>
          <p:nvPr/>
        </p:nvGraphicFramePr>
        <p:xfrm>
          <a:off x="6170536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D44EE8-6557-BB5E-A8E7-A41C2BFE3EC4}"/>
              </a:ext>
            </a:extLst>
          </p:cNvPr>
          <p:cNvGraphicFramePr>
            <a:graphicFrameLocks noGrp="1"/>
          </p:cNvGraphicFramePr>
          <p:nvPr/>
        </p:nvGraphicFramePr>
        <p:xfrm>
          <a:off x="6645847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19DC15C-5B1E-C5EA-958A-5DD58CA38EA3}"/>
              </a:ext>
            </a:extLst>
          </p:cNvPr>
          <p:cNvGraphicFramePr>
            <a:graphicFrameLocks noGrp="1"/>
          </p:cNvGraphicFramePr>
          <p:nvPr/>
        </p:nvGraphicFramePr>
        <p:xfrm>
          <a:off x="7124489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BD4DF02-D242-3F17-8003-D10CBE20ED4B}"/>
              </a:ext>
            </a:extLst>
          </p:cNvPr>
          <p:cNvGraphicFramePr>
            <a:graphicFrameLocks noGrp="1"/>
          </p:cNvGraphicFramePr>
          <p:nvPr/>
        </p:nvGraphicFramePr>
        <p:xfrm>
          <a:off x="8004496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D3B8E5DB-718D-E03C-8F09-72C78B6F8870}"/>
              </a:ext>
            </a:extLst>
          </p:cNvPr>
          <p:cNvGraphicFramePr>
            <a:graphicFrameLocks noGrp="1"/>
          </p:cNvGraphicFramePr>
          <p:nvPr/>
        </p:nvGraphicFramePr>
        <p:xfrm>
          <a:off x="8479687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4D5FE4D-AC59-1D76-DF1D-30BB20BCF9E8}"/>
              </a:ext>
            </a:extLst>
          </p:cNvPr>
          <p:cNvGraphicFramePr>
            <a:graphicFrameLocks noGrp="1"/>
          </p:cNvGraphicFramePr>
          <p:nvPr/>
        </p:nvGraphicFramePr>
        <p:xfrm>
          <a:off x="8954998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8A60BF-9ECA-7B97-1D1E-77226793C307}"/>
              </a:ext>
            </a:extLst>
          </p:cNvPr>
          <p:cNvGraphicFramePr>
            <a:graphicFrameLocks noGrp="1"/>
          </p:cNvGraphicFramePr>
          <p:nvPr/>
        </p:nvGraphicFramePr>
        <p:xfrm>
          <a:off x="9433640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5404A2E8-10F6-DD25-306A-27C120AD34DC}"/>
              </a:ext>
            </a:extLst>
          </p:cNvPr>
          <p:cNvGraphicFramePr>
            <a:graphicFrameLocks noGrp="1"/>
          </p:cNvGraphicFramePr>
          <p:nvPr/>
        </p:nvGraphicFramePr>
        <p:xfrm>
          <a:off x="9920697" y="274828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16869-8B22-CC48-19C8-58504438CE27}"/>
                  </a:ext>
                </a:extLst>
              </p:cNvPr>
              <p:cNvSpPr txBox="1"/>
              <p:nvPr/>
            </p:nvSpPr>
            <p:spPr>
              <a:xfrm>
                <a:off x="2011121" y="2748280"/>
                <a:ext cx="410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16869-8B22-CC48-19C8-58504438C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21" y="2748280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1CDEB-3DE3-4F40-6623-C31A2E8890CB}"/>
                  </a:ext>
                </a:extLst>
              </p:cNvPr>
              <p:cNvSpPr txBox="1"/>
              <p:nvPr/>
            </p:nvSpPr>
            <p:spPr>
              <a:xfrm>
                <a:off x="3403098" y="2748280"/>
                <a:ext cx="410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1CDEB-3DE3-4F40-6623-C31A2E88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98" y="2748280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D116A7-2F17-2F1C-758D-793FEB27996B}"/>
                  </a:ext>
                </a:extLst>
              </p:cNvPr>
              <p:cNvSpPr txBox="1"/>
              <p:nvPr/>
            </p:nvSpPr>
            <p:spPr>
              <a:xfrm>
                <a:off x="5272789" y="2748280"/>
                <a:ext cx="410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D116A7-2F17-2F1C-758D-793FEB279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89" y="2748280"/>
                <a:ext cx="4106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1ABA9-57E5-AAA5-17A5-1D1DDE358CC3}"/>
                  </a:ext>
                </a:extLst>
              </p:cNvPr>
              <p:cNvSpPr txBox="1"/>
              <p:nvPr/>
            </p:nvSpPr>
            <p:spPr>
              <a:xfrm>
                <a:off x="7581940" y="2748280"/>
                <a:ext cx="410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1ABA9-57E5-AAA5-17A5-1D1DDE358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40" y="2748280"/>
                <a:ext cx="410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Update</a:t>
            </a:r>
            <a:endParaRPr lang="en-I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56EC9E-CD92-41D8-83D5-E9E916972C88}"/>
              </a:ext>
            </a:extLst>
          </p:cNvPr>
          <p:cNvGraphicFramePr>
            <a:graphicFrameLocks noGrp="1"/>
          </p:cNvGraphicFramePr>
          <p:nvPr/>
        </p:nvGraphicFramePr>
        <p:xfrm>
          <a:off x="1537926" y="5151122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E9E60C4-2368-62C3-B93F-FB768FEBBA13}"/>
              </a:ext>
            </a:extLst>
          </p:cNvPr>
          <p:cNvGraphicFramePr>
            <a:graphicFrameLocks noGrp="1"/>
          </p:cNvGraphicFramePr>
          <p:nvPr/>
        </p:nvGraphicFramePr>
        <p:xfrm>
          <a:off x="2013117" y="5151122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4B2246-D902-AD02-83D6-C00BE6FC6B5B}"/>
              </a:ext>
            </a:extLst>
          </p:cNvPr>
          <p:cNvGraphicFramePr>
            <a:graphicFrameLocks noGrp="1"/>
          </p:cNvGraphicFramePr>
          <p:nvPr/>
        </p:nvGraphicFramePr>
        <p:xfrm>
          <a:off x="1534355" y="580982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075919B-6CA5-6891-37EC-416EFEB0396D}"/>
              </a:ext>
            </a:extLst>
          </p:cNvPr>
          <p:cNvGraphicFramePr>
            <a:graphicFrameLocks noGrp="1"/>
          </p:cNvGraphicFramePr>
          <p:nvPr/>
        </p:nvGraphicFramePr>
        <p:xfrm>
          <a:off x="1537806" y="446765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C44E56F-F4EA-0936-A178-B376F0E31C28}"/>
              </a:ext>
            </a:extLst>
          </p:cNvPr>
          <p:cNvGraphicFramePr>
            <a:graphicFrameLocks noGrp="1"/>
          </p:cNvGraphicFramePr>
          <p:nvPr/>
        </p:nvGraphicFramePr>
        <p:xfrm>
          <a:off x="2012997" y="446765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8E1B03-B303-8059-59D9-31DFFF58E9AF}"/>
              </a:ext>
            </a:extLst>
          </p:cNvPr>
          <p:cNvGraphicFramePr>
            <a:graphicFrameLocks noGrp="1"/>
          </p:cNvGraphicFramePr>
          <p:nvPr/>
        </p:nvGraphicFramePr>
        <p:xfrm>
          <a:off x="2488308" y="446765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F45EA149-C2C1-FBB3-B737-A67DA79F977A}"/>
              </a:ext>
            </a:extLst>
          </p:cNvPr>
          <p:cNvGraphicFramePr>
            <a:graphicFrameLocks noGrp="1"/>
          </p:cNvGraphicFramePr>
          <p:nvPr/>
        </p:nvGraphicFramePr>
        <p:xfrm>
          <a:off x="1534355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2621A03-CF0A-4E63-9C33-8493D7381991}"/>
              </a:ext>
            </a:extLst>
          </p:cNvPr>
          <p:cNvGraphicFramePr>
            <a:graphicFrameLocks noGrp="1"/>
          </p:cNvGraphicFramePr>
          <p:nvPr/>
        </p:nvGraphicFramePr>
        <p:xfrm>
          <a:off x="2009546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96340F-F8E1-0BD3-5470-A31F68BBBF2B}"/>
              </a:ext>
            </a:extLst>
          </p:cNvPr>
          <p:cNvGraphicFramePr>
            <a:graphicFrameLocks noGrp="1"/>
          </p:cNvGraphicFramePr>
          <p:nvPr/>
        </p:nvGraphicFramePr>
        <p:xfrm>
          <a:off x="2484857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33BA087-B533-AC27-3DB7-21F9AD147A42}"/>
              </a:ext>
            </a:extLst>
          </p:cNvPr>
          <p:cNvGraphicFramePr>
            <a:graphicFrameLocks noGrp="1"/>
          </p:cNvGraphicFramePr>
          <p:nvPr/>
        </p:nvGraphicFramePr>
        <p:xfrm>
          <a:off x="2963499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99153218-5368-3F22-9DF4-5CC066D176BF}"/>
              </a:ext>
            </a:extLst>
          </p:cNvPr>
          <p:cNvGraphicFramePr>
            <a:graphicFrameLocks noGrp="1"/>
          </p:cNvGraphicFramePr>
          <p:nvPr/>
        </p:nvGraphicFramePr>
        <p:xfrm>
          <a:off x="1534355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242224CD-688B-4A9F-C694-ACAAF60FBE2E}"/>
              </a:ext>
            </a:extLst>
          </p:cNvPr>
          <p:cNvGraphicFramePr>
            <a:graphicFrameLocks noGrp="1"/>
          </p:cNvGraphicFramePr>
          <p:nvPr/>
        </p:nvGraphicFramePr>
        <p:xfrm>
          <a:off x="2009546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ECA18E-8FFD-B800-8DD8-A603CE956D5D}"/>
              </a:ext>
            </a:extLst>
          </p:cNvPr>
          <p:cNvGraphicFramePr>
            <a:graphicFrameLocks noGrp="1"/>
          </p:cNvGraphicFramePr>
          <p:nvPr/>
        </p:nvGraphicFramePr>
        <p:xfrm>
          <a:off x="2484857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C2C1A1-DAE6-A036-6E7C-AFDF684C72A4}"/>
              </a:ext>
            </a:extLst>
          </p:cNvPr>
          <p:cNvGraphicFramePr>
            <a:graphicFrameLocks noGrp="1"/>
          </p:cNvGraphicFramePr>
          <p:nvPr/>
        </p:nvGraphicFramePr>
        <p:xfrm>
          <a:off x="2963499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8DFE0A12-17E7-AD5F-38E8-D0193B245E8D}"/>
              </a:ext>
            </a:extLst>
          </p:cNvPr>
          <p:cNvGraphicFramePr>
            <a:graphicFrameLocks noGrp="1"/>
          </p:cNvGraphicFramePr>
          <p:nvPr/>
        </p:nvGraphicFramePr>
        <p:xfrm>
          <a:off x="3450556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95B12EB-6F7F-3078-E201-21C29A20A415}"/>
              </a:ext>
            </a:extLst>
          </p:cNvPr>
          <p:cNvSpPr txBox="1"/>
          <p:nvPr/>
        </p:nvSpPr>
        <p:spPr>
          <a:xfrm>
            <a:off x="5090655" y="3435246"/>
            <a:ext cx="165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page 7</a:t>
            </a:r>
            <a:endParaRPr lang="en-IL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F35EB6-AB73-26CE-52B1-A6D81D838AF7}"/>
              </a:ext>
            </a:extLst>
          </p:cNvPr>
          <p:cNvCxnSpPr/>
          <p:nvPr/>
        </p:nvCxnSpPr>
        <p:spPr>
          <a:xfrm>
            <a:off x="3925747" y="4034196"/>
            <a:ext cx="44259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C26A62E-179D-D22A-AD59-8DFE6C93686F}"/>
              </a:ext>
            </a:extLst>
          </p:cNvPr>
          <p:cNvSpPr txBox="1"/>
          <p:nvPr/>
        </p:nvSpPr>
        <p:spPr>
          <a:xfrm>
            <a:off x="629066" y="2695074"/>
            <a:ext cx="402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Rank: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5">
                <a:extLst>
                  <a:ext uri="{FF2B5EF4-FFF2-40B4-BE49-F238E27FC236}">
                    <a16:creationId xmlns:a16="http://schemas.microsoft.com/office/drawing/2014/main" id="{6A635711-E3A7-11C7-BC6A-302E7465D0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4355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5">
                <a:extLst>
                  <a:ext uri="{FF2B5EF4-FFF2-40B4-BE49-F238E27FC236}">
                    <a16:creationId xmlns:a16="http://schemas.microsoft.com/office/drawing/2014/main" id="{6A635711-E3A7-11C7-BC6A-302E7465D0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060435"/>
                  </p:ext>
                </p:extLst>
              </p:nvPr>
            </p:nvGraphicFramePr>
            <p:xfrm>
              <a:off x="1534355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5">
                <a:extLst>
                  <a:ext uri="{FF2B5EF4-FFF2-40B4-BE49-F238E27FC236}">
                    <a16:creationId xmlns:a16="http://schemas.microsoft.com/office/drawing/2014/main" id="{A22D688C-872D-434F-7E91-A98C131952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09546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5">
                <a:extLst>
                  <a:ext uri="{FF2B5EF4-FFF2-40B4-BE49-F238E27FC236}">
                    <a16:creationId xmlns:a16="http://schemas.microsoft.com/office/drawing/2014/main" id="{A22D688C-872D-434F-7E91-A98C13195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162516"/>
                  </p:ext>
                </p:extLst>
              </p:nvPr>
            </p:nvGraphicFramePr>
            <p:xfrm>
              <a:off x="2009546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6AD6ABD0-7218-75C8-DC0D-E20F811884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4857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6AD6ABD0-7218-75C8-DC0D-E20F811884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3182"/>
                  </p:ext>
                </p:extLst>
              </p:nvPr>
            </p:nvGraphicFramePr>
            <p:xfrm>
              <a:off x="2484857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3233499C-C454-B179-61B9-96C1AC98F3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63499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3233499C-C454-B179-61B9-96C1AC98F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116623"/>
                  </p:ext>
                </p:extLst>
              </p:nvPr>
            </p:nvGraphicFramePr>
            <p:xfrm>
              <a:off x="2963499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5">
                <a:extLst>
                  <a:ext uri="{FF2B5EF4-FFF2-40B4-BE49-F238E27FC236}">
                    <a16:creationId xmlns:a16="http://schemas.microsoft.com/office/drawing/2014/main" id="{B8B2F001-770B-259A-B40F-DCE418F4A1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50556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5">
                <a:extLst>
                  <a:ext uri="{FF2B5EF4-FFF2-40B4-BE49-F238E27FC236}">
                    <a16:creationId xmlns:a16="http://schemas.microsoft.com/office/drawing/2014/main" id="{B8B2F001-770B-259A-B40F-DCE418F4A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111102"/>
                  </p:ext>
                </p:extLst>
              </p:nvPr>
            </p:nvGraphicFramePr>
            <p:xfrm>
              <a:off x="3450556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D2DEA56-8FE5-CEBD-0FEC-E00B1259FF8C}"/>
              </a:ext>
            </a:extLst>
          </p:cNvPr>
          <p:cNvGraphicFramePr>
            <a:graphicFrameLocks noGrp="1"/>
          </p:cNvGraphicFramePr>
          <p:nvPr/>
        </p:nvGraphicFramePr>
        <p:xfrm>
          <a:off x="8889778" y="5151122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94D0582E-7E8C-A6C2-B189-5E78D4D96F52}"/>
              </a:ext>
            </a:extLst>
          </p:cNvPr>
          <p:cNvGraphicFramePr>
            <a:graphicFrameLocks noGrp="1"/>
          </p:cNvGraphicFramePr>
          <p:nvPr/>
        </p:nvGraphicFramePr>
        <p:xfrm>
          <a:off x="9364969" y="5151122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5ACD1B7-13E1-923D-7F40-4822CFA3EBA2}"/>
              </a:ext>
            </a:extLst>
          </p:cNvPr>
          <p:cNvGraphicFramePr>
            <a:graphicFrameLocks noGrp="1"/>
          </p:cNvGraphicFramePr>
          <p:nvPr/>
        </p:nvGraphicFramePr>
        <p:xfrm>
          <a:off x="8886207" y="580982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BF3DB531-02EE-9F68-FE30-44BCF0B41ED7}"/>
              </a:ext>
            </a:extLst>
          </p:cNvPr>
          <p:cNvGraphicFramePr>
            <a:graphicFrameLocks noGrp="1"/>
          </p:cNvGraphicFramePr>
          <p:nvPr/>
        </p:nvGraphicFramePr>
        <p:xfrm>
          <a:off x="8889658" y="446765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7" name="Table 5">
            <a:extLst>
              <a:ext uri="{FF2B5EF4-FFF2-40B4-BE49-F238E27FC236}">
                <a16:creationId xmlns:a16="http://schemas.microsoft.com/office/drawing/2014/main" id="{26AC26DE-707D-E903-A523-017ED506ADFA}"/>
              </a:ext>
            </a:extLst>
          </p:cNvPr>
          <p:cNvGraphicFramePr>
            <a:graphicFrameLocks noGrp="1"/>
          </p:cNvGraphicFramePr>
          <p:nvPr/>
        </p:nvGraphicFramePr>
        <p:xfrm>
          <a:off x="9364849" y="446765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016D530-A062-2817-DBF1-130F6571236E}"/>
              </a:ext>
            </a:extLst>
          </p:cNvPr>
          <p:cNvGraphicFramePr>
            <a:graphicFrameLocks noGrp="1"/>
          </p:cNvGraphicFramePr>
          <p:nvPr/>
        </p:nvGraphicFramePr>
        <p:xfrm>
          <a:off x="9840160" y="4467650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8D816BBE-C96F-820B-5CA3-90C7A6AA3DD6}"/>
              </a:ext>
            </a:extLst>
          </p:cNvPr>
          <p:cNvGraphicFramePr>
            <a:graphicFrameLocks noGrp="1"/>
          </p:cNvGraphicFramePr>
          <p:nvPr/>
        </p:nvGraphicFramePr>
        <p:xfrm>
          <a:off x="8886207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7D24F924-90E0-D174-3922-7962BF75ECBC}"/>
              </a:ext>
            </a:extLst>
          </p:cNvPr>
          <p:cNvGraphicFramePr>
            <a:graphicFrameLocks noGrp="1"/>
          </p:cNvGraphicFramePr>
          <p:nvPr/>
        </p:nvGraphicFramePr>
        <p:xfrm>
          <a:off x="9361398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5010324-A82D-9EF5-C3F4-F7E813A9856A}"/>
              </a:ext>
            </a:extLst>
          </p:cNvPr>
          <p:cNvGraphicFramePr>
            <a:graphicFrameLocks noGrp="1"/>
          </p:cNvGraphicFramePr>
          <p:nvPr/>
        </p:nvGraphicFramePr>
        <p:xfrm>
          <a:off x="9836709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81C3118-7464-564A-379A-F451D89F1949}"/>
              </a:ext>
            </a:extLst>
          </p:cNvPr>
          <p:cNvGraphicFramePr>
            <a:graphicFrameLocks noGrp="1"/>
          </p:cNvGraphicFramePr>
          <p:nvPr/>
        </p:nvGraphicFramePr>
        <p:xfrm>
          <a:off x="10315351" y="3784178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3" name="Table 5">
            <a:extLst>
              <a:ext uri="{FF2B5EF4-FFF2-40B4-BE49-F238E27FC236}">
                <a16:creationId xmlns:a16="http://schemas.microsoft.com/office/drawing/2014/main" id="{A3CC3EB0-B5C9-BE48-095B-239A4CD387C4}"/>
              </a:ext>
            </a:extLst>
          </p:cNvPr>
          <p:cNvGraphicFramePr>
            <a:graphicFrameLocks noGrp="1"/>
          </p:cNvGraphicFramePr>
          <p:nvPr/>
        </p:nvGraphicFramePr>
        <p:xfrm>
          <a:off x="8886207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4" name="Table 5">
            <a:extLst>
              <a:ext uri="{FF2B5EF4-FFF2-40B4-BE49-F238E27FC236}">
                <a16:creationId xmlns:a16="http://schemas.microsoft.com/office/drawing/2014/main" id="{BC6B68AF-90B3-8631-44A0-0B90982D5A72}"/>
              </a:ext>
            </a:extLst>
          </p:cNvPr>
          <p:cNvGraphicFramePr>
            <a:graphicFrameLocks noGrp="1"/>
          </p:cNvGraphicFramePr>
          <p:nvPr/>
        </p:nvGraphicFramePr>
        <p:xfrm>
          <a:off x="9361398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14E17E2-3B54-19FA-4AB6-3E7BD5761237}"/>
              </a:ext>
            </a:extLst>
          </p:cNvPr>
          <p:cNvGraphicFramePr>
            <a:graphicFrameLocks noGrp="1"/>
          </p:cNvGraphicFramePr>
          <p:nvPr/>
        </p:nvGraphicFramePr>
        <p:xfrm>
          <a:off x="9836709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5255419-8CE7-203D-EF02-59C32C4E4079}"/>
              </a:ext>
            </a:extLst>
          </p:cNvPr>
          <p:cNvGraphicFramePr>
            <a:graphicFrameLocks noGrp="1"/>
          </p:cNvGraphicFramePr>
          <p:nvPr/>
        </p:nvGraphicFramePr>
        <p:xfrm>
          <a:off x="10315351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89602402-7670-8184-B1C0-CB6DE1FBF0A0}"/>
              </a:ext>
            </a:extLst>
          </p:cNvPr>
          <p:cNvGraphicFramePr>
            <a:graphicFrameLocks noGrp="1"/>
          </p:cNvGraphicFramePr>
          <p:nvPr/>
        </p:nvGraphicFramePr>
        <p:xfrm>
          <a:off x="10802408" y="3064406"/>
          <a:ext cx="475191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I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D067ADC4-9293-881B-9DCC-A9A06726A36C}"/>
              </a:ext>
            </a:extLst>
          </p:cNvPr>
          <p:cNvSpPr txBox="1"/>
          <p:nvPr/>
        </p:nvSpPr>
        <p:spPr>
          <a:xfrm>
            <a:off x="7980918" y="2695074"/>
            <a:ext cx="402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Rank: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5">
                <a:extLst>
                  <a:ext uri="{FF2B5EF4-FFF2-40B4-BE49-F238E27FC236}">
                    <a16:creationId xmlns:a16="http://schemas.microsoft.com/office/drawing/2014/main" id="{139B9867-55C7-90F3-2D86-8845FD2B03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86207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5">
                <a:extLst>
                  <a:ext uri="{FF2B5EF4-FFF2-40B4-BE49-F238E27FC236}">
                    <a16:creationId xmlns:a16="http://schemas.microsoft.com/office/drawing/2014/main" id="{139B9867-55C7-90F3-2D86-8845FD2B0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408438"/>
                  </p:ext>
                </p:extLst>
              </p:nvPr>
            </p:nvGraphicFramePr>
            <p:xfrm>
              <a:off x="8886207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5">
                <a:extLst>
                  <a:ext uri="{FF2B5EF4-FFF2-40B4-BE49-F238E27FC236}">
                    <a16:creationId xmlns:a16="http://schemas.microsoft.com/office/drawing/2014/main" id="{92A41BA1-A394-5C1B-A5ED-908F43C953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61398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5">
                <a:extLst>
                  <a:ext uri="{FF2B5EF4-FFF2-40B4-BE49-F238E27FC236}">
                    <a16:creationId xmlns:a16="http://schemas.microsoft.com/office/drawing/2014/main" id="{92A41BA1-A394-5C1B-A5ED-908F43C953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63737"/>
                  </p:ext>
                </p:extLst>
              </p:nvPr>
            </p:nvGraphicFramePr>
            <p:xfrm>
              <a:off x="9361398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6BAEA9BE-6093-3073-F8F5-E1E608D955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836709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6BAEA9BE-6093-3073-F8F5-E1E608D955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395465"/>
                  </p:ext>
                </p:extLst>
              </p:nvPr>
            </p:nvGraphicFramePr>
            <p:xfrm>
              <a:off x="9836709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54F08A46-B850-542B-5835-4F4CFCEF26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5351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54F08A46-B850-542B-5835-4F4CFCEF26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182182"/>
                  </p:ext>
                </p:extLst>
              </p:nvPr>
            </p:nvGraphicFramePr>
            <p:xfrm>
              <a:off x="10315351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">
                <a:extLst>
                  <a:ext uri="{FF2B5EF4-FFF2-40B4-BE49-F238E27FC236}">
                    <a16:creationId xmlns:a16="http://schemas.microsoft.com/office/drawing/2014/main" id="{E6393B87-6862-D467-FBD2-0C0194124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02408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">
                <a:extLst>
                  <a:ext uri="{FF2B5EF4-FFF2-40B4-BE49-F238E27FC236}">
                    <a16:creationId xmlns:a16="http://schemas.microsoft.com/office/drawing/2014/main" id="{E6393B87-6862-D467-FBD2-0C0194124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683100"/>
                  </p:ext>
                </p:extLst>
              </p:nvPr>
            </p:nvGraphicFramePr>
            <p:xfrm>
              <a:off x="10802408" y="2718100"/>
              <a:ext cx="475191" cy="3708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75191">
                      <a:extLst>
                        <a:ext uri="{9D8B030D-6E8A-4147-A177-3AD203B41FA5}">
                          <a16:colId xmlns:a16="http://schemas.microsoft.com/office/drawing/2014/main" val="13413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398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031A4E-3A58-F06F-1C1E-086F0C4F3A8C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11310454" y="3489761"/>
            <a:ext cx="255493" cy="4094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C0A03F4-B48E-9533-74AE-C09FAF447797}"/>
              </a:ext>
            </a:extLst>
          </p:cNvPr>
          <p:cNvSpPr/>
          <p:nvPr/>
        </p:nvSpPr>
        <p:spPr>
          <a:xfrm>
            <a:off x="11114991" y="3899204"/>
            <a:ext cx="901912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Does not change!</a:t>
            </a:r>
            <a:endParaRPr lang="en-IL" sz="1400" dirty="0"/>
          </a:p>
        </p:txBody>
      </p:sp>
    </p:spTree>
    <p:extLst>
      <p:ext uri="{BB962C8B-B14F-4D97-AF65-F5344CB8AC3E}">
        <p14:creationId xmlns:p14="http://schemas.microsoft.com/office/powerpoint/2010/main" val="27914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8" grpId="0"/>
      <p:bldP spid="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Property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Lemma 2.4. Repeat Property (No Proof)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Assuming perfect predictions, between any two requests to the same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every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2,…,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requested at least once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3,1,2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,2,1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Repeat Violation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was requested earlier and some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∈{2,…,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not been requested since then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Lemma 2.5 (Bounded Repeat Violations)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The number of repeat violations during requests to pages of weight 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at the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0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Property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will show that for every violation there must be at least on inversion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 t="-1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27A085D-9699-6023-BBCF-17F1ADCBA0A8}"/>
              </a:ext>
            </a:extLst>
          </p:cNvPr>
          <p:cNvSpPr/>
          <p:nvPr/>
        </p:nvSpPr>
        <p:spPr>
          <a:xfrm>
            <a:off x="847513" y="323088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Rankh</a:t>
            </a:r>
            <a:endParaRPr lang="en-IL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1284DD-BEA7-738E-C710-7D60783053FD}"/>
              </a:ext>
            </a:extLst>
          </p:cNvPr>
          <p:cNvCxnSpPr/>
          <p:nvPr/>
        </p:nvCxnSpPr>
        <p:spPr>
          <a:xfrm>
            <a:off x="738644" y="4368800"/>
            <a:ext cx="10469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5CE83E-1035-2557-AA7A-4A5431A8B457}"/>
                  </a:ext>
                </a:extLst>
              </p:cNvPr>
              <p:cNvSpPr txBox="1"/>
              <p:nvPr/>
            </p:nvSpPr>
            <p:spPr>
              <a:xfrm>
                <a:off x="10821101" y="43884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5CE83E-1035-2557-AA7A-4A5431A8B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101" y="4388453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AAC4F85-9DA8-7003-199D-6DC0B2207E2E}"/>
              </a:ext>
            </a:extLst>
          </p:cNvPr>
          <p:cNvGrpSpPr/>
          <p:nvPr/>
        </p:nvGrpSpPr>
        <p:grpSpPr>
          <a:xfrm>
            <a:off x="953323" y="4228607"/>
            <a:ext cx="427553" cy="601934"/>
            <a:chOff x="726441" y="5080000"/>
            <a:chExt cx="427553" cy="601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FDEF81-8C6B-55E7-97DF-AB17766A0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803D34-12C8-C11A-902C-CA258BAE9C3C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803D34-12C8-C11A-902C-CA258BAE9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4275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CAAEAA-6A6E-1C71-CA61-9522F0B6350C}"/>
              </a:ext>
            </a:extLst>
          </p:cNvPr>
          <p:cNvGrpSpPr/>
          <p:nvPr/>
        </p:nvGrpSpPr>
        <p:grpSpPr>
          <a:xfrm>
            <a:off x="2015889" y="4191800"/>
            <a:ext cx="187960" cy="601934"/>
            <a:chOff x="726441" y="5080000"/>
            <a:chExt cx="187960" cy="601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C402B7-1C1E-9C22-6F57-FE7BC177C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5451D1-1CC5-A70B-27E0-00492A246B2E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BEAFE9-5FD4-E621-FEEB-269216F0F85B}"/>
              </a:ext>
            </a:extLst>
          </p:cNvPr>
          <p:cNvGrpSpPr/>
          <p:nvPr/>
        </p:nvGrpSpPr>
        <p:grpSpPr>
          <a:xfrm>
            <a:off x="3189640" y="4191800"/>
            <a:ext cx="187960" cy="601934"/>
            <a:chOff x="726441" y="5080000"/>
            <a:chExt cx="187960" cy="601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F91-817C-AAB8-5EB3-0F2E217EB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806C23-C35B-900A-7517-075749A3D2B4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41817-E9A4-36AF-E7FF-40D4D2B3E85F}"/>
              </a:ext>
            </a:extLst>
          </p:cNvPr>
          <p:cNvGrpSpPr/>
          <p:nvPr/>
        </p:nvGrpSpPr>
        <p:grpSpPr>
          <a:xfrm>
            <a:off x="4285803" y="4220494"/>
            <a:ext cx="187960" cy="601934"/>
            <a:chOff x="726441" y="5080000"/>
            <a:chExt cx="187960" cy="601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34C901-4629-74AC-19CD-66BA85844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2BFAE-9393-F214-476F-7349686F7DE3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13116B-3C60-BB5C-6337-8C286BC66CC7}"/>
              </a:ext>
            </a:extLst>
          </p:cNvPr>
          <p:cNvGrpSpPr/>
          <p:nvPr/>
        </p:nvGrpSpPr>
        <p:grpSpPr>
          <a:xfrm>
            <a:off x="5348369" y="4183687"/>
            <a:ext cx="187960" cy="601934"/>
            <a:chOff x="726441" y="5080000"/>
            <a:chExt cx="187960" cy="6019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7F503B-E9DE-E68C-CB3D-8FB014B49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194814-2D08-FEF2-2AA0-F6A5F8FB744E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05A310-954F-C67F-780D-7D7059A558B9}"/>
              </a:ext>
            </a:extLst>
          </p:cNvPr>
          <p:cNvGrpSpPr/>
          <p:nvPr/>
        </p:nvGrpSpPr>
        <p:grpSpPr>
          <a:xfrm>
            <a:off x="6522120" y="4183687"/>
            <a:ext cx="187960" cy="601934"/>
            <a:chOff x="726441" y="5080000"/>
            <a:chExt cx="187960" cy="601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E83814-AC4B-6F73-CBF1-34510D83A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DA990F-F4DF-713C-25FE-7A952EE306E2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259FE9-FE5A-8D77-1661-CE5DA85ADC6E}"/>
              </a:ext>
            </a:extLst>
          </p:cNvPr>
          <p:cNvGrpSpPr/>
          <p:nvPr/>
        </p:nvGrpSpPr>
        <p:grpSpPr>
          <a:xfrm>
            <a:off x="7615552" y="4199913"/>
            <a:ext cx="187960" cy="601934"/>
            <a:chOff x="726441" y="5080000"/>
            <a:chExt cx="187960" cy="6019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7D014B-5F07-D1D6-8201-B7D8D758D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CAFA59-BA7A-A216-8436-77D19BE8DC88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A67638-CC64-6E61-78BE-D58694834090}"/>
              </a:ext>
            </a:extLst>
          </p:cNvPr>
          <p:cNvGrpSpPr/>
          <p:nvPr/>
        </p:nvGrpSpPr>
        <p:grpSpPr>
          <a:xfrm>
            <a:off x="8678118" y="4163106"/>
            <a:ext cx="187960" cy="601934"/>
            <a:chOff x="726441" y="5080000"/>
            <a:chExt cx="187960" cy="6019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3EB2AE-D059-BC31-E886-053F47B99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B0CCA-9239-0F9D-9EE8-DF804244DE60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3964F2-56A9-DB32-8833-ED58DC030B64}"/>
              </a:ext>
            </a:extLst>
          </p:cNvPr>
          <p:cNvGrpSpPr/>
          <p:nvPr/>
        </p:nvGrpSpPr>
        <p:grpSpPr>
          <a:xfrm>
            <a:off x="9851869" y="4163106"/>
            <a:ext cx="432874" cy="601934"/>
            <a:chOff x="726441" y="5080000"/>
            <a:chExt cx="432874" cy="601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E48BB4-1C2D-5108-5159-6BB2E73B0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2DED3A-609D-CB63-BBA7-D649A30334A5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2DED3A-609D-CB63-BBA7-D649A303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43287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3E85D73-58ED-0C71-B6E8-5EBA682B6F2F}"/>
              </a:ext>
            </a:extLst>
          </p:cNvPr>
          <p:cNvSpPr/>
          <p:nvPr/>
        </p:nvSpPr>
        <p:spPr>
          <a:xfrm>
            <a:off x="9793393" y="323088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</a:t>
            </a:r>
            <a:endParaRPr lang="en-IL" sz="16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A2BCCB-8ED5-AB21-4D69-9C12A1774830}"/>
              </a:ext>
            </a:extLst>
          </p:cNvPr>
          <p:cNvSpPr/>
          <p:nvPr/>
        </p:nvSpPr>
        <p:spPr>
          <a:xfrm>
            <a:off x="1380876" y="54910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h’</a:t>
            </a:r>
            <a:endParaRPr lang="en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79F728E-3401-662C-2FD2-E22DC934108E}"/>
                  </a:ext>
                </a:extLst>
              </p:cNvPr>
              <p:cNvSpPr txBox="1"/>
              <p:nvPr/>
            </p:nvSpPr>
            <p:spPr>
              <a:xfrm>
                <a:off x="2043758" y="5459553"/>
                <a:ext cx="2038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requested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  <a:endParaRPr lang="en-IL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79F728E-3401-662C-2FD2-E22DC9341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58" y="5459553"/>
                <a:ext cx="2038088" cy="646331"/>
              </a:xfrm>
              <a:prstGeom prst="rect">
                <a:avLst/>
              </a:prstGeom>
              <a:blipFill>
                <a:blip r:embed="rId6"/>
                <a:stretch>
                  <a:fillRect l="-2388"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ross 73">
            <a:extLst>
              <a:ext uri="{FF2B5EF4-FFF2-40B4-BE49-F238E27FC236}">
                <a16:creationId xmlns:a16="http://schemas.microsoft.com/office/drawing/2014/main" id="{06831570-8CE7-F520-1D34-CD310E1A8709}"/>
              </a:ext>
            </a:extLst>
          </p:cNvPr>
          <p:cNvSpPr/>
          <p:nvPr/>
        </p:nvSpPr>
        <p:spPr>
          <a:xfrm rot="2662251">
            <a:off x="832241" y="5546031"/>
            <a:ext cx="472971" cy="472971"/>
          </a:xfrm>
          <a:prstGeom prst="plus">
            <a:avLst>
              <a:gd name="adj" fmla="val 42920"/>
            </a:avLst>
          </a:prstGeom>
          <a:solidFill>
            <a:srgbClr val="FF0000"/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EFD789-836A-A815-E0E9-71A17A574647}"/>
                  </a:ext>
                </a:extLst>
              </p:cNvPr>
              <p:cNvSpPr txBox="1"/>
              <p:nvPr/>
            </p:nvSpPr>
            <p:spPr>
              <a:xfrm>
                <a:off x="11491094" y="4365835"/>
                <a:ext cx="513281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EFD789-836A-A815-E0E9-71A17A574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1094" y="4365835"/>
                <a:ext cx="513281" cy="372538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4660A01C-33C1-0393-9E50-2817158FD700}"/>
              </a:ext>
            </a:extLst>
          </p:cNvPr>
          <p:cNvSpPr/>
          <p:nvPr/>
        </p:nvSpPr>
        <p:spPr>
          <a:xfrm>
            <a:off x="11404935" y="322861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h’</a:t>
            </a:r>
            <a:endParaRPr lang="en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E99C66-533D-692F-9FB7-B633BC9DCA3A}"/>
                  </a:ext>
                </a:extLst>
              </p:cNvPr>
              <p:cNvSpPr txBox="1"/>
              <p:nvPr/>
            </p:nvSpPr>
            <p:spPr>
              <a:xfrm>
                <a:off x="11200003" y="434163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E99C66-533D-692F-9FB7-B633BC9D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3" y="4341633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A606FA7-1E05-7233-2CDF-C544D58C1A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375" y="55506"/>
            <a:ext cx="6223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58" grpId="0" animBg="1"/>
      <p:bldP spid="72" grpId="0" animBg="1"/>
      <p:bldP spid="73" grpId="0"/>
      <p:bldP spid="74" grpId="0" animBg="1"/>
      <p:bldP spid="43" grpId="0"/>
      <p:bldP spid="44" grpId="0" animBg="1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Property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A085D-9699-6023-BBCF-17F1ADCBA0A8}"/>
              </a:ext>
            </a:extLst>
          </p:cNvPr>
          <p:cNvSpPr/>
          <p:nvPr/>
        </p:nvSpPr>
        <p:spPr>
          <a:xfrm>
            <a:off x="847513" y="323088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Rankh</a:t>
            </a:r>
            <a:endParaRPr lang="en-IL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3E307-58E2-B184-3D76-17FD498CFB6F}"/>
              </a:ext>
            </a:extLst>
          </p:cNvPr>
          <p:cNvSpPr/>
          <p:nvPr/>
        </p:nvSpPr>
        <p:spPr>
          <a:xfrm>
            <a:off x="1380876" y="54910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h’</a:t>
            </a:r>
            <a:endParaRPr lang="en-IL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1284DD-BEA7-738E-C710-7D60783053FD}"/>
              </a:ext>
            </a:extLst>
          </p:cNvPr>
          <p:cNvCxnSpPr/>
          <p:nvPr/>
        </p:nvCxnSpPr>
        <p:spPr>
          <a:xfrm>
            <a:off x="738644" y="4368800"/>
            <a:ext cx="10469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AC4F85-9DA8-7003-199D-6DC0B2207E2E}"/>
              </a:ext>
            </a:extLst>
          </p:cNvPr>
          <p:cNvGrpSpPr/>
          <p:nvPr/>
        </p:nvGrpSpPr>
        <p:grpSpPr>
          <a:xfrm>
            <a:off x="953323" y="4228607"/>
            <a:ext cx="427553" cy="601934"/>
            <a:chOff x="726441" y="5080000"/>
            <a:chExt cx="427553" cy="601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FDEF81-8C6B-55E7-97DF-AB17766A0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803D34-12C8-C11A-902C-CA258BAE9C3C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803D34-12C8-C11A-902C-CA258BAE9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4275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CAAEAA-6A6E-1C71-CA61-9522F0B6350C}"/>
              </a:ext>
            </a:extLst>
          </p:cNvPr>
          <p:cNvGrpSpPr/>
          <p:nvPr/>
        </p:nvGrpSpPr>
        <p:grpSpPr>
          <a:xfrm>
            <a:off x="2015889" y="4191800"/>
            <a:ext cx="187960" cy="601934"/>
            <a:chOff x="726441" y="5080000"/>
            <a:chExt cx="187960" cy="601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C402B7-1C1E-9C22-6F57-FE7BC177C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5451D1-1CC5-A70B-27E0-00492A246B2E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BEAFE9-5FD4-E621-FEEB-269216F0F85B}"/>
              </a:ext>
            </a:extLst>
          </p:cNvPr>
          <p:cNvGrpSpPr/>
          <p:nvPr/>
        </p:nvGrpSpPr>
        <p:grpSpPr>
          <a:xfrm>
            <a:off x="3189640" y="4191800"/>
            <a:ext cx="187960" cy="601934"/>
            <a:chOff x="726441" y="5080000"/>
            <a:chExt cx="187960" cy="601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F91-817C-AAB8-5EB3-0F2E217EB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806C23-C35B-900A-7517-075749A3D2B4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41817-E9A4-36AF-E7FF-40D4D2B3E85F}"/>
              </a:ext>
            </a:extLst>
          </p:cNvPr>
          <p:cNvGrpSpPr/>
          <p:nvPr/>
        </p:nvGrpSpPr>
        <p:grpSpPr>
          <a:xfrm>
            <a:off x="4285803" y="4220494"/>
            <a:ext cx="187960" cy="601934"/>
            <a:chOff x="726441" y="5080000"/>
            <a:chExt cx="187960" cy="601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34C901-4629-74AC-19CD-66BA85844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2BFAE-9393-F214-476F-7349686F7DE3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13116B-3C60-BB5C-6337-8C286BC66CC7}"/>
              </a:ext>
            </a:extLst>
          </p:cNvPr>
          <p:cNvGrpSpPr/>
          <p:nvPr/>
        </p:nvGrpSpPr>
        <p:grpSpPr>
          <a:xfrm>
            <a:off x="5348369" y="4183687"/>
            <a:ext cx="187960" cy="601934"/>
            <a:chOff x="726441" y="5080000"/>
            <a:chExt cx="187960" cy="6019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7F503B-E9DE-E68C-CB3D-8FB014B49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194814-2D08-FEF2-2AA0-F6A5F8FB744E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05A310-954F-C67F-780D-7D7059A558B9}"/>
              </a:ext>
            </a:extLst>
          </p:cNvPr>
          <p:cNvGrpSpPr/>
          <p:nvPr/>
        </p:nvGrpSpPr>
        <p:grpSpPr>
          <a:xfrm>
            <a:off x="6522120" y="4183687"/>
            <a:ext cx="187960" cy="601934"/>
            <a:chOff x="726441" y="5080000"/>
            <a:chExt cx="187960" cy="601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E83814-AC4B-6F73-CBF1-34510D83A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DA990F-F4DF-713C-25FE-7A952EE306E2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259FE9-FE5A-8D77-1661-CE5DA85ADC6E}"/>
              </a:ext>
            </a:extLst>
          </p:cNvPr>
          <p:cNvGrpSpPr/>
          <p:nvPr/>
        </p:nvGrpSpPr>
        <p:grpSpPr>
          <a:xfrm>
            <a:off x="7615552" y="4199913"/>
            <a:ext cx="187960" cy="601934"/>
            <a:chOff x="726441" y="5080000"/>
            <a:chExt cx="187960" cy="6019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7D014B-5F07-D1D6-8201-B7D8D758D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CAFA59-BA7A-A216-8436-77D19BE8DC88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A67638-CC64-6E61-78BE-D58694834090}"/>
              </a:ext>
            </a:extLst>
          </p:cNvPr>
          <p:cNvGrpSpPr/>
          <p:nvPr/>
        </p:nvGrpSpPr>
        <p:grpSpPr>
          <a:xfrm>
            <a:off x="8678118" y="4163106"/>
            <a:ext cx="187960" cy="601934"/>
            <a:chOff x="726441" y="5080000"/>
            <a:chExt cx="187960" cy="6019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3EB2AE-D059-BC31-E886-053F47B99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B0CCA-9239-0F9D-9EE8-DF804244DE60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3964F2-56A9-DB32-8833-ED58DC030B64}"/>
              </a:ext>
            </a:extLst>
          </p:cNvPr>
          <p:cNvGrpSpPr/>
          <p:nvPr/>
        </p:nvGrpSpPr>
        <p:grpSpPr>
          <a:xfrm>
            <a:off x="9851869" y="4163106"/>
            <a:ext cx="432874" cy="601934"/>
            <a:chOff x="726441" y="5080000"/>
            <a:chExt cx="432874" cy="601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E48BB4-1C2D-5108-5159-6BB2E73B0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2DED3A-609D-CB63-BBA7-D649A30334A5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2DED3A-609D-CB63-BBA7-D649A303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43287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3E85D73-58ED-0C71-B6E8-5EBA682B6F2F}"/>
              </a:ext>
            </a:extLst>
          </p:cNvPr>
          <p:cNvSpPr/>
          <p:nvPr/>
        </p:nvSpPr>
        <p:spPr>
          <a:xfrm>
            <a:off x="9793393" y="323088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</a:t>
            </a:r>
            <a:endParaRPr lang="en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CDCE36-D785-2F2C-D425-E0B091FDDDC2}"/>
                  </a:ext>
                </a:extLst>
              </p:cNvPr>
              <p:cNvSpPr txBox="1"/>
              <p:nvPr/>
            </p:nvSpPr>
            <p:spPr>
              <a:xfrm>
                <a:off x="2043758" y="5459553"/>
                <a:ext cx="2038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requested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  <a:endParaRPr lang="en-IL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CDCE36-D785-2F2C-D425-E0B091FDD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58" y="5459553"/>
                <a:ext cx="2038088" cy="646331"/>
              </a:xfrm>
              <a:prstGeom prst="rect">
                <a:avLst/>
              </a:prstGeom>
              <a:blipFill>
                <a:blip r:embed="rId6"/>
                <a:stretch>
                  <a:fillRect l="-2388"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ross 60">
            <a:extLst>
              <a:ext uri="{FF2B5EF4-FFF2-40B4-BE49-F238E27FC236}">
                <a16:creationId xmlns:a16="http://schemas.microsoft.com/office/drawing/2014/main" id="{9C89E09E-CC6D-B45C-C776-87E87F1CFF6F}"/>
              </a:ext>
            </a:extLst>
          </p:cNvPr>
          <p:cNvSpPr/>
          <p:nvPr/>
        </p:nvSpPr>
        <p:spPr>
          <a:xfrm rot="2662251">
            <a:off x="832241" y="5546031"/>
            <a:ext cx="472971" cy="472971"/>
          </a:xfrm>
          <a:prstGeom prst="plus">
            <a:avLst>
              <a:gd name="adj" fmla="val 42920"/>
            </a:avLst>
          </a:prstGeom>
          <a:solidFill>
            <a:srgbClr val="FF0000"/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794E8B-D636-893C-F6C5-90E0FD439F31}"/>
                  </a:ext>
                </a:extLst>
              </p:cNvPr>
              <p:cNvSpPr txBox="1"/>
              <p:nvPr/>
            </p:nvSpPr>
            <p:spPr>
              <a:xfrm>
                <a:off x="6539141" y="4424402"/>
                <a:ext cx="410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794E8B-D636-893C-F6C5-90E0FD439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41" y="4424402"/>
                <a:ext cx="4107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EAD7DB-214E-76CB-D3F0-441F6ED54D6B}"/>
                  </a:ext>
                </a:extLst>
              </p:cNvPr>
              <p:cNvSpPr txBox="1"/>
              <p:nvPr/>
            </p:nvSpPr>
            <p:spPr>
              <a:xfrm>
                <a:off x="5616159" y="3457231"/>
                <a:ext cx="30050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Last </a:t>
                </a:r>
                <a:r>
                  <a:rPr lang="en-US" dirty="0"/>
                  <a:t>time identity of page with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changed</a:t>
                </a:r>
                <a:endParaRPr lang="en-IL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EAD7DB-214E-76CB-D3F0-441F6ED5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59" y="3457231"/>
                <a:ext cx="3005006" cy="646331"/>
              </a:xfrm>
              <a:prstGeom prst="rect">
                <a:avLst/>
              </a:prstGeom>
              <a:blipFill>
                <a:blip r:embed="rId8"/>
                <a:stretch>
                  <a:fillRect l="-1623" t="-4717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B0FC117-028F-2C69-D467-D80D736441C7}"/>
                  </a:ext>
                </a:extLst>
              </p:cNvPr>
              <p:cNvSpPr txBox="1"/>
              <p:nvPr/>
            </p:nvSpPr>
            <p:spPr>
              <a:xfrm>
                <a:off x="6485992" y="4949558"/>
                <a:ext cx="3078632" cy="92333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page with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furthest predicted time among pages with ranks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B0FC117-028F-2C69-D467-D80D7364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92" y="4949558"/>
                <a:ext cx="3078632" cy="923330"/>
              </a:xfrm>
              <a:prstGeom prst="rect">
                <a:avLst/>
              </a:prstGeom>
              <a:blipFill>
                <a:blip r:embed="rId9"/>
                <a:stretch>
                  <a:fillRect l="-1639" t="-2703" r="-2049" b="-94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FAF507FA-99DC-E82C-2F51-7127ADCF22D2}"/>
              </a:ext>
            </a:extLst>
          </p:cNvPr>
          <p:cNvSpPr/>
          <p:nvPr/>
        </p:nvSpPr>
        <p:spPr>
          <a:xfrm>
            <a:off x="11404935" y="322861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h’</a:t>
            </a:r>
            <a:endParaRPr lang="en-IL" sz="16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861C99C-E49C-D317-7F31-84E0D9B91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1375" y="55506"/>
            <a:ext cx="6223000" cy="162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A1FCA98-EEC0-C49C-86C1-F70E61D00C1C}"/>
                  </a:ext>
                </a:extLst>
              </p:cNvPr>
              <p:cNvSpPr txBox="1"/>
              <p:nvPr/>
            </p:nvSpPr>
            <p:spPr>
              <a:xfrm>
                <a:off x="10821101" y="43884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A1FCA98-EEC0-C49C-86C1-F70E61D00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101" y="4388453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3B04E0-2D91-4D8A-A06E-11A1C38E09D1}"/>
                  </a:ext>
                </a:extLst>
              </p:cNvPr>
              <p:cNvSpPr txBox="1"/>
              <p:nvPr/>
            </p:nvSpPr>
            <p:spPr>
              <a:xfrm>
                <a:off x="11491094" y="4365835"/>
                <a:ext cx="513281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3B04E0-2D91-4D8A-A06E-11A1C38E0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1094" y="4365835"/>
                <a:ext cx="513281" cy="372538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FDF4D0-57B2-FBF9-F531-AC537E54F0BD}"/>
                  </a:ext>
                </a:extLst>
              </p:cNvPr>
              <p:cNvSpPr txBox="1"/>
              <p:nvPr/>
            </p:nvSpPr>
            <p:spPr>
              <a:xfrm>
                <a:off x="11200003" y="434163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FDF4D0-57B2-FBF9-F531-AC537E54F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3" y="4341633"/>
                <a:ext cx="4106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34408A5A-F5F1-0D7D-F425-F24F8CC2AB5B}"/>
              </a:ext>
            </a:extLst>
          </p:cNvPr>
          <p:cNvSpPr/>
          <p:nvPr/>
        </p:nvSpPr>
        <p:spPr>
          <a:xfrm>
            <a:off x="6183086" y="2491510"/>
            <a:ext cx="5965371" cy="957084"/>
          </a:xfrm>
          <a:custGeom>
            <a:avLst/>
            <a:gdLst>
              <a:gd name="connsiteX0" fmla="*/ 0 w 5965371"/>
              <a:gd name="connsiteY0" fmla="*/ 957084 h 957084"/>
              <a:gd name="connsiteX1" fmla="*/ 2081348 w 5965371"/>
              <a:gd name="connsiteY1" fmla="*/ 25267 h 957084"/>
              <a:gd name="connsiteX2" fmla="*/ 5965371 w 5965371"/>
              <a:gd name="connsiteY2" fmla="*/ 356193 h 95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5371" h="957084">
                <a:moveTo>
                  <a:pt x="0" y="957084"/>
                </a:moveTo>
                <a:cubicBezTo>
                  <a:pt x="543560" y="541249"/>
                  <a:pt x="1087120" y="125415"/>
                  <a:pt x="2081348" y="25267"/>
                </a:cubicBezTo>
                <a:cubicBezTo>
                  <a:pt x="3075577" y="-74882"/>
                  <a:pt x="4520474" y="140655"/>
                  <a:pt x="5965371" y="35619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06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Property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There were no requests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The predicted arrival time can only decrease (due to requests to pages with larger rank)</a:t>
                </a: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27A085D-9699-6023-BBCF-17F1ADCBA0A8}"/>
              </a:ext>
            </a:extLst>
          </p:cNvPr>
          <p:cNvSpPr/>
          <p:nvPr/>
        </p:nvSpPr>
        <p:spPr>
          <a:xfrm>
            <a:off x="847513" y="323088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Rankh</a:t>
            </a:r>
            <a:endParaRPr lang="en-IL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3E307-58E2-B184-3D76-17FD498CFB6F}"/>
              </a:ext>
            </a:extLst>
          </p:cNvPr>
          <p:cNvSpPr/>
          <p:nvPr/>
        </p:nvSpPr>
        <p:spPr>
          <a:xfrm>
            <a:off x="1380876" y="549100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h’</a:t>
            </a:r>
            <a:endParaRPr lang="en-IL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1284DD-BEA7-738E-C710-7D60783053FD}"/>
              </a:ext>
            </a:extLst>
          </p:cNvPr>
          <p:cNvCxnSpPr/>
          <p:nvPr/>
        </p:nvCxnSpPr>
        <p:spPr>
          <a:xfrm>
            <a:off x="738644" y="4368800"/>
            <a:ext cx="10469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AC4F85-9DA8-7003-199D-6DC0B2207E2E}"/>
              </a:ext>
            </a:extLst>
          </p:cNvPr>
          <p:cNvGrpSpPr/>
          <p:nvPr/>
        </p:nvGrpSpPr>
        <p:grpSpPr>
          <a:xfrm>
            <a:off x="953323" y="4228607"/>
            <a:ext cx="427553" cy="601934"/>
            <a:chOff x="726441" y="5080000"/>
            <a:chExt cx="427553" cy="601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FDEF81-8C6B-55E7-97DF-AB17766A0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803D34-12C8-C11A-902C-CA258BAE9C3C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803D34-12C8-C11A-902C-CA258BAE9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42755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CAAEAA-6A6E-1C71-CA61-9522F0B6350C}"/>
              </a:ext>
            </a:extLst>
          </p:cNvPr>
          <p:cNvGrpSpPr/>
          <p:nvPr/>
        </p:nvGrpSpPr>
        <p:grpSpPr>
          <a:xfrm>
            <a:off x="2015889" y="4191800"/>
            <a:ext cx="187960" cy="601934"/>
            <a:chOff x="726441" y="5080000"/>
            <a:chExt cx="187960" cy="601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C402B7-1C1E-9C22-6F57-FE7BC177C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5451D1-1CC5-A70B-27E0-00492A246B2E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BEAFE9-5FD4-E621-FEEB-269216F0F85B}"/>
              </a:ext>
            </a:extLst>
          </p:cNvPr>
          <p:cNvGrpSpPr/>
          <p:nvPr/>
        </p:nvGrpSpPr>
        <p:grpSpPr>
          <a:xfrm>
            <a:off x="3189640" y="4191800"/>
            <a:ext cx="187960" cy="601934"/>
            <a:chOff x="726441" y="5080000"/>
            <a:chExt cx="187960" cy="601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F91-817C-AAB8-5EB3-0F2E217EB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806C23-C35B-900A-7517-075749A3D2B4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41817-E9A4-36AF-E7FF-40D4D2B3E85F}"/>
              </a:ext>
            </a:extLst>
          </p:cNvPr>
          <p:cNvGrpSpPr/>
          <p:nvPr/>
        </p:nvGrpSpPr>
        <p:grpSpPr>
          <a:xfrm>
            <a:off x="4285803" y="4220494"/>
            <a:ext cx="187960" cy="601934"/>
            <a:chOff x="726441" y="5080000"/>
            <a:chExt cx="187960" cy="601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34C901-4629-74AC-19CD-66BA85844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2BFAE-9393-F214-476F-7349686F7DE3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13116B-3C60-BB5C-6337-8C286BC66CC7}"/>
              </a:ext>
            </a:extLst>
          </p:cNvPr>
          <p:cNvGrpSpPr/>
          <p:nvPr/>
        </p:nvGrpSpPr>
        <p:grpSpPr>
          <a:xfrm>
            <a:off x="5348369" y="4183687"/>
            <a:ext cx="187960" cy="601934"/>
            <a:chOff x="726441" y="5080000"/>
            <a:chExt cx="187960" cy="6019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7F503B-E9DE-E68C-CB3D-8FB014B49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194814-2D08-FEF2-2AA0-F6A5F8FB744E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05A310-954F-C67F-780D-7D7059A558B9}"/>
              </a:ext>
            </a:extLst>
          </p:cNvPr>
          <p:cNvGrpSpPr/>
          <p:nvPr/>
        </p:nvGrpSpPr>
        <p:grpSpPr>
          <a:xfrm>
            <a:off x="6522120" y="4183687"/>
            <a:ext cx="187960" cy="601934"/>
            <a:chOff x="726441" y="5080000"/>
            <a:chExt cx="187960" cy="601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E83814-AC4B-6F73-CBF1-34510D83A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DA990F-F4DF-713C-25FE-7A952EE306E2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259FE9-FE5A-8D77-1661-CE5DA85ADC6E}"/>
              </a:ext>
            </a:extLst>
          </p:cNvPr>
          <p:cNvGrpSpPr/>
          <p:nvPr/>
        </p:nvGrpSpPr>
        <p:grpSpPr>
          <a:xfrm>
            <a:off x="7615552" y="4199913"/>
            <a:ext cx="187960" cy="601934"/>
            <a:chOff x="726441" y="5080000"/>
            <a:chExt cx="187960" cy="6019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7D014B-5F07-D1D6-8201-B7D8D758D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CAFA59-BA7A-A216-8436-77D19BE8DC88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A67638-CC64-6E61-78BE-D58694834090}"/>
              </a:ext>
            </a:extLst>
          </p:cNvPr>
          <p:cNvGrpSpPr/>
          <p:nvPr/>
        </p:nvGrpSpPr>
        <p:grpSpPr>
          <a:xfrm>
            <a:off x="8678118" y="4163106"/>
            <a:ext cx="187960" cy="601934"/>
            <a:chOff x="726441" y="5080000"/>
            <a:chExt cx="187960" cy="6019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3EB2AE-D059-BC31-E886-053F47B99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B0CCA-9239-0F9D-9EE8-DF804244DE60}"/>
                </a:ext>
              </a:extLst>
            </p:cNvPr>
            <p:cNvSpPr txBox="1"/>
            <p:nvPr/>
          </p:nvSpPr>
          <p:spPr>
            <a:xfrm>
              <a:off x="726441" y="53126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L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3964F2-56A9-DB32-8833-ED58DC030B64}"/>
              </a:ext>
            </a:extLst>
          </p:cNvPr>
          <p:cNvGrpSpPr/>
          <p:nvPr/>
        </p:nvGrpSpPr>
        <p:grpSpPr>
          <a:xfrm>
            <a:off x="9851869" y="4163106"/>
            <a:ext cx="432874" cy="601934"/>
            <a:chOff x="726441" y="5080000"/>
            <a:chExt cx="432874" cy="601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E48BB4-1C2D-5108-5159-6BB2E73B0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2DED3A-609D-CB63-BBA7-D649A30334A5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2DED3A-609D-CB63-BBA7-D649A303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43287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3E85D73-58ED-0C71-B6E8-5EBA682B6F2F}"/>
              </a:ext>
            </a:extLst>
          </p:cNvPr>
          <p:cNvSpPr/>
          <p:nvPr/>
        </p:nvSpPr>
        <p:spPr>
          <a:xfrm>
            <a:off x="9793393" y="323088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</a:t>
            </a:r>
            <a:endParaRPr lang="en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CDCE36-D785-2F2C-D425-E0B091FDDDC2}"/>
                  </a:ext>
                </a:extLst>
              </p:cNvPr>
              <p:cNvSpPr txBox="1"/>
              <p:nvPr/>
            </p:nvSpPr>
            <p:spPr>
              <a:xfrm>
                <a:off x="2043758" y="5459553"/>
                <a:ext cx="2038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requested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  <a:endParaRPr lang="en-IL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CDCE36-D785-2F2C-D425-E0B091FDD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58" y="5459553"/>
                <a:ext cx="2038088" cy="646331"/>
              </a:xfrm>
              <a:prstGeom prst="rect">
                <a:avLst/>
              </a:prstGeom>
              <a:blipFill>
                <a:blip r:embed="rId7"/>
                <a:stretch>
                  <a:fillRect l="-2388"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ross 60">
            <a:extLst>
              <a:ext uri="{FF2B5EF4-FFF2-40B4-BE49-F238E27FC236}">
                <a16:creationId xmlns:a16="http://schemas.microsoft.com/office/drawing/2014/main" id="{9C89E09E-CC6D-B45C-C776-87E87F1CFF6F}"/>
              </a:ext>
            </a:extLst>
          </p:cNvPr>
          <p:cNvSpPr/>
          <p:nvPr/>
        </p:nvSpPr>
        <p:spPr>
          <a:xfrm rot="2662251">
            <a:off x="832241" y="5546031"/>
            <a:ext cx="472971" cy="472971"/>
          </a:xfrm>
          <a:prstGeom prst="plus">
            <a:avLst>
              <a:gd name="adj" fmla="val 42920"/>
            </a:avLst>
          </a:prstGeom>
          <a:solidFill>
            <a:srgbClr val="FF0000"/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794E8B-D636-893C-F6C5-90E0FD439F31}"/>
                  </a:ext>
                </a:extLst>
              </p:cNvPr>
              <p:cNvSpPr txBox="1"/>
              <p:nvPr/>
            </p:nvSpPr>
            <p:spPr>
              <a:xfrm>
                <a:off x="6539141" y="4424402"/>
                <a:ext cx="410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794E8B-D636-893C-F6C5-90E0FD439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41" y="4424402"/>
                <a:ext cx="4107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CCC44C-8E57-5EEA-0B37-B3DBB1B77FC2}"/>
                  </a:ext>
                </a:extLst>
              </p:cNvPr>
              <p:cNvSpPr txBox="1"/>
              <p:nvPr/>
            </p:nvSpPr>
            <p:spPr>
              <a:xfrm>
                <a:off x="8502643" y="4411487"/>
                <a:ext cx="836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CCC44C-8E57-5EEA-0B37-B3DBB1B77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643" y="4411487"/>
                <a:ext cx="8368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A92945-F474-FFA2-194A-C302C58AFDD6}"/>
                  </a:ext>
                </a:extLst>
              </p:cNvPr>
              <p:cNvSpPr txBox="1"/>
              <p:nvPr/>
            </p:nvSpPr>
            <p:spPr>
              <a:xfrm>
                <a:off x="8403077" y="3789952"/>
                <a:ext cx="105291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A92945-F474-FFA2-194A-C302C58A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077" y="3789952"/>
                <a:ext cx="1052917" cy="372538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D2CE0B-5A11-3375-D811-C5002DE63908}"/>
                  </a:ext>
                </a:extLst>
              </p:cNvPr>
              <p:cNvSpPr txBox="1"/>
              <p:nvPr/>
            </p:nvSpPr>
            <p:spPr>
              <a:xfrm>
                <a:off x="9741887" y="4896857"/>
                <a:ext cx="2158428" cy="37253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inversion</a:t>
                </a:r>
                <a:endParaRPr lang="en-I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D2CE0B-5A11-3375-D811-C5002DE63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887" y="4896857"/>
                <a:ext cx="2158428" cy="372538"/>
              </a:xfrm>
              <a:prstGeom prst="rect">
                <a:avLst/>
              </a:prstGeom>
              <a:blipFill>
                <a:blip r:embed="rId11"/>
                <a:stretch>
                  <a:fillRect t="-4762" r="-281" b="-238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BC951760-B807-E695-6F64-3F13D3EEB61A}"/>
              </a:ext>
            </a:extLst>
          </p:cNvPr>
          <p:cNvSpPr/>
          <p:nvPr/>
        </p:nvSpPr>
        <p:spPr>
          <a:xfrm>
            <a:off x="11404935" y="3228610"/>
            <a:ext cx="599440" cy="59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Rank h’</a:t>
            </a:r>
            <a:endParaRPr lang="en-IL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B6BA9C-CAFE-3744-411E-27F59EA313F3}"/>
              </a:ext>
            </a:extLst>
          </p:cNvPr>
          <p:cNvSpPr/>
          <p:nvPr/>
        </p:nvSpPr>
        <p:spPr>
          <a:xfrm>
            <a:off x="8601740" y="3380971"/>
            <a:ext cx="2073348" cy="436117"/>
          </a:xfrm>
          <a:custGeom>
            <a:avLst/>
            <a:gdLst>
              <a:gd name="connsiteX0" fmla="*/ 0 w 2073348"/>
              <a:gd name="connsiteY0" fmla="*/ 436117 h 436117"/>
              <a:gd name="connsiteX1" fmla="*/ 935665 w 2073348"/>
              <a:gd name="connsiteY1" fmla="*/ 182 h 436117"/>
              <a:gd name="connsiteX2" fmla="*/ 2073348 w 2073348"/>
              <a:gd name="connsiteY2" fmla="*/ 393587 h 43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348" h="436117">
                <a:moveTo>
                  <a:pt x="0" y="436117"/>
                </a:moveTo>
                <a:cubicBezTo>
                  <a:pt x="295053" y="221693"/>
                  <a:pt x="590107" y="7270"/>
                  <a:pt x="935665" y="182"/>
                </a:cubicBezTo>
                <a:cubicBezTo>
                  <a:pt x="1281223" y="-6906"/>
                  <a:pt x="1677285" y="193340"/>
                  <a:pt x="2073348" y="39358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893AB-2505-1A13-365A-CE4EDC5078BD}"/>
              </a:ext>
            </a:extLst>
          </p:cNvPr>
          <p:cNvSpPr/>
          <p:nvPr/>
        </p:nvSpPr>
        <p:spPr>
          <a:xfrm>
            <a:off x="9207795" y="3242370"/>
            <a:ext cx="1786270" cy="585351"/>
          </a:xfrm>
          <a:custGeom>
            <a:avLst/>
            <a:gdLst>
              <a:gd name="connsiteX0" fmla="*/ 0 w 1786270"/>
              <a:gd name="connsiteY0" fmla="*/ 585351 h 585351"/>
              <a:gd name="connsiteX1" fmla="*/ 1116419 w 1786270"/>
              <a:gd name="connsiteY1" fmla="*/ 560 h 585351"/>
              <a:gd name="connsiteX2" fmla="*/ 1786270 w 1786270"/>
              <a:gd name="connsiteY2" fmla="*/ 500290 h 5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270" h="585351">
                <a:moveTo>
                  <a:pt x="0" y="585351"/>
                </a:moveTo>
                <a:cubicBezTo>
                  <a:pt x="409353" y="300044"/>
                  <a:pt x="818707" y="14737"/>
                  <a:pt x="1116419" y="560"/>
                </a:cubicBezTo>
                <a:cubicBezTo>
                  <a:pt x="1414131" y="-13617"/>
                  <a:pt x="1600200" y="243336"/>
                  <a:pt x="1786270" y="50029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3B85287-0081-D0D6-DD91-8E1B586078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1375" y="55506"/>
            <a:ext cx="6223000" cy="162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3DC0917-CAF3-5C38-3FAF-78A5DFF18C64}"/>
                  </a:ext>
                </a:extLst>
              </p:cNvPr>
              <p:cNvSpPr txBox="1"/>
              <p:nvPr/>
            </p:nvSpPr>
            <p:spPr>
              <a:xfrm>
                <a:off x="10821101" y="43884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3DC0917-CAF3-5C38-3FAF-78A5DFF18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101" y="4388453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824B1C-4C18-FE70-D022-37D8419210CD}"/>
                  </a:ext>
                </a:extLst>
              </p:cNvPr>
              <p:cNvSpPr txBox="1"/>
              <p:nvPr/>
            </p:nvSpPr>
            <p:spPr>
              <a:xfrm>
                <a:off x="11491094" y="4365835"/>
                <a:ext cx="513281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824B1C-4C18-FE70-D022-37D84192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1094" y="4365835"/>
                <a:ext cx="513281" cy="372538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7A6B3A-79CC-148C-11B3-22E2F4248756}"/>
                  </a:ext>
                </a:extLst>
              </p:cNvPr>
              <p:cNvSpPr txBox="1"/>
              <p:nvPr/>
            </p:nvSpPr>
            <p:spPr>
              <a:xfrm>
                <a:off x="11200003" y="434163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7A6B3A-79CC-148C-11B3-22E2F424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3" y="4341633"/>
                <a:ext cx="41068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3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 Overview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Consider the local strategy that keeps pages with ranks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in the cache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fractional: cache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fraction of the page with rank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Remark: The cache distribution can be converted into a randomized algorithm with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losing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only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constant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factor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competitive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ratio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 r="-4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CEC460-F791-9337-ACF0-FDDC655AFBD3}"/>
              </a:ext>
            </a:extLst>
          </p:cNvPr>
          <p:cNvSpPr txBox="1"/>
          <p:nvPr/>
        </p:nvSpPr>
        <p:spPr>
          <a:xfrm>
            <a:off x="147233" y="5982346"/>
            <a:ext cx="1189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Seen in Barak </a:t>
            </a:r>
            <a:r>
              <a:rPr lang="en-US" sz="1400" dirty="0" err="1"/>
              <a:t>Ugav’s</a:t>
            </a:r>
            <a:r>
              <a:rPr lang="en-US" sz="1400" dirty="0"/>
              <a:t> lecture: N. Bansal, N. Buchbinder, and J. S. </a:t>
            </a:r>
            <a:r>
              <a:rPr lang="en-US" sz="1400" dirty="0" err="1"/>
              <a:t>Naor</a:t>
            </a:r>
            <a:r>
              <a:rPr lang="en-US" sz="1400" dirty="0"/>
              <a:t>. A primal-dual randomized algorithm for weighted paging. JACM, 59(4):19,2012. </a:t>
            </a:r>
          </a:p>
          <a:p>
            <a:endParaRPr lang="en-IL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9F838E-A22B-EA90-B71C-AB0329DF0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95085"/>
              </p:ext>
            </p:extLst>
          </p:nvPr>
        </p:nvGraphicFramePr>
        <p:xfrm>
          <a:off x="4141812" y="3429000"/>
          <a:ext cx="4994439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7766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  <a:gridCol w="467766">
                  <a:extLst>
                    <a:ext uri="{9D8B030D-6E8A-4147-A177-3AD203B41FA5}">
                      <a16:colId xmlns:a16="http://schemas.microsoft.com/office/drawing/2014/main" val="889919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05086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10185991"/>
                    </a:ext>
                  </a:extLst>
                </a:gridCol>
                <a:gridCol w="459561">
                  <a:extLst>
                    <a:ext uri="{9D8B030D-6E8A-4147-A177-3AD203B41FA5}">
                      <a16:colId xmlns:a16="http://schemas.microsoft.com/office/drawing/2014/main" val="3620117877"/>
                    </a:ext>
                  </a:extLst>
                </a:gridCol>
                <a:gridCol w="519193">
                  <a:extLst>
                    <a:ext uri="{9D8B030D-6E8A-4147-A177-3AD203B41FA5}">
                      <a16:colId xmlns:a16="http://schemas.microsoft.com/office/drawing/2014/main" val="65778694"/>
                    </a:ext>
                  </a:extLst>
                </a:gridCol>
                <a:gridCol w="480448">
                  <a:extLst>
                    <a:ext uri="{9D8B030D-6E8A-4147-A177-3AD203B41FA5}">
                      <a16:colId xmlns:a16="http://schemas.microsoft.com/office/drawing/2014/main" val="14284129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01451050"/>
                    </a:ext>
                  </a:extLst>
                </a:gridCol>
                <a:gridCol w="395206">
                  <a:extLst>
                    <a:ext uri="{9D8B030D-6E8A-4147-A177-3AD203B41FA5}">
                      <a16:colId xmlns:a16="http://schemas.microsoft.com/office/drawing/2014/main" val="632875368"/>
                    </a:ext>
                  </a:extLst>
                </a:gridCol>
                <a:gridCol w="395207">
                  <a:extLst>
                    <a:ext uri="{9D8B030D-6E8A-4147-A177-3AD203B41FA5}">
                      <a16:colId xmlns:a16="http://schemas.microsoft.com/office/drawing/2014/main" val="363046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5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2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b="0" dirty="0"/>
                        <a:t>3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113471-9472-1CE1-595F-C2965C14FD63}"/>
              </a:ext>
            </a:extLst>
          </p:cNvPr>
          <p:cNvSpPr txBox="1"/>
          <p:nvPr/>
        </p:nvSpPr>
        <p:spPr>
          <a:xfrm>
            <a:off x="2523292" y="3429000"/>
            <a:ext cx="161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IL" dirty="0"/>
              <a:t>anks in cache:</a:t>
            </a:r>
          </a:p>
        </p:txBody>
      </p:sp>
    </p:spTree>
    <p:extLst>
      <p:ext uri="{BB962C8B-B14F-4D97-AF65-F5344CB8AC3E}">
        <p14:creationId xmlns:p14="http://schemas.microsoft.com/office/powerpoint/2010/main" val="27271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 Overview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Denote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the derivative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Cache miss on a request to page with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Maintain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Rate of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For each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maintain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FB99E7-7C72-7294-E184-3EC5E68EF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30947"/>
              </p:ext>
            </p:extLst>
          </p:nvPr>
        </p:nvGraphicFramePr>
        <p:xfrm>
          <a:off x="1710987" y="5311121"/>
          <a:ext cx="81280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8951351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148282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209926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64662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17245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30400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722707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520284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699420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11802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078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7C376E-296E-0BBC-D64B-C23EF2D1FEAB}"/>
              </a:ext>
            </a:extLst>
          </p:cNvPr>
          <p:cNvCxnSpPr/>
          <p:nvPr/>
        </p:nvCxnSpPr>
        <p:spPr>
          <a:xfrm>
            <a:off x="1741251" y="5165387"/>
            <a:ext cx="205253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1C0256-6A77-8F91-564C-87242B246D1F}"/>
                  </a:ext>
                </a:extLst>
              </p:cNvPr>
              <p:cNvSpPr txBox="1"/>
              <p:nvPr/>
            </p:nvSpPr>
            <p:spPr>
              <a:xfrm>
                <a:off x="2535821" y="4833415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1C0256-6A77-8F91-564C-87242B246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21" y="4833415"/>
                <a:ext cx="46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A1FFB3-2CFB-0DB4-75AB-893E4C6FFBD0}"/>
              </a:ext>
            </a:extLst>
          </p:cNvPr>
          <p:cNvCxnSpPr>
            <a:cxnSpLocks/>
          </p:cNvCxnSpPr>
          <p:nvPr/>
        </p:nvCxnSpPr>
        <p:spPr>
          <a:xfrm>
            <a:off x="3832699" y="5165387"/>
            <a:ext cx="1945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142DB2-F22B-B870-B65F-EDC371DCD850}"/>
              </a:ext>
            </a:extLst>
          </p:cNvPr>
          <p:cNvCxnSpPr>
            <a:cxnSpLocks/>
          </p:cNvCxnSpPr>
          <p:nvPr/>
        </p:nvCxnSpPr>
        <p:spPr>
          <a:xfrm>
            <a:off x="4646580" y="5162146"/>
            <a:ext cx="204281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87744E-D339-2F36-BFDA-17219C10D16C}"/>
              </a:ext>
            </a:extLst>
          </p:cNvPr>
          <p:cNvCxnSpPr>
            <a:cxnSpLocks/>
          </p:cNvCxnSpPr>
          <p:nvPr/>
        </p:nvCxnSpPr>
        <p:spPr>
          <a:xfrm flipH="1">
            <a:off x="3978613" y="5162146"/>
            <a:ext cx="6679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E0D1D6-E474-CD24-2755-A9FC2727925D}"/>
                  </a:ext>
                </a:extLst>
              </p:cNvPr>
              <p:cNvSpPr txBox="1"/>
              <p:nvPr/>
            </p:nvSpPr>
            <p:spPr>
              <a:xfrm>
                <a:off x="4181418" y="4833415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E0D1D6-E474-CD24-2755-A9FC27279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18" y="4833415"/>
                <a:ext cx="46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E10A07-2C68-3FE1-088B-788DF5EAD647}"/>
              </a:ext>
            </a:extLst>
          </p:cNvPr>
          <p:cNvCxnSpPr>
            <a:cxnSpLocks/>
          </p:cNvCxnSpPr>
          <p:nvPr/>
        </p:nvCxnSpPr>
        <p:spPr>
          <a:xfrm>
            <a:off x="4899645" y="5165387"/>
            <a:ext cx="1945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C2C968-035A-D966-01C6-E8BAB82CDF02}"/>
              </a:ext>
            </a:extLst>
          </p:cNvPr>
          <p:cNvCxnSpPr>
            <a:cxnSpLocks/>
          </p:cNvCxnSpPr>
          <p:nvPr/>
        </p:nvCxnSpPr>
        <p:spPr>
          <a:xfrm>
            <a:off x="5713526" y="5162146"/>
            <a:ext cx="204281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3C2D41-1BD1-05AE-9BDD-B9E3E4B5F6C1}"/>
              </a:ext>
            </a:extLst>
          </p:cNvPr>
          <p:cNvCxnSpPr>
            <a:cxnSpLocks/>
          </p:cNvCxnSpPr>
          <p:nvPr/>
        </p:nvCxnSpPr>
        <p:spPr>
          <a:xfrm flipH="1">
            <a:off x="5045559" y="5162146"/>
            <a:ext cx="6679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F36A98-98D5-B53C-88D7-E7E03EB8FE8B}"/>
                  </a:ext>
                </a:extLst>
              </p:cNvPr>
              <p:cNvSpPr txBox="1"/>
              <p:nvPr/>
            </p:nvSpPr>
            <p:spPr>
              <a:xfrm>
                <a:off x="5248364" y="4833415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F36A98-98D5-B53C-88D7-E7E03EB8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364" y="4833415"/>
                <a:ext cx="46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F8D5B2-598A-765A-CD18-1F62F9103D56}"/>
              </a:ext>
            </a:extLst>
          </p:cNvPr>
          <p:cNvCxnSpPr>
            <a:cxnSpLocks/>
          </p:cNvCxnSpPr>
          <p:nvPr/>
        </p:nvCxnSpPr>
        <p:spPr>
          <a:xfrm>
            <a:off x="5964825" y="5165387"/>
            <a:ext cx="1945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2080D6-3C66-8308-79E1-56409DB9953E}"/>
              </a:ext>
            </a:extLst>
          </p:cNvPr>
          <p:cNvCxnSpPr>
            <a:cxnSpLocks/>
          </p:cNvCxnSpPr>
          <p:nvPr/>
        </p:nvCxnSpPr>
        <p:spPr>
          <a:xfrm>
            <a:off x="7965480" y="5162146"/>
            <a:ext cx="204281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1532E8-B69D-B29B-D776-0B89487D988F}"/>
              </a:ext>
            </a:extLst>
          </p:cNvPr>
          <p:cNvCxnSpPr>
            <a:cxnSpLocks/>
          </p:cNvCxnSpPr>
          <p:nvPr/>
        </p:nvCxnSpPr>
        <p:spPr>
          <a:xfrm flipH="1">
            <a:off x="6110739" y="5162146"/>
            <a:ext cx="19826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C1E98F-CEE5-A2E7-0B66-4FFD1A98E09A}"/>
                  </a:ext>
                </a:extLst>
              </p:cNvPr>
              <p:cNvSpPr txBox="1"/>
              <p:nvPr/>
            </p:nvSpPr>
            <p:spPr>
              <a:xfrm>
                <a:off x="6773598" y="4833415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C1E98F-CEE5-A2E7-0B66-4FFD1A98E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98" y="4833415"/>
                <a:ext cx="4633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7DC04F-0A62-982B-586D-4CDB33703B63}"/>
              </a:ext>
            </a:extLst>
          </p:cNvPr>
          <p:cNvCxnSpPr>
            <a:cxnSpLocks/>
          </p:cNvCxnSpPr>
          <p:nvPr/>
        </p:nvCxnSpPr>
        <p:spPr>
          <a:xfrm>
            <a:off x="8241482" y="5165387"/>
            <a:ext cx="1945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7F396B-F806-A1A3-E18E-49A40722916E}"/>
              </a:ext>
            </a:extLst>
          </p:cNvPr>
          <p:cNvCxnSpPr>
            <a:cxnSpLocks/>
          </p:cNvCxnSpPr>
          <p:nvPr/>
        </p:nvCxnSpPr>
        <p:spPr>
          <a:xfrm>
            <a:off x="9551474" y="5162146"/>
            <a:ext cx="204281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7BA4C-2E82-5101-771A-2A6374289E0F}"/>
                  </a:ext>
                </a:extLst>
              </p:cNvPr>
              <p:cNvSpPr txBox="1"/>
              <p:nvPr/>
            </p:nvSpPr>
            <p:spPr>
              <a:xfrm>
                <a:off x="8807214" y="4833415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7BA4C-2E82-5101-771A-2A6374289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14" y="4833415"/>
                <a:ext cx="4633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7C23FF-439E-DDB0-EBB3-88627CAB5BF5}"/>
              </a:ext>
            </a:extLst>
          </p:cNvPr>
          <p:cNvCxnSpPr>
            <a:cxnSpLocks/>
          </p:cNvCxnSpPr>
          <p:nvPr/>
        </p:nvCxnSpPr>
        <p:spPr>
          <a:xfrm flipH="1">
            <a:off x="8281088" y="5162146"/>
            <a:ext cx="12703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4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LFD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2A09-8512-88A9-7898-B130293F2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Optimal offline Algorithm for </a:t>
            </a:r>
            <a:r>
              <a:rPr lang="en-US" u="sng" dirty="0">
                <a:solidFill>
                  <a:schemeClr val="tx1"/>
                </a:solidFill>
              </a:rPr>
              <a:t>unweighted</a:t>
            </a:r>
            <a:r>
              <a:rPr lang="en-US" dirty="0">
                <a:solidFill>
                  <a:schemeClr val="tx1"/>
                </a:solidFill>
              </a:rPr>
              <a:t> paging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Enough to know the next request time for each page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DCFC8-A737-0F5F-6BBD-807FAEB46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57091"/>
              </p:ext>
            </p:extLst>
          </p:nvPr>
        </p:nvGraphicFramePr>
        <p:xfrm>
          <a:off x="426388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622479-E98D-A58A-20DE-8BFCAA004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05067"/>
              </p:ext>
            </p:extLst>
          </p:nvPr>
        </p:nvGraphicFramePr>
        <p:xfrm>
          <a:off x="2064688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B86DC3-1FD1-077B-0171-AB673B245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72996"/>
              </p:ext>
            </p:extLst>
          </p:nvPr>
        </p:nvGraphicFramePr>
        <p:xfrm>
          <a:off x="3692191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36A2C4-A260-408B-F1DD-4BF3F1EF8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21551"/>
              </p:ext>
            </p:extLst>
          </p:nvPr>
        </p:nvGraphicFramePr>
        <p:xfrm>
          <a:off x="5330491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49C15A7-32D9-5324-6FA6-7D3324FE8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31303"/>
              </p:ext>
            </p:extLst>
          </p:nvPr>
        </p:nvGraphicFramePr>
        <p:xfrm>
          <a:off x="6956722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C1DDB5-A78F-A5B0-8E09-01FCE2588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60119"/>
              </p:ext>
            </p:extLst>
          </p:nvPr>
        </p:nvGraphicFramePr>
        <p:xfrm>
          <a:off x="8595022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65C70161-98C9-FABD-75DF-881DDAA84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5041"/>
              </p:ext>
            </p:extLst>
          </p:nvPr>
        </p:nvGraphicFramePr>
        <p:xfrm>
          <a:off x="10205711" y="4346347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7C0462-E889-FFED-5BA3-67311C5C8959}"/>
                  </a:ext>
                </a:extLst>
              </p:cNvPr>
              <p:cNvSpPr txBox="1"/>
              <p:nvPr/>
            </p:nvSpPr>
            <p:spPr>
              <a:xfrm>
                <a:off x="358350" y="3276335"/>
                <a:ext cx="6263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Request Sequence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=1,2,3,2,4,1,2,…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7C0462-E889-FFED-5BA3-67311C5C8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50" y="3276335"/>
                <a:ext cx="6263821" cy="461665"/>
              </a:xfrm>
              <a:prstGeom prst="rect">
                <a:avLst/>
              </a:prstGeom>
              <a:blipFill>
                <a:blip r:embed="rId3"/>
                <a:stretch>
                  <a:fillRect l="-155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367E2D-EB94-461F-DEA3-151D14032054}"/>
              </a:ext>
            </a:extLst>
          </p:cNvPr>
          <p:cNvSpPr/>
          <p:nvPr/>
        </p:nvSpPr>
        <p:spPr>
          <a:xfrm>
            <a:off x="6502400" y="3555581"/>
            <a:ext cx="5476240" cy="701459"/>
          </a:xfrm>
          <a:custGeom>
            <a:avLst/>
            <a:gdLst>
              <a:gd name="connsiteX0" fmla="*/ 0 w 5476240"/>
              <a:gd name="connsiteY0" fmla="*/ 701459 h 701459"/>
              <a:gd name="connsiteX1" fmla="*/ 1402080 w 5476240"/>
              <a:gd name="connsiteY1" fmla="*/ 419 h 701459"/>
              <a:gd name="connsiteX2" fmla="*/ 5476240 w 5476240"/>
              <a:gd name="connsiteY2" fmla="*/ 589699 h 701459"/>
              <a:gd name="connsiteX3" fmla="*/ 5476240 w 5476240"/>
              <a:gd name="connsiteY3" fmla="*/ 589699 h 70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240" h="701459">
                <a:moveTo>
                  <a:pt x="0" y="701459"/>
                </a:moveTo>
                <a:cubicBezTo>
                  <a:pt x="244686" y="360252"/>
                  <a:pt x="489373" y="19046"/>
                  <a:pt x="1402080" y="419"/>
                </a:cubicBezTo>
                <a:cubicBezTo>
                  <a:pt x="2314787" y="-18208"/>
                  <a:pt x="5476240" y="589699"/>
                  <a:pt x="5476240" y="589699"/>
                </a:cubicBezTo>
                <a:lnTo>
                  <a:pt x="5476240" y="589699"/>
                </a:ln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B26DB8-9EFF-3325-EBD0-68D7F2C1037D}"/>
              </a:ext>
            </a:extLst>
          </p:cNvPr>
          <p:cNvSpPr/>
          <p:nvPr/>
        </p:nvSpPr>
        <p:spPr>
          <a:xfrm>
            <a:off x="6035040" y="3708330"/>
            <a:ext cx="4765040" cy="569030"/>
          </a:xfrm>
          <a:custGeom>
            <a:avLst/>
            <a:gdLst>
              <a:gd name="connsiteX0" fmla="*/ 0 w 4765040"/>
              <a:gd name="connsiteY0" fmla="*/ 569030 h 569030"/>
              <a:gd name="connsiteX1" fmla="*/ 1452880 w 4765040"/>
              <a:gd name="connsiteY1" fmla="*/ 70 h 569030"/>
              <a:gd name="connsiteX2" fmla="*/ 4765040 w 4765040"/>
              <a:gd name="connsiteY2" fmla="*/ 538550 h 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5040" h="569030">
                <a:moveTo>
                  <a:pt x="0" y="569030"/>
                </a:moveTo>
                <a:cubicBezTo>
                  <a:pt x="329353" y="287090"/>
                  <a:pt x="658707" y="5150"/>
                  <a:pt x="1452880" y="70"/>
                </a:cubicBezTo>
                <a:cubicBezTo>
                  <a:pt x="2247053" y="-5010"/>
                  <a:pt x="3506046" y="266770"/>
                  <a:pt x="4765040" y="53855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A3A531-4B91-4E70-6CD1-FFB286E77CAF}"/>
              </a:ext>
            </a:extLst>
          </p:cNvPr>
          <p:cNvSpPr/>
          <p:nvPr/>
        </p:nvSpPr>
        <p:spPr>
          <a:xfrm>
            <a:off x="5527040" y="3748714"/>
            <a:ext cx="3241040" cy="508326"/>
          </a:xfrm>
          <a:custGeom>
            <a:avLst/>
            <a:gdLst>
              <a:gd name="connsiteX0" fmla="*/ 0 w 3241040"/>
              <a:gd name="connsiteY0" fmla="*/ 508326 h 508326"/>
              <a:gd name="connsiteX1" fmla="*/ 944880 w 3241040"/>
              <a:gd name="connsiteY1" fmla="*/ 326 h 508326"/>
              <a:gd name="connsiteX2" fmla="*/ 3241040 w 3241040"/>
              <a:gd name="connsiteY2" fmla="*/ 447366 h 50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1040" h="508326">
                <a:moveTo>
                  <a:pt x="0" y="508326"/>
                </a:moveTo>
                <a:cubicBezTo>
                  <a:pt x="202353" y="259406"/>
                  <a:pt x="404707" y="10486"/>
                  <a:pt x="944880" y="326"/>
                </a:cubicBezTo>
                <a:cubicBezTo>
                  <a:pt x="1485053" y="-9834"/>
                  <a:pt x="2363046" y="218766"/>
                  <a:pt x="3241040" y="44736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4D5163-3DC6-86C4-58DA-6A70716D1917}"/>
                  </a:ext>
                </a:extLst>
              </p:cNvPr>
              <p:cNvSpPr txBox="1"/>
              <p:nvPr/>
            </p:nvSpPr>
            <p:spPr>
              <a:xfrm>
                <a:off x="4873664" y="4785309"/>
                <a:ext cx="23392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is requested furthest in future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Evict it</a:t>
                </a:r>
                <a:endParaRPr lang="en-IL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4D5163-3DC6-86C4-58DA-6A70716D1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64" y="4785309"/>
                <a:ext cx="2339226" cy="1015663"/>
              </a:xfrm>
              <a:prstGeom prst="rect">
                <a:avLst/>
              </a:prstGeom>
              <a:blipFill>
                <a:blip r:embed="rId4"/>
                <a:stretch>
                  <a:fillRect l="-260" t="-3593" r="-1823" b="-9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Adversary repeats requests in cyclic order to a fixed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update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proportion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Anyway, we must pay a lot so ALG should evict more aggressively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Cache is nearly correct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How will we define the working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it varies in time?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By maintaining a memory of recent requests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6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 Overview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Memory: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For each weight class keep a memory of the past in the form of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dirty="0"/>
                  <a:t>, consisting of a union of intervals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approximate memory the ranks of recently requested pages (not in the cache)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Working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corresponds to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 r="-1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BC3C8A-FA3F-B3F2-B51D-3BD1DE71B3C6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4B7A0B-ABB5-426B-43E8-EC47CDEC6697}"/>
              </a:ext>
            </a:extLst>
          </p:cNvPr>
          <p:cNvCxnSpPr/>
          <p:nvPr/>
        </p:nvCxnSpPr>
        <p:spPr>
          <a:xfrm>
            <a:off x="1637414" y="5539563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F62E9B-26AE-DFCB-CEDC-34AC348A7CC0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E6D3DA-73B2-5E61-5C82-D054D640D39D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BDBF8E-3530-D445-1233-98B4FB589114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76B2C3-0EF9-C8DD-A0A0-ABE18D5AF86D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889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D70ECB-1CFC-90B8-8664-FFDE930BF986}"/>
                  </a:ext>
                </a:extLst>
              </p:cNvPr>
              <p:cNvSpPr txBox="1"/>
              <p:nvPr/>
            </p:nvSpPr>
            <p:spPr>
              <a:xfrm>
                <a:off x="1451545" y="5499762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D70ECB-1CFC-90B8-8664-FFDE930BF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45" y="5499762"/>
                <a:ext cx="32412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5BAAB6-C7BF-F932-D3BB-BC063E77B47B}"/>
                  </a:ext>
                </a:extLst>
              </p:cNvPr>
              <p:cNvSpPr txBox="1"/>
              <p:nvPr/>
            </p:nvSpPr>
            <p:spPr>
              <a:xfrm>
                <a:off x="2177286" y="5499762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5BAAB6-C7BF-F932-D3BB-BC063E77B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86" y="5499762"/>
                <a:ext cx="32412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A1E5FD-3D2B-1CC9-038F-C678F462D40B}"/>
                  </a:ext>
                </a:extLst>
              </p:cNvPr>
              <p:cNvSpPr txBox="1"/>
              <p:nvPr/>
            </p:nvSpPr>
            <p:spPr>
              <a:xfrm>
                <a:off x="2551060" y="5499762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5.8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A1E5FD-3D2B-1CC9-038F-C678F462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60" y="5499762"/>
                <a:ext cx="46038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3D16F4-60CD-B3D4-DB28-5FDC244541EB}"/>
                  </a:ext>
                </a:extLst>
              </p:cNvPr>
              <p:cNvSpPr txBox="1"/>
              <p:nvPr/>
            </p:nvSpPr>
            <p:spPr>
              <a:xfrm>
                <a:off x="2986115" y="5499762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3D16F4-60CD-B3D4-DB28-5FDC24454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15" y="5499762"/>
                <a:ext cx="46038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2D5BCA-6DF1-C570-66FE-A32CFC0F8748}"/>
                  </a:ext>
                </a:extLst>
              </p:cNvPr>
              <p:cNvSpPr txBox="1"/>
              <p:nvPr/>
            </p:nvSpPr>
            <p:spPr>
              <a:xfrm>
                <a:off x="3403213" y="5499762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7.2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2D5BCA-6DF1-C570-66FE-A32CFC0F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13" y="5499762"/>
                <a:ext cx="46038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6E60D2-01C3-316B-044D-E566D342E3F2}"/>
                  </a:ext>
                </a:extLst>
              </p:cNvPr>
              <p:cNvSpPr txBox="1"/>
              <p:nvPr/>
            </p:nvSpPr>
            <p:spPr>
              <a:xfrm>
                <a:off x="4064394" y="5501732"/>
                <a:ext cx="559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10.2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6E60D2-01C3-316B-044D-E566D342E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394" y="5501732"/>
                <a:ext cx="55976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0584A3-B0D0-5169-39F1-953DE6709AC7}"/>
                  </a:ext>
                </a:extLst>
              </p:cNvPr>
              <p:cNvSpPr txBox="1"/>
              <p:nvPr/>
            </p:nvSpPr>
            <p:spPr>
              <a:xfrm>
                <a:off x="4930069" y="5532266"/>
                <a:ext cx="4235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0584A3-B0D0-5169-39F1-953DE6709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069" y="5532266"/>
                <a:ext cx="42351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6F3F44-4D1A-5402-4CA3-6ED482A22C31}"/>
                  </a:ext>
                </a:extLst>
              </p:cNvPr>
              <p:cNvSpPr txBox="1"/>
              <p:nvPr/>
            </p:nvSpPr>
            <p:spPr>
              <a:xfrm>
                <a:off x="5465358" y="5532265"/>
                <a:ext cx="4235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6F3F44-4D1A-5402-4CA3-6ED482A22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58" y="5532265"/>
                <a:ext cx="4235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8E81AA-6B61-9357-392C-F8EFF1FE36EB}"/>
                  </a:ext>
                </a:extLst>
              </p:cNvPr>
              <p:cNvSpPr txBox="1"/>
              <p:nvPr/>
            </p:nvSpPr>
            <p:spPr>
              <a:xfrm>
                <a:off x="6118160" y="5532264"/>
                <a:ext cx="559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22.2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8E81AA-6B61-9357-392C-F8EFF1FE3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160" y="5532264"/>
                <a:ext cx="55976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2AD672-8814-B108-062F-379808728424}"/>
                  </a:ext>
                </a:extLst>
              </p:cNvPr>
              <p:cNvSpPr txBox="1"/>
              <p:nvPr/>
            </p:nvSpPr>
            <p:spPr>
              <a:xfrm>
                <a:off x="6932368" y="5531390"/>
                <a:ext cx="559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25.3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2AD672-8814-B108-062F-379808728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368" y="5531390"/>
                <a:ext cx="55976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8DA3A3A-EEEB-68B5-059C-3F529AF0C475}"/>
              </a:ext>
            </a:extLst>
          </p:cNvPr>
          <p:cNvSpPr txBox="1"/>
          <p:nvPr/>
        </p:nvSpPr>
        <p:spPr>
          <a:xfrm>
            <a:off x="0" y="6024301"/>
            <a:ext cx="243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*Numbers are just for example</a:t>
            </a:r>
            <a:endParaRPr lang="en-I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F5F196-39DE-849D-64EF-3CE74010249C}"/>
                  </a:ext>
                </a:extLst>
              </p:cNvPr>
              <p:cNvSpPr txBox="1"/>
              <p:nvPr/>
            </p:nvSpPr>
            <p:spPr>
              <a:xfrm>
                <a:off x="970171" y="4642474"/>
                <a:ext cx="413158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5.8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6.1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7.2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10.2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22.2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25.3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=2+0.3+3+1+3.1=9.4 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F5F196-39DE-849D-64EF-3CE740102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71" y="4642474"/>
                <a:ext cx="4131580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1522F6-0EDA-AC8C-6C82-03F26C65B585}"/>
                  </a:ext>
                </a:extLst>
              </p:cNvPr>
              <p:cNvSpPr txBox="1"/>
              <p:nvPr/>
            </p:nvSpPr>
            <p:spPr>
              <a:xfrm>
                <a:off x="970171" y="5506010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1522F6-0EDA-AC8C-6C82-03F26C65B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71" y="5506010"/>
                <a:ext cx="32412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7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 Overview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Serving a request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the page is fully missing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the page is fully present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the page is fractionally present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break request to infinitesimally small requests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While 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we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At each moment we will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every weight class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will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arbitrarily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L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Rates of change will be: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3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8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Serving a request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at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do nothing</a:t>
                </a:r>
              </a:p>
              <a:p>
                <a:pPr lvl="4">
                  <a:buFont typeface="Wingdings" panose="05000000000000000000" pitchFamily="2" charset="2"/>
                  <a:buChar char="q"/>
                </a:pP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/>
              <p:nvPr/>
            </p:nvSpPr>
            <p:spPr>
              <a:xfrm>
                <a:off x="8208332" y="85060"/>
                <a:ext cx="3912781" cy="954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/>
                  <a:t> is the page mass from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b="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1400" dirty="0"/>
                  <a:t> for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are functions of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32" y="85060"/>
                <a:ext cx="3912781" cy="954107"/>
              </a:xfrm>
              <a:prstGeom prst="rect">
                <a:avLst/>
              </a:prstGeom>
              <a:blipFill>
                <a:blip r:embed="rId4"/>
                <a:stretch>
                  <a:fillRect l="-324" t="-1299" b="-51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B31E11E7-4225-DC16-7957-4A9BB723D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760" y="2470780"/>
            <a:ext cx="3779520" cy="35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Serving a request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Add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the points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moves past:</a:t>
                </a:r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2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4">
                  <a:buFont typeface="Wingdings" panose="05000000000000000000" pitchFamily="2" charset="2"/>
                  <a:buChar char="q"/>
                </a:pP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  <a:blipFill>
                <a:blip r:embed="rId3"/>
                <a:stretch>
                  <a:fillRect l="-169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/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/>
                  <a:t> is the page mass from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b="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1400" dirty="0"/>
                  <a:t> for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are functions of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blipFill>
                <a:blip r:embed="rId4"/>
                <a:stretch>
                  <a:fillRect l="-156" t="-4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753184-09DE-1D88-332D-26AD5485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035" y="2625228"/>
            <a:ext cx="3879578" cy="20231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4C7BF1-DF0F-780E-7F6D-B000A4F83F17}"/>
              </a:ext>
            </a:extLst>
          </p:cNvPr>
          <p:cNvCxnSpPr>
            <a:cxnSpLocks/>
          </p:cNvCxnSpPr>
          <p:nvPr/>
        </p:nvCxnSpPr>
        <p:spPr>
          <a:xfrm>
            <a:off x="967329" y="5746169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80ADC2-C587-2411-B70C-2A1214621F6E}"/>
              </a:ext>
            </a:extLst>
          </p:cNvPr>
          <p:cNvCxnSpPr/>
          <p:nvPr/>
        </p:nvCxnSpPr>
        <p:spPr>
          <a:xfrm>
            <a:off x="1507463" y="5746170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66A067-EF55-6A09-6302-33A23086C254}"/>
              </a:ext>
            </a:extLst>
          </p:cNvPr>
          <p:cNvCxnSpPr>
            <a:cxnSpLocks/>
          </p:cNvCxnSpPr>
          <p:nvPr/>
        </p:nvCxnSpPr>
        <p:spPr>
          <a:xfrm>
            <a:off x="2595528" y="5746169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F6A55A-4C34-44AD-5BAE-F7220C4BC07E}"/>
              </a:ext>
            </a:extLst>
          </p:cNvPr>
          <p:cNvCxnSpPr>
            <a:cxnSpLocks/>
          </p:cNvCxnSpPr>
          <p:nvPr/>
        </p:nvCxnSpPr>
        <p:spPr>
          <a:xfrm>
            <a:off x="3460310" y="5746169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9B793F-1805-2DA5-B48C-E37FEA6F626F}"/>
              </a:ext>
            </a:extLst>
          </p:cNvPr>
          <p:cNvCxnSpPr>
            <a:cxnSpLocks/>
          </p:cNvCxnSpPr>
          <p:nvPr/>
        </p:nvCxnSpPr>
        <p:spPr>
          <a:xfrm>
            <a:off x="5080003" y="5746169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CFC536-B953-48C5-A3E5-B2F456D077EE}"/>
              </a:ext>
            </a:extLst>
          </p:cNvPr>
          <p:cNvCxnSpPr>
            <a:cxnSpLocks/>
          </p:cNvCxnSpPr>
          <p:nvPr/>
        </p:nvCxnSpPr>
        <p:spPr>
          <a:xfrm>
            <a:off x="6199966" y="5746169"/>
            <a:ext cx="889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73F2A5-2F9D-B795-B2DC-DAC8255CA717}"/>
              </a:ext>
            </a:extLst>
          </p:cNvPr>
          <p:cNvGrpSpPr/>
          <p:nvPr/>
        </p:nvGrpSpPr>
        <p:grpSpPr>
          <a:xfrm>
            <a:off x="1092997" y="5690937"/>
            <a:ext cx="377604" cy="329043"/>
            <a:chOff x="1241404" y="5478496"/>
            <a:chExt cx="377604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71D9938-4359-6967-1A79-40E91BE9E65B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776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F430A2-136E-AC59-A1EE-9E91B43B0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77604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B0683C-086F-545E-006C-9F72B0554AF5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9C2F0C-8080-4682-B604-DA8877AD5750}"/>
                  </a:ext>
                </a:extLst>
              </p:cNvPr>
              <p:cNvSpPr txBox="1"/>
              <p:nvPr/>
            </p:nvSpPr>
            <p:spPr>
              <a:xfrm>
                <a:off x="392826" y="4976256"/>
                <a:ext cx="545341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9C2F0C-8080-4682-B604-DA8877AD5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26" y="4976256"/>
                <a:ext cx="545341" cy="500009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9FA2D9-E411-C093-2B2C-7544D7F14F5D}"/>
              </a:ext>
            </a:extLst>
          </p:cNvPr>
          <p:cNvCxnSpPr/>
          <p:nvPr/>
        </p:nvCxnSpPr>
        <p:spPr>
          <a:xfrm flipV="1">
            <a:off x="1288075" y="544504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E3523C9-F57D-BA85-FCA5-9F5B5ABD174F}"/>
              </a:ext>
            </a:extLst>
          </p:cNvPr>
          <p:cNvCxnSpPr>
            <a:cxnSpLocks/>
          </p:cNvCxnSpPr>
          <p:nvPr/>
        </p:nvCxnSpPr>
        <p:spPr>
          <a:xfrm flipH="1">
            <a:off x="252427" y="5476265"/>
            <a:ext cx="103564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178DC06-A585-8B8D-6B3A-D50B3449E640}"/>
              </a:ext>
            </a:extLst>
          </p:cNvPr>
          <p:cNvCxnSpPr>
            <a:cxnSpLocks/>
          </p:cNvCxnSpPr>
          <p:nvPr/>
        </p:nvCxnSpPr>
        <p:spPr>
          <a:xfrm>
            <a:off x="858877" y="5738260"/>
            <a:ext cx="429198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228E4F3-4CFB-C78B-3F06-FBAC3A0C8346}"/>
                  </a:ext>
                </a:extLst>
              </p:cNvPr>
              <p:cNvSpPr txBox="1"/>
              <p:nvPr/>
            </p:nvSpPr>
            <p:spPr>
              <a:xfrm>
                <a:off x="0" y="5574670"/>
                <a:ext cx="934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228E4F3-4CFB-C78B-3F06-FBAC3A0C8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74670"/>
                <a:ext cx="93416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46AD4B3-373B-35B8-C0FB-684F2F378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7063" y="2629431"/>
            <a:ext cx="2180519" cy="2026826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A400738-ADCB-B07F-DA46-411600D43B5B}"/>
              </a:ext>
            </a:extLst>
          </p:cNvPr>
          <p:cNvSpPr/>
          <p:nvPr/>
        </p:nvSpPr>
        <p:spPr>
          <a:xfrm>
            <a:off x="5613991" y="3196855"/>
            <a:ext cx="588335" cy="559982"/>
          </a:xfrm>
          <a:custGeom>
            <a:avLst/>
            <a:gdLst>
              <a:gd name="connsiteX0" fmla="*/ 0 w 588335"/>
              <a:gd name="connsiteY0" fmla="*/ 318977 h 559982"/>
              <a:gd name="connsiteX1" fmla="*/ 382772 w 588335"/>
              <a:gd name="connsiteY1" fmla="*/ 559982 h 559982"/>
              <a:gd name="connsiteX2" fmla="*/ 559981 w 588335"/>
              <a:gd name="connsiteY2" fmla="*/ 411126 h 559982"/>
              <a:gd name="connsiteX3" fmla="*/ 588335 w 588335"/>
              <a:gd name="connsiteY3" fmla="*/ 0 h 559982"/>
              <a:gd name="connsiteX4" fmla="*/ 191386 w 588335"/>
              <a:gd name="connsiteY4" fmla="*/ 7089 h 559982"/>
              <a:gd name="connsiteX5" fmla="*/ 0 w 588335"/>
              <a:gd name="connsiteY5" fmla="*/ 318977 h 55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335" h="559982">
                <a:moveTo>
                  <a:pt x="0" y="318977"/>
                </a:moveTo>
                <a:lnTo>
                  <a:pt x="382772" y="559982"/>
                </a:lnTo>
                <a:lnTo>
                  <a:pt x="559981" y="411126"/>
                </a:lnTo>
                <a:lnTo>
                  <a:pt x="588335" y="0"/>
                </a:lnTo>
                <a:lnTo>
                  <a:pt x="191386" y="7089"/>
                </a:lnTo>
                <a:lnTo>
                  <a:pt x="0" y="318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A6F2786-6170-4E76-3A24-D8718BD1580E}"/>
              </a:ext>
            </a:extLst>
          </p:cNvPr>
          <p:cNvSpPr/>
          <p:nvPr/>
        </p:nvSpPr>
        <p:spPr>
          <a:xfrm>
            <a:off x="7471144" y="3111795"/>
            <a:ext cx="389860" cy="382772"/>
          </a:xfrm>
          <a:custGeom>
            <a:avLst/>
            <a:gdLst>
              <a:gd name="connsiteX0" fmla="*/ 0 w 389860"/>
              <a:gd name="connsiteY0" fmla="*/ 0 h 382772"/>
              <a:gd name="connsiteX1" fmla="*/ 389860 w 389860"/>
              <a:gd name="connsiteY1" fmla="*/ 7088 h 382772"/>
              <a:gd name="connsiteX2" fmla="*/ 304800 w 389860"/>
              <a:gd name="connsiteY2" fmla="*/ 311888 h 382772"/>
              <a:gd name="connsiteX3" fmla="*/ 191386 w 389860"/>
              <a:gd name="connsiteY3" fmla="*/ 382772 h 382772"/>
              <a:gd name="connsiteX4" fmla="*/ 0 w 389860"/>
              <a:gd name="connsiteY4" fmla="*/ 368595 h 382772"/>
              <a:gd name="connsiteX5" fmla="*/ 0 w 389860"/>
              <a:gd name="connsiteY5" fmla="*/ 0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860" h="382772">
                <a:moveTo>
                  <a:pt x="0" y="0"/>
                </a:moveTo>
                <a:lnTo>
                  <a:pt x="389860" y="7088"/>
                </a:lnTo>
                <a:lnTo>
                  <a:pt x="304800" y="311888"/>
                </a:lnTo>
                <a:lnTo>
                  <a:pt x="191386" y="382772"/>
                </a:lnTo>
                <a:lnTo>
                  <a:pt x="0" y="3685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B8F008F-5EC6-92B8-1093-B2B2A4CC42EC}"/>
              </a:ext>
            </a:extLst>
          </p:cNvPr>
          <p:cNvSpPr/>
          <p:nvPr/>
        </p:nvSpPr>
        <p:spPr>
          <a:xfrm>
            <a:off x="446567" y="4968949"/>
            <a:ext cx="489098" cy="489098"/>
          </a:xfrm>
          <a:custGeom>
            <a:avLst/>
            <a:gdLst>
              <a:gd name="connsiteX0" fmla="*/ 14177 w 489098"/>
              <a:gd name="connsiteY0" fmla="*/ 56707 h 489098"/>
              <a:gd name="connsiteX1" fmla="*/ 0 w 489098"/>
              <a:gd name="connsiteY1" fmla="*/ 467832 h 489098"/>
              <a:gd name="connsiteX2" fmla="*/ 460745 w 489098"/>
              <a:gd name="connsiteY2" fmla="*/ 489098 h 489098"/>
              <a:gd name="connsiteX3" fmla="*/ 489098 w 489098"/>
              <a:gd name="connsiteY3" fmla="*/ 0 h 489098"/>
              <a:gd name="connsiteX4" fmla="*/ 14177 w 489098"/>
              <a:gd name="connsiteY4" fmla="*/ 56707 h 4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98" h="489098">
                <a:moveTo>
                  <a:pt x="14177" y="56707"/>
                </a:moveTo>
                <a:lnTo>
                  <a:pt x="0" y="467832"/>
                </a:lnTo>
                <a:lnTo>
                  <a:pt x="460745" y="489098"/>
                </a:lnTo>
                <a:lnTo>
                  <a:pt x="489098" y="0"/>
                </a:lnTo>
                <a:lnTo>
                  <a:pt x="14177" y="56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1505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Serving a request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sz="2000" dirty="0">
                  <a:highlight>
                    <a:srgbClr val="00FFFF"/>
                  </a:highlight>
                </a:endParaRP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sz="2000" dirty="0">
                  <a:highlight>
                    <a:srgbClr val="00FFFF"/>
                  </a:highlight>
                </a:endParaRP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dirty="0"/>
                  <a:t>Remove points from the left and right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at 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1: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2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4">
                  <a:buFont typeface="Wingdings" panose="05000000000000000000" pitchFamily="2" charset="2"/>
                  <a:buChar char="q"/>
                </a:pP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  <a:blipFill>
                <a:blip r:embed="rId3"/>
                <a:stretch>
                  <a:fillRect l="-169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/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/>
                  <a:t> is the page mass from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b="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1400" dirty="0"/>
                  <a:t> for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are functions of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blipFill>
                <a:blip r:embed="rId4"/>
                <a:stretch>
                  <a:fillRect l="-156" t="-4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20DF85-DD56-BB8A-51A1-5CAB0EC8A496}"/>
              </a:ext>
            </a:extLst>
          </p:cNvPr>
          <p:cNvCxnSpPr>
            <a:cxnSpLocks/>
          </p:cNvCxnSpPr>
          <p:nvPr/>
        </p:nvCxnSpPr>
        <p:spPr>
          <a:xfrm>
            <a:off x="1097280" y="577324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8EBF30-0ADD-8517-F68E-2F7912E953B8}"/>
              </a:ext>
            </a:extLst>
          </p:cNvPr>
          <p:cNvCxnSpPr>
            <a:cxnSpLocks/>
          </p:cNvCxnSpPr>
          <p:nvPr/>
        </p:nvCxnSpPr>
        <p:spPr>
          <a:xfrm>
            <a:off x="1998921" y="577324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086C09-2DCA-92A2-B724-7524BEFC5BEB}"/>
              </a:ext>
            </a:extLst>
          </p:cNvPr>
          <p:cNvCxnSpPr>
            <a:cxnSpLocks/>
          </p:cNvCxnSpPr>
          <p:nvPr/>
        </p:nvCxnSpPr>
        <p:spPr>
          <a:xfrm>
            <a:off x="2725479" y="577324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B1BAC5-882A-B84E-BC30-C77B9959195D}"/>
              </a:ext>
            </a:extLst>
          </p:cNvPr>
          <p:cNvCxnSpPr>
            <a:cxnSpLocks/>
          </p:cNvCxnSpPr>
          <p:nvPr/>
        </p:nvCxnSpPr>
        <p:spPr>
          <a:xfrm>
            <a:off x="3590261" y="577324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ED0252-5F22-9CDA-485B-226F72A96395}"/>
              </a:ext>
            </a:extLst>
          </p:cNvPr>
          <p:cNvCxnSpPr>
            <a:cxnSpLocks/>
          </p:cNvCxnSpPr>
          <p:nvPr/>
        </p:nvCxnSpPr>
        <p:spPr>
          <a:xfrm>
            <a:off x="5209954" y="577324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09F5F4-19F6-9B92-B66B-7381B7829222}"/>
              </a:ext>
            </a:extLst>
          </p:cNvPr>
          <p:cNvCxnSpPr>
            <a:cxnSpLocks/>
          </p:cNvCxnSpPr>
          <p:nvPr/>
        </p:nvCxnSpPr>
        <p:spPr>
          <a:xfrm>
            <a:off x="6329917" y="577324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6C71E4-F310-E9E4-E187-760C77786A00}"/>
              </a:ext>
            </a:extLst>
          </p:cNvPr>
          <p:cNvGrpSpPr/>
          <p:nvPr/>
        </p:nvGrpSpPr>
        <p:grpSpPr>
          <a:xfrm>
            <a:off x="1222948" y="571801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D99A686-9EFE-A353-CD16-1991506485B6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F430A2-136E-AC59-A1EE-9E91B43B0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3A86ECB-C741-60A8-401D-2B36DE49F860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40A7F6-D0A4-0C73-74BE-7D4506DD7422}"/>
              </a:ext>
            </a:extLst>
          </p:cNvPr>
          <p:cNvGrpSpPr/>
          <p:nvPr/>
        </p:nvGrpSpPr>
        <p:grpSpPr>
          <a:xfrm>
            <a:off x="3660780" y="571571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4410DFD-3ED9-31C2-E060-3D91074DD524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33A28ED-66F9-4BE8-A056-DA4B75710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EE30B5-25CD-827A-8748-3B2F9E2D7613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D21F6A-F302-E367-17C7-4D0D2B678DDC}"/>
              </a:ext>
            </a:extLst>
          </p:cNvPr>
          <p:cNvGrpSpPr/>
          <p:nvPr/>
        </p:nvGrpSpPr>
        <p:grpSpPr>
          <a:xfrm>
            <a:off x="4094532" y="5708622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734B004-6755-1C1B-DC6E-1CA0ACECAECA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6844B0-D96F-3B7F-7282-0EED51F66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B406CD2-2788-AB0D-3F72-0007BA6B196D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662CB8-EA09-45A6-17C4-C332C379E81C}"/>
              </a:ext>
            </a:extLst>
          </p:cNvPr>
          <p:cNvGrpSpPr/>
          <p:nvPr/>
        </p:nvGrpSpPr>
        <p:grpSpPr>
          <a:xfrm>
            <a:off x="4742120" y="571216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849F14B-A773-CD8F-66BD-F6F5C3503C68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708667A-EBD7-FFB8-C6D5-19EBCA6C8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0F1306-2A48-D175-072B-945BF1B7802C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2F4B90-85EC-4784-2FFF-3A67D988D250}"/>
              </a:ext>
            </a:extLst>
          </p:cNvPr>
          <p:cNvCxnSpPr>
            <a:cxnSpLocks/>
          </p:cNvCxnSpPr>
          <p:nvPr/>
        </p:nvCxnSpPr>
        <p:spPr>
          <a:xfrm>
            <a:off x="4256350" y="5464899"/>
            <a:ext cx="64050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2BEEBA-F5F6-EF87-30B5-0F031A6AB0E5}"/>
                  </a:ext>
                </a:extLst>
              </p:cNvPr>
              <p:cNvSpPr txBox="1"/>
              <p:nvPr/>
            </p:nvSpPr>
            <p:spPr>
              <a:xfrm>
                <a:off x="4429597" y="5217590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2BEEBA-F5F6-EF87-30B5-0F031A6AB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97" y="5217590"/>
                <a:ext cx="3263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7BCD3D-E453-B655-572F-2E9D436A41F1}"/>
              </a:ext>
            </a:extLst>
          </p:cNvPr>
          <p:cNvCxnSpPr/>
          <p:nvPr/>
        </p:nvCxnSpPr>
        <p:spPr>
          <a:xfrm flipV="1">
            <a:off x="4899916" y="547689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7D0028F-7A57-993A-933C-95BD455728BF}"/>
              </a:ext>
            </a:extLst>
          </p:cNvPr>
          <p:cNvCxnSpPr/>
          <p:nvPr/>
        </p:nvCxnSpPr>
        <p:spPr>
          <a:xfrm flipV="1">
            <a:off x="4256350" y="545699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19CF95-0595-5952-3489-5C913F8E55EC}"/>
              </a:ext>
            </a:extLst>
          </p:cNvPr>
          <p:cNvCxnSpPr/>
          <p:nvPr/>
        </p:nvCxnSpPr>
        <p:spPr>
          <a:xfrm flipV="1">
            <a:off x="1418026" y="54721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387818-5CB5-6ED3-0E4D-929D22EF1A6E}"/>
              </a:ext>
            </a:extLst>
          </p:cNvPr>
          <p:cNvCxnSpPr>
            <a:cxnSpLocks/>
          </p:cNvCxnSpPr>
          <p:nvPr/>
        </p:nvCxnSpPr>
        <p:spPr>
          <a:xfrm>
            <a:off x="1418026" y="550333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89F7D2D-1B38-CBD3-66A5-1F4D3DFBB1D6}"/>
              </a:ext>
            </a:extLst>
          </p:cNvPr>
          <p:cNvCxnSpPr>
            <a:cxnSpLocks/>
          </p:cNvCxnSpPr>
          <p:nvPr/>
        </p:nvCxnSpPr>
        <p:spPr>
          <a:xfrm>
            <a:off x="1627024" y="577376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579A69-11C8-7455-805A-EF5F7FB5A39A}"/>
                  </a:ext>
                </a:extLst>
              </p:cNvPr>
              <p:cNvSpPr txBox="1"/>
              <p:nvPr/>
            </p:nvSpPr>
            <p:spPr>
              <a:xfrm>
                <a:off x="1514402" y="5745418"/>
                <a:ext cx="795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𝑟𝑒𝑚𝑜𝑣𝑒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579A69-11C8-7455-805A-EF5F7FB5A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02" y="5745418"/>
                <a:ext cx="795284" cy="523220"/>
              </a:xfrm>
              <a:prstGeom prst="rect">
                <a:avLst/>
              </a:prstGeom>
              <a:blipFill>
                <a:blip r:embed="rId11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221CD3-4539-146D-0F46-C2741A4019D4}"/>
              </a:ext>
            </a:extLst>
          </p:cNvPr>
          <p:cNvCxnSpPr/>
          <p:nvPr/>
        </p:nvCxnSpPr>
        <p:spPr>
          <a:xfrm flipV="1">
            <a:off x="7232250" y="546952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5165A9-7045-AD37-74F8-435759D60DD8}"/>
              </a:ext>
            </a:extLst>
          </p:cNvPr>
          <p:cNvCxnSpPr>
            <a:cxnSpLocks/>
          </p:cNvCxnSpPr>
          <p:nvPr/>
        </p:nvCxnSpPr>
        <p:spPr>
          <a:xfrm>
            <a:off x="6943060" y="577596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96873B-9A74-E804-D02B-8DE5E96F3AE0}"/>
              </a:ext>
            </a:extLst>
          </p:cNvPr>
          <p:cNvCxnSpPr>
            <a:cxnSpLocks/>
          </p:cNvCxnSpPr>
          <p:nvPr/>
        </p:nvCxnSpPr>
        <p:spPr>
          <a:xfrm flipH="1">
            <a:off x="7045829" y="545699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59887C-6535-2128-CFA3-32463AA58595}"/>
                  </a:ext>
                </a:extLst>
              </p:cNvPr>
              <p:cNvSpPr txBox="1"/>
              <p:nvPr/>
            </p:nvSpPr>
            <p:spPr>
              <a:xfrm>
                <a:off x="7045829" y="518201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59887C-6535-2128-CFA3-32463AA58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5182011"/>
                <a:ext cx="32637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DD1742-E12D-135D-3E38-3D75BBC8B02B}"/>
                  </a:ext>
                </a:extLst>
              </p:cNvPr>
              <p:cNvSpPr txBox="1"/>
              <p:nvPr/>
            </p:nvSpPr>
            <p:spPr>
              <a:xfrm>
                <a:off x="6684763" y="5723543"/>
                <a:ext cx="795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𝑟𝑒𝑚𝑜𝑣𝑒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DD1742-E12D-135D-3E38-3D75BBC8B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63" y="5723543"/>
                <a:ext cx="795284" cy="523220"/>
              </a:xfrm>
              <a:prstGeom prst="rect">
                <a:avLst/>
              </a:prstGeom>
              <a:blipFill>
                <a:blip r:embed="rId1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A67ABC8-5360-D974-9A1C-14955AE2E681}"/>
                  </a:ext>
                </a:extLst>
              </p:cNvPr>
              <p:cNvSpPr txBox="1"/>
              <p:nvPr/>
            </p:nvSpPr>
            <p:spPr>
              <a:xfrm>
                <a:off x="1486601" y="5260539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A67ABC8-5360-D974-9A1C-14955AE2E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01" y="5260539"/>
                <a:ext cx="39972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89E33F9-AF52-AC13-CF67-B0005DE069CE}"/>
              </a:ext>
            </a:extLst>
          </p:cNvPr>
          <p:cNvCxnSpPr/>
          <p:nvPr/>
        </p:nvCxnSpPr>
        <p:spPr>
          <a:xfrm flipV="1">
            <a:off x="1645264" y="546597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6C7606-ED68-9CE2-076D-4DE678838B60}"/>
              </a:ext>
            </a:extLst>
          </p:cNvPr>
          <p:cNvCxnSpPr>
            <a:cxnSpLocks/>
          </p:cNvCxnSpPr>
          <p:nvPr/>
        </p:nvCxnSpPr>
        <p:spPr>
          <a:xfrm>
            <a:off x="1645264" y="549720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7A5005-3CD8-0D08-E139-E29DA5666B99}"/>
                  </a:ext>
                </a:extLst>
              </p:cNvPr>
              <p:cNvSpPr txBox="1"/>
              <p:nvPr/>
            </p:nvSpPr>
            <p:spPr>
              <a:xfrm>
                <a:off x="1222948" y="525585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7A5005-3CD8-0D08-E139-E29DA5666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48" y="5255856"/>
                <a:ext cx="39972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106">
            <a:extLst>
              <a:ext uri="{FF2B5EF4-FFF2-40B4-BE49-F238E27FC236}">
                <a16:creationId xmlns:a16="http://schemas.microsoft.com/office/drawing/2014/main" id="{443F9A1B-44FE-DD0E-C038-26298B53D0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4889" y="2600905"/>
            <a:ext cx="3927092" cy="20478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B1EF74-EB73-7BE5-79AE-4D394FEA89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47063" y="2629431"/>
            <a:ext cx="2180519" cy="202682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FF8DECF7-6175-73BA-0CD2-E10EA2C96013}"/>
              </a:ext>
            </a:extLst>
          </p:cNvPr>
          <p:cNvSpPr/>
          <p:nvPr/>
        </p:nvSpPr>
        <p:spPr>
          <a:xfrm>
            <a:off x="5156223" y="2996327"/>
            <a:ext cx="588334" cy="446568"/>
          </a:xfrm>
          <a:custGeom>
            <a:avLst/>
            <a:gdLst>
              <a:gd name="connsiteX0" fmla="*/ 0 w 545804"/>
              <a:gd name="connsiteY0" fmla="*/ 99237 h 446568"/>
              <a:gd name="connsiteX1" fmla="*/ 70883 w 545804"/>
              <a:gd name="connsiteY1" fmla="*/ 446568 h 446568"/>
              <a:gd name="connsiteX2" fmla="*/ 439479 w 545804"/>
              <a:gd name="connsiteY2" fmla="*/ 404037 h 446568"/>
              <a:gd name="connsiteX3" fmla="*/ 545804 w 545804"/>
              <a:gd name="connsiteY3" fmla="*/ 276447 h 446568"/>
              <a:gd name="connsiteX4" fmla="*/ 538716 w 545804"/>
              <a:gd name="connsiteY4" fmla="*/ 0 h 446568"/>
              <a:gd name="connsiteX5" fmla="*/ 0 w 545804"/>
              <a:gd name="connsiteY5" fmla="*/ 99237 h 4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04" h="446568">
                <a:moveTo>
                  <a:pt x="0" y="99237"/>
                </a:moveTo>
                <a:lnTo>
                  <a:pt x="70883" y="446568"/>
                </a:lnTo>
                <a:lnTo>
                  <a:pt x="439479" y="404037"/>
                </a:lnTo>
                <a:lnTo>
                  <a:pt x="545804" y="276447"/>
                </a:lnTo>
                <a:lnTo>
                  <a:pt x="538716" y="0"/>
                </a:lnTo>
                <a:lnTo>
                  <a:pt x="0" y="99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B02C116-9841-362D-A018-C1870E73B331}"/>
              </a:ext>
            </a:extLst>
          </p:cNvPr>
          <p:cNvSpPr/>
          <p:nvPr/>
        </p:nvSpPr>
        <p:spPr>
          <a:xfrm>
            <a:off x="7428614" y="3133061"/>
            <a:ext cx="588335" cy="396949"/>
          </a:xfrm>
          <a:custGeom>
            <a:avLst/>
            <a:gdLst>
              <a:gd name="connsiteX0" fmla="*/ 0 w 588335"/>
              <a:gd name="connsiteY0" fmla="*/ 0 h 396949"/>
              <a:gd name="connsiteX1" fmla="*/ 0 w 588335"/>
              <a:gd name="connsiteY1" fmla="*/ 326065 h 396949"/>
              <a:gd name="connsiteX2" fmla="*/ 326065 w 588335"/>
              <a:gd name="connsiteY2" fmla="*/ 396949 h 396949"/>
              <a:gd name="connsiteX3" fmla="*/ 588335 w 588335"/>
              <a:gd name="connsiteY3" fmla="*/ 276446 h 396949"/>
              <a:gd name="connsiteX4" fmla="*/ 552893 w 588335"/>
              <a:gd name="connsiteY4" fmla="*/ 35442 h 396949"/>
              <a:gd name="connsiteX5" fmla="*/ 0 w 588335"/>
              <a:gd name="connsiteY5" fmla="*/ 0 h 39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335" h="396949">
                <a:moveTo>
                  <a:pt x="0" y="0"/>
                </a:moveTo>
                <a:lnTo>
                  <a:pt x="0" y="326065"/>
                </a:lnTo>
                <a:lnTo>
                  <a:pt x="326065" y="396949"/>
                </a:lnTo>
                <a:lnTo>
                  <a:pt x="588335" y="276446"/>
                </a:lnTo>
                <a:lnTo>
                  <a:pt x="552893" y="354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7785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Serving a request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:r>
                  <a:rPr lang="en-US" sz="1800" dirty="0">
                    <a:solidFill>
                      <a:srgbClr val="00B05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B05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</a:rPr>
                  <a:t> </a:t>
                </a:r>
                <a:r>
                  <a:rPr lang="en-US" sz="1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sz="2000" dirty="0">
                  <a:highlight>
                    <a:srgbClr val="00FFFF"/>
                  </a:highlight>
                </a:endParaRP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sz="2000" dirty="0">
                  <a:highlight>
                    <a:srgbClr val="00FFFF"/>
                  </a:highlight>
                </a:endParaRP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Remove points from the left and right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/>
                  <a:t> at 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b="0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Add points from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/>
                  <a:t> at rate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800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2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4">
                  <a:buFont typeface="Wingdings" panose="05000000000000000000" pitchFamily="2" charset="2"/>
                  <a:buChar char="q"/>
                </a:pP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  <a:blipFill>
                <a:blip r:embed="rId3"/>
                <a:stretch>
                  <a:fillRect l="-169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/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/>
                  <a:t> is the page mass from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b="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1400" dirty="0"/>
                  <a:t> for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are functions of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blipFill>
                <a:blip r:embed="rId4"/>
                <a:stretch>
                  <a:fillRect l="-156" t="-4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F2B2FC-A36C-3F69-6649-EC142653F764}"/>
                  </a:ext>
                </a:extLst>
              </p:cNvPr>
              <p:cNvSpPr txBox="1"/>
              <p:nvPr/>
            </p:nvSpPr>
            <p:spPr>
              <a:xfrm>
                <a:off x="8469518" y="2738120"/>
                <a:ext cx="1114729" cy="27699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𝑖𝑛𝑐𝑟𝑒𝑎𝑠𝑒𝑠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F2B2FC-A36C-3F69-6649-EC142653F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518" y="2738120"/>
                <a:ext cx="111472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AF7542-39F1-3C7E-5071-BCE5C2442CF2}"/>
              </a:ext>
            </a:extLst>
          </p:cNvPr>
          <p:cNvCxnSpPr>
            <a:cxnSpLocks/>
          </p:cNvCxnSpPr>
          <p:nvPr/>
        </p:nvCxnSpPr>
        <p:spPr>
          <a:xfrm>
            <a:off x="1097280" y="587484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AA13A7-14C2-C6F4-69F3-BB1C59753BC3}"/>
              </a:ext>
            </a:extLst>
          </p:cNvPr>
          <p:cNvCxnSpPr>
            <a:cxnSpLocks/>
          </p:cNvCxnSpPr>
          <p:nvPr/>
        </p:nvCxnSpPr>
        <p:spPr>
          <a:xfrm>
            <a:off x="1998921" y="587484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EF55EB-02E1-99A0-D533-F674F83146BA}"/>
              </a:ext>
            </a:extLst>
          </p:cNvPr>
          <p:cNvCxnSpPr>
            <a:cxnSpLocks/>
          </p:cNvCxnSpPr>
          <p:nvPr/>
        </p:nvCxnSpPr>
        <p:spPr>
          <a:xfrm>
            <a:off x="2725479" y="587484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E0FD61D-6930-5070-52A3-6A07449C87FE}"/>
              </a:ext>
            </a:extLst>
          </p:cNvPr>
          <p:cNvCxnSpPr>
            <a:cxnSpLocks/>
          </p:cNvCxnSpPr>
          <p:nvPr/>
        </p:nvCxnSpPr>
        <p:spPr>
          <a:xfrm>
            <a:off x="3590261" y="587484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C7C065-F95D-68EE-8E2F-0EE51680E671}"/>
              </a:ext>
            </a:extLst>
          </p:cNvPr>
          <p:cNvCxnSpPr>
            <a:cxnSpLocks/>
          </p:cNvCxnSpPr>
          <p:nvPr/>
        </p:nvCxnSpPr>
        <p:spPr>
          <a:xfrm>
            <a:off x="5209954" y="587484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1624D8-6FD2-C10C-74B5-8FDB16B220C6}"/>
              </a:ext>
            </a:extLst>
          </p:cNvPr>
          <p:cNvCxnSpPr>
            <a:cxnSpLocks/>
          </p:cNvCxnSpPr>
          <p:nvPr/>
        </p:nvCxnSpPr>
        <p:spPr>
          <a:xfrm>
            <a:off x="6329917" y="587484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C4FA17-55A8-BEE5-483D-E664265AD541}"/>
              </a:ext>
            </a:extLst>
          </p:cNvPr>
          <p:cNvGrpSpPr/>
          <p:nvPr/>
        </p:nvGrpSpPr>
        <p:grpSpPr>
          <a:xfrm>
            <a:off x="1222948" y="581961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A7639FD-D2F3-82F4-F212-B81621771218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F430A2-136E-AC59-A1EE-9E91B43B0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98C6174-BE9D-4AF6-1BDC-77FC8C436367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647927-128F-D99F-F92E-7EF34E5530CE}"/>
              </a:ext>
            </a:extLst>
          </p:cNvPr>
          <p:cNvGrpSpPr/>
          <p:nvPr/>
        </p:nvGrpSpPr>
        <p:grpSpPr>
          <a:xfrm>
            <a:off x="3660780" y="581731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0D49CC2-16FB-9218-7829-FBE61D4E52E3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33A28ED-66F9-4BE8-A056-DA4B75710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ABC3303-F8F4-C30E-3F8F-7CCE9C61EA43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48851E-B33A-EDE1-FE78-6DAEC11D1033}"/>
              </a:ext>
            </a:extLst>
          </p:cNvPr>
          <p:cNvGrpSpPr/>
          <p:nvPr/>
        </p:nvGrpSpPr>
        <p:grpSpPr>
          <a:xfrm>
            <a:off x="4380932" y="5809516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C99DCDC-3CE7-5580-2C7E-509DC69E6029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6844B0-D96F-3B7F-7282-0EED51F66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E0B5AA6-3BA6-2B42-EDE1-43ACCBA55A33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5EAD72-5F2F-538F-C59C-961172FD0EA0}"/>
              </a:ext>
            </a:extLst>
          </p:cNvPr>
          <p:cNvGrpSpPr/>
          <p:nvPr/>
        </p:nvGrpSpPr>
        <p:grpSpPr>
          <a:xfrm>
            <a:off x="4742120" y="581376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9BD7984-349B-65F7-83BB-E766D3A617CC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708667A-EBD7-FFB8-C6D5-19EBCA6C8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17FF48B-FDF4-2326-54DB-1AF0D31C17BB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74C97B3-914B-682C-7854-8B1CD4E6ACC1}"/>
              </a:ext>
            </a:extLst>
          </p:cNvPr>
          <p:cNvCxnSpPr>
            <a:cxnSpLocks/>
          </p:cNvCxnSpPr>
          <p:nvPr/>
        </p:nvCxnSpPr>
        <p:spPr>
          <a:xfrm flipV="1">
            <a:off x="4542750" y="5566499"/>
            <a:ext cx="354101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F75EC2D-50CC-40C2-F012-47895468BB4D}"/>
                  </a:ext>
                </a:extLst>
              </p:cNvPr>
              <p:cNvSpPr txBox="1"/>
              <p:nvPr/>
            </p:nvSpPr>
            <p:spPr>
              <a:xfrm>
                <a:off x="4558148" y="530974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F75EC2D-50CC-40C2-F012-47895468B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8" y="5309748"/>
                <a:ext cx="3263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92CF079-9E53-CFDB-1CB1-AF8851FF6EB0}"/>
              </a:ext>
            </a:extLst>
          </p:cNvPr>
          <p:cNvCxnSpPr/>
          <p:nvPr/>
        </p:nvCxnSpPr>
        <p:spPr>
          <a:xfrm flipV="1">
            <a:off x="4899916" y="557849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BFE5235-206D-2E53-BF18-2CA911F04295}"/>
              </a:ext>
            </a:extLst>
          </p:cNvPr>
          <p:cNvCxnSpPr/>
          <p:nvPr/>
        </p:nvCxnSpPr>
        <p:spPr>
          <a:xfrm flipV="1">
            <a:off x="4542750" y="555859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79CD9EF-8CEC-180E-0F64-53AC8A9709D3}"/>
              </a:ext>
            </a:extLst>
          </p:cNvPr>
          <p:cNvCxnSpPr/>
          <p:nvPr/>
        </p:nvCxnSpPr>
        <p:spPr>
          <a:xfrm flipV="1">
            <a:off x="1418026" y="55737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EF8A8B-5F61-51BB-30C2-8CD917DD95AE}"/>
              </a:ext>
            </a:extLst>
          </p:cNvPr>
          <p:cNvCxnSpPr>
            <a:cxnSpLocks/>
          </p:cNvCxnSpPr>
          <p:nvPr/>
        </p:nvCxnSpPr>
        <p:spPr>
          <a:xfrm>
            <a:off x="1418026" y="560493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FC36A95-683E-8CDB-F228-7142ED4BC7A0}"/>
              </a:ext>
            </a:extLst>
          </p:cNvPr>
          <p:cNvCxnSpPr>
            <a:cxnSpLocks/>
          </p:cNvCxnSpPr>
          <p:nvPr/>
        </p:nvCxnSpPr>
        <p:spPr>
          <a:xfrm>
            <a:off x="1627024" y="587536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EA1149-16C8-BEAC-77AC-8C7FBE93DA99}"/>
                  </a:ext>
                </a:extLst>
              </p:cNvPr>
              <p:cNvSpPr txBox="1"/>
              <p:nvPr/>
            </p:nvSpPr>
            <p:spPr>
              <a:xfrm>
                <a:off x="1514402" y="5847018"/>
                <a:ext cx="795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𝑟𝑒𝑚𝑜𝑣𝑒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EA1149-16C8-BEAC-77AC-8C7FBE93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02" y="5847018"/>
                <a:ext cx="795284" cy="523220"/>
              </a:xfrm>
              <a:prstGeom prst="rect">
                <a:avLst/>
              </a:prstGeom>
              <a:blipFill>
                <a:blip r:embed="rId12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A76918B-BF12-E4DD-BB7B-9D3875F3B227}"/>
              </a:ext>
            </a:extLst>
          </p:cNvPr>
          <p:cNvCxnSpPr/>
          <p:nvPr/>
        </p:nvCxnSpPr>
        <p:spPr>
          <a:xfrm flipV="1">
            <a:off x="7232250" y="557112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0042E6F-2C46-534E-74D8-B0FA20E1A204}"/>
              </a:ext>
            </a:extLst>
          </p:cNvPr>
          <p:cNvCxnSpPr>
            <a:cxnSpLocks/>
          </p:cNvCxnSpPr>
          <p:nvPr/>
        </p:nvCxnSpPr>
        <p:spPr>
          <a:xfrm>
            <a:off x="6943060" y="587756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4306607-C523-A576-B999-67384505AE2E}"/>
              </a:ext>
            </a:extLst>
          </p:cNvPr>
          <p:cNvCxnSpPr>
            <a:cxnSpLocks/>
          </p:cNvCxnSpPr>
          <p:nvPr/>
        </p:nvCxnSpPr>
        <p:spPr>
          <a:xfrm flipH="1">
            <a:off x="7045829" y="555859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1CBCB4-3B78-337F-5D60-D9BD441133EC}"/>
                  </a:ext>
                </a:extLst>
              </p:cNvPr>
              <p:cNvSpPr txBox="1"/>
              <p:nvPr/>
            </p:nvSpPr>
            <p:spPr>
              <a:xfrm>
                <a:off x="7045829" y="528361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1CBCB4-3B78-337F-5D60-D9BD4411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5283611"/>
                <a:ext cx="32637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BB7C5B-7860-593D-0CED-BCE0120CC498}"/>
                  </a:ext>
                </a:extLst>
              </p:cNvPr>
              <p:cNvSpPr txBox="1"/>
              <p:nvPr/>
            </p:nvSpPr>
            <p:spPr>
              <a:xfrm>
                <a:off x="6684763" y="5825143"/>
                <a:ext cx="795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𝑟𝑒𝑚𝑜𝑣𝑒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DBB7C5B-7860-593D-0CED-BCE0120C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63" y="5825143"/>
                <a:ext cx="795284" cy="523220"/>
              </a:xfrm>
              <a:prstGeom prst="rect">
                <a:avLst/>
              </a:prstGeom>
              <a:blipFill>
                <a:blip r:embed="rId14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E34E16E-6205-2FA2-1A4B-574C83AF85DE}"/>
                  </a:ext>
                </a:extLst>
              </p:cNvPr>
              <p:cNvSpPr txBox="1"/>
              <p:nvPr/>
            </p:nvSpPr>
            <p:spPr>
              <a:xfrm>
                <a:off x="1253061" y="5363591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E34E16E-6205-2FA2-1A4B-574C83AF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1" y="5363591"/>
                <a:ext cx="39972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1B02418-5D56-39B3-DD13-9CABD519CC50}"/>
              </a:ext>
            </a:extLst>
          </p:cNvPr>
          <p:cNvCxnSpPr>
            <a:cxnSpLocks/>
          </p:cNvCxnSpPr>
          <p:nvPr/>
        </p:nvCxnSpPr>
        <p:spPr>
          <a:xfrm>
            <a:off x="4300955" y="5874967"/>
            <a:ext cx="2941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CB73473-CA22-651C-00EA-70962340FAF6}"/>
              </a:ext>
            </a:extLst>
          </p:cNvPr>
          <p:cNvCxnSpPr/>
          <p:nvPr/>
        </p:nvCxnSpPr>
        <p:spPr>
          <a:xfrm flipV="1">
            <a:off x="4253982" y="55737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B63E111-0989-2E4C-B146-B26EDE06B441}"/>
                  </a:ext>
                </a:extLst>
              </p:cNvPr>
              <p:cNvSpPr txBox="1"/>
              <p:nvPr/>
            </p:nvSpPr>
            <p:spPr>
              <a:xfrm>
                <a:off x="4185585" y="5293255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B63E111-0989-2E4C-B146-B26EDE06B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5" y="5293255"/>
                <a:ext cx="32637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EBBD8D7-8B1B-5818-71FF-452572554229}"/>
              </a:ext>
            </a:extLst>
          </p:cNvPr>
          <p:cNvCxnSpPr>
            <a:cxnSpLocks/>
          </p:cNvCxnSpPr>
          <p:nvPr/>
        </p:nvCxnSpPr>
        <p:spPr>
          <a:xfrm flipV="1">
            <a:off x="4252302" y="5566499"/>
            <a:ext cx="259654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DB0439-7130-650A-A765-3EF4EC68F782}"/>
              </a:ext>
            </a:extLst>
          </p:cNvPr>
          <p:cNvCxnSpPr/>
          <p:nvPr/>
        </p:nvCxnSpPr>
        <p:spPr>
          <a:xfrm flipV="1">
            <a:off x="1645264" y="556757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34C2CF3-C55F-2F0A-CAD4-1211818A0BB3}"/>
              </a:ext>
            </a:extLst>
          </p:cNvPr>
          <p:cNvCxnSpPr>
            <a:cxnSpLocks/>
          </p:cNvCxnSpPr>
          <p:nvPr/>
        </p:nvCxnSpPr>
        <p:spPr>
          <a:xfrm>
            <a:off x="1645264" y="559880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0C72378-1ACF-B93A-09E4-60B842D7F78F}"/>
                  </a:ext>
                </a:extLst>
              </p:cNvPr>
              <p:cNvSpPr txBox="1"/>
              <p:nvPr/>
            </p:nvSpPr>
            <p:spPr>
              <a:xfrm>
                <a:off x="1480299" y="535745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0C72378-1ACF-B93A-09E4-60B842D7F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99" y="5357456"/>
                <a:ext cx="39972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E5E6D0A-3B3F-1539-2A60-8FF63487F846}"/>
                  </a:ext>
                </a:extLst>
              </p:cNvPr>
              <p:cNvSpPr txBox="1"/>
              <p:nvPr/>
            </p:nvSpPr>
            <p:spPr>
              <a:xfrm>
                <a:off x="4029641" y="6068213"/>
                <a:ext cx="7952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E5E6D0A-3B3F-1539-2A60-8FF63487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641" y="6068213"/>
                <a:ext cx="795284" cy="307777"/>
              </a:xfrm>
              <a:prstGeom prst="rect">
                <a:avLst/>
              </a:prstGeom>
              <a:blipFill>
                <a:blip r:embed="rId17"/>
                <a:stretch>
                  <a:fillRect r="-61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4BD15713-7B00-39D6-D759-B41C0A1804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23796" y="2607610"/>
            <a:ext cx="3893879" cy="20305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471F07F-E6D6-29B3-8B1C-5D15FB1012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7063" y="2629431"/>
            <a:ext cx="2180519" cy="202682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E6C37F94-5C1A-8BE8-B5E7-706804E49108}"/>
              </a:ext>
            </a:extLst>
          </p:cNvPr>
          <p:cNvSpPr/>
          <p:nvPr/>
        </p:nvSpPr>
        <p:spPr>
          <a:xfrm>
            <a:off x="5238307" y="2856614"/>
            <a:ext cx="652130" cy="474921"/>
          </a:xfrm>
          <a:custGeom>
            <a:avLst/>
            <a:gdLst>
              <a:gd name="connsiteX0" fmla="*/ 0 w 652130"/>
              <a:gd name="connsiteY0" fmla="*/ 148856 h 474921"/>
              <a:gd name="connsiteX1" fmla="*/ 42530 w 652130"/>
              <a:gd name="connsiteY1" fmla="*/ 474921 h 474921"/>
              <a:gd name="connsiteX2" fmla="*/ 474921 w 652130"/>
              <a:gd name="connsiteY2" fmla="*/ 432391 h 474921"/>
              <a:gd name="connsiteX3" fmla="*/ 652130 w 652130"/>
              <a:gd name="connsiteY3" fmla="*/ 326065 h 474921"/>
              <a:gd name="connsiteX4" fmla="*/ 609600 w 652130"/>
              <a:gd name="connsiteY4" fmla="*/ 0 h 474921"/>
              <a:gd name="connsiteX5" fmla="*/ 0 w 652130"/>
              <a:gd name="connsiteY5" fmla="*/ 148856 h 47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130" h="474921">
                <a:moveTo>
                  <a:pt x="0" y="148856"/>
                </a:moveTo>
                <a:lnTo>
                  <a:pt x="42530" y="474921"/>
                </a:lnTo>
                <a:lnTo>
                  <a:pt x="474921" y="432391"/>
                </a:lnTo>
                <a:lnTo>
                  <a:pt x="652130" y="326065"/>
                </a:lnTo>
                <a:lnTo>
                  <a:pt x="609600" y="0"/>
                </a:lnTo>
                <a:lnTo>
                  <a:pt x="0" y="1488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78E1FE1-62C5-6D04-4AB4-2245419B5266}"/>
              </a:ext>
            </a:extLst>
          </p:cNvPr>
          <p:cNvSpPr/>
          <p:nvPr/>
        </p:nvSpPr>
        <p:spPr>
          <a:xfrm>
            <a:off x="7379288" y="3140148"/>
            <a:ext cx="425009" cy="333154"/>
          </a:xfrm>
          <a:custGeom>
            <a:avLst/>
            <a:gdLst>
              <a:gd name="connsiteX0" fmla="*/ 0 w 333153"/>
              <a:gd name="connsiteY0" fmla="*/ 0 h 333154"/>
              <a:gd name="connsiteX1" fmla="*/ 120502 w 333153"/>
              <a:gd name="connsiteY1" fmla="*/ 333154 h 333154"/>
              <a:gd name="connsiteX2" fmla="*/ 297711 w 333153"/>
              <a:gd name="connsiteY2" fmla="*/ 290623 h 333154"/>
              <a:gd name="connsiteX3" fmla="*/ 333153 w 333153"/>
              <a:gd name="connsiteY3" fmla="*/ 14177 h 333154"/>
              <a:gd name="connsiteX4" fmla="*/ 0 w 333153"/>
              <a:gd name="connsiteY4" fmla="*/ 0 h 3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53" h="333154">
                <a:moveTo>
                  <a:pt x="0" y="0"/>
                </a:moveTo>
                <a:lnTo>
                  <a:pt x="120502" y="333154"/>
                </a:lnTo>
                <a:lnTo>
                  <a:pt x="297711" y="290623"/>
                </a:lnTo>
                <a:lnTo>
                  <a:pt x="333153" y="14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1678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Serving a request to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201168" lvl="1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2"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4">
                  <a:buFont typeface="Wingdings" panose="05000000000000000000" pitchFamily="2" charset="2"/>
                  <a:buChar char="q"/>
                </a:pPr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332" y="1817379"/>
                <a:ext cx="10429336" cy="4023360"/>
              </a:xfrm>
              <a:blipFill>
                <a:blip r:embed="rId3"/>
                <a:stretch>
                  <a:fillRect l="-169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/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/>
                  <a:t> is the page mass from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b="0" dirty="0"/>
                  <a:t>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1400" dirty="0"/>
                  <a:t> for weight class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are functions of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C15999-32AB-C28E-1870-9CFA4650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32" y="85060"/>
                <a:ext cx="3912781" cy="1269130"/>
              </a:xfrm>
              <a:prstGeom prst="rect">
                <a:avLst/>
              </a:prstGeom>
              <a:blipFill>
                <a:blip r:embed="rId4"/>
                <a:stretch>
                  <a:fillRect l="-156" t="-4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9B1D332B-A09B-36EB-EA83-87D715851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58" y="3259085"/>
            <a:ext cx="3436324" cy="179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239208-254D-0561-21AE-154A2341A074}"/>
                  </a:ext>
                </a:extLst>
              </p:cNvPr>
              <p:cNvSpPr txBox="1"/>
              <p:nvPr/>
            </p:nvSpPr>
            <p:spPr>
              <a:xfrm>
                <a:off x="352003" y="2920531"/>
                <a:ext cx="823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Move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L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239208-254D-0561-21AE-154A2341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03" y="2920531"/>
                <a:ext cx="823880" cy="338554"/>
              </a:xfrm>
              <a:prstGeom prst="rect">
                <a:avLst/>
              </a:prstGeom>
              <a:blipFill>
                <a:blip r:embed="rId7"/>
                <a:stretch>
                  <a:fillRect l="-4444" t="-5357" b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8D96F-73B1-D086-DE9B-E8831F0DB83D}"/>
                  </a:ext>
                </a:extLst>
              </p:cNvPr>
              <p:cNvSpPr txBox="1"/>
              <p:nvPr/>
            </p:nvSpPr>
            <p:spPr>
              <a:xfrm>
                <a:off x="3625248" y="2920531"/>
                <a:ext cx="6735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8D96F-73B1-D086-DE9B-E8831F0DB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48" y="2920531"/>
                <a:ext cx="67358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BBD47C1-43B0-D082-69ED-D2CC8571796F}"/>
                  </a:ext>
                </a:extLst>
              </p:cNvPr>
              <p:cNvSpPr txBox="1"/>
              <p:nvPr/>
            </p:nvSpPr>
            <p:spPr>
              <a:xfrm>
                <a:off x="6451257" y="2369402"/>
                <a:ext cx="16696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:</a:t>
                </a:r>
                <a:endParaRPr lang="en-IL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BBD47C1-43B0-D082-69ED-D2CC8571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57" y="2369402"/>
                <a:ext cx="1669688" cy="338554"/>
              </a:xfrm>
              <a:prstGeom prst="rect">
                <a:avLst/>
              </a:prstGeom>
              <a:blipFill>
                <a:blip r:embed="rId9"/>
                <a:stretch>
                  <a:fillRect t="-5455" r="-1825" b="-2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D3F991-34AD-1303-2883-F11DB5AF3674}"/>
                  </a:ext>
                </a:extLst>
              </p:cNvPr>
              <p:cNvSpPr txBox="1"/>
              <p:nvPr/>
            </p:nvSpPr>
            <p:spPr>
              <a:xfrm>
                <a:off x="6477951" y="4442339"/>
                <a:ext cx="17273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:</a:t>
                </a:r>
                <a:endParaRPr lang="en-IL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D3F991-34AD-1303-2883-F11DB5AF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51" y="4442339"/>
                <a:ext cx="1727396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BD4F3D4B-12F2-2CC9-C41F-23C5063D7B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47" y="1735310"/>
            <a:ext cx="3361671" cy="17530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5205F4D-77F1-C419-B1FF-F4B4E06947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9177" y="3919485"/>
            <a:ext cx="3436324" cy="179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6B0A5-87EE-4D50-4046-E1A03FB66C0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2793"/>
          <a:stretch/>
        </p:blipFill>
        <p:spPr>
          <a:xfrm>
            <a:off x="3336033" y="5004602"/>
            <a:ext cx="1403573" cy="770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A38E6-7F97-7A9F-8B30-3236B0CA45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1257" y="3314393"/>
            <a:ext cx="5689024" cy="619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EC42-2920-BB46-3C1B-31C0377613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950" y="5682544"/>
            <a:ext cx="5689017" cy="6191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F4066E-FC1B-61E7-0CD1-2DE27C46DCB3}"/>
              </a:ext>
            </a:extLst>
          </p:cNvPr>
          <p:cNvCxnSpPr/>
          <p:nvPr/>
        </p:nvCxnSpPr>
        <p:spPr>
          <a:xfrm flipH="1">
            <a:off x="5974080" y="3919485"/>
            <a:ext cx="621792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D64293-4BE5-B129-54B9-2749D3A4EBC1}"/>
              </a:ext>
            </a:extLst>
          </p:cNvPr>
          <p:cNvCxnSpPr>
            <a:cxnSpLocks/>
          </p:cNvCxnSpPr>
          <p:nvPr/>
        </p:nvCxnSpPr>
        <p:spPr>
          <a:xfrm>
            <a:off x="5974080" y="2369402"/>
            <a:ext cx="0" cy="380787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9363860-73A3-0E40-10CD-756F7677CCA8}"/>
              </a:ext>
            </a:extLst>
          </p:cNvPr>
          <p:cNvCxnSpPr>
            <a:cxnSpLocks/>
          </p:cNvCxnSpPr>
          <p:nvPr/>
        </p:nvCxnSpPr>
        <p:spPr>
          <a:xfrm>
            <a:off x="1934931" y="2369402"/>
            <a:ext cx="0" cy="380787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20F2FFD-2890-05D7-9535-81E917276B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6438" y="3193509"/>
            <a:ext cx="1998406" cy="1857549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7EAC43A-F9EC-4A95-576B-06CD8AD6061A}"/>
              </a:ext>
            </a:extLst>
          </p:cNvPr>
          <p:cNvSpPr/>
          <p:nvPr/>
        </p:nvSpPr>
        <p:spPr>
          <a:xfrm>
            <a:off x="3035879" y="3861106"/>
            <a:ext cx="460744" cy="368596"/>
          </a:xfrm>
          <a:custGeom>
            <a:avLst/>
            <a:gdLst>
              <a:gd name="connsiteX0" fmla="*/ 0 w 460744"/>
              <a:gd name="connsiteY0" fmla="*/ 177210 h 368596"/>
              <a:gd name="connsiteX1" fmla="*/ 248093 w 460744"/>
              <a:gd name="connsiteY1" fmla="*/ 368596 h 368596"/>
              <a:gd name="connsiteX2" fmla="*/ 432391 w 460744"/>
              <a:gd name="connsiteY2" fmla="*/ 318977 h 368596"/>
              <a:gd name="connsiteX3" fmla="*/ 460744 w 460744"/>
              <a:gd name="connsiteY3" fmla="*/ 7089 h 368596"/>
              <a:gd name="connsiteX4" fmla="*/ 177210 w 460744"/>
              <a:gd name="connsiteY4" fmla="*/ 0 h 368596"/>
              <a:gd name="connsiteX5" fmla="*/ 0 w 460744"/>
              <a:gd name="connsiteY5" fmla="*/ 177210 h 3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44" h="368596">
                <a:moveTo>
                  <a:pt x="0" y="177210"/>
                </a:moveTo>
                <a:lnTo>
                  <a:pt x="248093" y="368596"/>
                </a:lnTo>
                <a:lnTo>
                  <a:pt x="432391" y="318977"/>
                </a:lnTo>
                <a:lnTo>
                  <a:pt x="460744" y="7089"/>
                </a:lnTo>
                <a:lnTo>
                  <a:pt x="177210" y="0"/>
                </a:lnTo>
                <a:lnTo>
                  <a:pt x="0" y="177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36706E-C509-1828-F645-350053891BBF}"/>
              </a:ext>
            </a:extLst>
          </p:cNvPr>
          <p:cNvSpPr/>
          <p:nvPr/>
        </p:nvSpPr>
        <p:spPr>
          <a:xfrm>
            <a:off x="4633740" y="3634279"/>
            <a:ext cx="333153" cy="382772"/>
          </a:xfrm>
          <a:custGeom>
            <a:avLst/>
            <a:gdLst>
              <a:gd name="connsiteX0" fmla="*/ 0 w 333153"/>
              <a:gd name="connsiteY0" fmla="*/ 56707 h 382772"/>
              <a:gd name="connsiteX1" fmla="*/ 49618 w 333153"/>
              <a:gd name="connsiteY1" fmla="*/ 382772 h 382772"/>
              <a:gd name="connsiteX2" fmla="*/ 255181 w 333153"/>
              <a:gd name="connsiteY2" fmla="*/ 354419 h 382772"/>
              <a:gd name="connsiteX3" fmla="*/ 333153 w 333153"/>
              <a:gd name="connsiteY3" fmla="*/ 212651 h 382772"/>
              <a:gd name="connsiteX4" fmla="*/ 283535 w 333153"/>
              <a:gd name="connsiteY4" fmla="*/ 0 h 382772"/>
              <a:gd name="connsiteX5" fmla="*/ 0 w 333153"/>
              <a:gd name="connsiteY5" fmla="*/ 56707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53" h="382772">
                <a:moveTo>
                  <a:pt x="0" y="56707"/>
                </a:moveTo>
                <a:lnTo>
                  <a:pt x="49618" y="382772"/>
                </a:lnTo>
                <a:lnTo>
                  <a:pt x="255181" y="354419"/>
                </a:lnTo>
                <a:lnTo>
                  <a:pt x="333153" y="212651"/>
                </a:lnTo>
                <a:lnTo>
                  <a:pt x="283535" y="0"/>
                </a:lnTo>
                <a:lnTo>
                  <a:pt x="0" y="56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61E4503-5622-1632-1453-66C830130798}"/>
              </a:ext>
            </a:extLst>
          </p:cNvPr>
          <p:cNvSpPr/>
          <p:nvPr/>
        </p:nvSpPr>
        <p:spPr>
          <a:xfrm>
            <a:off x="3664688" y="5018567"/>
            <a:ext cx="411126" cy="340242"/>
          </a:xfrm>
          <a:custGeom>
            <a:avLst/>
            <a:gdLst>
              <a:gd name="connsiteX0" fmla="*/ 0 w 411126"/>
              <a:gd name="connsiteY0" fmla="*/ 0 h 340242"/>
              <a:gd name="connsiteX1" fmla="*/ 0 w 411126"/>
              <a:gd name="connsiteY1" fmla="*/ 304800 h 340242"/>
              <a:gd name="connsiteX2" fmla="*/ 354419 w 411126"/>
              <a:gd name="connsiteY2" fmla="*/ 340242 h 340242"/>
              <a:gd name="connsiteX3" fmla="*/ 411126 w 411126"/>
              <a:gd name="connsiteY3" fmla="*/ 7089 h 340242"/>
              <a:gd name="connsiteX4" fmla="*/ 0 w 411126"/>
              <a:gd name="connsiteY4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26" h="340242">
                <a:moveTo>
                  <a:pt x="0" y="0"/>
                </a:moveTo>
                <a:lnTo>
                  <a:pt x="0" y="304800"/>
                </a:lnTo>
                <a:lnTo>
                  <a:pt x="354419" y="340242"/>
                </a:lnTo>
                <a:lnTo>
                  <a:pt x="411126" y="70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1FEB4D9-B806-C3EB-0A2F-16E24BA64F64}"/>
              </a:ext>
            </a:extLst>
          </p:cNvPr>
          <p:cNvSpPr/>
          <p:nvPr/>
        </p:nvSpPr>
        <p:spPr>
          <a:xfrm>
            <a:off x="8617404" y="2089014"/>
            <a:ext cx="474921" cy="375683"/>
          </a:xfrm>
          <a:custGeom>
            <a:avLst/>
            <a:gdLst>
              <a:gd name="connsiteX0" fmla="*/ 0 w 474921"/>
              <a:gd name="connsiteY0" fmla="*/ 56707 h 375683"/>
              <a:gd name="connsiteX1" fmla="*/ 35442 w 474921"/>
              <a:gd name="connsiteY1" fmla="*/ 375683 h 375683"/>
              <a:gd name="connsiteX2" fmla="*/ 340242 w 474921"/>
              <a:gd name="connsiteY2" fmla="*/ 361507 h 375683"/>
              <a:gd name="connsiteX3" fmla="*/ 474921 w 474921"/>
              <a:gd name="connsiteY3" fmla="*/ 262270 h 375683"/>
              <a:gd name="connsiteX4" fmla="*/ 467833 w 474921"/>
              <a:gd name="connsiteY4" fmla="*/ 0 h 375683"/>
              <a:gd name="connsiteX5" fmla="*/ 0 w 474921"/>
              <a:gd name="connsiteY5" fmla="*/ 56707 h 37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921" h="375683">
                <a:moveTo>
                  <a:pt x="0" y="56707"/>
                </a:moveTo>
                <a:lnTo>
                  <a:pt x="35442" y="375683"/>
                </a:lnTo>
                <a:lnTo>
                  <a:pt x="340242" y="361507"/>
                </a:lnTo>
                <a:lnTo>
                  <a:pt x="474921" y="262270"/>
                </a:lnTo>
                <a:lnTo>
                  <a:pt x="467833" y="0"/>
                </a:lnTo>
                <a:lnTo>
                  <a:pt x="0" y="56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FC488E5-9DD8-54B8-82B5-BB3FE51025B7}"/>
              </a:ext>
            </a:extLst>
          </p:cNvPr>
          <p:cNvSpPr/>
          <p:nvPr/>
        </p:nvSpPr>
        <p:spPr>
          <a:xfrm>
            <a:off x="10547498" y="2197395"/>
            <a:ext cx="474921" cy="361507"/>
          </a:xfrm>
          <a:custGeom>
            <a:avLst/>
            <a:gdLst>
              <a:gd name="connsiteX0" fmla="*/ 0 w 474921"/>
              <a:gd name="connsiteY0" fmla="*/ 21265 h 361507"/>
              <a:gd name="connsiteX1" fmla="*/ 7088 w 474921"/>
              <a:gd name="connsiteY1" fmla="*/ 276447 h 361507"/>
              <a:gd name="connsiteX2" fmla="*/ 347330 w 474921"/>
              <a:gd name="connsiteY2" fmla="*/ 361507 h 361507"/>
              <a:gd name="connsiteX3" fmla="*/ 474921 w 474921"/>
              <a:gd name="connsiteY3" fmla="*/ 106326 h 361507"/>
              <a:gd name="connsiteX4" fmla="*/ 439479 w 474921"/>
              <a:gd name="connsiteY4" fmla="*/ 0 h 361507"/>
              <a:gd name="connsiteX5" fmla="*/ 0 w 474921"/>
              <a:gd name="connsiteY5" fmla="*/ 21265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921" h="361507">
                <a:moveTo>
                  <a:pt x="0" y="21265"/>
                </a:moveTo>
                <a:lnTo>
                  <a:pt x="7088" y="276447"/>
                </a:lnTo>
                <a:lnTo>
                  <a:pt x="347330" y="361507"/>
                </a:lnTo>
                <a:lnTo>
                  <a:pt x="474921" y="106326"/>
                </a:lnTo>
                <a:lnTo>
                  <a:pt x="439479" y="0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8FAC313-4652-DBBF-5CDE-96145DB6949E}"/>
              </a:ext>
            </a:extLst>
          </p:cNvPr>
          <p:cNvSpPr/>
          <p:nvPr/>
        </p:nvSpPr>
        <p:spPr>
          <a:xfrm>
            <a:off x="10561675" y="4316819"/>
            <a:ext cx="326065" cy="361507"/>
          </a:xfrm>
          <a:custGeom>
            <a:avLst/>
            <a:gdLst>
              <a:gd name="connsiteX0" fmla="*/ 0 w 326065"/>
              <a:gd name="connsiteY0" fmla="*/ 63795 h 361507"/>
              <a:gd name="connsiteX1" fmla="*/ 35442 w 326065"/>
              <a:gd name="connsiteY1" fmla="*/ 361507 h 361507"/>
              <a:gd name="connsiteX2" fmla="*/ 269358 w 326065"/>
              <a:gd name="connsiteY2" fmla="*/ 333153 h 361507"/>
              <a:gd name="connsiteX3" fmla="*/ 326065 w 326065"/>
              <a:gd name="connsiteY3" fmla="*/ 177209 h 361507"/>
              <a:gd name="connsiteX4" fmla="*/ 311889 w 326065"/>
              <a:gd name="connsiteY4" fmla="*/ 0 h 361507"/>
              <a:gd name="connsiteX5" fmla="*/ 0 w 326065"/>
              <a:gd name="connsiteY5" fmla="*/ 63795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065" h="361507">
                <a:moveTo>
                  <a:pt x="0" y="63795"/>
                </a:moveTo>
                <a:lnTo>
                  <a:pt x="35442" y="361507"/>
                </a:lnTo>
                <a:lnTo>
                  <a:pt x="269358" y="333153"/>
                </a:lnTo>
                <a:lnTo>
                  <a:pt x="326065" y="177209"/>
                </a:lnTo>
                <a:lnTo>
                  <a:pt x="311889" y="0"/>
                </a:lnTo>
                <a:lnTo>
                  <a:pt x="0" y="63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A1105BE-8A9E-1D99-DEE8-25EFF13249EA}"/>
              </a:ext>
            </a:extLst>
          </p:cNvPr>
          <p:cNvSpPr/>
          <p:nvPr/>
        </p:nvSpPr>
        <p:spPr>
          <a:xfrm>
            <a:off x="8647814" y="4203405"/>
            <a:ext cx="496186" cy="368595"/>
          </a:xfrm>
          <a:custGeom>
            <a:avLst/>
            <a:gdLst>
              <a:gd name="connsiteX0" fmla="*/ 0 w 496186"/>
              <a:gd name="connsiteY0" fmla="*/ 56707 h 368595"/>
              <a:gd name="connsiteX1" fmla="*/ 42530 w 496186"/>
              <a:gd name="connsiteY1" fmla="*/ 368595 h 368595"/>
              <a:gd name="connsiteX2" fmla="*/ 297712 w 496186"/>
              <a:gd name="connsiteY2" fmla="*/ 333153 h 368595"/>
              <a:gd name="connsiteX3" fmla="*/ 446567 w 496186"/>
              <a:gd name="connsiteY3" fmla="*/ 297711 h 368595"/>
              <a:gd name="connsiteX4" fmla="*/ 496186 w 496186"/>
              <a:gd name="connsiteY4" fmla="*/ 0 h 368595"/>
              <a:gd name="connsiteX5" fmla="*/ 0 w 496186"/>
              <a:gd name="connsiteY5" fmla="*/ 56707 h 36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86" h="368595">
                <a:moveTo>
                  <a:pt x="0" y="56707"/>
                </a:moveTo>
                <a:lnTo>
                  <a:pt x="42530" y="368595"/>
                </a:lnTo>
                <a:lnTo>
                  <a:pt x="297712" y="333153"/>
                </a:lnTo>
                <a:lnTo>
                  <a:pt x="446567" y="297711"/>
                </a:lnTo>
                <a:lnTo>
                  <a:pt x="496186" y="0"/>
                </a:lnTo>
                <a:lnTo>
                  <a:pt x="0" y="56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64402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 Summary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decrease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add those points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increase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remove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which are added to the cache (from the left)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remove points expiring from our recently requested memory (from the right)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we add 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(middle)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Remark: Not obvious why algorithm is well defined – but possible to show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67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Learning-Augmented Setting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Motivated by advancements in machine learning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along with the current page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are also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the predicted arrival time for the next request of the same page.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Note: Predictions can be incorrect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0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need to ensure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and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dummy pages to the cache and increase cache size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Extra cache space shall always hold the dummy pages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Replace any request to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request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algorithm converges to a state with: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/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 valid algorithm for the original request sequence is obtained by removing the dummy pages and resetting the cache size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1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highway near the ocean">
            <a:extLst>
              <a:ext uri="{FF2B5EF4-FFF2-40B4-BE49-F238E27FC236}">
                <a16:creationId xmlns:a16="http://schemas.microsoft.com/office/drawing/2014/main" id="{EFBBC0B5-F45B-933A-E91C-6A349D305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3" b="13167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1338D-7832-1E2F-68ED-0C43E999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39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aguet Script" panose="020B0604020202020204" pitchFamily="2" charset="0"/>
              </a:rPr>
              <a:t>Thank You</a:t>
            </a:r>
            <a:endParaRPr lang="en-IL" sz="5400" dirty="0">
              <a:solidFill>
                <a:srgbClr val="FFFFFF"/>
              </a:solidFill>
              <a:latin typeface="Baguet Script" panose="020B06040202020202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3DC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7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Goal is to prove that: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𝑙𝑒𝑎𝑟𝑛𝑖𝑛𝑔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𝑎𝑢𝑔𝑚𝑒𝑛𝑡𝑒𝑑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𝑤𝑒𝑖𝑔h𝑡𝑒𝑑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𝑝𝑎𝑔𝑖𝑛𝑔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state of a trustful offline algorithm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</m:oMath>
                </a14:m>
                <a:r>
                  <a:rPr lang="en-US" dirty="0"/>
                  <a:t> for a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consist of all the points that were visited by the pointer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since the last request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(for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Assuming no repeat violations, just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After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</m:oMath>
                </a14:m>
                <a:r>
                  <a:rPr lang="en-US" dirty="0"/>
                  <a:t> is empty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 t="-2121" r="-11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91EC2C-913F-8FD5-2513-815F3C123F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74640" y="5606628"/>
              <a:ext cx="6502400" cy="74168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50976911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04181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7803877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51299022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09097999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0336899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𝑅𝑎𝑛𝑘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𝑆𝑒𝑞𝑢𝑒𝑛𝑐𝑒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0923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99995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891EC2C-913F-8FD5-2513-815F3C123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52934"/>
                  </p:ext>
                </p:extLst>
              </p:nvPr>
            </p:nvGraphicFramePr>
            <p:xfrm>
              <a:off x="5374640" y="5606628"/>
              <a:ext cx="6502400" cy="74168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50976911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04181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7803877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51299022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09097999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0336899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49" t="-1613" r="-16683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02256" t="-1613" r="-403008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99254" t="-1613" r="-300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503008" t="-1613" r="-20225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598507" t="-1613" r="-10074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703759" t="-1613" r="-1504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0923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49" t="-103279" r="-16683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02256" t="-103279" r="-40300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99254" t="-103279" r="-3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503008" t="-103279" r="-20225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598507" t="-103279" r="-10074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703759" t="-103279" r="-150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9995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6577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Potential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Entropic potential: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Repeat potential: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𝑑𝑢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Scatter potential: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,∞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Overall potential: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will show: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𝑂𝑛𝑙𝑖𝑛𝑒𝐶𝑜𝑠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𝑂𝑓𝑓𝑙𝑖𝑛𝑒𝐶𝑜𝑠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490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Trustful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Consider the local strategy that keeps pages with ranks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in the cache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fractional: cache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fraction of the page with rank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Trustful algorithm: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configuration is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Lemma 2.3 (No Proof):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cache space used by an arbitrary offline paging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trustful algorithm. 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We can restrict our attention to trustful algorithms, without loss of generality. </a:t>
                </a:r>
                <a:br>
                  <a:rPr lang="en-US" dirty="0"/>
                </a:b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36" t="-28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E42C97-8341-DA94-37AC-615A1ACA0913}"/>
              </a:ext>
            </a:extLst>
          </p:cNvPr>
          <p:cNvSpPr txBox="1"/>
          <p:nvPr/>
        </p:nvSpPr>
        <p:spPr>
          <a:xfrm>
            <a:off x="9591040" y="1291735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FIX! + drawing of build</a:t>
            </a:r>
            <a:endParaRPr lang="en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754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Algorithm Cost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charge offline algorithm both the weights of pages it fetches as well as pages it evicts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state of a trustful offline algorithm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Offline algorithm proceeds in two steps: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Change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update cache according to old ranks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Update cache content to reflect new ranks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i.e. algorithm might replace a page fetched at the first step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35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Algorithm Cost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When offline changes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it incurs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By taking the derivative for each potential we can show: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changes we can charge the overall potential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 offline cost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375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Algorithm Cost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When offline updates cache content to reflect new ranks: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no cost (correct page is in cache)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Otherwise,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moves between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charge at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036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Pseudo-Cost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online cost is the weighted page mass loaded to its cache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Change of ranks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will bound the Online cost with the following quantity: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Lemma 4.1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𝑏𝑜𝑢𝑛𝑑𝑒𝑑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𝑎𝑑𝑑𝑖𝑡𝑖𝑣𝑒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𝑜𝑛𝑙𝑖𝑛𝑒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𝑜𝑛𝑙𝑖𝑛𝑒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𝑝𝑠𝑒𝑢𝑑𝑜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0" t="-2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332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Pseudo-Cost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of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requested cost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we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moves at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across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and changes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Online cost for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Hence, we can bound the total online cost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times the cost of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Remembering increase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equals decrease rate we bound the online cost by: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879" r="-8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57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Learning-Augmented Setting</a:t>
            </a:r>
            <a:endParaRPr lang="en-IL" dirty="0"/>
          </a:p>
        </p:txBody>
      </p:sp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0CDD02DB-CFAB-6FF4-24C9-3BE4B1915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44574"/>
              </p:ext>
            </p:extLst>
          </p:nvPr>
        </p:nvGraphicFramePr>
        <p:xfrm>
          <a:off x="397510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DCA73F5-3BA0-AEE3-7B21-2A27F149B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87902"/>
              </p:ext>
            </p:extLst>
          </p:nvPr>
        </p:nvGraphicFramePr>
        <p:xfrm>
          <a:off x="2035810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57A35520-E310-3371-65C5-B9FECF74C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64436"/>
              </p:ext>
            </p:extLst>
          </p:nvPr>
        </p:nvGraphicFramePr>
        <p:xfrm>
          <a:off x="3663313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55DE9E2-CE40-8D7C-3CF7-707A7913A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06343"/>
              </p:ext>
            </p:extLst>
          </p:nvPr>
        </p:nvGraphicFramePr>
        <p:xfrm>
          <a:off x="5301613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CB6BFBF0-7ED7-BD6A-AF35-DC90EF781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4489"/>
              </p:ext>
            </p:extLst>
          </p:nvPr>
        </p:nvGraphicFramePr>
        <p:xfrm>
          <a:off x="6927844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44A4587-0FD6-8F26-943F-109CF888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82047"/>
              </p:ext>
            </p:extLst>
          </p:nvPr>
        </p:nvGraphicFramePr>
        <p:xfrm>
          <a:off x="8566144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E0FE1EBC-815E-6EA6-DC34-3B53D70A8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16981"/>
              </p:ext>
            </p:extLst>
          </p:nvPr>
        </p:nvGraphicFramePr>
        <p:xfrm>
          <a:off x="10176833" y="3982635"/>
          <a:ext cx="1425573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191">
                  <a:extLst>
                    <a:ext uri="{9D8B030D-6E8A-4147-A177-3AD203B41FA5}">
                      <a16:colId xmlns:a16="http://schemas.microsoft.com/office/drawing/2014/main" val="1341346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949429586"/>
                    </a:ext>
                  </a:extLst>
                </a:gridCol>
                <a:gridCol w="475191">
                  <a:extLst>
                    <a:ext uri="{9D8B030D-6E8A-4147-A177-3AD203B41FA5}">
                      <a16:colId xmlns:a16="http://schemas.microsoft.com/office/drawing/2014/main" val="366680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  <a:endParaRPr lang="en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IL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398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F2A7CF-C92B-E5B8-1617-6CDB6935CA1D}"/>
                  </a:ext>
                </a:extLst>
              </p:cNvPr>
              <p:cNvSpPr txBox="1"/>
              <p:nvPr/>
            </p:nvSpPr>
            <p:spPr>
              <a:xfrm>
                <a:off x="633734" y="4407662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F2A7CF-C92B-E5B8-1617-6CDB6935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4" y="4407662"/>
                <a:ext cx="953124" cy="646331"/>
              </a:xfrm>
              <a:prstGeom prst="rect">
                <a:avLst/>
              </a:prstGeom>
              <a:blipFill>
                <a:blip r:embed="rId3"/>
                <a:stretch>
                  <a:fillRect l="-1282" b="-6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E65017-059D-E019-A8E1-D916E9666624}"/>
                  </a:ext>
                </a:extLst>
              </p:cNvPr>
              <p:cNvSpPr txBox="1"/>
              <p:nvPr/>
            </p:nvSpPr>
            <p:spPr>
              <a:xfrm>
                <a:off x="2272034" y="4390132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E65017-059D-E019-A8E1-D916E966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34" y="4390132"/>
                <a:ext cx="953124" cy="646331"/>
              </a:xfrm>
              <a:prstGeom prst="rect">
                <a:avLst/>
              </a:prstGeom>
              <a:blipFill>
                <a:blip r:embed="rId4"/>
                <a:stretch>
                  <a:fillRect l="-1923" b="-6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0E71B5-D442-7DB5-8A35-A1D3AC8BAEC5}"/>
                  </a:ext>
                </a:extLst>
              </p:cNvPr>
              <p:cNvSpPr txBox="1"/>
              <p:nvPr/>
            </p:nvSpPr>
            <p:spPr>
              <a:xfrm>
                <a:off x="3910334" y="4407662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0E71B5-D442-7DB5-8A35-A1D3AC8B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334" y="4407662"/>
                <a:ext cx="953124" cy="646331"/>
              </a:xfrm>
              <a:prstGeom prst="rect">
                <a:avLst/>
              </a:prstGeom>
              <a:blipFill>
                <a:blip r:embed="rId5"/>
                <a:stretch>
                  <a:fillRect l="-1274" b="-6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B09074-6D9C-48E9-51B6-0A07A319E167}"/>
                  </a:ext>
                </a:extLst>
              </p:cNvPr>
              <p:cNvSpPr txBox="1"/>
              <p:nvPr/>
            </p:nvSpPr>
            <p:spPr>
              <a:xfrm>
                <a:off x="5621040" y="4407662"/>
                <a:ext cx="953124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𝐻𝑖𝑡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B09074-6D9C-48E9-51B6-0A07A319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40" y="4407662"/>
                <a:ext cx="953124" cy="369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3B151-1279-2212-D186-621AEC6FC9BB}"/>
                  </a:ext>
                </a:extLst>
              </p:cNvPr>
              <p:cNvSpPr txBox="1"/>
              <p:nvPr/>
            </p:nvSpPr>
            <p:spPr>
              <a:xfrm>
                <a:off x="7155499" y="4390131"/>
                <a:ext cx="953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𝑀𝑖𝑠𝑠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𝑃𝑎𝑦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3B151-1279-2212-D186-621AEC6F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99" y="4390131"/>
                <a:ext cx="953124" cy="646331"/>
              </a:xfrm>
              <a:prstGeom prst="rect">
                <a:avLst/>
              </a:prstGeom>
              <a:blipFill>
                <a:blip r:embed="rId7"/>
                <a:stretch>
                  <a:fillRect l="-1282" b="-66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F046C2-B609-48C7-6BE0-1D0365F75E96}"/>
                  </a:ext>
                </a:extLst>
              </p:cNvPr>
              <p:cNvSpPr txBox="1"/>
              <p:nvPr/>
            </p:nvSpPr>
            <p:spPr>
              <a:xfrm>
                <a:off x="8865247" y="4407662"/>
                <a:ext cx="953124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𝐻𝑖𝑡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F046C2-B609-48C7-6BE0-1D0365F75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47" y="4407662"/>
                <a:ext cx="953124" cy="369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3099F1-68AC-B5E3-104A-E9DA938B3525}"/>
                  </a:ext>
                </a:extLst>
              </p:cNvPr>
              <p:cNvSpPr txBox="1"/>
              <p:nvPr/>
            </p:nvSpPr>
            <p:spPr>
              <a:xfrm>
                <a:off x="10504505" y="4407662"/>
                <a:ext cx="953124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𝐻𝑖𝑡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3099F1-68AC-B5E3-104A-E9DA938B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505" y="4407662"/>
                <a:ext cx="953124" cy="369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B32290-51D3-C70D-511F-16E870E09F93}"/>
                  </a:ext>
                </a:extLst>
              </p:cNvPr>
              <p:cNvSpPr txBox="1"/>
              <p:nvPr/>
            </p:nvSpPr>
            <p:spPr>
              <a:xfrm>
                <a:off x="534029" y="2967335"/>
                <a:ext cx="10858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B32290-51D3-C70D-511F-16E870E09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9" y="2967335"/>
                <a:ext cx="108585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1F94A3-BC79-7E5E-8086-4DD7A9520641}"/>
                  </a:ext>
                </a:extLst>
              </p:cNvPr>
              <p:cNvSpPr txBox="1"/>
              <p:nvPr/>
            </p:nvSpPr>
            <p:spPr>
              <a:xfrm>
                <a:off x="2191988" y="2967335"/>
                <a:ext cx="1085854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1F94A3-BC79-7E5E-8086-4DD7A952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88" y="2967335"/>
                <a:ext cx="1085854" cy="944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363DDF-6DD1-119A-7E44-D2D064D7A0A4}"/>
                  </a:ext>
                </a:extLst>
              </p:cNvPr>
              <p:cNvSpPr txBox="1"/>
              <p:nvPr/>
            </p:nvSpPr>
            <p:spPr>
              <a:xfrm>
                <a:off x="3837919" y="2967335"/>
                <a:ext cx="13366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363DDF-6DD1-119A-7E44-D2D064D7A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19" y="2967335"/>
                <a:ext cx="1336697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42A09C-D5DF-61E2-8391-EB42AB5361F2}"/>
                  </a:ext>
                </a:extLst>
              </p:cNvPr>
              <p:cNvSpPr txBox="1"/>
              <p:nvPr/>
            </p:nvSpPr>
            <p:spPr>
              <a:xfrm>
                <a:off x="5473983" y="2967335"/>
                <a:ext cx="13073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IL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42A09C-D5DF-61E2-8391-EB42AB536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983" y="2967335"/>
                <a:ext cx="1307337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9BC2B6-87D8-0AC7-A4A3-63D795C35AAD}"/>
                  </a:ext>
                </a:extLst>
              </p:cNvPr>
              <p:cNvSpPr txBox="1"/>
              <p:nvPr/>
            </p:nvSpPr>
            <p:spPr>
              <a:xfrm>
                <a:off x="7110048" y="2969199"/>
                <a:ext cx="12373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9BC2B6-87D8-0AC7-A4A3-63D795C35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048" y="2969199"/>
                <a:ext cx="1237354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347A25-87CB-4169-2416-80CAC2293D01}"/>
                  </a:ext>
                </a:extLst>
              </p:cNvPr>
              <p:cNvSpPr txBox="1"/>
              <p:nvPr/>
            </p:nvSpPr>
            <p:spPr>
              <a:xfrm>
                <a:off x="8746144" y="2969199"/>
                <a:ext cx="12550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347A25-87CB-4169-2416-80CAC229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144" y="2969199"/>
                <a:ext cx="125509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EDA76F-4998-B0C4-661D-D84600E1644F}"/>
                  </a:ext>
                </a:extLst>
              </p:cNvPr>
              <p:cNvSpPr txBox="1"/>
              <p:nvPr/>
            </p:nvSpPr>
            <p:spPr>
              <a:xfrm>
                <a:off x="10336053" y="2967335"/>
                <a:ext cx="1417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>
                              <a:highlight>
                                <a:srgbClr val="00FFFF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EDA76F-4998-B0C4-661D-D84600E16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053" y="2967335"/>
                <a:ext cx="1417288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8BBE8C-76BC-A795-4FF7-6898C0014B74}"/>
                  </a:ext>
                </a:extLst>
              </p:cNvPr>
              <p:cNvSpPr txBox="1"/>
              <p:nvPr/>
            </p:nvSpPr>
            <p:spPr>
              <a:xfrm>
                <a:off x="339220" y="2240015"/>
                <a:ext cx="6263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Request Sequence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=1,2,3,2,4,1,2,…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8BBE8C-76BC-A795-4FF7-6898C0014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0" y="2240015"/>
                <a:ext cx="6263821" cy="461665"/>
              </a:xfrm>
              <a:prstGeom prst="rect">
                <a:avLst/>
              </a:prstGeom>
              <a:blipFill>
                <a:blip r:embed="rId17"/>
                <a:stretch>
                  <a:fillRect l="-155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6285DA-E470-E213-C666-312E9A906941}"/>
              </a:ext>
            </a:extLst>
          </p:cNvPr>
          <p:cNvCxnSpPr/>
          <p:nvPr/>
        </p:nvCxnSpPr>
        <p:spPr>
          <a:xfrm>
            <a:off x="397510" y="5469466"/>
            <a:ext cx="11263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B97CE5-869D-0B58-B833-80867F00A698}"/>
              </a:ext>
            </a:extLst>
          </p:cNvPr>
          <p:cNvCxnSpPr/>
          <p:nvPr/>
        </p:nvCxnSpPr>
        <p:spPr>
          <a:xfrm flipV="1">
            <a:off x="1080346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9BA77A-AB81-A25E-5E4D-CD29C78FC9D8}"/>
                  </a:ext>
                </a:extLst>
              </p:cNvPr>
              <p:cNvSpPr txBox="1"/>
              <p:nvPr/>
            </p:nvSpPr>
            <p:spPr>
              <a:xfrm>
                <a:off x="715188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9BA77A-AB81-A25E-5E4D-CD29C78FC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88" y="5515607"/>
                <a:ext cx="76418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6EF54F6-62FA-0889-DD41-8A861A6D9CBC}"/>
              </a:ext>
            </a:extLst>
          </p:cNvPr>
          <p:cNvCxnSpPr/>
          <p:nvPr/>
        </p:nvCxnSpPr>
        <p:spPr>
          <a:xfrm flipV="1">
            <a:off x="2739813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689EBC1-3D18-C07B-2DA2-98E9FBBECB5A}"/>
                  </a:ext>
                </a:extLst>
              </p:cNvPr>
              <p:cNvSpPr txBox="1"/>
              <p:nvPr/>
            </p:nvSpPr>
            <p:spPr>
              <a:xfrm>
                <a:off x="2374655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689EBC1-3D18-C07B-2DA2-98E9FBBE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55" y="5515607"/>
                <a:ext cx="76418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5EE5A64-B331-1523-6EE0-E02FE44073FE}"/>
              </a:ext>
            </a:extLst>
          </p:cNvPr>
          <p:cNvCxnSpPr/>
          <p:nvPr/>
        </p:nvCxnSpPr>
        <p:spPr>
          <a:xfrm flipV="1">
            <a:off x="4382346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6174FAF-278B-7A8D-52DC-AA1DACA54DBD}"/>
                  </a:ext>
                </a:extLst>
              </p:cNvPr>
              <p:cNvSpPr txBox="1"/>
              <p:nvPr/>
            </p:nvSpPr>
            <p:spPr>
              <a:xfrm>
                <a:off x="4017188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6174FAF-278B-7A8D-52DC-AA1DACA54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88" y="5515607"/>
                <a:ext cx="76418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B685932-BB7B-09DC-69F0-3441284B8818}"/>
              </a:ext>
            </a:extLst>
          </p:cNvPr>
          <p:cNvCxnSpPr/>
          <p:nvPr/>
        </p:nvCxnSpPr>
        <p:spPr>
          <a:xfrm flipV="1">
            <a:off x="6079066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9F8F49-4705-D2DC-E2B3-285DBBECC613}"/>
                  </a:ext>
                </a:extLst>
              </p:cNvPr>
              <p:cNvSpPr txBox="1"/>
              <p:nvPr/>
            </p:nvSpPr>
            <p:spPr>
              <a:xfrm>
                <a:off x="5713908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9F8F49-4705-D2DC-E2B3-285DBBECC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08" y="5515607"/>
                <a:ext cx="76418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E7168C-0E1C-B5F4-2E68-AB57C9DA554B}"/>
              </a:ext>
            </a:extLst>
          </p:cNvPr>
          <p:cNvCxnSpPr/>
          <p:nvPr/>
        </p:nvCxnSpPr>
        <p:spPr>
          <a:xfrm flipV="1">
            <a:off x="7660691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90A8719-1A9C-7C73-FEC0-E5F17ABE0DFB}"/>
                  </a:ext>
                </a:extLst>
              </p:cNvPr>
              <p:cNvSpPr txBox="1"/>
              <p:nvPr/>
            </p:nvSpPr>
            <p:spPr>
              <a:xfrm>
                <a:off x="7295533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90A8719-1A9C-7C73-FEC0-E5F17ABE0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533" y="5515607"/>
                <a:ext cx="76418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26EE945-0789-8813-B313-7B1E1F5BA2FE}"/>
              </a:ext>
            </a:extLst>
          </p:cNvPr>
          <p:cNvCxnSpPr/>
          <p:nvPr/>
        </p:nvCxnSpPr>
        <p:spPr>
          <a:xfrm flipV="1">
            <a:off x="9316559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3D97115-EAAE-0B70-C85B-59927D7AED42}"/>
                  </a:ext>
                </a:extLst>
              </p:cNvPr>
              <p:cNvSpPr txBox="1"/>
              <p:nvPr/>
            </p:nvSpPr>
            <p:spPr>
              <a:xfrm>
                <a:off x="8951401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3D97115-EAAE-0B70-C85B-59927D7A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401" y="5515607"/>
                <a:ext cx="76418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CA6201A-35B3-B86C-76C0-D5A4A2C9D979}"/>
              </a:ext>
            </a:extLst>
          </p:cNvPr>
          <p:cNvCxnSpPr/>
          <p:nvPr/>
        </p:nvCxnSpPr>
        <p:spPr>
          <a:xfrm flipV="1">
            <a:off x="10955493" y="5342466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6F43294-413E-9E00-A687-F4C0967391C2}"/>
                  </a:ext>
                </a:extLst>
              </p:cNvPr>
              <p:cNvSpPr txBox="1"/>
              <p:nvPr/>
            </p:nvSpPr>
            <p:spPr>
              <a:xfrm>
                <a:off x="10590335" y="55156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6F43294-413E-9E00-A687-F4C096739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335" y="5515607"/>
                <a:ext cx="76418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4146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Upper bound the rate of change of each potential to show that: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𝑂𝑛𝑙𝑖𝑛𝑒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𝑃𝑠𝑒𝑢𝑑𝑜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𝐶𝑜𝑠𝑡</m:t>
                            </m:r>
                          </m:e>
                        </m:eqAr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𝑇𝑟𝑢𝑠𝑡𝑓𝑢𝑙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𝑂𝑓𝑓𝑙𝑖𝑛𝑒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𝐶𝑜𝑠𝑡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𝐴𝑑𝑑𝑖𝑡𝑖𝑣𝑒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𝐹𝑎𝑐𝑡𝑜𝑟</m:t>
                            </m:r>
                          </m:e>
                        </m:eqArr>
                      </m:lim>
                    </m:limLow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Note: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assumed offline is trustful, which misjudges the offline cost by at the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den>
                        </m:f>
                      </m:e>
                    </m:d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5365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Entropic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Measures distance 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(divergence)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Increases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increases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Can be shown that: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limLow>
                      <m:limLow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groupChr>
                      </m:e>
                      <m:li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lim>
                    </m:limLow>
                  </m:oMath>
                </a14:m>
                <a:endParaRPr lang="en-US" sz="1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online pseudo-cost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to offline cost from change of ranks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negative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to repeat potential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to scatter potential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3" t="-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7096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,∞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b="0" dirty="0">
                    <a:ea typeface="Cambria Math" panose="02040503050406030204" pitchFamily="18" charset="0"/>
                  </a:rPr>
                  <a:t>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Lemma 4.4.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First term cancels out with Entropic potential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Second term can be charged to the offline cost from change of ranks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867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b="0" dirty="0"/>
                  <a:t>Points are added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non-increasing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increases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 but canceled by previous decrease	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1D518-E28E-8ADC-AF72-F56F70E82ADC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,∞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1D518-E28E-8ADC-AF72-F56F70E82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369653"/>
              </a:xfrm>
              <a:prstGeom prst="rect">
                <a:avLst/>
              </a:prstGeom>
              <a:blipFill>
                <a:blip r:embed="rId3"/>
                <a:stretch>
                  <a:fillRect l="-908" t="-119672" b="-1836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B5190E-F0A7-9D16-03E2-D3D60B34F18C}"/>
                  </a:ext>
                </a:extLst>
              </p:cNvPr>
              <p:cNvSpPr txBox="1"/>
              <p:nvPr/>
            </p:nvSpPr>
            <p:spPr>
              <a:xfrm>
                <a:off x="-35719" y="4431225"/>
                <a:ext cx="758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B5190E-F0A7-9D16-03E2-D3D60B34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719" y="4431225"/>
                <a:ext cx="7589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86BC0C-1961-AA4F-7AE0-7497A6551702}"/>
                  </a:ext>
                </a:extLst>
              </p:cNvPr>
              <p:cNvSpPr txBox="1"/>
              <p:nvPr/>
            </p:nvSpPr>
            <p:spPr>
              <a:xfrm>
                <a:off x="1249686" y="4965778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86BC0C-1961-AA4F-7AE0-7497A6551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6" y="4965778"/>
                <a:ext cx="32412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2F7860-D95A-859B-B30D-22B2FB22537A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F5B0E17-7618-682C-7D4B-261ECB242F50}"/>
              </a:ext>
            </a:extLst>
          </p:cNvPr>
          <p:cNvCxnSpPr/>
          <p:nvPr/>
        </p:nvCxnSpPr>
        <p:spPr>
          <a:xfrm>
            <a:off x="1637414" y="5539563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D269DC-A63F-7B0F-2C5F-B45B50982DA2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177AB7-CDCE-D0B3-B413-7BA55D48CB07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D7B11-C567-1985-7B05-011358D7258C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954B925-D361-B028-F8D8-9A7FD48E52D5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889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BCAAEF-3F4A-9087-0113-35C6E25DCDD6}"/>
              </a:ext>
            </a:extLst>
          </p:cNvPr>
          <p:cNvGrpSpPr/>
          <p:nvPr/>
        </p:nvGrpSpPr>
        <p:grpSpPr>
          <a:xfrm>
            <a:off x="1222948" y="5484330"/>
            <a:ext cx="377604" cy="329043"/>
            <a:chOff x="1241404" y="5478496"/>
            <a:chExt cx="377604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43BDFE6-73E7-6D69-3A64-8D057C9B1244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776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43BDFE6-73E7-6D69-3A64-8D057C9B1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77604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9E0D04E-1F59-751A-F0E3-1BEB6DB8EA3A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C6561DC-8725-1F65-029E-0635D3E817ED}"/>
                  </a:ext>
                </a:extLst>
              </p:cNvPr>
              <p:cNvSpPr txBox="1"/>
              <p:nvPr/>
            </p:nvSpPr>
            <p:spPr>
              <a:xfrm>
                <a:off x="522777" y="4769649"/>
                <a:ext cx="545341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C6561DC-8725-1F65-029E-0635D3E81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7" y="4769649"/>
                <a:ext cx="545341" cy="500009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46C62CD-236D-6383-8FB7-D31BF5407ADD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5509201-12AE-6800-6EC3-017608A95D8C}"/>
              </a:ext>
            </a:extLst>
          </p:cNvPr>
          <p:cNvCxnSpPr>
            <a:cxnSpLocks/>
          </p:cNvCxnSpPr>
          <p:nvPr/>
        </p:nvCxnSpPr>
        <p:spPr>
          <a:xfrm flipH="1">
            <a:off x="382378" y="5269658"/>
            <a:ext cx="103564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CAF3C18-CF35-B489-3C37-FA9076C09ED6}"/>
              </a:ext>
            </a:extLst>
          </p:cNvPr>
          <p:cNvCxnSpPr>
            <a:cxnSpLocks/>
          </p:cNvCxnSpPr>
          <p:nvPr/>
        </p:nvCxnSpPr>
        <p:spPr>
          <a:xfrm>
            <a:off x="988828" y="5531653"/>
            <a:ext cx="429198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34A0ED-D232-E9D6-7049-85E165D897E2}"/>
                  </a:ext>
                </a:extLst>
              </p:cNvPr>
              <p:cNvSpPr txBox="1"/>
              <p:nvPr/>
            </p:nvSpPr>
            <p:spPr>
              <a:xfrm>
                <a:off x="640064" y="5737134"/>
                <a:ext cx="77168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34A0ED-D232-E9D6-7049-85E165D89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4" y="5737134"/>
                <a:ext cx="771686" cy="500009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8B36A0F-8151-318B-715D-25878D24C9DF}"/>
                  </a:ext>
                </a:extLst>
              </p:cNvPr>
              <p:cNvSpPr txBox="1"/>
              <p:nvPr/>
            </p:nvSpPr>
            <p:spPr>
              <a:xfrm>
                <a:off x="129951" y="5368063"/>
                <a:ext cx="934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8B36A0F-8151-318B-715D-25878D24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1" y="5368063"/>
                <a:ext cx="93416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5600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cancelled by decrease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Removal from the right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contributes decrease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Adding points from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contributes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1D518-E28E-8ADC-AF72-F56F70E82ADC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,∞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1D518-E28E-8ADC-AF72-F56F70E82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369653"/>
              </a:xfrm>
              <a:prstGeom prst="rect">
                <a:avLst/>
              </a:prstGeom>
              <a:blipFill>
                <a:blip r:embed="rId3"/>
                <a:stretch>
                  <a:fillRect l="-908" t="-119672" b="-1836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16E91B-741F-22C9-6023-39BF6B72C53D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6C9A4-A105-2295-3B56-13C3B07E9A9F}"/>
              </a:ext>
            </a:extLst>
          </p:cNvPr>
          <p:cNvCxnSpPr>
            <a:cxnSpLocks/>
          </p:cNvCxnSpPr>
          <p:nvPr/>
        </p:nvCxnSpPr>
        <p:spPr>
          <a:xfrm>
            <a:off x="1998921" y="553956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4B1A1-5F96-D316-683A-F95D5395219B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A889C5-7B81-7D96-3F1F-D0040BD86BEE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BB4D1C-A6D3-C1DE-92FE-3424CE06DF32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353CD5-A1D9-3435-0EA0-57E5DAF00439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6A722A-0F62-356F-537D-306C2E367989}"/>
              </a:ext>
            </a:extLst>
          </p:cNvPr>
          <p:cNvGrpSpPr/>
          <p:nvPr/>
        </p:nvGrpSpPr>
        <p:grpSpPr>
          <a:xfrm>
            <a:off x="1222948" y="548433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B3FDD1F-767C-E210-8DD7-951B97B67EA6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B3FDD1F-767C-E210-8DD7-951B97B67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B99E2F-8420-0EC2-E249-0B1D3E34C5DA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FEDA5D-E2E8-5E78-7271-34926665E8ED}"/>
              </a:ext>
            </a:extLst>
          </p:cNvPr>
          <p:cNvGrpSpPr/>
          <p:nvPr/>
        </p:nvGrpSpPr>
        <p:grpSpPr>
          <a:xfrm>
            <a:off x="3660780" y="548203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9B79F16-8899-450C-9D79-B9DF06CD4752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9B79F16-8899-450C-9D79-B9DF06CD47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5D68C2-B9C7-50E7-597C-EDF93CE5DEEA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D28A87-373F-1A3C-C2EA-184A03CEB02B}"/>
              </a:ext>
            </a:extLst>
          </p:cNvPr>
          <p:cNvGrpSpPr/>
          <p:nvPr/>
        </p:nvGrpSpPr>
        <p:grpSpPr>
          <a:xfrm>
            <a:off x="4380932" y="5474236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BB591F-BC9D-41E4-8C5F-2189E963EDCE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BB591F-BC9D-41E4-8C5F-2189E963E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82DCB3-0B7C-931E-1A2A-0F078AA45796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61240E-BF59-6135-6F4C-5680882352E7}"/>
              </a:ext>
            </a:extLst>
          </p:cNvPr>
          <p:cNvGrpSpPr/>
          <p:nvPr/>
        </p:nvGrpSpPr>
        <p:grpSpPr>
          <a:xfrm>
            <a:off x="4742120" y="547848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738632C-BCD6-CAFF-8DDF-B3B32AC7C945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738632C-BCD6-CAFF-8DDF-B3B32AC7C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634B37-05F3-418A-A404-E73A2F36FD6F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50BCB0-8351-1252-4B6C-44C4ED97EBC2}"/>
              </a:ext>
            </a:extLst>
          </p:cNvPr>
          <p:cNvCxnSpPr>
            <a:cxnSpLocks/>
          </p:cNvCxnSpPr>
          <p:nvPr/>
        </p:nvCxnSpPr>
        <p:spPr>
          <a:xfrm flipV="1">
            <a:off x="4542750" y="5231219"/>
            <a:ext cx="354101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0C824-967F-5952-6EAC-9D148D7EE59F}"/>
                  </a:ext>
                </a:extLst>
              </p:cNvPr>
              <p:cNvSpPr txBox="1"/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10C824-967F-5952-6EAC-9D148D7EE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8361B9-0B70-2AB7-6408-344FE6CACA7B}"/>
              </a:ext>
            </a:extLst>
          </p:cNvPr>
          <p:cNvCxnSpPr/>
          <p:nvPr/>
        </p:nvCxnSpPr>
        <p:spPr>
          <a:xfrm flipV="1">
            <a:off x="4899916" y="52432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0838-9F56-2624-E8A9-252CEAA4B9A8}"/>
              </a:ext>
            </a:extLst>
          </p:cNvPr>
          <p:cNvCxnSpPr/>
          <p:nvPr/>
        </p:nvCxnSpPr>
        <p:spPr>
          <a:xfrm flipV="1">
            <a:off x="4542750" y="522331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D8A23B-6CAF-695F-64E6-018A103727B6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35AFF7-907E-3DBB-2785-432CE90B6469}"/>
              </a:ext>
            </a:extLst>
          </p:cNvPr>
          <p:cNvCxnSpPr>
            <a:cxnSpLocks/>
          </p:cNvCxnSpPr>
          <p:nvPr/>
        </p:nvCxnSpPr>
        <p:spPr>
          <a:xfrm>
            <a:off x="1418026" y="526965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4D8F99-58D4-F1B0-4C14-A915B344DBAA}"/>
              </a:ext>
            </a:extLst>
          </p:cNvPr>
          <p:cNvCxnSpPr>
            <a:cxnSpLocks/>
          </p:cNvCxnSpPr>
          <p:nvPr/>
        </p:nvCxnSpPr>
        <p:spPr>
          <a:xfrm>
            <a:off x="1627024" y="554008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622191-AC90-1553-D46A-6195C920DCCF}"/>
              </a:ext>
            </a:extLst>
          </p:cNvPr>
          <p:cNvCxnSpPr/>
          <p:nvPr/>
        </p:nvCxnSpPr>
        <p:spPr>
          <a:xfrm flipV="1">
            <a:off x="7232250" y="523584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F1C302-8671-41A6-D6B8-52FCCF0BB37C}"/>
              </a:ext>
            </a:extLst>
          </p:cNvPr>
          <p:cNvCxnSpPr>
            <a:cxnSpLocks/>
          </p:cNvCxnSpPr>
          <p:nvPr/>
        </p:nvCxnSpPr>
        <p:spPr>
          <a:xfrm>
            <a:off x="6943060" y="554228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9F37FA-E157-74D1-3A87-E257DF583C67}"/>
              </a:ext>
            </a:extLst>
          </p:cNvPr>
          <p:cNvCxnSpPr>
            <a:cxnSpLocks/>
          </p:cNvCxnSpPr>
          <p:nvPr/>
        </p:nvCxnSpPr>
        <p:spPr>
          <a:xfrm flipH="1">
            <a:off x="7045829" y="522331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AEA39E-7118-0E60-7745-ADC25A255587}"/>
                  </a:ext>
                </a:extLst>
              </p:cNvPr>
              <p:cNvSpPr txBox="1"/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AEA39E-7118-0E60-7745-ADC25A25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F52721-EC4F-3B7C-2C82-8EFE8C4BB04B}"/>
                  </a:ext>
                </a:extLst>
              </p:cNvPr>
              <p:cNvSpPr txBox="1"/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F52721-EC4F-3B7C-2C82-8EFE8C4B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732B30-696F-D664-F5BE-8300F788A018}"/>
              </a:ext>
            </a:extLst>
          </p:cNvPr>
          <p:cNvCxnSpPr>
            <a:cxnSpLocks/>
          </p:cNvCxnSpPr>
          <p:nvPr/>
        </p:nvCxnSpPr>
        <p:spPr>
          <a:xfrm>
            <a:off x="4300955" y="5539687"/>
            <a:ext cx="2941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FCC2E7-93BE-F961-5CD0-DA817C4AC902}"/>
              </a:ext>
            </a:extLst>
          </p:cNvPr>
          <p:cNvCxnSpPr/>
          <p:nvPr/>
        </p:nvCxnSpPr>
        <p:spPr>
          <a:xfrm flipV="1">
            <a:off x="4253982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D4C7ED-3597-237B-520E-960BC0889703}"/>
                  </a:ext>
                </a:extLst>
              </p:cNvPr>
              <p:cNvSpPr txBox="1"/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D4C7ED-3597-237B-520E-960BC088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3072E4-0A87-7E27-AA99-B067E5ACCC21}"/>
              </a:ext>
            </a:extLst>
          </p:cNvPr>
          <p:cNvCxnSpPr>
            <a:cxnSpLocks/>
          </p:cNvCxnSpPr>
          <p:nvPr/>
        </p:nvCxnSpPr>
        <p:spPr>
          <a:xfrm flipV="1">
            <a:off x="4252302" y="5231219"/>
            <a:ext cx="259654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E7D7D2-27A1-C321-1C65-82A67CD6CD7F}"/>
              </a:ext>
            </a:extLst>
          </p:cNvPr>
          <p:cNvCxnSpPr/>
          <p:nvPr/>
        </p:nvCxnSpPr>
        <p:spPr>
          <a:xfrm flipV="1">
            <a:off x="1645264" y="523229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F2F566-CB4D-1FF0-230A-D2DD1935B44F}"/>
              </a:ext>
            </a:extLst>
          </p:cNvPr>
          <p:cNvCxnSpPr>
            <a:cxnSpLocks/>
          </p:cNvCxnSpPr>
          <p:nvPr/>
        </p:nvCxnSpPr>
        <p:spPr>
          <a:xfrm>
            <a:off x="1645264" y="526352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8E0EA2C-371B-F14C-55E9-AEC4A9A56764}"/>
                  </a:ext>
                </a:extLst>
              </p:cNvPr>
              <p:cNvSpPr txBox="1"/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8E0EA2C-371B-F14C-55E9-AEC4A9A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B5190E-F0A7-9D16-03E2-D3D60B34F18C}"/>
                  </a:ext>
                </a:extLst>
              </p:cNvPr>
              <p:cNvSpPr txBox="1"/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B5190E-F0A7-9D16-03E2-D3D60B34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300F76-AF0F-8223-32C6-9780F1B08C6F}"/>
                  </a:ext>
                </a:extLst>
              </p:cNvPr>
              <p:cNvSpPr txBox="1"/>
              <p:nvPr/>
            </p:nvSpPr>
            <p:spPr>
              <a:xfrm>
                <a:off x="6858257" y="4769943"/>
                <a:ext cx="561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300F76-AF0F-8223-32C6-9780F1B0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57" y="4769943"/>
                <a:ext cx="56156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86BC0C-1961-AA4F-7AE0-7497A6551702}"/>
                  </a:ext>
                </a:extLst>
              </p:cNvPr>
              <p:cNvSpPr txBox="1"/>
              <p:nvPr/>
            </p:nvSpPr>
            <p:spPr>
              <a:xfrm>
                <a:off x="1525783" y="488141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86BC0C-1961-AA4F-7AE0-7497A6551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83" y="4881419"/>
                <a:ext cx="32412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3536F4-2DEA-8481-3066-390F13A1394E}"/>
                  </a:ext>
                </a:extLst>
              </p:cNvPr>
              <p:cNvSpPr txBox="1"/>
              <p:nvPr/>
            </p:nvSpPr>
            <p:spPr>
              <a:xfrm>
                <a:off x="4085621" y="4791483"/>
                <a:ext cx="5262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3536F4-2DEA-8481-3066-390F13A13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1" y="4791483"/>
                <a:ext cx="52629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910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𝑑𝑢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Reminder: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Assuming no repeat violations since the last request to rank 𝑞 of weight class 𝑟, every rank less than 𝑞 has been requested at least once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For each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</m:oMath>
                </a14:m>
                <a:r>
                  <a:rPr lang="en-US" dirty="0"/>
                  <a:t> is the set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the ranks that have been requested after last request 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of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/>
                  <a:t>If pointer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never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When online moves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changes due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1589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decreases: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increases: Does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𝑖𝑢</m:t>
                        </m:r>
                      </m:sub>
                    </m:sSub>
                  </m:oMath>
                </a14:m>
                <a:r>
                  <a:rPr lang="en-US" dirty="0"/>
                  <a:t> do not change (request is for rank of weight class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increases at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Overall: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9B3654-CC2A-7534-6B39-BB229605FC2C}"/>
                  </a:ext>
                </a:extLst>
              </p:cNvPr>
              <p:cNvSpPr txBox="1"/>
              <p:nvPr/>
            </p:nvSpPr>
            <p:spPr>
              <a:xfrm>
                <a:off x="-35719" y="4431225"/>
                <a:ext cx="758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9B3654-CC2A-7534-6B39-BB229605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719" y="4431225"/>
                <a:ext cx="7589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D27163-5852-7CE5-B73D-03C722DB8F39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E1B1F-33CB-CF91-2DFD-37590688664D}"/>
              </a:ext>
            </a:extLst>
          </p:cNvPr>
          <p:cNvCxnSpPr/>
          <p:nvPr/>
        </p:nvCxnSpPr>
        <p:spPr>
          <a:xfrm>
            <a:off x="1637414" y="5539563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1611E-470A-A7A1-B64A-BCB0EB65467F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3AA60B-476D-35A8-6FC4-52ACDDD158B3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226C8-67E8-3F75-8159-2717A34F37B4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D18C3E-1966-307F-D1DB-64A696086D0D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889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7F8EFE-12D0-610F-A9BE-7A3F26CE42CB}"/>
              </a:ext>
            </a:extLst>
          </p:cNvPr>
          <p:cNvGrpSpPr/>
          <p:nvPr/>
        </p:nvGrpSpPr>
        <p:grpSpPr>
          <a:xfrm>
            <a:off x="1222948" y="5484330"/>
            <a:ext cx="377604" cy="329043"/>
            <a:chOff x="1241404" y="5478496"/>
            <a:chExt cx="377604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C9DDAB-5AE4-9545-EED5-6D7D7A8FCC4B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776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C9DDAB-5AE4-9545-EED5-6D7D7A8FC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7760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116040-0960-33BA-36B2-4FBD33CFB793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087384-899C-DD60-C365-F50921C39A74}"/>
                  </a:ext>
                </a:extLst>
              </p:cNvPr>
              <p:cNvSpPr txBox="1"/>
              <p:nvPr/>
            </p:nvSpPr>
            <p:spPr>
              <a:xfrm>
                <a:off x="522777" y="4769649"/>
                <a:ext cx="545341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087384-899C-DD60-C365-F50921C3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7" y="4769649"/>
                <a:ext cx="545341" cy="500009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2522C1-C9AD-1FB4-136E-42ED41CF5B84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F0C885-1688-1F56-D207-931D3D0C724C}"/>
              </a:ext>
            </a:extLst>
          </p:cNvPr>
          <p:cNvCxnSpPr>
            <a:cxnSpLocks/>
          </p:cNvCxnSpPr>
          <p:nvPr/>
        </p:nvCxnSpPr>
        <p:spPr>
          <a:xfrm flipH="1">
            <a:off x="382378" y="5269658"/>
            <a:ext cx="103564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3AC2E9-ACE4-AB60-E796-0B1ACD2A7EBD}"/>
              </a:ext>
            </a:extLst>
          </p:cNvPr>
          <p:cNvCxnSpPr>
            <a:cxnSpLocks/>
          </p:cNvCxnSpPr>
          <p:nvPr/>
        </p:nvCxnSpPr>
        <p:spPr>
          <a:xfrm>
            <a:off x="988828" y="5531653"/>
            <a:ext cx="429198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3C481E-C38F-CFA2-2F95-8CFDBEA662DD}"/>
                  </a:ext>
                </a:extLst>
              </p:cNvPr>
              <p:cNvSpPr txBox="1"/>
              <p:nvPr/>
            </p:nvSpPr>
            <p:spPr>
              <a:xfrm>
                <a:off x="640064" y="5737134"/>
                <a:ext cx="77168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3C481E-C38F-CFA2-2F95-8CFDBEA66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64" y="5737134"/>
                <a:ext cx="771686" cy="500009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6A348C-9B78-C5CD-3FFA-3981066863EA}"/>
                  </a:ext>
                </a:extLst>
              </p:cNvPr>
              <p:cNvSpPr txBox="1"/>
              <p:nvPr/>
            </p:nvSpPr>
            <p:spPr>
              <a:xfrm>
                <a:off x="129951" y="5368063"/>
                <a:ext cx="934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6A348C-9B78-C5CD-3FFA-398106686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1" y="5368063"/>
                <a:ext cx="93416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7674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Effect of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b="0" dirty="0"/>
                  <a:t>Increases at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Integrand rate of change is at the most: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the contribution of the change is at the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D8E34C-BA4F-E20A-9475-C296CB888370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854D18-822E-5EBD-B3F3-C90CDCCF9161}"/>
              </a:ext>
            </a:extLst>
          </p:cNvPr>
          <p:cNvCxnSpPr>
            <a:cxnSpLocks/>
          </p:cNvCxnSpPr>
          <p:nvPr/>
        </p:nvCxnSpPr>
        <p:spPr>
          <a:xfrm>
            <a:off x="1998921" y="553956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61979E-C2D2-C8DA-76F0-8EEED1418B10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118E5A-B50C-A620-12DF-746669C35D70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5EC8A-2955-1166-D55D-9215C64130CF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BFECB1-0DD8-8E4E-D774-B68C641BA3CB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5C5A5-39A1-0CC0-22F5-6AF35B4D1EA3}"/>
              </a:ext>
            </a:extLst>
          </p:cNvPr>
          <p:cNvGrpSpPr/>
          <p:nvPr/>
        </p:nvGrpSpPr>
        <p:grpSpPr>
          <a:xfrm>
            <a:off x="1222948" y="548433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A57D9F-C865-5750-5DE2-399B7E08A1AD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A57D9F-C865-5750-5DE2-399B7E08A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0BE388-A5D7-E53C-EE04-2AFFB69E0775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4BD0F7-62B8-25B3-0962-A7B6B127D38F}"/>
              </a:ext>
            </a:extLst>
          </p:cNvPr>
          <p:cNvGrpSpPr/>
          <p:nvPr/>
        </p:nvGrpSpPr>
        <p:grpSpPr>
          <a:xfrm>
            <a:off x="3660780" y="548203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1A7A96-BEEF-AAA0-612D-38577645A506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1A7A96-BEEF-AAA0-612D-38577645A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194B69-8DE9-A535-57B4-65F2605980A8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A1B420-A994-FB88-CC27-C3EC2ECB7694}"/>
              </a:ext>
            </a:extLst>
          </p:cNvPr>
          <p:cNvGrpSpPr/>
          <p:nvPr/>
        </p:nvGrpSpPr>
        <p:grpSpPr>
          <a:xfrm>
            <a:off x="4380932" y="5474236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2D6D1C7-87AC-DD33-276B-FDCBADC8E7D2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2D6D1C7-87AC-DD33-276B-FDCBADC8E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74A172-CBEA-2971-ACA0-599F44BBC596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261A0-D04A-1E4B-BABB-AE297A62EA79}"/>
              </a:ext>
            </a:extLst>
          </p:cNvPr>
          <p:cNvGrpSpPr/>
          <p:nvPr/>
        </p:nvGrpSpPr>
        <p:grpSpPr>
          <a:xfrm>
            <a:off x="4742120" y="547848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9D1761-EEE1-A82C-1BEB-142901CAE451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9D1761-EEE1-A82C-1BEB-142901CAE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C4C6C8-2501-4102-A20A-0E66DB719166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BED2F0-CA58-9366-B75E-C2832B943535}"/>
              </a:ext>
            </a:extLst>
          </p:cNvPr>
          <p:cNvCxnSpPr>
            <a:cxnSpLocks/>
          </p:cNvCxnSpPr>
          <p:nvPr/>
        </p:nvCxnSpPr>
        <p:spPr>
          <a:xfrm flipV="1">
            <a:off x="4542750" y="5231219"/>
            <a:ext cx="354101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79322-1248-C052-900E-755F1210135E}"/>
                  </a:ext>
                </a:extLst>
              </p:cNvPr>
              <p:cNvSpPr txBox="1"/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79322-1248-C052-900E-755F12101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AECD27-4BFD-F253-7FE2-0748E6F4CAB8}"/>
              </a:ext>
            </a:extLst>
          </p:cNvPr>
          <p:cNvCxnSpPr/>
          <p:nvPr/>
        </p:nvCxnSpPr>
        <p:spPr>
          <a:xfrm flipV="1">
            <a:off x="4899916" y="52432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8DB88A-FEFB-C3FF-62C4-0CD31E47D39A}"/>
              </a:ext>
            </a:extLst>
          </p:cNvPr>
          <p:cNvCxnSpPr/>
          <p:nvPr/>
        </p:nvCxnSpPr>
        <p:spPr>
          <a:xfrm flipV="1">
            <a:off x="4542750" y="522331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FBE8DA-24B8-8BC0-3662-F8C25E868E44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8D8F31-C74D-66D2-D206-74BF50C3D671}"/>
              </a:ext>
            </a:extLst>
          </p:cNvPr>
          <p:cNvCxnSpPr>
            <a:cxnSpLocks/>
          </p:cNvCxnSpPr>
          <p:nvPr/>
        </p:nvCxnSpPr>
        <p:spPr>
          <a:xfrm>
            <a:off x="1418026" y="526965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119465-92BC-85F8-263B-5EE35CC9C77D}"/>
              </a:ext>
            </a:extLst>
          </p:cNvPr>
          <p:cNvCxnSpPr>
            <a:cxnSpLocks/>
          </p:cNvCxnSpPr>
          <p:nvPr/>
        </p:nvCxnSpPr>
        <p:spPr>
          <a:xfrm>
            <a:off x="1627024" y="554008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B0B7BD-4666-9488-791E-E1E706623B50}"/>
              </a:ext>
            </a:extLst>
          </p:cNvPr>
          <p:cNvCxnSpPr/>
          <p:nvPr/>
        </p:nvCxnSpPr>
        <p:spPr>
          <a:xfrm flipV="1">
            <a:off x="7232250" y="523584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14F07B-2CE2-2DD7-B6C3-0EBF77147677}"/>
              </a:ext>
            </a:extLst>
          </p:cNvPr>
          <p:cNvCxnSpPr>
            <a:cxnSpLocks/>
          </p:cNvCxnSpPr>
          <p:nvPr/>
        </p:nvCxnSpPr>
        <p:spPr>
          <a:xfrm>
            <a:off x="6943060" y="554228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11FA8F-2473-9140-6C23-453366BB4B2B}"/>
              </a:ext>
            </a:extLst>
          </p:cNvPr>
          <p:cNvCxnSpPr>
            <a:cxnSpLocks/>
          </p:cNvCxnSpPr>
          <p:nvPr/>
        </p:nvCxnSpPr>
        <p:spPr>
          <a:xfrm flipH="1">
            <a:off x="7045829" y="522331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FCA9D3-1F3B-7EB8-1570-D2DEE3A92A31}"/>
                  </a:ext>
                </a:extLst>
              </p:cNvPr>
              <p:cNvSpPr txBox="1"/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FCA9D3-1F3B-7EB8-1570-D2DEE3A92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F64142-AD4C-F20C-8614-FEC3594DEDFC}"/>
                  </a:ext>
                </a:extLst>
              </p:cNvPr>
              <p:cNvSpPr txBox="1"/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F64142-AD4C-F20C-8614-FEC3594D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A22F5B-460C-0DB8-2C09-BBB438BB604E}"/>
              </a:ext>
            </a:extLst>
          </p:cNvPr>
          <p:cNvCxnSpPr>
            <a:cxnSpLocks/>
          </p:cNvCxnSpPr>
          <p:nvPr/>
        </p:nvCxnSpPr>
        <p:spPr>
          <a:xfrm>
            <a:off x="4300955" y="5539687"/>
            <a:ext cx="2941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16B53D-5B55-411D-11D2-7BCD815169E6}"/>
              </a:ext>
            </a:extLst>
          </p:cNvPr>
          <p:cNvCxnSpPr/>
          <p:nvPr/>
        </p:nvCxnSpPr>
        <p:spPr>
          <a:xfrm flipV="1">
            <a:off x="4253982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B64ECF-F920-2FB6-763C-64924AF2758B}"/>
                  </a:ext>
                </a:extLst>
              </p:cNvPr>
              <p:cNvSpPr txBox="1"/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B64ECF-F920-2FB6-763C-64924AF27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66FC50-6CDD-EAF7-AC3D-1CC30AAFBBC1}"/>
              </a:ext>
            </a:extLst>
          </p:cNvPr>
          <p:cNvCxnSpPr>
            <a:cxnSpLocks/>
          </p:cNvCxnSpPr>
          <p:nvPr/>
        </p:nvCxnSpPr>
        <p:spPr>
          <a:xfrm flipV="1">
            <a:off x="4252302" y="5231219"/>
            <a:ext cx="259654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F0B3B2-A6F1-B98C-4030-13D746B7A92D}"/>
              </a:ext>
            </a:extLst>
          </p:cNvPr>
          <p:cNvCxnSpPr/>
          <p:nvPr/>
        </p:nvCxnSpPr>
        <p:spPr>
          <a:xfrm flipV="1">
            <a:off x="1645264" y="523229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0E4701-9D32-24D2-2A90-E59079C2B919}"/>
              </a:ext>
            </a:extLst>
          </p:cNvPr>
          <p:cNvCxnSpPr>
            <a:cxnSpLocks/>
          </p:cNvCxnSpPr>
          <p:nvPr/>
        </p:nvCxnSpPr>
        <p:spPr>
          <a:xfrm>
            <a:off x="1645264" y="526352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CDF9AF-BBD1-DB58-D3A1-B790F6EE0638}"/>
                  </a:ext>
                </a:extLst>
              </p:cNvPr>
              <p:cNvSpPr txBox="1"/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CDF9AF-BBD1-DB58-D3A1-B790F6EE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12D548-1E4B-E083-82ED-F5229FBAA74E}"/>
                  </a:ext>
                </a:extLst>
              </p:cNvPr>
              <p:cNvSpPr txBox="1"/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12D548-1E4B-E083-82ED-F5229FBAA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6830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Effect of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(no green in drawing)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By taking the derivative on the integrand: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𝐼𝑛𝑡𝑒𝑔𝑟𝑎𝑛𝑑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𝑟𝑢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Integrand is not 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contribution of the change is at the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D8E34C-BA4F-E20A-9475-C296CB888370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854D18-822E-5EBD-B3F3-C90CDCCF9161}"/>
              </a:ext>
            </a:extLst>
          </p:cNvPr>
          <p:cNvCxnSpPr>
            <a:cxnSpLocks/>
          </p:cNvCxnSpPr>
          <p:nvPr/>
        </p:nvCxnSpPr>
        <p:spPr>
          <a:xfrm>
            <a:off x="1998921" y="553956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61979E-C2D2-C8DA-76F0-8EEED1418B10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118E5A-B50C-A620-12DF-746669C35D70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5EC8A-2955-1166-D55D-9215C64130CF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BFECB1-0DD8-8E4E-D774-B68C641BA3CB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5C5A5-39A1-0CC0-22F5-6AF35B4D1EA3}"/>
              </a:ext>
            </a:extLst>
          </p:cNvPr>
          <p:cNvGrpSpPr/>
          <p:nvPr/>
        </p:nvGrpSpPr>
        <p:grpSpPr>
          <a:xfrm>
            <a:off x="1222948" y="548433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A57D9F-C865-5750-5DE2-399B7E08A1AD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A57D9F-C865-5750-5DE2-399B7E08A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0BE388-A5D7-E53C-EE04-2AFFB69E0775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4BD0F7-62B8-25B3-0962-A7B6B127D38F}"/>
              </a:ext>
            </a:extLst>
          </p:cNvPr>
          <p:cNvGrpSpPr/>
          <p:nvPr/>
        </p:nvGrpSpPr>
        <p:grpSpPr>
          <a:xfrm>
            <a:off x="3660780" y="548203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1A7A96-BEEF-AAA0-612D-38577645A506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91A7A96-BEEF-AAA0-612D-38577645A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194B69-8DE9-A535-57B4-65F2605980A8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A1B420-A994-FB88-CC27-C3EC2ECB7694}"/>
              </a:ext>
            </a:extLst>
          </p:cNvPr>
          <p:cNvGrpSpPr/>
          <p:nvPr/>
        </p:nvGrpSpPr>
        <p:grpSpPr>
          <a:xfrm>
            <a:off x="4380932" y="5474236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2D6D1C7-87AC-DD33-276B-FDCBADC8E7D2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2D6D1C7-87AC-DD33-276B-FDCBADC8E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74A172-CBEA-2971-ACA0-599F44BBC596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261A0-D04A-1E4B-BABB-AE297A62EA79}"/>
              </a:ext>
            </a:extLst>
          </p:cNvPr>
          <p:cNvGrpSpPr/>
          <p:nvPr/>
        </p:nvGrpSpPr>
        <p:grpSpPr>
          <a:xfrm>
            <a:off x="4742120" y="547848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9D1761-EEE1-A82C-1BEB-142901CAE451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9D1761-EEE1-A82C-1BEB-142901CAE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C4C6C8-2501-4102-A20A-0E66DB719166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BED2F0-CA58-9366-B75E-C2832B943535}"/>
              </a:ext>
            </a:extLst>
          </p:cNvPr>
          <p:cNvCxnSpPr>
            <a:cxnSpLocks/>
          </p:cNvCxnSpPr>
          <p:nvPr/>
        </p:nvCxnSpPr>
        <p:spPr>
          <a:xfrm flipV="1">
            <a:off x="4542750" y="5231219"/>
            <a:ext cx="354101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79322-1248-C052-900E-755F1210135E}"/>
                  </a:ext>
                </a:extLst>
              </p:cNvPr>
              <p:cNvSpPr txBox="1"/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79322-1248-C052-900E-755F12101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AECD27-4BFD-F253-7FE2-0748E6F4CAB8}"/>
              </a:ext>
            </a:extLst>
          </p:cNvPr>
          <p:cNvCxnSpPr/>
          <p:nvPr/>
        </p:nvCxnSpPr>
        <p:spPr>
          <a:xfrm flipV="1">
            <a:off x="4899916" y="52432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8DB88A-FEFB-C3FF-62C4-0CD31E47D39A}"/>
              </a:ext>
            </a:extLst>
          </p:cNvPr>
          <p:cNvCxnSpPr/>
          <p:nvPr/>
        </p:nvCxnSpPr>
        <p:spPr>
          <a:xfrm flipV="1">
            <a:off x="4542750" y="522331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FBE8DA-24B8-8BC0-3662-F8C25E868E44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8D8F31-C74D-66D2-D206-74BF50C3D671}"/>
              </a:ext>
            </a:extLst>
          </p:cNvPr>
          <p:cNvCxnSpPr>
            <a:cxnSpLocks/>
          </p:cNvCxnSpPr>
          <p:nvPr/>
        </p:nvCxnSpPr>
        <p:spPr>
          <a:xfrm>
            <a:off x="1418026" y="526965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119465-92BC-85F8-263B-5EE35CC9C77D}"/>
              </a:ext>
            </a:extLst>
          </p:cNvPr>
          <p:cNvCxnSpPr>
            <a:cxnSpLocks/>
          </p:cNvCxnSpPr>
          <p:nvPr/>
        </p:nvCxnSpPr>
        <p:spPr>
          <a:xfrm>
            <a:off x="1627024" y="554008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B0B7BD-4666-9488-791E-E1E706623B50}"/>
              </a:ext>
            </a:extLst>
          </p:cNvPr>
          <p:cNvCxnSpPr/>
          <p:nvPr/>
        </p:nvCxnSpPr>
        <p:spPr>
          <a:xfrm flipV="1">
            <a:off x="7232250" y="523584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14F07B-2CE2-2DD7-B6C3-0EBF77147677}"/>
              </a:ext>
            </a:extLst>
          </p:cNvPr>
          <p:cNvCxnSpPr>
            <a:cxnSpLocks/>
          </p:cNvCxnSpPr>
          <p:nvPr/>
        </p:nvCxnSpPr>
        <p:spPr>
          <a:xfrm>
            <a:off x="6943060" y="554228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11FA8F-2473-9140-6C23-453366BB4B2B}"/>
              </a:ext>
            </a:extLst>
          </p:cNvPr>
          <p:cNvCxnSpPr>
            <a:cxnSpLocks/>
          </p:cNvCxnSpPr>
          <p:nvPr/>
        </p:nvCxnSpPr>
        <p:spPr>
          <a:xfrm flipH="1">
            <a:off x="7045829" y="522331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FCA9D3-1F3B-7EB8-1570-D2DEE3A92A31}"/>
                  </a:ext>
                </a:extLst>
              </p:cNvPr>
              <p:cNvSpPr txBox="1"/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FCA9D3-1F3B-7EB8-1570-D2DEE3A92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F64142-AD4C-F20C-8614-FEC3594DEDFC}"/>
                  </a:ext>
                </a:extLst>
              </p:cNvPr>
              <p:cNvSpPr txBox="1"/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F64142-AD4C-F20C-8614-FEC3594D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A22F5B-460C-0DB8-2C09-BBB438BB604E}"/>
              </a:ext>
            </a:extLst>
          </p:cNvPr>
          <p:cNvCxnSpPr>
            <a:cxnSpLocks/>
          </p:cNvCxnSpPr>
          <p:nvPr/>
        </p:nvCxnSpPr>
        <p:spPr>
          <a:xfrm>
            <a:off x="4300955" y="5539687"/>
            <a:ext cx="2941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16B53D-5B55-411D-11D2-7BCD815169E6}"/>
              </a:ext>
            </a:extLst>
          </p:cNvPr>
          <p:cNvCxnSpPr/>
          <p:nvPr/>
        </p:nvCxnSpPr>
        <p:spPr>
          <a:xfrm flipV="1">
            <a:off x="4253982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B64ECF-F920-2FB6-763C-64924AF2758B}"/>
                  </a:ext>
                </a:extLst>
              </p:cNvPr>
              <p:cNvSpPr txBox="1"/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B64ECF-F920-2FB6-763C-64924AF27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66FC50-6CDD-EAF7-AC3D-1CC30AAFBBC1}"/>
              </a:ext>
            </a:extLst>
          </p:cNvPr>
          <p:cNvCxnSpPr>
            <a:cxnSpLocks/>
          </p:cNvCxnSpPr>
          <p:nvPr/>
        </p:nvCxnSpPr>
        <p:spPr>
          <a:xfrm flipV="1">
            <a:off x="4252302" y="5231219"/>
            <a:ext cx="259654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F0B3B2-A6F1-B98C-4030-13D746B7A92D}"/>
              </a:ext>
            </a:extLst>
          </p:cNvPr>
          <p:cNvCxnSpPr/>
          <p:nvPr/>
        </p:nvCxnSpPr>
        <p:spPr>
          <a:xfrm flipV="1">
            <a:off x="1645264" y="523229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0E4701-9D32-24D2-2A90-E59079C2B919}"/>
              </a:ext>
            </a:extLst>
          </p:cNvPr>
          <p:cNvCxnSpPr>
            <a:cxnSpLocks/>
          </p:cNvCxnSpPr>
          <p:nvPr/>
        </p:nvCxnSpPr>
        <p:spPr>
          <a:xfrm>
            <a:off x="1645264" y="526352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CDF9AF-BBD1-DB58-D3A1-B790F6EE0638}"/>
                  </a:ext>
                </a:extLst>
              </p:cNvPr>
              <p:cNvSpPr txBox="1"/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CDF9AF-BBD1-DB58-D3A1-B790F6EE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12D548-1E4B-E083-82ED-F5229FBAA74E}"/>
                  </a:ext>
                </a:extLst>
              </p:cNvPr>
              <p:cNvSpPr txBox="1"/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12D548-1E4B-E083-82ED-F5229FBAA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334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Effect of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Removing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/>
                  <a:t> decreases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We only add points from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/>
                  <a:t>Such points are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/>
                  <a:t>Thus, the contribution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Overall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/>
                  <a:t> does not increase the Repeat potential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A32713-4C22-A0EF-2FD2-74177B82B931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FC91AB-A889-686D-082F-2EA16990E016}"/>
              </a:ext>
            </a:extLst>
          </p:cNvPr>
          <p:cNvCxnSpPr>
            <a:cxnSpLocks/>
          </p:cNvCxnSpPr>
          <p:nvPr/>
        </p:nvCxnSpPr>
        <p:spPr>
          <a:xfrm>
            <a:off x="1998921" y="553956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A7D0F-FA12-5220-E2EA-3E6829AFDACC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6D7045-1CBE-9262-9162-0DFE4822B7EF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16979F-B75D-2AC7-64AD-75AB6378AC58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C9D23C-9B60-8A74-0EBF-313F9B0C8553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BA02AD-C67B-DFD3-387E-3DC793B11B14}"/>
              </a:ext>
            </a:extLst>
          </p:cNvPr>
          <p:cNvGrpSpPr/>
          <p:nvPr/>
        </p:nvGrpSpPr>
        <p:grpSpPr>
          <a:xfrm>
            <a:off x="1222948" y="548433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BD08829-45A3-57F1-8875-338C636F11BC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BD08829-45A3-57F1-8875-338C636F11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E659DC-9369-3C5A-8605-D703FF117DFF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514C2C-B0C6-6F2D-8EBC-620A2A01BFC7}"/>
              </a:ext>
            </a:extLst>
          </p:cNvPr>
          <p:cNvGrpSpPr/>
          <p:nvPr/>
        </p:nvGrpSpPr>
        <p:grpSpPr>
          <a:xfrm>
            <a:off x="3660780" y="548203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664572-F966-27EF-56F9-2F21C1FA8C1A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664572-F966-27EF-56F9-2F21C1FA8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9C77CF-2627-2C12-8173-5F37C91164A7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1F9A9A-1E9F-BDBD-FB3C-DEE8DCF0DB56}"/>
              </a:ext>
            </a:extLst>
          </p:cNvPr>
          <p:cNvGrpSpPr/>
          <p:nvPr/>
        </p:nvGrpSpPr>
        <p:grpSpPr>
          <a:xfrm>
            <a:off x="4380932" y="5474236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0534A63-FECE-4A1C-C70B-63FBB05D9EA4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0534A63-FECE-4A1C-C70B-63FBB05D9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E1CEFE9-8FDC-CAD9-600C-78E6B95D214D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C2E61-5DB2-505F-8005-C58EB7D6BAB7}"/>
              </a:ext>
            </a:extLst>
          </p:cNvPr>
          <p:cNvGrpSpPr/>
          <p:nvPr/>
        </p:nvGrpSpPr>
        <p:grpSpPr>
          <a:xfrm>
            <a:off x="4742120" y="547848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BF5B8B2-DE9C-5EFC-2228-44EB97453819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BF5B8B2-DE9C-5EFC-2228-44EB97453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9F9DB7-E9C5-C594-5839-ECC6C6612E0B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41AD75-4C99-4A65-8A07-4116C6D4513E}"/>
              </a:ext>
            </a:extLst>
          </p:cNvPr>
          <p:cNvCxnSpPr>
            <a:cxnSpLocks/>
          </p:cNvCxnSpPr>
          <p:nvPr/>
        </p:nvCxnSpPr>
        <p:spPr>
          <a:xfrm flipV="1">
            <a:off x="4542750" y="5231219"/>
            <a:ext cx="354101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AA9D57-308B-AB1C-4D44-9F0E734290A6}"/>
                  </a:ext>
                </a:extLst>
              </p:cNvPr>
              <p:cNvSpPr txBox="1"/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AA9D57-308B-AB1C-4D44-9F0E7342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9101AC-65FE-A047-E1F0-7AE8307D8284}"/>
              </a:ext>
            </a:extLst>
          </p:cNvPr>
          <p:cNvCxnSpPr/>
          <p:nvPr/>
        </p:nvCxnSpPr>
        <p:spPr>
          <a:xfrm flipV="1">
            <a:off x="4899916" y="52432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62BBB5-E29B-A441-0C3C-F12222BEA40A}"/>
              </a:ext>
            </a:extLst>
          </p:cNvPr>
          <p:cNvCxnSpPr/>
          <p:nvPr/>
        </p:nvCxnSpPr>
        <p:spPr>
          <a:xfrm flipV="1">
            <a:off x="4542750" y="522331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2B6745-77FE-AF4E-715E-B04AB9F45FAD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309E6-5581-BE1C-4545-45730BA24204}"/>
              </a:ext>
            </a:extLst>
          </p:cNvPr>
          <p:cNvCxnSpPr>
            <a:cxnSpLocks/>
          </p:cNvCxnSpPr>
          <p:nvPr/>
        </p:nvCxnSpPr>
        <p:spPr>
          <a:xfrm>
            <a:off x="1418026" y="526965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4E3F14-0792-58CC-90D3-276FAE5C3D60}"/>
              </a:ext>
            </a:extLst>
          </p:cNvPr>
          <p:cNvCxnSpPr>
            <a:cxnSpLocks/>
          </p:cNvCxnSpPr>
          <p:nvPr/>
        </p:nvCxnSpPr>
        <p:spPr>
          <a:xfrm>
            <a:off x="1627024" y="554008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B22E6F-6314-28CE-2B1A-D76B05203BFA}"/>
              </a:ext>
            </a:extLst>
          </p:cNvPr>
          <p:cNvCxnSpPr/>
          <p:nvPr/>
        </p:nvCxnSpPr>
        <p:spPr>
          <a:xfrm flipV="1">
            <a:off x="7232250" y="523584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FE563A-C0BC-42B9-3B52-8A6499DEDA52}"/>
              </a:ext>
            </a:extLst>
          </p:cNvPr>
          <p:cNvCxnSpPr>
            <a:cxnSpLocks/>
          </p:cNvCxnSpPr>
          <p:nvPr/>
        </p:nvCxnSpPr>
        <p:spPr>
          <a:xfrm>
            <a:off x="6943060" y="554228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D603AD-D4EE-E9A7-524E-197EC56B47BE}"/>
              </a:ext>
            </a:extLst>
          </p:cNvPr>
          <p:cNvCxnSpPr>
            <a:cxnSpLocks/>
          </p:cNvCxnSpPr>
          <p:nvPr/>
        </p:nvCxnSpPr>
        <p:spPr>
          <a:xfrm flipH="1">
            <a:off x="7045829" y="522331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0DE59E-FE05-1527-36C6-09037D0CDEBE}"/>
                  </a:ext>
                </a:extLst>
              </p:cNvPr>
              <p:cNvSpPr txBox="1"/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0DE59E-FE05-1527-36C6-09037D0C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FAF433-9BE1-6482-5AB8-5859835DA40A}"/>
                  </a:ext>
                </a:extLst>
              </p:cNvPr>
              <p:cNvSpPr txBox="1"/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FAF433-9BE1-6482-5AB8-5859835DA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03F4FA-5C0D-CF78-4867-F4D2886EFAE5}"/>
              </a:ext>
            </a:extLst>
          </p:cNvPr>
          <p:cNvCxnSpPr>
            <a:cxnSpLocks/>
          </p:cNvCxnSpPr>
          <p:nvPr/>
        </p:nvCxnSpPr>
        <p:spPr>
          <a:xfrm>
            <a:off x="4300955" y="5539687"/>
            <a:ext cx="2941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5699AA-DEBF-A9C0-A5D6-619F59597E28}"/>
              </a:ext>
            </a:extLst>
          </p:cNvPr>
          <p:cNvCxnSpPr/>
          <p:nvPr/>
        </p:nvCxnSpPr>
        <p:spPr>
          <a:xfrm flipV="1">
            <a:off x="4253982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E7C92B-D636-2FBE-D6F4-B356666F9FC4}"/>
                  </a:ext>
                </a:extLst>
              </p:cNvPr>
              <p:cNvSpPr txBox="1"/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E7C92B-D636-2FBE-D6F4-B356666F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CA3911-B789-C9AE-A08F-5AECA1BF1286}"/>
              </a:ext>
            </a:extLst>
          </p:cNvPr>
          <p:cNvCxnSpPr>
            <a:cxnSpLocks/>
          </p:cNvCxnSpPr>
          <p:nvPr/>
        </p:nvCxnSpPr>
        <p:spPr>
          <a:xfrm flipV="1">
            <a:off x="4252302" y="5231219"/>
            <a:ext cx="259654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7455ED-DB67-5B55-DC88-14623E67E8D5}"/>
              </a:ext>
            </a:extLst>
          </p:cNvPr>
          <p:cNvCxnSpPr/>
          <p:nvPr/>
        </p:nvCxnSpPr>
        <p:spPr>
          <a:xfrm flipV="1">
            <a:off x="1645264" y="523229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BD23A1-CC49-94C1-67AD-AE3572815AB5}"/>
              </a:ext>
            </a:extLst>
          </p:cNvPr>
          <p:cNvCxnSpPr>
            <a:cxnSpLocks/>
          </p:cNvCxnSpPr>
          <p:nvPr/>
        </p:nvCxnSpPr>
        <p:spPr>
          <a:xfrm>
            <a:off x="1645264" y="526352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C562939-38E1-FBBD-B5DE-693A912DA778}"/>
                  </a:ext>
                </a:extLst>
              </p:cNvPr>
              <p:cNvSpPr txBox="1"/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C562939-38E1-FBBD-B5DE-693A912DA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A1C034-9430-0222-A501-8FE36762DA61}"/>
                  </a:ext>
                </a:extLst>
              </p:cNvPr>
              <p:cNvSpPr txBox="1"/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A1C034-9430-0222-A501-8FE36762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9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 the actual next arrival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an </a:t>
                </a:r>
                <a:r>
                  <a:rPr lang="en-US" b="1" dirty="0"/>
                  <a:t>inversion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belong to the </a:t>
                </a:r>
                <a:r>
                  <a:rPr lang="en-US" u="sng" dirty="0"/>
                  <a:t>same weight class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6" t="-2121" r="-2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AE4CB71-E24B-F255-A8B9-795FC21FEBB0}"/>
              </a:ext>
            </a:extLst>
          </p:cNvPr>
          <p:cNvGrpSpPr/>
          <p:nvPr/>
        </p:nvGrpSpPr>
        <p:grpSpPr>
          <a:xfrm>
            <a:off x="675369" y="3403600"/>
            <a:ext cx="843821" cy="1189799"/>
            <a:chOff x="975089" y="3129280"/>
            <a:chExt cx="843821" cy="11897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D0F61B-C6BC-6FEE-2C9C-2F31C77A940F}"/>
                </a:ext>
              </a:extLst>
            </p:cNvPr>
            <p:cNvSpPr/>
            <p:nvPr/>
          </p:nvSpPr>
          <p:spPr>
            <a:xfrm>
              <a:off x="109728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FCB659-C7C1-4C8B-7EB1-EFA1131CDFC8}"/>
                    </a:ext>
                  </a:extLst>
                </p:cNvPr>
                <p:cNvSpPr txBox="1"/>
                <p:nvPr/>
              </p:nvSpPr>
              <p:spPr>
                <a:xfrm>
                  <a:off x="975089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IL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FCB659-C7C1-4C8B-7EB1-EFA1131CD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89" y="3672748"/>
                  <a:ext cx="84382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5AFAA1-432F-8260-8083-37631CE7A536}"/>
              </a:ext>
            </a:extLst>
          </p:cNvPr>
          <p:cNvGrpSpPr/>
          <p:nvPr/>
        </p:nvGrpSpPr>
        <p:grpSpPr>
          <a:xfrm>
            <a:off x="1726929" y="3403600"/>
            <a:ext cx="843821" cy="1189799"/>
            <a:chOff x="1726929" y="3129280"/>
            <a:chExt cx="843821" cy="11897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D2CDA-4705-A16A-716D-4B06BFF8C23D}"/>
                </a:ext>
              </a:extLst>
            </p:cNvPr>
            <p:cNvSpPr/>
            <p:nvPr/>
          </p:nvSpPr>
          <p:spPr>
            <a:xfrm>
              <a:off x="184912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1A43E2-DE8E-71E3-57CF-D6428B92B821}"/>
                    </a:ext>
                  </a:extLst>
                </p:cNvPr>
                <p:cNvSpPr txBox="1"/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IL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1A43E2-DE8E-71E3-57CF-D6428B92B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4AEFF0-60A4-D7C2-CF34-56AE477E21E8}"/>
              </a:ext>
            </a:extLst>
          </p:cNvPr>
          <p:cNvGrpSpPr/>
          <p:nvPr/>
        </p:nvGrpSpPr>
        <p:grpSpPr>
          <a:xfrm>
            <a:off x="2900680" y="3403600"/>
            <a:ext cx="843821" cy="1189799"/>
            <a:chOff x="2478770" y="3129280"/>
            <a:chExt cx="843821" cy="1189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233CBD-5D09-BA02-2ABA-142AC01D6F70}"/>
                </a:ext>
              </a:extLst>
            </p:cNvPr>
            <p:cNvSpPr/>
            <p:nvPr/>
          </p:nvSpPr>
          <p:spPr>
            <a:xfrm>
              <a:off x="260096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08C422-89B5-0B47-D047-E11C15BF9F35}"/>
                    </a:ext>
                  </a:extLst>
                </p:cNvPr>
                <p:cNvSpPr txBox="1"/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b="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08C422-89B5-0B47-D047-E11C15BF9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237CF3-E510-42D0-5CF9-E59743AEF7FF}"/>
              </a:ext>
            </a:extLst>
          </p:cNvPr>
          <p:cNvCxnSpPr/>
          <p:nvPr/>
        </p:nvCxnSpPr>
        <p:spPr>
          <a:xfrm>
            <a:off x="688691" y="5090160"/>
            <a:ext cx="10469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2E832E-0D9C-7895-361F-735E57653175}"/>
                  </a:ext>
                </a:extLst>
              </p:cNvPr>
              <p:cNvSpPr txBox="1"/>
              <p:nvPr/>
            </p:nvSpPr>
            <p:spPr>
              <a:xfrm>
                <a:off x="10771148" y="5066268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2E832E-0D9C-7895-361F-735E57653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148" y="5066268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90776CA-08F0-4B2D-BB87-F1EAE3D3CF8B}"/>
              </a:ext>
            </a:extLst>
          </p:cNvPr>
          <p:cNvGrpSpPr/>
          <p:nvPr/>
        </p:nvGrpSpPr>
        <p:grpSpPr>
          <a:xfrm>
            <a:off x="903370" y="4949967"/>
            <a:ext cx="365805" cy="601934"/>
            <a:chOff x="726441" y="5080000"/>
            <a:chExt cx="365805" cy="601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17DD93-92F4-5A65-A51E-A50346560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438676-4429-3013-D236-F63FF8973C84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438676-4429-3013-D236-F63FF8973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740902-DD25-5A96-B18A-597A8CDF75E5}"/>
              </a:ext>
            </a:extLst>
          </p:cNvPr>
          <p:cNvGrpSpPr/>
          <p:nvPr/>
        </p:nvGrpSpPr>
        <p:grpSpPr>
          <a:xfrm>
            <a:off x="1965936" y="4913160"/>
            <a:ext cx="365805" cy="601934"/>
            <a:chOff x="726441" y="5080000"/>
            <a:chExt cx="365805" cy="6019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B5ADD0-73D1-B5A1-CC98-2C7B9E3EB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CEA4E0-7638-5A53-B611-5AA21296CFFF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CEA4E0-7638-5A53-B611-5AA21296C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D939DF-E2DE-DE6B-333E-3B558DA42F07}"/>
              </a:ext>
            </a:extLst>
          </p:cNvPr>
          <p:cNvGrpSpPr/>
          <p:nvPr/>
        </p:nvGrpSpPr>
        <p:grpSpPr>
          <a:xfrm>
            <a:off x="3139687" y="4913160"/>
            <a:ext cx="365805" cy="601934"/>
            <a:chOff x="726441" y="5080000"/>
            <a:chExt cx="365805" cy="6019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9336855-3C96-CEF9-F53C-0960F0002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16996C-119D-DA7D-F8A3-D17FB9675EA9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16996C-119D-DA7D-F8A3-D17FB9675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D870EF-C378-EA54-1CED-D236C46BEE7F}"/>
              </a:ext>
            </a:extLst>
          </p:cNvPr>
          <p:cNvGrpSpPr/>
          <p:nvPr/>
        </p:nvGrpSpPr>
        <p:grpSpPr>
          <a:xfrm>
            <a:off x="4235850" y="4941854"/>
            <a:ext cx="365805" cy="601934"/>
            <a:chOff x="726441" y="5080000"/>
            <a:chExt cx="365805" cy="60193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ACD413-1BF9-BC92-7728-5E633E326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D3A296E-6DD6-65E1-3DD2-9960C21D7DB8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D3A296E-6DD6-65E1-3DD2-9960C21D7D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686662-D511-DD65-AB9F-8B24C3ED1225}"/>
              </a:ext>
            </a:extLst>
          </p:cNvPr>
          <p:cNvGrpSpPr/>
          <p:nvPr/>
        </p:nvGrpSpPr>
        <p:grpSpPr>
          <a:xfrm>
            <a:off x="5298416" y="4905047"/>
            <a:ext cx="365805" cy="601934"/>
            <a:chOff x="726441" y="5080000"/>
            <a:chExt cx="365805" cy="6019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9F0F5A-7CCC-18C3-150C-A09161D3E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41C3D57-3CA0-8B7F-E2DA-6433410FF36B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41C3D57-3CA0-8B7F-E2DA-6433410FF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3BA81C-21D1-5624-1403-69530D85F2BA}"/>
              </a:ext>
            </a:extLst>
          </p:cNvPr>
          <p:cNvGrpSpPr/>
          <p:nvPr/>
        </p:nvGrpSpPr>
        <p:grpSpPr>
          <a:xfrm>
            <a:off x="6472167" y="4905047"/>
            <a:ext cx="365805" cy="601934"/>
            <a:chOff x="726441" y="5080000"/>
            <a:chExt cx="365805" cy="601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ACED315-8C09-A76E-EA07-36F5A6DC6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492BB9B-59A6-3A56-4527-72F2B59D051A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492BB9B-59A6-3A56-4527-72F2B59D0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1F7328-8265-E51D-378B-6FE37FFB4D26}"/>
              </a:ext>
            </a:extLst>
          </p:cNvPr>
          <p:cNvGrpSpPr/>
          <p:nvPr/>
        </p:nvGrpSpPr>
        <p:grpSpPr>
          <a:xfrm>
            <a:off x="7565599" y="4921273"/>
            <a:ext cx="365805" cy="601934"/>
            <a:chOff x="726441" y="5080000"/>
            <a:chExt cx="365805" cy="60193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B7A3C-21FC-2500-D72E-5B7A81BDC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19972B7-89FB-41C2-6CBF-FDC0922801FB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19972B7-89FB-41C2-6CBF-FDC092280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BE04DCD-7886-874F-90AE-316AD6781205}"/>
              </a:ext>
            </a:extLst>
          </p:cNvPr>
          <p:cNvGrpSpPr/>
          <p:nvPr/>
        </p:nvGrpSpPr>
        <p:grpSpPr>
          <a:xfrm>
            <a:off x="8628165" y="4884466"/>
            <a:ext cx="365805" cy="601934"/>
            <a:chOff x="726441" y="5080000"/>
            <a:chExt cx="365805" cy="6019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B9DC308-646A-1456-7E81-0210F9117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C2A301F-5B15-FCBF-F856-11C29DCD858F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C2A301F-5B15-FCBF-F856-11C29DCD8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7800FD2-EE0B-5EC3-37F4-24492A81FC18}"/>
              </a:ext>
            </a:extLst>
          </p:cNvPr>
          <p:cNvGrpSpPr/>
          <p:nvPr/>
        </p:nvGrpSpPr>
        <p:grpSpPr>
          <a:xfrm>
            <a:off x="9801916" y="4884466"/>
            <a:ext cx="365805" cy="601934"/>
            <a:chOff x="726441" y="5080000"/>
            <a:chExt cx="365805" cy="60193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9F8B49F-1DAD-16FD-BFB9-840364044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1229A8-D49B-375A-C9BA-7EC7A0174EF7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1229A8-D49B-375A-C9BA-7EC7A0174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FC4430A-61F7-93EC-D10A-61448ACEF304}"/>
              </a:ext>
            </a:extLst>
          </p:cNvPr>
          <p:cNvGrpSpPr/>
          <p:nvPr/>
        </p:nvGrpSpPr>
        <p:grpSpPr>
          <a:xfrm>
            <a:off x="4074430" y="3403600"/>
            <a:ext cx="874085" cy="1189799"/>
            <a:chOff x="975089" y="3129280"/>
            <a:chExt cx="874085" cy="118979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A66F1B-8A4C-87BF-E7EE-52BC6F43D179}"/>
                </a:ext>
              </a:extLst>
            </p:cNvPr>
            <p:cNvSpPr/>
            <p:nvPr/>
          </p:nvSpPr>
          <p:spPr>
            <a:xfrm>
              <a:off x="109728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92D4487-A492-D07B-8030-4B1CC20F33D9}"/>
                    </a:ext>
                  </a:extLst>
                </p:cNvPr>
                <p:cNvSpPr txBox="1"/>
                <p:nvPr/>
              </p:nvSpPr>
              <p:spPr>
                <a:xfrm>
                  <a:off x="975089" y="3672748"/>
                  <a:ext cx="8740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IL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92D4487-A492-D07B-8030-4B1CC20F3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89" y="3672748"/>
                  <a:ext cx="874085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FBB3D40-F278-4775-3427-524F1A11614F}"/>
              </a:ext>
            </a:extLst>
          </p:cNvPr>
          <p:cNvGrpSpPr/>
          <p:nvPr/>
        </p:nvGrpSpPr>
        <p:grpSpPr>
          <a:xfrm>
            <a:off x="5125990" y="3403600"/>
            <a:ext cx="843821" cy="1189799"/>
            <a:chOff x="1726929" y="3129280"/>
            <a:chExt cx="843821" cy="118979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29F68D-B482-16C8-837F-C48B3D23B65E}"/>
                </a:ext>
              </a:extLst>
            </p:cNvPr>
            <p:cNvSpPr/>
            <p:nvPr/>
          </p:nvSpPr>
          <p:spPr>
            <a:xfrm>
              <a:off x="184912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A454AFC-3B13-C673-4276-BFB8A8AD06B4}"/>
                    </a:ext>
                  </a:extLst>
                </p:cNvPr>
                <p:cNvSpPr txBox="1"/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IL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A454AFC-3B13-C673-4276-BFB8A8AD0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A8BB056-8B7B-D98A-5613-CB1DC4232EC3}"/>
              </a:ext>
            </a:extLst>
          </p:cNvPr>
          <p:cNvGrpSpPr/>
          <p:nvPr/>
        </p:nvGrpSpPr>
        <p:grpSpPr>
          <a:xfrm>
            <a:off x="6299741" y="3403600"/>
            <a:ext cx="843821" cy="1189799"/>
            <a:chOff x="2478770" y="3129280"/>
            <a:chExt cx="843821" cy="11897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22ACB5-E061-0299-B3AF-15F5266D1C14}"/>
                </a:ext>
              </a:extLst>
            </p:cNvPr>
            <p:cNvSpPr/>
            <p:nvPr/>
          </p:nvSpPr>
          <p:spPr>
            <a:xfrm>
              <a:off x="260096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4A55FDD-E7E1-A351-E36B-7D419782E459}"/>
                    </a:ext>
                  </a:extLst>
                </p:cNvPr>
                <p:cNvSpPr txBox="1"/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en-US" b="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4A55FDD-E7E1-A351-E36B-7D419782E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2FDDAA-064A-4C79-1EEB-2F882F9E52FF}"/>
              </a:ext>
            </a:extLst>
          </p:cNvPr>
          <p:cNvGrpSpPr/>
          <p:nvPr/>
        </p:nvGrpSpPr>
        <p:grpSpPr>
          <a:xfrm>
            <a:off x="7395939" y="3403600"/>
            <a:ext cx="906145" cy="1189799"/>
            <a:chOff x="975089" y="3129280"/>
            <a:chExt cx="906145" cy="11897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0C51CA8-79C7-ED82-E6A8-FE42CB8569E5}"/>
                </a:ext>
              </a:extLst>
            </p:cNvPr>
            <p:cNvSpPr/>
            <p:nvPr/>
          </p:nvSpPr>
          <p:spPr>
            <a:xfrm>
              <a:off x="109728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972E468-98CA-E016-CD75-F84813D37999}"/>
                    </a:ext>
                  </a:extLst>
                </p:cNvPr>
                <p:cNvSpPr txBox="1"/>
                <p:nvPr/>
              </p:nvSpPr>
              <p:spPr>
                <a:xfrm>
                  <a:off x="975089" y="3672748"/>
                  <a:ext cx="9061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IL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972E468-98CA-E016-CD75-F84813D37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89" y="3672748"/>
                  <a:ext cx="906145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902F982-0FA1-2F10-19EF-BE52472670A6}"/>
              </a:ext>
            </a:extLst>
          </p:cNvPr>
          <p:cNvGrpSpPr/>
          <p:nvPr/>
        </p:nvGrpSpPr>
        <p:grpSpPr>
          <a:xfrm>
            <a:off x="8447499" y="3403600"/>
            <a:ext cx="906145" cy="1189799"/>
            <a:chOff x="1726929" y="3129280"/>
            <a:chExt cx="906145" cy="118979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C733ACD-ADA0-8707-944E-A502E9A187D9}"/>
                </a:ext>
              </a:extLst>
            </p:cNvPr>
            <p:cNvSpPr/>
            <p:nvPr/>
          </p:nvSpPr>
          <p:spPr>
            <a:xfrm>
              <a:off x="184912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DB85913-3C77-297D-96A5-1AD374EA026D}"/>
                    </a:ext>
                  </a:extLst>
                </p:cNvPr>
                <p:cNvSpPr txBox="1"/>
                <p:nvPr/>
              </p:nvSpPr>
              <p:spPr>
                <a:xfrm>
                  <a:off x="1726929" y="3672748"/>
                  <a:ext cx="9061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=11</m:t>
                        </m:r>
                      </m:oMath>
                    </m:oMathPara>
                  </a14:m>
                  <a:endParaRPr lang="en-IL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DB85913-3C77-297D-96A5-1AD374EA0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929" y="3672748"/>
                  <a:ext cx="906145" cy="64633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42A1C61-D81E-FF66-C92C-08739DD39222}"/>
              </a:ext>
            </a:extLst>
          </p:cNvPr>
          <p:cNvGrpSpPr/>
          <p:nvPr/>
        </p:nvGrpSpPr>
        <p:grpSpPr>
          <a:xfrm>
            <a:off x="9621250" y="3403600"/>
            <a:ext cx="906145" cy="1189799"/>
            <a:chOff x="2478770" y="3129280"/>
            <a:chExt cx="906145" cy="11897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669438C-4DDC-6AA2-58B1-81EA6029EB7A}"/>
                </a:ext>
              </a:extLst>
            </p:cNvPr>
            <p:cNvSpPr/>
            <p:nvPr/>
          </p:nvSpPr>
          <p:spPr>
            <a:xfrm>
              <a:off x="260096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738F008-795E-B170-AB81-7D42AA44C4B5}"/>
                    </a:ext>
                  </a:extLst>
                </p:cNvPr>
                <p:cNvSpPr txBox="1"/>
                <p:nvPr/>
              </p:nvSpPr>
              <p:spPr>
                <a:xfrm>
                  <a:off x="2478770" y="3672748"/>
                  <a:ext cx="9061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US" b="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738F008-795E-B170-AB81-7D42AA44C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770" y="3672748"/>
                  <a:ext cx="906145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7399A17-8107-785C-BB93-58FF81767174}"/>
              </a:ext>
            </a:extLst>
          </p:cNvPr>
          <p:cNvSpPr/>
          <p:nvPr/>
        </p:nvSpPr>
        <p:spPr>
          <a:xfrm>
            <a:off x="4683995" y="5599025"/>
            <a:ext cx="1839783" cy="5434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Inversions</a:t>
            </a:r>
            <a:endParaRPr lang="en-IL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E30D583-B302-7B32-C01A-526FC268E94F}"/>
              </a:ext>
            </a:extLst>
          </p:cNvPr>
          <p:cNvSpPr/>
          <p:nvPr/>
        </p:nvSpPr>
        <p:spPr>
          <a:xfrm>
            <a:off x="1127760" y="2976766"/>
            <a:ext cx="3180080" cy="355714"/>
          </a:xfrm>
          <a:custGeom>
            <a:avLst/>
            <a:gdLst>
              <a:gd name="connsiteX0" fmla="*/ 0 w 3180080"/>
              <a:gd name="connsiteY0" fmla="*/ 355714 h 355714"/>
              <a:gd name="connsiteX1" fmla="*/ 1473200 w 3180080"/>
              <a:gd name="connsiteY1" fmla="*/ 114 h 355714"/>
              <a:gd name="connsiteX2" fmla="*/ 3180080 w 3180080"/>
              <a:gd name="connsiteY2" fmla="*/ 325234 h 3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080" h="355714">
                <a:moveTo>
                  <a:pt x="0" y="355714"/>
                </a:moveTo>
                <a:cubicBezTo>
                  <a:pt x="471593" y="180454"/>
                  <a:pt x="943187" y="5194"/>
                  <a:pt x="1473200" y="114"/>
                </a:cubicBezTo>
                <a:cubicBezTo>
                  <a:pt x="2003213" y="-4966"/>
                  <a:pt x="2591646" y="160134"/>
                  <a:pt x="3180080" y="32523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63339D2-19A8-63E4-E0FF-81147E061C6D}"/>
              </a:ext>
            </a:extLst>
          </p:cNvPr>
          <p:cNvSpPr/>
          <p:nvPr/>
        </p:nvSpPr>
        <p:spPr>
          <a:xfrm>
            <a:off x="4533550" y="2918449"/>
            <a:ext cx="3180080" cy="355714"/>
          </a:xfrm>
          <a:custGeom>
            <a:avLst/>
            <a:gdLst>
              <a:gd name="connsiteX0" fmla="*/ 0 w 3180080"/>
              <a:gd name="connsiteY0" fmla="*/ 355714 h 355714"/>
              <a:gd name="connsiteX1" fmla="*/ 1473200 w 3180080"/>
              <a:gd name="connsiteY1" fmla="*/ 114 h 355714"/>
              <a:gd name="connsiteX2" fmla="*/ 3180080 w 3180080"/>
              <a:gd name="connsiteY2" fmla="*/ 325234 h 3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080" h="355714">
                <a:moveTo>
                  <a:pt x="0" y="355714"/>
                </a:moveTo>
                <a:cubicBezTo>
                  <a:pt x="471593" y="180454"/>
                  <a:pt x="943187" y="5194"/>
                  <a:pt x="1473200" y="114"/>
                </a:cubicBezTo>
                <a:cubicBezTo>
                  <a:pt x="2003213" y="-4966"/>
                  <a:pt x="2591646" y="160134"/>
                  <a:pt x="3180080" y="32523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0E929DC-19FB-A33F-E850-84EF59D7AAF2}"/>
              </a:ext>
            </a:extLst>
          </p:cNvPr>
          <p:cNvSpPr/>
          <p:nvPr/>
        </p:nvSpPr>
        <p:spPr>
          <a:xfrm>
            <a:off x="2115526" y="2966304"/>
            <a:ext cx="3180080" cy="355714"/>
          </a:xfrm>
          <a:custGeom>
            <a:avLst/>
            <a:gdLst>
              <a:gd name="connsiteX0" fmla="*/ 0 w 3180080"/>
              <a:gd name="connsiteY0" fmla="*/ 355714 h 355714"/>
              <a:gd name="connsiteX1" fmla="*/ 1473200 w 3180080"/>
              <a:gd name="connsiteY1" fmla="*/ 114 h 355714"/>
              <a:gd name="connsiteX2" fmla="*/ 3180080 w 3180080"/>
              <a:gd name="connsiteY2" fmla="*/ 325234 h 3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080" h="355714">
                <a:moveTo>
                  <a:pt x="0" y="355714"/>
                </a:moveTo>
                <a:cubicBezTo>
                  <a:pt x="471593" y="180454"/>
                  <a:pt x="943187" y="5194"/>
                  <a:pt x="1473200" y="114"/>
                </a:cubicBezTo>
                <a:cubicBezTo>
                  <a:pt x="2003213" y="-4966"/>
                  <a:pt x="2591646" y="160134"/>
                  <a:pt x="3180080" y="32523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7434DE1-EE13-8563-027C-9598527CCCE9}"/>
              </a:ext>
            </a:extLst>
          </p:cNvPr>
          <p:cNvSpPr/>
          <p:nvPr/>
        </p:nvSpPr>
        <p:spPr>
          <a:xfrm>
            <a:off x="3292087" y="2996402"/>
            <a:ext cx="3180080" cy="355714"/>
          </a:xfrm>
          <a:custGeom>
            <a:avLst/>
            <a:gdLst>
              <a:gd name="connsiteX0" fmla="*/ 0 w 3180080"/>
              <a:gd name="connsiteY0" fmla="*/ 355714 h 355714"/>
              <a:gd name="connsiteX1" fmla="*/ 1473200 w 3180080"/>
              <a:gd name="connsiteY1" fmla="*/ 114 h 355714"/>
              <a:gd name="connsiteX2" fmla="*/ 3180080 w 3180080"/>
              <a:gd name="connsiteY2" fmla="*/ 325234 h 3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080" h="355714">
                <a:moveTo>
                  <a:pt x="0" y="355714"/>
                </a:moveTo>
                <a:cubicBezTo>
                  <a:pt x="471593" y="180454"/>
                  <a:pt x="943187" y="5194"/>
                  <a:pt x="1473200" y="114"/>
                </a:cubicBezTo>
                <a:cubicBezTo>
                  <a:pt x="2003213" y="-4966"/>
                  <a:pt x="2591646" y="160134"/>
                  <a:pt x="3180080" y="32523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90F483B-5441-D76C-FB48-987509D141C7}"/>
              </a:ext>
            </a:extLst>
          </p:cNvPr>
          <p:cNvSpPr/>
          <p:nvPr/>
        </p:nvSpPr>
        <p:spPr>
          <a:xfrm>
            <a:off x="5526613" y="2976492"/>
            <a:ext cx="3180080" cy="355714"/>
          </a:xfrm>
          <a:custGeom>
            <a:avLst/>
            <a:gdLst>
              <a:gd name="connsiteX0" fmla="*/ 0 w 3180080"/>
              <a:gd name="connsiteY0" fmla="*/ 355714 h 355714"/>
              <a:gd name="connsiteX1" fmla="*/ 1473200 w 3180080"/>
              <a:gd name="connsiteY1" fmla="*/ 114 h 355714"/>
              <a:gd name="connsiteX2" fmla="*/ 3180080 w 3180080"/>
              <a:gd name="connsiteY2" fmla="*/ 325234 h 3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080" h="355714">
                <a:moveTo>
                  <a:pt x="0" y="355714"/>
                </a:moveTo>
                <a:cubicBezTo>
                  <a:pt x="471593" y="180454"/>
                  <a:pt x="943187" y="5194"/>
                  <a:pt x="1473200" y="114"/>
                </a:cubicBezTo>
                <a:cubicBezTo>
                  <a:pt x="2003213" y="-4966"/>
                  <a:pt x="2591646" y="160134"/>
                  <a:pt x="3180080" y="32523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87A061A-E46D-A68C-CD3E-405AE9E92D22}"/>
              </a:ext>
            </a:extLst>
          </p:cNvPr>
          <p:cNvSpPr/>
          <p:nvPr/>
        </p:nvSpPr>
        <p:spPr>
          <a:xfrm>
            <a:off x="6708309" y="2976492"/>
            <a:ext cx="3180080" cy="355714"/>
          </a:xfrm>
          <a:custGeom>
            <a:avLst/>
            <a:gdLst>
              <a:gd name="connsiteX0" fmla="*/ 0 w 3180080"/>
              <a:gd name="connsiteY0" fmla="*/ 355714 h 355714"/>
              <a:gd name="connsiteX1" fmla="*/ 1473200 w 3180080"/>
              <a:gd name="connsiteY1" fmla="*/ 114 h 355714"/>
              <a:gd name="connsiteX2" fmla="*/ 3180080 w 3180080"/>
              <a:gd name="connsiteY2" fmla="*/ 325234 h 3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080" h="355714">
                <a:moveTo>
                  <a:pt x="0" y="355714"/>
                </a:moveTo>
                <a:cubicBezTo>
                  <a:pt x="471593" y="180454"/>
                  <a:pt x="943187" y="5194"/>
                  <a:pt x="1473200" y="114"/>
                </a:cubicBezTo>
                <a:cubicBezTo>
                  <a:pt x="2003213" y="-4966"/>
                  <a:pt x="2591646" y="160134"/>
                  <a:pt x="3180080" y="32523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14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7" grpId="0" animBg="1"/>
      <p:bldP spid="4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𝑟𝑢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b="0" dirty="0"/>
                  <a:t>Increase in potential when adding points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The only point added to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</m:t>
                        </m:r>
                      </m:sub>
                    </m:sSub>
                  </m:oMath>
                </a14:m>
                <a:r>
                  <a:rPr lang="en-US" dirty="0"/>
                  <a:t> is the current pointer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increases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/>
                  <a:t> is not changing)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The integrand increase rate is at the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Total increase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the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⋅8</m:t>
                    </m:r>
                  </m:oMath>
                </a14:m>
                <a:br>
                  <a:rPr lang="en-US" dirty="0"/>
                </a:b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A32713-4C22-A0EF-2FD2-74177B82B931}"/>
              </a:ext>
            </a:extLst>
          </p:cNvPr>
          <p:cNvCxnSpPr>
            <a:cxnSpLocks/>
          </p:cNvCxnSpPr>
          <p:nvPr/>
        </p:nvCxnSpPr>
        <p:spPr>
          <a:xfrm>
            <a:off x="1097280" y="5539562"/>
            <a:ext cx="10058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FC91AB-A889-686D-082F-2EA16990E016}"/>
              </a:ext>
            </a:extLst>
          </p:cNvPr>
          <p:cNvCxnSpPr>
            <a:cxnSpLocks/>
          </p:cNvCxnSpPr>
          <p:nvPr/>
        </p:nvCxnSpPr>
        <p:spPr>
          <a:xfrm>
            <a:off x="1998921" y="5539563"/>
            <a:ext cx="361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A7D0F-FA12-5220-E2EA-3E6829AFDACC}"/>
              </a:ext>
            </a:extLst>
          </p:cNvPr>
          <p:cNvCxnSpPr>
            <a:cxnSpLocks/>
          </p:cNvCxnSpPr>
          <p:nvPr/>
        </p:nvCxnSpPr>
        <p:spPr>
          <a:xfrm>
            <a:off x="2725479" y="5539562"/>
            <a:ext cx="421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6D7045-1CBE-9262-9162-0DFE4822B7EF}"/>
              </a:ext>
            </a:extLst>
          </p:cNvPr>
          <p:cNvCxnSpPr>
            <a:cxnSpLocks/>
          </p:cNvCxnSpPr>
          <p:nvPr/>
        </p:nvCxnSpPr>
        <p:spPr>
          <a:xfrm>
            <a:off x="3590261" y="5539562"/>
            <a:ext cx="7371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16979F-B75D-2AC7-64AD-75AB6378AC58}"/>
              </a:ext>
            </a:extLst>
          </p:cNvPr>
          <p:cNvCxnSpPr>
            <a:cxnSpLocks/>
          </p:cNvCxnSpPr>
          <p:nvPr/>
        </p:nvCxnSpPr>
        <p:spPr>
          <a:xfrm>
            <a:off x="5209954" y="5539562"/>
            <a:ext cx="4465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C9D23C-9B60-8A74-0EBF-313F9B0C8553}"/>
              </a:ext>
            </a:extLst>
          </p:cNvPr>
          <p:cNvCxnSpPr>
            <a:cxnSpLocks/>
          </p:cNvCxnSpPr>
          <p:nvPr/>
        </p:nvCxnSpPr>
        <p:spPr>
          <a:xfrm>
            <a:off x="6329917" y="5539562"/>
            <a:ext cx="6131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BA02AD-C67B-DFD3-387E-3DC793B11B14}"/>
              </a:ext>
            </a:extLst>
          </p:cNvPr>
          <p:cNvGrpSpPr/>
          <p:nvPr/>
        </p:nvGrpSpPr>
        <p:grpSpPr>
          <a:xfrm>
            <a:off x="1222948" y="5484330"/>
            <a:ext cx="399725" cy="329043"/>
            <a:chOff x="1241404" y="5478496"/>
            <a:chExt cx="399725" cy="3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BD08829-45A3-57F1-8875-338C636F11BC}"/>
                    </a:ext>
                  </a:extLst>
                </p:cNvPr>
                <p:cNvSpPr txBox="1"/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BD08829-45A3-57F1-8875-338C636F11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04" y="5499762"/>
                  <a:ext cx="39972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E659DC-9369-3C5A-8605-D703FF117DFF}"/>
                </a:ext>
              </a:extLst>
            </p:cNvPr>
            <p:cNvCxnSpPr>
              <a:cxnSpLocks/>
            </p:cNvCxnSpPr>
            <p:nvPr/>
          </p:nvCxnSpPr>
          <p:spPr>
            <a:xfrm>
              <a:off x="1420000" y="5478496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514C2C-B0C6-6F2D-8EBC-620A2A01BFC7}"/>
              </a:ext>
            </a:extLst>
          </p:cNvPr>
          <p:cNvGrpSpPr/>
          <p:nvPr/>
        </p:nvGrpSpPr>
        <p:grpSpPr>
          <a:xfrm>
            <a:off x="3660780" y="5482034"/>
            <a:ext cx="640175" cy="325505"/>
            <a:chOff x="3660780" y="5482034"/>
            <a:chExt cx="640175" cy="32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664572-F966-27EF-56F9-2F21C1FA8C1A}"/>
                    </a:ext>
                  </a:extLst>
                </p:cNvPr>
                <p:cNvSpPr txBox="1"/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664572-F966-27EF-56F9-2F21C1FA8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80" y="5499762"/>
                  <a:ext cx="64017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9C77CF-2627-2C12-8173-5F37C91164A7}"/>
                </a:ext>
              </a:extLst>
            </p:cNvPr>
            <p:cNvCxnSpPr>
              <a:cxnSpLocks/>
            </p:cNvCxnSpPr>
            <p:nvPr/>
          </p:nvCxnSpPr>
          <p:spPr>
            <a:xfrm>
              <a:off x="3996630" y="5482034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1F9A9A-1E9F-BDBD-FB3C-DEE8DCF0DB56}"/>
              </a:ext>
            </a:extLst>
          </p:cNvPr>
          <p:cNvGrpSpPr/>
          <p:nvPr/>
        </p:nvGrpSpPr>
        <p:grpSpPr>
          <a:xfrm>
            <a:off x="4380932" y="5474236"/>
            <a:ext cx="326371" cy="332597"/>
            <a:chOff x="4444407" y="5474942"/>
            <a:chExt cx="326371" cy="33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0534A63-FECE-4A1C-C70B-63FBB05D9EA4}"/>
                    </a:ext>
                  </a:extLst>
                </p:cNvPr>
                <p:cNvSpPr txBox="1"/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0534A63-FECE-4A1C-C70B-63FBB05D9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407" y="5499762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E1CEFE9-8FDC-CAD9-600C-78E6B95D214D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25" y="5474942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C2E61-5DB2-505F-8005-C58EB7D6BAB7}"/>
              </a:ext>
            </a:extLst>
          </p:cNvPr>
          <p:cNvGrpSpPr/>
          <p:nvPr/>
        </p:nvGrpSpPr>
        <p:grpSpPr>
          <a:xfrm>
            <a:off x="4742120" y="5478481"/>
            <a:ext cx="326371" cy="329058"/>
            <a:chOff x="4742120" y="5478481"/>
            <a:chExt cx="326371" cy="329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BF5B8B2-DE9C-5EFC-2228-44EB97453819}"/>
                    </a:ext>
                  </a:extLst>
                </p:cNvPr>
                <p:cNvSpPr txBox="1"/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IL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BF5B8B2-DE9C-5EFC-2228-44EB97453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120" y="5499762"/>
                  <a:ext cx="32637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9F9DB7-E9C5-C594-5839-ECC6C6612E0B}"/>
                </a:ext>
              </a:extLst>
            </p:cNvPr>
            <p:cNvCxnSpPr>
              <a:cxnSpLocks/>
            </p:cNvCxnSpPr>
            <p:nvPr/>
          </p:nvCxnSpPr>
          <p:spPr>
            <a:xfrm>
              <a:off x="4896851" y="5478481"/>
              <a:ext cx="0" cy="1302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41AD75-4C99-4A65-8A07-4116C6D4513E}"/>
              </a:ext>
            </a:extLst>
          </p:cNvPr>
          <p:cNvCxnSpPr>
            <a:cxnSpLocks/>
          </p:cNvCxnSpPr>
          <p:nvPr/>
        </p:nvCxnSpPr>
        <p:spPr>
          <a:xfrm flipV="1">
            <a:off x="4542750" y="5231219"/>
            <a:ext cx="354101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AA9D57-308B-AB1C-4D44-9F0E734290A6}"/>
                  </a:ext>
                </a:extLst>
              </p:cNvPr>
              <p:cNvSpPr txBox="1"/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AA9D57-308B-AB1C-4D44-9F0E7342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48" y="4974468"/>
                <a:ext cx="32637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9101AC-65FE-A047-E1F0-7AE8307D8284}"/>
              </a:ext>
            </a:extLst>
          </p:cNvPr>
          <p:cNvCxnSpPr/>
          <p:nvPr/>
        </p:nvCxnSpPr>
        <p:spPr>
          <a:xfrm flipV="1">
            <a:off x="4899916" y="524321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62BBB5-E29B-A441-0C3C-F12222BEA40A}"/>
              </a:ext>
            </a:extLst>
          </p:cNvPr>
          <p:cNvCxnSpPr/>
          <p:nvPr/>
        </p:nvCxnSpPr>
        <p:spPr>
          <a:xfrm flipV="1">
            <a:off x="4542750" y="5223310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2B6745-77FE-AF4E-715E-B04AB9F45FAD}"/>
              </a:ext>
            </a:extLst>
          </p:cNvPr>
          <p:cNvCxnSpPr/>
          <p:nvPr/>
        </p:nvCxnSpPr>
        <p:spPr>
          <a:xfrm flipV="1">
            <a:off x="1418026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309E6-5581-BE1C-4545-45730BA24204}"/>
              </a:ext>
            </a:extLst>
          </p:cNvPr>
          <p:cNvCxnSpPr>
            <a:cxnSpLocks/>
          </p:cNvCxnSpPr>
          <p:nvPr/>
        </p:nvCxnSpPr>
        <p:spPr>
          <a:xfrm>
            <a:off x="1418026" y="5269658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4E3F14-0792-58CC-90D3-276FAE5C3D60}"/>
              </a:ext>
            </a:extLst>
          </p:cNvPr>
          <p:cNvCxnSpPr>
            <a:cxnSpLocks/>
          </p:cNvCxnSpPr>
          <p:nvPr/>
        </p:nvCxnSpPr>
        <p:spPr>
          <a:xfrm>
            <a:off x="1627024" y="5540083"/>
            <a:ext cx="37189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B22E6F-6314-28CE-2B1A-D76B05203BFA}"/>
              </a:ext>
            </a:extLst>
          </p:cNvPr>
          <p:cNvCxnSpPr/>
          <p:nvPr/>
        </p:nvCxnSpPr>
        <p:spPr>
          <a:xfrm flipV="1">
            <a:off x="7232250" y="5235846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FE563A-C0BC-42B9-3B52-8A6499DEDA52}"/>
              </a:ext>
            </a:extLst>
          </p:cNvPr>
          <p:cNvCxnSpPr>
            <a:cxnSpLocks/>
          </p:cNvCxnSpPr>
          <p:nvPr/>
        </p:nvCxnSpPr>
        <p:spPr>
          <a:xfrm>
            <a:off x="6943060" y="5542286"/>
            <a:ext cx="27644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D603AD-D4EE-E9A7-524E-197EC56B47BE}"/>
              </a:ext>
            </a:extLst>
          </p:cNvPr>
          <p:cNvCxnSpPr>
            <a:cxnSpLocks/>
          </p:cNvCxnSpPr>
          <p:nvPr/>
        </p:nvCxnSpPr>
        <p:spPr>
          <a:xfrm flipH="1">
            <a:off x="7045829" y="5223310"/>
            <a:ext cx="18642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0DE59E-FE05-1527-36C6-09037D0CDEBE}"/>
                  </a:ext>
                </a:extLst>
              </p:cNvPr>
              <p:cNvSpPr txBox="1"/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0DE59E-FE05-1527-36C6-09037D0C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9" y="4948331"/>
                <a:ext cx="32637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FAF433-9BE1-6482-5AB8-5859835DA40A}"/>
                  </a:ext>
                </a:extLst>
              </p:cNvPr>
              <p:cNvSpPr txBox="1"/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FAF433-9BE1-6482-5AB8-5859835DA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1" y="5028311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03F4FA-5C0D-CF78-4867-F4D2886EFAE5}"/>
              </a:ext>
            </a:extLst>
          </p:cNvPr>
          <p:cNvCxnSpPr>
            <a:cxnSpLocks/>
          </p:cNvCxnSpPr>
          <p:nvPr/>
        </p:nvCxnSpPr>
        <p:spPr>
          <a:xfrm>
            <a:off x="4300955" y="5539687"/>
            <a:ext cx="2941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5699AA-DEBF-A9C0-A5D6-619F59597E28}"/>
              </a:ext>
            </a:extLst>
          </p:cNvPr>
          <p:cNvCxnSpPr/>
          <p:nvPr/>
        </p:nvCxnSpPr>
        <p:spPr>
          <a:xfrm flipV="1">
            <a:off x="4253982" y="5238433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E7C92B-D636-2FBE-D6F4-B356666F9FC4}"/>
                  </a:ext>
                </a:extLst>
              </p:cNvPr>
              <p:cNvSpPr txBox="1"/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E7C92B-D636-2FBE-D6F4-B356666F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85" y="4957975"/>
                <a:ext cx="3263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CA3911-B789-C9AE-A08F-5AECA1BF1286}"/>
              </a:ext>
            </a:extLst>
          </p:cNvPr>
          <p:cNvCxnSpPr>
            <a:cxnSpLocks/>
          </p:cNvCxnSpPr>
          <p:nvPr/>
        </p:nvCxnSpPr>
        <p:spPr>
          <a:xfrm flipV="1">
            <a:off x="4252302" y="5231219"/>
            <a:ext cx="259654" cy="721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7455ED-DB67-5B55-DC88-14623E67E8D5}"/>
              </a:ext>
            </a:extLst>
          </p:cNvPr>
          <p:cNvCxnSpPr/>
          <p:nvPr/>
        </p:nvCxnSpPr>
        <p:spPr>
          <a:xfrm flipV="1">
            <a:off x="1645264" y="5232298"/>
            <a:ext cx="0" cy="30834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BD23A1-CC49-94C1-67AD-AE3572815AB5}"/>
              </a:ext>
            </a:extLst>
          </p:cNvPr>
          <p:cNvCxnSpPr>
            <a:cxnSpLocks/>
          </p:cNvCxnSpPr>
          <p:nvPr/>
        </p:nvCxnSpPr>
        <p:spPr>
          <a:xfrm>
            <a:off x="1645264" y="5263523"/>
            <a:ext cx="20464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C562939-38E1-FBBD-B5DE-693A912DA778}"/>
                  </a:ext>
                </a:extLst>
              </p:cNvPr>
              <p:cNvSpPr txBox="1"/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C562939-38E1-FBBD-B5DE-693A912DA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99" y="5022176"/>
                <a:ext cx="3997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A1C034-9430-0222-A501-8FE36762DA61}"/>
                  </a:ext>
                </a:extLst>
              </p:cNvPr>
              <p:cNvSpPr txBox="1"/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A1C034-9430-0222-A501-8FE36762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" y="5243495"/>
                <a:ext cx="7573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668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</m:t>
                        </m:r>
                      </m:sub>
                    </m:sSub>
                  </m:oMath>
                </a14:m>
                <a:r>
                  <a:rPr lang="en-US" dirty="0"/>
                  <a:t> assuming no repeat violations: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Just before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Once we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</m:oMath>
                </a14:m>
                <a:r>
                  <a:rPr lang="en-US" dirty="0"/>
                  <a:t> is empty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changes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026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</m:t>
                        </m:r>
                      </m:sub>
                    </m:sSub>
                  </m:oMath>
                </a14:m>
                <a:r>
                  <a:rPr lang="en-US" dirty="0"/>
                  <a:t> assuming there is a repeat violation: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 the worst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</m:oMath>
                </a14:m>
                <a:r>
                  <a:rPr lang="en-US" dirty="0"/>
                  <a:t> is already empty and does not contribute 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In this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due to the request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Hence regardless of violation or not,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changing: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2941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Potential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Summary: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changing: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moving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not changing: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can be charged to the offline cost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other terms are the same but with opposite signs as those in the bound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/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7664FF-83DA-CEFB-2990-567E1965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54" y="178229"/>
                <a:ext cx="4699590" cy="827278"/>
              </a:xfrm>
              <a:prstGeom prst="rect">
                <a:avLst/>
              </a:prstGeom>
              <a:blipFill>
                <a:blip r:embed="rId3"/>
                <a:stretch>
                  <a:fillRect l="-908" t="-53676" b="-882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320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Considering the overall potential: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showed that: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≠0</m:t>
                            </m:r>
                          </m:sub>
                        </m:sSub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0" t="-31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C5125D1-F050-673E-9CDB-51EC7C7E0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564" y="2271695"/>
            <a:ext cx="7607691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1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EBF-7F56-50BA-6331-D944745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defined ranks for each weight class and showed that the rank sequence is predictable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Using the repeat property, we were able to design an optimal competitive online algorithm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den>
                            </m:f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randomized algorithm for learning-augmented weighted paging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43062-E081-93F8-203E-3CD7FF2AC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 t="-2121" r="-4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2D31E0-5DCA-FAFF-5766-D356214E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77" y="4168984"/>
            <a:ext cx="4097290" cy="20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12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54E42C-1CFB-BF48-FA29-ADFA6A7EBFD4}"/>
              </a:ext>
            </a:extLst>
          </p:cNvPr>
          <p:cNvCxnSpPr>
            <a:cxnSpLocks/>
          </p:cNvCxnSpPr>
          <p:nvPr/>
        </p:nvCxnSpPr>
        <p:spPr>
          <a:xfrm flipV="1">
            <a:off x="865192" y="204244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3BE36B-5ADF-3BEC-7536-0B6D9039D990}"/>
              </a:ext>
            </a:extLst>
          </p:cNvPr>
          <p:cNvCxnSpPr>
            <a:cxnSpLocks/>
          </p:cNvCxnSpPr>
          <p:nvPr/>
        </p:nvCxnSpPr>
        <p:spPr>
          <a:xfrm>
            <a:off x="865192" y="401094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D3D654-C2B5-71CE-E887-6D9DE99B9253}"/>
                  </a:ext>
                </a:extLst>
              </p:cNvPr>
              <p:cNvSpPr txBox="1"/>
              <p:nvPr/>
            </p:nvSpPr>
            <p:spPr>
              <a:xfrm>
                <a:off x="2583881" y="40147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D3D654-C2B5-71CE-E887-6D9DE99B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81" y="401471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D288C4-8934-0F21-E794-4DCFEF43F3E8}"/>
                  </a:ext>
                </a:extLst>
              </p:cNvPr>
              <p:cNvSpPr txBox="1"/>
              <p:nvPr/>
            </p:nvSpPr>
            <p:spPr>
              <a:xfrm>
                <a:off x="530613" y="2094847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D288C4-8934-0F21-E794-4DCFEF43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3" y="2094847"/>
                <a:ext cx="36862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17A2C5-936C-29CD-DCC8-DB596DB6C6EF}"/>
                  </a:ext>
                </a:extLst>
              </p:cNvPr>
              <p:cNvSpPr txBox="1"/>
              <p:nvPr/>
            </p:nvSpPr>
            <p:spPr>
              <a:xfrm>
                <a:off x="125694" y="3395842"/>
                <a:ext cx="773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17A2C5-936C-29CD-DCC8-DB596DB6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4" y="3395842"/>
                <a:ext cx="77354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2A9BE7-58B7-D584-1748-DF13BB2C7282}"/>
                  </a:ext>
                </a:extLst>
              </p:cNvPr>
              <p:cNvSpPr txBox="1"/>
              <p:nvPr/>
            </p:nvSpPr>
            <p:spPr>
              <a:xfrm>
                <a:off x="461558" y="2543819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2A9BE7-58B7-D584-1748-DF13BB2C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8" y="2543819"/>
                <a:ext cx="36958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C8C77F-C2F8-12C7-6C87-87BBE90EF8AC}"/>
              </a:ext>
            </a:extLst>
          </p:cNvPr>
          <p:cNvCxnSpPr>
            <a:cxnSpLocks/>
          </p:cNvCxnSpPr>
          <p:nvPr/>
        </p:nvCxnSpPr>
        <p:spPr>
          <a:xfrm flipV="1">
            <a:off x="865192" y="2724059"/>
            <a:ext cx="1100768" cy="837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7C011F-3FDA-3CC9-8A83-B7E85DFE8E6F}"/>
                  </a:ext>
                </a:extLst>
              </p:cNvPr>
              <p:cNvSpPr txBox="1"/>
              <p:nvPr/>
            </p:nvSpPr>
            <p:spPr>
              <a:xfrm>
                <a:off x="682288" y="401471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7C011F-3FDA-3CC9-8A83-B7E85DFE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88" y="401471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E7A5B4-4035-B991-54BA-2CF833C8D70C}"/>
                  </a:ext>
                </a:extLst>
              </p:cNvPr>
              <p:cNvSpPr txBox="1"/>
              <p:nvPr/>
            </p:nvSpPr>
            <p:spPr>
              <a:xfrm>
                <a:off x="1859483" y="401471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E7A5B4-4035-B991-54BA-2CF833C8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83" y="4014719"/>
                <a:ext cx="365805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C5BFD5-4B20-3F70-49E7-A8D2B6261D78}"/>
                  </a:ext>
                </a:extLst>
              </p:cNvPr>
              <p:cNvSpPr txBox="1"/>
              <p:nvPr/>
            </p:nvSpPr>
            <p:spPr>
              <a:xfrm>
                <a:off x="1889141" y="2459078"/>
                <a:ext cx="658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C5BFD5-4B20-3F70-49E7-A8D2B6261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41" y="2459078"/>
                <a:ext cx="658001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8D46BB7-3C2E-9E89-2A45-00E82DD1065A}"/>
              </a:ext>
            </a:extLst>
          </p:cNvPr>
          <p:cNvCxnSpPr>
            <a:cxnSpLocks/>
          </p:cNvCxnSpPr>
          <p:nvPr/>
        </p:nvCxnSpPr>
        <p:spPr>
          <a:xfrm flipV="1">
            <a:off x="865191" y="3143016"/>
            <a:ext cx="1100769" cy="851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95A285-8DF4-59ED-2C9E-EF2B4AAD07E0}"/>
                  </a:ext>
                </a:extLst>
              </p:cNvPr>
              <p:cNvSpPr txBox="1"/>
              <p:nvPr/>
            </p:nvSpPr>
            <p:spPr>
              <a:xfrm>
                <a:off x="414654" y="2950568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95A285-8DF4-59ED-2C9E-EF2B4AAD0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" y="2950568"/>
                <a:ext cx="4633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9D8E1C-CA58-F563-7600-0FABC5350621}"/>
              </a:ext>
            </a:extLst>
          </p:cNvPr>
          <p:cNvSpPr/>
          <p:nvPr/>
        </p:nvSpPr>
        <p:spPr>
          <a:xfrm>
            <a:off x="865191" y="399947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F8F1AB-CCD6-49EB-D5FA-F5FCCA1A4DC2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1406685" y="315153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BC3C2E-A96F-8260-6E9A-B9F5399EA9A9}"/>
              </a:ext>
            </a:extLst>
          </p:cNvPr>
          <p:cNvSpPr txBox="1"/>
          <p:nvPr/>
        </p:nvSpPr>
        <p:spPr>
          <a:xfrm>
            <a:off x="886943" y="3978863"/>
            <a:ext cx="62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Already in cache</a:t>
            </a:r>
            <a:endParaRPr lang="en-IL" sz="10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5B8F54D-5D5F-16EB-97AA-ECDBC99D01E2}"/>
              </a:ext>
            </a:extLst>
          </p:cNvPr>
          <p:cNvCxnSpPr>
            <a:cxnSpLocks/>
          </p:cNvCxnSpPr>
          <p:nvPr/>
        </p:nvCxnSpPr>
        <p:spPr>
          <a:xfrm flipV="1">
            <a:off x="5030194" y="215876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4AE1733-E5DC-9804-672A-088318A7089C}"/>
              </a:ext>
            </a:extLst>
          </p:cNvPr>
          <p:cNvCxnSpPr>
            <a:cxnSpLocks/>
          </p:cNvCxnSpPr>
          <p:nvPr/>
        </p:nvCxnSpPr>
        <p:spPr>
          <a:xfrm>
            <a:off x="5030194" y="412726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DFE9BB-BB47-8DDE-E8AA-88E036903325}"/>
                  </a:ext>
                </a:extLst>
              </p:cNvPr>
              <p:cNvSpPr txBox="1"/>
              <p:nvPr/>
            </p:nvSpPr>
            <p:spPr>
              <a:xfrm>
                <a:off x="6748883" y="413103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DFE9BB-BB47-8DDE-E8AA-88E03690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83" y="413103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DDE6E1-BBDD-756B-4C49-30B78FC66267}"/>
                  </a:ext>
                </a:extLst>
              </p:cNvPr>
              <p:cNvSpPr txBox="1"/>
              <p:nvPr/>
            </p:nvSpPr>
            <p:spPr>
              <a:xfrm>
                <a:off x="4695615" y="2211167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DDE6E1-BBDD-756B-4C49-30B78FC6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15" y="2211167"/>
                <a:ext cx="433388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FA08F1-FF8A-225A-24FA-C51414D89E44}"/>
                  </a:ext>
                </a:extLst>
              </p:cNvPr>
              <p:cNvSpPr txBox="1"/>
              <p:nvPr/>
            </p:nvSpPr>
            <p:spPr>
              <a:xfrm>
                <a:off x="4847290" y="413103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FA08F1-FF8A-225A-24FA-C51414D8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90" y="4131039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A3D2F9-C4B0-1BCF-9AAB-1812982E709D}"/>
                  </a:ext>
                </a:extLst>
              </p:cNvPr>
              <p:cNvSpPr txBox="1"/>
              <p:nvPr/>
            </p:nvSpPr>
            <p:spPr>
              <a:xfrm>
                <a:off x="6024485" y="413103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A3D2F9-C4B0-1BCF-9AAB-1812982E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85" y="4131039"/>
                <a:ext cx="365805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98842-1944-C85B-07A9-F8999DDF3C6B}"/>
                  </a:ext>
                </a:extLst>
              </p:cNvPr>
              <p:cNvSpPr txBox="1"/>
              <p:nvPr/>
            </p:nvSpPr>
            <p:spPr>
              <a:xfrm>
                <a:off x="6113882" y="3473779"/>
                <a:ext cx="721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98842-1944-C85B-07A9-F8999DDF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82" y="3473779"/>
                <a:ext cx="721993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836C023F-BCF5-8695-5504-91C3A263F552}"/>
              </a:ext>
            </a:extLst>
          </p:cNvPr>
          <p:cNvSpPr/>
          <p:nvPr/>
        </p:nvSpPr>
        <p:spPr>
          <a:xfrm>
            <a:off x="5030193" y="411579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CE143CF-2EB7-5821-FC81-9C90065BE971}"/>
              </a:ext>
            </a:extLst>
          </p:cNvPr>
          <p:cNvCxnSpPr>
            <a:cxnSpLocks/>
            <a:stCxn id="89" idx="3"/>
          </p:cNvCxnSpPr>
          <p:nvPr/>
        </p:nvCxnSpPr>
        <p:spPr>
          <a:xfrm flipV="1">
            <a:off x="5571687" y="326785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BA4610-41B9-1B3C-84BA-BC8222B80691}"/>
              </a:ext>
            </a:extLst>
          </p:cNvPr>
          <p:cNvCxnSpPr>
            <a:cxnSpLocks/>
          </p:cNvCxnSpPr>
          <p:nvPr/>
        </p:nvCxnSpPr>
        <p:spPr>
          <a:xfrm>
            <a:off x="5030193" y="3267850"/>
            <a:ext cx="541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32C7D0-09C4-CEC0-E2F9-3FA21E7C5C35}"/>
              </a:ext>
            </a:extLst>
          </p:cNvPr>
          <p:cNvSpPr/>
          <p:nvPr/>
        </p:nvSpPr>
        <p:spPr>
          <a:xfrm>
            <a:off x="5567082" y="3276080"/>
            <a:ext cx="629920" cy="325120"/>
          </a:xfrm>
          <a:custGeom>
            <a:avLst/>
            <a:gdLst>
              <a:gd name="connsiteX0" fmla="*/ 0 w 629920"/>
              <a:gd name="connsiteY0" fmla="*/ 0 h 325120"/>
              <a:gd name="connsiteX1" fmla="*/ 254000 w 629920"/>
              <a:gd name="connsiteY1" fmla="*/ 60960 h 325120"/>
              <a:gd name="connsiteX2" fmla="*/ 629920 w 629920"/>
              <a:gd name="connsiteY2" fmla="*/ 32512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920" h="325120">
                <a:moveTo>
                  <a:pt x="0" y="0"/>
                </a:moveTo>
                <a:cubicBezTo>
                  <a:pt x="74506" y="3386"/>
                  <a:pt x="149013" y="6773"/>
                  <a:pt x="254000" y="60960"/>
                </a:cubicBezTo>
                <a:cubicBezTo>
                  <a:pt x="358987" y="115147"/>
                  <a:pt x="494453" y="220133"/>
                  <a:pt x="629920" y="3251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91CF3B-DF67-DB68-EDF4-BA0A4C5CFDDF}"/>
                  </a:ext>
                </a:extLst>
              </p:cNvPr>
              <p:cNvSpPr txBox="1"/>
              <p:nvPr/>
            </p:nvSpPr>
            <p:spPr>
              <a:xfrm>
                <a:off x="5713335" y="3013155"/>
                <a:ext cx="686983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91CF3B-DF67-DB68-EDF4-BA0A4C5C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335" y="3013155"/>
                <a:ext cx="686983" cy="4767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A857C40-E97A-2A08-AD03-4BC79092B0B2}"/>
              </a:ext>
            </a:extLst>
          </p:cNvPr>
          <p:cNvCxnSpPr>
            <a:cxnSpLocks/>
          </p:cNvCxnSpPr>
          <p:nvPr/>
        </p:nvCxnSpPr>
        <p:spPr>
          <a:xfrm flipV="1">
            <a:off x="7670077" y="215876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583637C-F8CC-593B-F7E2-DC203DE29D0F}"/>
              </a:ext>
            </a:extLst>
          </p:cNvPr>
          <p:cNvCxnSpPr>
            <a:cxnSpLocks/>
          </p:cNvCxnSpPr>
          <p:nvPr/>
        </p:nvCxnSpPr>
        <p:spPr>
          <a:xfrm>
            <a:off x="7670077" y="412726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14FE62B-56F6-FDF0-2836-BD61E580E595}"/>
                  </a:ext>
                </a:extLst>
              </p:cNvPr>
              <p:cNvSpPr txBox="1"/>
              <p:nvPr/>
            </p:nvSpPr>
            <p:spPr>
              <a:xfrm>
                <a:off x="9388766" y="413103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14FE62B-56F6-FDF0-2836-BD61E580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766" y="4131039"/>
                <a:ext cx="3345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474DDF-E55C-B21F-F533-8B930EA604D5}"/>
                  </a:ext>
                </a:extLst>
              </p:cNvPr>
              <p:cNvSpPr txBox="1"/>
              <p:nvPr/>
            </p:nvSpPr>
            <p:spPr>
              <a:xfrm>
                <a:off x="7317434" y="2211822"/>
                <a:ext cx="438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474DDF-E55C-B21F-F533-8B930EA6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434" y="2211822"/>
                <a:ext cx="438838" cy="369332"/>
              </a:xfrm>
              <a:prstGeom prst="rect">
                <a:avLst/>
              </a:prstGeom>
              <a:blipFill>
                <a:blip r:embed="rId1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1219CDC-CBB7-9B52-04D4-1283E98D1115}"/>
                  </a:ext>
                </a:extLst>
              </p:cNvPr>
              <p:cNvSpPr txBox="1"/>
              <p:nvPr/>
            </p:nvSpPr>
            <p:spPr>
              <a:xfrm>
                <a:off x="7487173" y="413103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1219CDC-CBB7-9B52-04D4-1283E98D1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173" y="4131039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94D2D4-E843-3307-9F4B-DE3A2172292C}"/>
                  </a:ext>
                </a:extLst>
              </p:cNvPr>
              <p:cNvSpPr txBox="1"/>
              <p:nvPr/>
            </p:nvSpPr>
            <p:spPr>
              <a:xfrm>
                <a:off x="8664368" y="413103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94D2D4-E843-3307-9F4B-DE3A2172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368" y="4131039"/>
                <a:ext cx="365805" cy="6127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7D64D7-8186-D759-FD3A-1A6E3E672587}"/>
                  </a:ext>
                </a:extLst>
              </p:cNvPr>
              <p:cNvSpPr txBox="1"/>
              <p:nvPr/>
            </p:nvSpPr>
            <p:spPr>
              <a:xfrm>
                <a:off x="8723411" y="2569107"/>
                <a:ext cx="727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7D64D7-8186-D759-FD3A-1A6E3E67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411" y="2569107"/>
                <a:ext cx="727443" cy="369332"/>
              </a:xfrm>
              <a:prstGeom prst="rect">
                <a:avLst/>
              </a:prstGeom>
              <a:blipFill>
                <a:blip r:embed="rId2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02FC5269-4D6E-87FB-5FAA-48289891E7D3}"/>
              </a:ext>
            </a:extLst>
          </p:cNvPr>
          <p:cNvSpPr/>
          <p:nvPr/>
        </p:nvSpPr>
        <p:spPr>
          <a:xfrm>
            <a:off x="7670076" y="411579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42743D2-11BB-4304-BDEA-90A7DA3082BE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8211570" y="326785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44734CA-BFE6-03F7-C272-F27507DF2F6C}"/>
                  </a:ext>
                </a:extLst>
              </p:cNvPr>
              <p:cNvSpPr txBox="1"/>
              <p:nvPr/>
            </p:nvSpPr>
            <p:spPr>
              <a:xfrm>
                <a:off x="7638852" y="4094370"/>
                <a:ext cx="625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44734CA-BFE6-03F7-C272-F27507DF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52" y="4094370"/>
                <a:ext cx="625658" cy="2462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D5DC289-0E4C-EE03-7A74-9E23FD119603}"/>
              </a:ext>
            </a:extLst>
          </p:cNvPr>
          <p:cNvGrpSpPr/>
          <p:nvPr/>
        </p:nvGrpSpPr>
        <p:grpSpPr>
          <a:xfrm flipV="1">
            <a:off x="7684870" y="2917435"/>
            <a:ext cx="1166809" cy="346605"/>
            <a:chOff x="7689363" y="3160992"/>
            <a:chExt cx="1166809" cy="32512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8A370CD-49CF-2B94-DEE0-32ABCE7206B9}"/>
                </a:ext>
              </a:extLst>
            </p:cNvPr>
            <p:cNvCxnSpPr>
              <a:cxnSpLocks/>
            </p:cNvCxnSpPr>
            <p:nvPr/>
          </p:nvCxnSpPr>
          <p:spPr>
            <a:xfrm>
              <a:off x="7689363" y="3162922"/>
              <a:ext cx="5414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A5F0952-032F-20B4-791F-F90D427EF866}"/>
                </a:ext>
              </a:extLst>
            </p:cNvPr>
            <p:cNvSpPr/>
            <p:nvPr/>
          </p:nvSpPr>
          <p:spPr>
            <a:xfrm>
              <a:off x="8226252" y="3160992"/>
              <a:ext cx="629920" cy="325120"/>
            </a:xfrm>
            <a:custGeom>
              <a:avLst/>
              <a:gdLst>
                <a:gd name="connsiteX0" fmla="*/ 0 w 629920"/>
                <a:gd name="connsiteY0" fmla="*/ 0 h 325120"/>
                <a:gd name="connsiteX1" fmla="*/ 254000 w 629920"/>
                <a:gd name="connsiteY1" fmla="*/ 60960 h 325120"/>
                <a:gd name="connsiteX2" fmla="*/ 629920 w 629920"/>
                <a:gd name="connsiteY2" fmla="*/ 32512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920" h="325120">
                  <a:moveTo>
                    <a:pt x="0" y="0"/>
                  </a:moveTo>
                  <a:cubicBezTo>
                    <a:pt x="74506" y="3386"/>
                    <a:pt x="149013" y="6773"/>
                    <a:pt x="254000" y="60960"/>
                  </a:cubicBezTo>
                  <a:cubicBezTo>
                    <a:pt x="358987" y="115147"/>
                    <a:pt x="494453" y="220133"/>
                    <a:pt x="629920" y="32512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083273-FF9C-D4F0-178A-32DF03D01E50}"/>
                  </a:ext>
                </a:extLst>
              </p:cNvPr>
              <p:cNvSpPr txBox="1"/>
              <p:nvPr/>
            </p:nvSpPr>
            <p:spPr>
              <a:xfrm>
                <a:off x="5028516" y="4127190"/>
                <a:ext cx="625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083273-FF9C-D4F0-178A-32DF03D0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516" y="4127190"/>
                <a:ext cx="625658" cy="2462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1F3BE2B-C82B-B2EB-96A2-28ABE15507C4}"/>
                  </a:ext>
                </a:extLst>
              </p:cNvPr>
              <p:cNvSpPr txBox="1"/>
              <p:nvPr/>
            </p:nvSpPr>
            <p:spPr>
              <a:xfrm>
                <a:off x="8118449" y="2738361"/>
                <a:ext cx="545919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1F3BE2B-C82B-B2EB-96A2-28ABE155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49" y="2738361"/>
                <a:ext cx="545919" cy="4767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D2E870-1E84-77AB-A3C3-55D8421DBAD5}"/>
                  </a:ext>
                </a:extLst>
              </p:cNvPr>
              <p:cNvSpPr txBox="1"/>
              <p:nvPr/>
            </p:nvSpPr>
            <p:spPr>
              <a:xfrm>
                <a:off x="1468251" y="2751151"/>
                <a:ext cx="3048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D2E870-1E84-77AB-A3C3-55D8421DB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51" y="2751151"/>
                <a:ext cx="304891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668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54E42C-1CFB-BF48-FA29-ADFA6A7EBFD4}"/>
              </a:ext>
            </a:extLst>
          </p:cNvPr>
          <p:cNvCxnSpPr>
            <a:cxnSpLocks/>
          </p:cNvCxnSpPr>
          <p:nvPr/>
        </p:nvCxnSpPr>
        <p:spPr>
          <a:xfrm flipV="1">
            <a:off x="865192" y="204244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3BE36B-5ADF-3BEC-7536-0B6D9039D990}"/>
              </a:ext>
            </a:extLst>
          </p:cNvPr>
          <p:cNvCxnSpPr>
            <a:cxnSpLocks/>
          </p:cNvCxnSpPr>
          <p:nvPr/>
        </p:nvCxnSpPr>
        <p:spPr>
          <a:xfrm>
            <a:off x="865192" y="401094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D3D654-C2B5-71CE-E887-6D9DE99B9253}"/>
                  </a:ext>
                </a:extLst>
              </p:cNvPr>
              <p:cNvSpPr txBox="1"/>
              <p:nvPr/>
            </p:nvSpPr>
            <p:spPr>
              <a:xfrm>
                <a:off x="2583881" y="40147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D3D654-C2B5-71CE-E887-6D9DE99B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81" y="401471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D288C4-8934-0F21-E794-4DCFEF43F3E8}"/>
                  </a:ext>
                </a:extLst>
              </p:cNvPr>
              <p:cNvSpPr txBox="1"/>
              <p:nvPr/>
            </p:nvSpPr>
            <p:spPr>
              <a:xfrm>
                <a:off x="530613" y="2094847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D288C4-8934-0F21-E794-4DCFEF43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3" y="2094847"/>
                <a:ext cx="36862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17A2C5-936C-29CD-DCC8-DB596DB6C6EF}"/>
                  </a:ext>
                </a:extLst>
              </p:cNvPr>
              <p:cNvSpPr txBox="1"/>
              <p:nvPr/>
            </p:nvSpPr>
            <p:spPr>
              <a:xfrm>
                <a:off x="125694" y="3395842"/>
                <a:ext cx="773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17A2C5-936C-29CD-DCC8-DB596DB6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4" y="3395842"/>
                <a:ext cx="77354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2A9BE7-58B7-D584-1748-DF13BB2C7282}"/>
                  </a:ext>
                </a:extLst>
              </p:cNvPr>
              <p:cNvSpPr txBox="1"/>
              <p:nvPr/>
            </p:nvSpPr>
            <p:spPr>
              <a:xfrm>
                <a:off x="461558" y="2543819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2A9BE7-58B7-D584-1748-DF13BB2C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8" y="2543819"/>
                <a:ext cx="36958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C8C77F-C2F8-12C7-6C87-87BBE90EF8AC}"/>
              </a:ext>
            </a:extLst>
          </p:cNvPr>
          <p:cNvCxnSpPr>
            <a:cxnSpLocks/>
          </p:cNvCxnSpPr>
          <p:nvPr/>
        </p:nvCxnSpPr>
        <p:spPr>
          <a:xfrm flipV="1">
            <a:off x="865192" y="2724059"/>
            <a:ext cx="1100768" cy="837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7C011F-3FDA-3CC9-8A83-B7E85DFE8E6F}"/>
                  </a:ext>
                </a:extLst>
              </p:cNvPr>
              <p:cNvSpPr txBox="1"/>
              <p:nvPr/>
            </p:nvSpPr>
            <p:spPr>
              <a:xfrm>
                <a:off x="682288" y="401471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7C011F-3FDA-3CC9-8A83-B7E85DFE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88" y="401471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E7A5B4-4035-B991-54BA-2CF833C8D70C}"/>
                  </a:ext>
                </a:extLst>
              </p:cNvPr>
              <p:cNvSpPr txBox="1"/>
              <p:nvPr/>
            </p:nvSpPr>
            <p:spPr>
              <a:xfrm>
                <a:off x="1859483" y="401471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E7A5B4-4035-B991-54BA-2CF833C8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83" y="4014719"/>
                <a:ext cx="365805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C5BFD5-4B20-3F70-49E7-A8D2B6261D78}"/>
                  </a:ext>
                </a:extLst>
              </p:cNvPr>
              <p:cNvSpPr txBox="1"/>
              <p:nvPr/>
            </p:nvSpPr>
            <p:spPr>
              <a:xfrm>
                <a:off x="1233825" y="2572174"/>
                <a:ext cx="658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C5BFD5-4B20-3F70-49E7-A8D2B6261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25" y="2572174"/>
                <a:ext cx="658001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8D46BB7-3C2E-9E89-2A45-00E82DD1065A}"/>
              </a:ext>
            </a:extLst>
          </p:cNvPr>
          <p:cNvCxnSpPr>
            <a:cxnSpLocks/>
          </p:cNvCxnSpPr>
          <p:nvPr/>
        </p:nvCxnSpPr>
        <p:spPr>
          <a:xfrm flipV="1">
            <a:off x="865191" y="3143016"/>
            <a:ext cx="1100769" cy="851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95A285-8DF4-59ED-2C9E-EF2B4AAD07E0}"/>
                  </a:ext>
                </a:extLst>
              </p:cNvPr>
              <p:cNvSpPr txBox="1"/>
              <p:nvPr/>
            </p:nvSpPr>
            <p:spPr>
              <a:xfrm>
                <a:off x="414654" y="2950568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95A285-8DF4-59ED-2C9E-EF2B4AAD0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" y="2950568"/>
                <a:ext cx="4633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9D8E1C-CA58-F563-7600-0FABC5350621}"/>
              </a:ext>
            </a:extLst>
          </p:cNvPr>
          <p:cNvSpPr/>
          <p:nvPr/>
        </p:nvSpPr>
        <p:spPr>
          <a:xfrm>
            <a:off x="865191" y="399947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F8F1AB-CCD6-49EB-D5FA-F5FCCA1A4DC2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1406685" y="315153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BC3C2E-A96F-8260-6E9A-B9F5399EA9A9}"/>
              </a:ext>
            </a:extLst>
          </p:cNvPr>
          <p:cNvSpPr txBox="1"/>
          <p:nvPr/>
        </p:nvSpPr>
        <p:spPr>
          <a:xfrm>
            <a:off x="886943" y="3978863"/>
            <a:ext cx="62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Already in cache</a:t>
            </a:r>
            <a:endParaRPr lang="en-IL" sz="10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5B8F54D-5D5F-16EB-97AA-ECDBC99D01E2}"/>
              </a:ext>
            </a:extLst>
          </p:cNvPr>
          <p:cNvCxnSpPr>
            <a:cxnSpLocks/>
          </p:cNvCxnSpPr>
          <p:nvPr/>
        </p:nvCxnSpPr>
        <p:spPr>
          <a:xfrm flipV="1">
            <a:off x="5030194" y="215876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4AE1733-E5DC-9804-672A-088318A7089C}"/>
              </a:ext>
            </a:extLst>
          </p:cNvPr>
          <p:cNvCxnSpPr>
            <a:cxnSpLocks/>
          </p:cNvCxnSpPr>
          <p:nvPr/>
        </p:nvCxnSpPr>
        <p:spPr>
          <a:xfrm>
            <a:off x="5030194" y="412726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DFE9BB-BB47-8DDE-E8AA-88E036903325}"/>
                  </a:ext>
                </a:extLst>
              </p:cNvPr>
              <p:cNvSpPr txBox="1"/>
              <p:nvPr/>
            </p:nvSpPr>
            <p:spPr>
              <a:xfrm>
                <a:off x="6748883" y="413103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DFE9BB-BB47-8DDE-E8AA-88E03690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83" y="413103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DDE6E1-BBDD-756B-4C49-30B78FC66267}"/>
                  </a:ext>
                </a:extLst>
              </p:cNvPr>
              <p:cNvSpPr txBox="1"/>
              <p:nvPr/>
            </p:nvSpPr>
            <p:spPr>
              <a:xfrm>
                <a:off x="4695615" y="2211167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DDE6E1-BBDD-756B-4C49-30B78FC6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15" y="2211167"/>
                <a:ext cx="4633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FA08F1-FF8A-225A-24FA-C51414D89E44}"/>
                  </a:ext>
                </a:extLst>
              </p:cNvPr>
              <p:cNvSpPr txBox="1"/>
              <p:nvPr/>
            </p:nvSpPr>
            <p:spPr>
              <a:xfrm>
                <a:off x="4847290" y="413103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FA08F1-FF8A-225A-24FA-C51414D8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90" y="4131039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A3D2F9-C4B0-1BCF-9AAB-1812982E709D}"/>
                  </a:ext>
                </a:extLst>
              </p:cNvPr>
              <p:cNvSpPr txBox="1"/>
              <p:nvPr/>
            </p:nvSpPr>
            <p:spPr>
              <a:xfrm>
                <a:off x="6024485" y="413103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A3D2F9-C4B0-1BCF-9AAB-1812982E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85" y="4131039"/>
                <a:ext cx="365805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98842-1944-C85B-07A9-F8999DDF3C6B}"/>
                  </a:ext>
                </a:extLst>
              </p:cNvPr>
              <p:cNvSpPr txBox="1"/>
              <p:nvPr/>
            </p:nvSpPr>
            <p:spPr>
              <a:xfrm>
                <a:off x="6126755" y="2657364"/>
                <a:ext cx="752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98842-1944-C85B-07A9-F8999DDF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55" y="2657364"/>
                <a:ext cx="75200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836C023F-BCF5-8695-5504-91C3A263F552}"/>
              </a:ext>
            </a:extLst>
          </p:cNvPr>
          <p:cNvSpPr/>
          <p:nvPr/>
        </p:nvSpPr>
        <p:spPr>
          <a:xfrm>
            <a:off x="5030193" y="411579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CE143CF-2EB7-5821-FC81-9C90065BE971}"/>
              </a:ext>
            </a:extLst>
          </p:cNvPr>
          <p:cNvCxnSpPr>
            <a:cxnSpLocks/>
            <a:stCxn id="89" idx="3"/>
          </p:cNvCxnSpPr>
          <p:nvPr/>
        </p:nvCxnSpPr>
        <p:spPr>
          <a:xfrm flipV="1">
            <a:off x="5571687" y="326785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91CF3B-DF67-DB68-EDF4-BA0A4C5CFDDF}"/>
                  </a:ext>
                </a:extLst>
              </p:cNvPr>
              <p:cNvSpPr txBox="1"/>
              <p:nvPr/>
            </p:nvSpPr>
            <p:spPr>
              <a:xfrm>
                <a:off x="5199075" y="2530472"/>
                <a:ext cx="833626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91CF3B-DF67-DB68-EDF4-BA0A4C5C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075" y="2530472"/>
                <a:ext cx="833626" cy="4767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A857C40-E97A-2A08-AD03-4BC79092B0B2}"/>
              </a:ext>
            </a:extLst>
          </p:cNvPr>
          <p:cNvCxnSpPr>
            <a:cxnSpLocks/>
          </p:cNvCxnSpPr>
          <p:nvPr/>
        </p:nvCxnSpPr>
        <p:spPr>
          <a:xfrm flipV="1">
            <a:off x="7670077" y="215876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583637C-F8CC-593B-F7E2-DC203DE29D0F}"/>
              </a:ext>
            </a:extLst>
          </p:cNvPr>
          <p:cNvCxnSpPr>
            <a:cxnSpLocks/>
          </p:cNvCxnSpPr>
          <p:nvPr/>
        </p:nvCxnSpPr>
        <p:spPr>
          <a:xfrm>
            <a:off x="7670077" y="412726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14FE62B-56F6-FDF0-2836-BD61E580E595}"/>
                  </a:ext>
                </a:extLst>
              </p:cNvPr>
              <p:cNvSpPr txBox="1"/>
              <p:nvPr/>
            </p:nvSpPr>
            <p:spPr>
              <a:xfrm>
                <a:off x="9388766" y="413103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14FE62B-56F6-FDF0-2836-BD61E580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766" y="4131039"/>
                <a:ext cx="3345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474DDF-E55C-B21F-F533-8B930EA604D5}"/>
                  </a:ext>
                </a:extLst>
              </p:cNvPr>
              <p:cNvSpPr txBox="1"/>
              <p:nvPr/>
            </p:nvSpPr>
            <p:spPr>
              <a:xfrm>
                <a:off x="7317434" y="2211822"/>
                <a:ext cx="468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474DDF-E55C-B21F-F533-8B930EA6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434" y="2211822"/>
                <a:ext cx="468846" cy="369332"/>
              </a:xfrm>
              <a:prstGeom prst="rect">
                <a:avLst/>
              </a:prstGeom>
              <a:blipFill>
                <a:blip r:embed="rId1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1219CDC-CBB7-9B52-04D4-1283E98D1115}"/>
                  </a:ext>
                </a:extLst>
              </p:cNvPr>
              <p:cNvSpPr txBox="1"/>
              <p:nvPr/>
            </p:nvSpPr>
            <p:spPr>
              <a:xfrm>
                <a:off x="7487173" y="413103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1219CDC-CBB7-9B52-04D4-1283E98D1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173" y="4131039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94D2D4-E843-3307-9F4B-DE3A2172292C}"/>
                  </a:ext>
                </a:extLst>
              </p:cNvPr>
              <p:cNvSpPr txBox="1"/>
              <p:nvPr/>
            </p:nvSpPr>
            <p:spPr>
              <a:xfrm>
                <a:off x="8664368" y="413103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94D2D4-E843-3307-9F4B-DE3A2172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368" y="4131039"/>
                <a:ext cx="365805" cy="6127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7D64D7-8186-D759-FD3A-1A6E3E672587}"/>
                  </a:ext>
                </a:extLst>
              </p:cNvPr>
              <p:cNvSpPr txBox="1"/>
              <p:nvPr/>
            </p:nvSpPr>
            <p:spPr>
              <a:xfrm>
                <a:off x="8723411" y="2569107"/>
                <a:ext cx="757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7D64D7-8186-D759-FD3A-1A6E3E67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411" y="2569107"/>
                <a:ext cx="757450" cy="369332"/>
              </a:xfrm>
              <a:prstGeom prst="rect">
                <a:avLst/>
              </a:prstGeom>
              <a:blipFill>
                <a:blip r:embed="rId2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02FC5269-4D6E-87FB-5FAA-48289891E7D3}"/>
              </a:ext>
            </a:extLst>
          </p:cNvPr>
          <p:cNvSpPr/>
          <p:nvPr/>
        </p:nvSpPr>
        <p:spPr>
          <a:xfrm>
            <a:off x="7670076" y="411579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42743D2-11BB-4304-BDEA-90A7DA3082BE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8211570" y="326785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44734CA-BFE6-03F7-C272-F27507DF2F6C}"/>
                  </a:ext>
                </a:extLst>
              </p:cNvPr>
              <p:cNvSpPr txBox="1"/>
              <p:nvPr/>
            </p:nvSpPr>
            <p:spPr>
              <a:xfrm>
                <a:off x="7638852" y="4094370"/>
                <a:ext cx="625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44734CA-BFE6-03F7-C272-F27507DF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52" y="4094370"/>
                <a:ext cx="625658" cy="2462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D5DC289-0E4C-EE03-7A74-9E23FD119603}"/>
              </a:ext>
            </a:extLst>
          </p:cNvPr>
          <p:cNvGrpSpPr/>
          <p:nvPr/>
        </p:nvGrpSpPr>
        <p:grpSpPr>
          <a:xfrm flipV="1">
            <a:off x="7684870" y="2917435"/>
            <a:ext cx="1166809" cy="346605"/>
            <a:chOff x="7689363" y="3160992"/>
            <a:chExt cx="1166809" cy="32512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8A370CD-49CF-2B94-DEE0-32ABCE7206B9}"/>
                </a:ext>
              </a:extLst>
            </p:cNvPr>
            <p:cNvCxnSpPr>
              <a:cxnSpLocks/>
            </p:cNvCxnSpPr>
            <p:nvPr/>
          </p:nvCxnSpPr>
          <p:spPr>
            <a:xfrm>
              <a:off x="7689363" y="3162922"/>
              <a:ext cx="5414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A5F0952-032F-20B4-791F-F90D427EF866}"/>
                </a:ext>
              </a:extLst>
            </p:cNvPr>
            <p:cNvSpPr/>
            <p:nvPr/>
          </p:nvSpPr>
          <p:spPr>
            <a:xfrm>
              <a:off x="8226252" y="3160992"/>
              <a:ext cx="629920" cy="325120"/>
            </a:xfrm>
            <a:custGeom>
              <a:avLst/>
              <a:gdLst>
                <a:gd name="connsiteX0" fmla="*/ 0 w 629920"/>
                <a:gd name="connsiteY0" fmla="*/ 0 h 325120"/>
                <a:gd name="connsiteX1" fmla="*/ 254000 w 629920"/>
                <a:gd name="connsiteY1" fmla="*/ 60960 h 325120"/>
                <a:gd name="connsiteX2" fmla="*/ 629920 w 629920"/>
                <a:gd name="connsiteY2" fmla="*/ 32512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920" h="325120">
                  <a:moveTo>
                    <a:pt x="0" y="0"/>
                  </a:moveTo>
                  <a:cubicBezTo>
                    <a:pt x="74506" y="3386"/>
                    <a:pt x="149013" y="6773"/>
                    <a:pt x="254000" y="60960"/>
                  </a:cubicBezTo>
                  <a:cubicBezTo>
                    <a:pt x="358987" y="115147"/>
                    <a:pt x="494453" y="220133"/>
                    <a:pt x="629920" y="32512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083273-FF9C-D4F0-178A-32DF03D01E50}"/>
                  </a:ext>
                </a:extLst>
              </p:cNvPr>
              <p:cNvSpPr txBox="1"/>
              <p:nvPr/>
            </p:nvSpPr>
            <p:spPr>
              <a:xfrm>
                <a:off x="5028516" y="4127190"/>
                <a:ext cx="625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083273-FF9C-D4F0-178A-32DF03D0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516" y="4127190"/>
                <a:ext cx="625658" cy="2462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1F3BE2B-C82B-B2EB-96A2-28ABE15507C4}"/>
                  </a:ext>
                </a:extLst>
              </p:cNvPr>
              <p:cNvSpPr txBox="1"/>
              <p:nvPr/>
            </p:nvSpPr>
            <p:spPr>
              <a:xfrm>
                <a:off x="8118449" y="2738361"/>
                <a:ext cx="564898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1F3BE2B-C82B-B2EB-96A2-28ABE155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49" y="2738361"/>
                <a:ext cx="564898" cy="4767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BDA9235-734A-CC79-2143-F85FCE52F6BE}"/>
              </a:ext>
            </a:extLst>
          </p:cNvPr>
          <p:cNvGrpSpPr/>
          <p:nvPr/>
        </p:nvGrpSpPr>
        <p:grpSpPr>
          <a:xfrm>
            <a:off x="2713713" y="5188090"/>
            <a:ext cx="1166809" cy="333350"/>
            <a:chOff x="2713713" y="5188090"/>
            <a:chExt cx="1166809" cy="33335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1A1223-F00A-B3A6-CB76-5915EF7D1299}"/>
                </a:ext>
              </a:extLst>
            </p:cNvPr>
            <p:cNvCxnSpPr>
              <a:cxnSpLocks/>
            </p:cNvCxnSpPr>
            <p:nvPr/>
          </p:nvCxnSpPr>
          <p:spPr>
            <a:xfrm>
              <a:off x="2713713" y="5188090"/>
              <a:ext cx="5414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5652A8D-9399-182E-E9C6-7FE6A37E7698}"/>
                </a:ext>
              </a:extLst>
            </p:cNvPr>
            <p:cNvSpPr/>
            <p:nvPr/>
          </p:nvSpPr>
          <p:spPr>
            <a:xfrm>
              <a:off x="3250602" y="5196320"/>
              <a:ext cx="629920" cy="325120"/>
            </a:xfrm>
            <a:custGeom>
              <a:avLst/>
              <a:gdLst>
                <a:gd name="connsiteX0" fmla="*/ 0 w 629920"/>
                <a:gd name="connsiteY0" fmla="*/ 0 h 325120"/>
                <a:gd name="connsiteX1" fmla="*/ 254000 w 629920"/>
                <a:gd name="connsiteY1" fmla="*/ 60960 h 325120"/>
                <a:gd name="connsiteX2" fmla="*/ 629920 w 629920"/>
                <a:gd name="connsiteY2" fmla="*/ 32512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920" h="325120">
                  <a:moveTo>
                    <a:pt x="0" y="0"/>
                  </a:moveTo>
                  <a:cubicBezTo>
                    <a:pt x="74506" y="3386"/>
                    <a:pt x="149013" y="6773"/>
                    <a:pt x="254000" y="60960"/>
                  </a:cubicBezTo>
                  <a:cubicBezTo>
                    <a:pt x="358987" y="115147"/>
                    <a:pt x="494453" y="220133"/>
                    <a:pt x="629920" y="32512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E52C4E-2A93-62EB-4E79-43A1A753A40E}"/>
              </a:ext>
            </a:extLst>
          </p:cNvPr>
          <p:cNvCxnSpPr>
            <a:cxnSpLocks/>
          </p:cNvCxnSpPr>
          <p:nvPr/>
        </p:nvCxnSpPr>
        <p:spPr>
          <a:xfrm flipV="1">
            <a:off x="5028516" y="3253093"/>
            <a:ext cx="541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8D4CEF2-492C-7314-4C65-ECF3471B3333}"/>
              </a:ext>
            </a:extLst>
          </p:cNvPr>
          <p:cNvSpPr/>
          <p:nvPr/>
        </p:nvSpPr>
        <p:spPr>
          <a:xfrm>
            <a:off x="5567680" y="2905760"/>
            <a:ext cx="589280" cy="345440"/>
          </a:xfrm>
          <a:custGeom>
            <a:avLst/>
            <a:gdLst>
              <a:gd name="connsiteX0" fmla="*/ 0 w 589280"/>
              <a:gd name="connsiteY0" fmla="*/ 345440 h 345440"/>
              <a:gd name="connsiteX1" fmla="*/ 213360 w 589280"/>
              <a:gd name="connsiteY1" fmla="*/ 132080 h 345440"/>
              <a:gd name="connsiteX2" fmla="*/ 589280 w 589280"/>
              <a:gd name="connsiteY2" fmla="*/ 0 h 3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280" h="345440">
                <a:moveTo>
                  <a:pt x="0" y="345440"/>
                </a:moveTo>
                <a:cubicBezTo>
                  <a:pt x="57573" y="267546"/>
                  <a:pt x="115147" y="189653"/>
                  <a:pt x="213360" y="132080"/>
                </a:cubicBezTo>
                <a:cubicBezTo>
                  <a:pt x="311573" y="74507"/>
                  <a:pt x="450426" y="37253"/>
                  <a:pt x="5892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32529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54E42C-1CFB-BF48-FA29-ADFA6A7EBFD4}"/>
              </a:ext>
            </a:extLst>
          </p:cNvPr>
          <p:cNvCxnSpPr>
            <a:cxnSpLocks/>
          </p:cNvCxnSpPr>
          <p:nvPr/>
        </p:nvCxnSpPr>
        <p:spPr>
          <a:xfrm flipV="1">
            <a:off x="865192" y="204244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3BE36B-5ADF-3BEC-7536-0B6D9039D990}"/>
              </a:ext>
            </a:extLst>
          </p:cNvPr>
          <p:cNvCxnSpPr>
            <a:cxnSpLocks/>
          </p:cNvCxnSpPr>
          <p:nvPr/>
        </p:nvCxnSpPr>
        <p:spPr>
          <a:xfrm>
            <a:off x="865192" y="401094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D3D654-C2B5-71CE-E887-6D9DE99B9253}"/>
                  </a:ext>
                </a:extLst>
              </p:cNvPr>
              <p:cNvSpPr txBox="1"/>
              <p:nvPr/>
            </p:nvSpPr>
            <p:spPr>
              <a:xfrm>
                <a:off x="2583881" y="40147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D3D654-C2B5-71CE-E887-6D9DE99B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81" y="401471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D288C4-8934-0F21-E794-4DCFEF43F3E8}"/>
                  </a:ext>
                </a:extLst>
              </p:cNvPr>
              <p:cNvSpPr txBox="1"/>
              <p:nvPr/>
            </p:nvSpPr>
            <p:spPr>
              <a:xfrm>
                <a:off x="530613" y="2094847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D288C4-8934-0F21-E794-4DCFEF43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3" y="2094847"/>
                <a:ext cx="36862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17A2C5-936C-29CD-DCC8-DB596DB6C6EF}"/>
                  </a:ext>
                </a:extLst>
              </p:cNvPr>
              <p:cNvSpPr txBox="1"/>
              <p:nvPr/>
            </p:nvSpPr>
            <p:spPr>
              <a:xfrm>
                <a:off x="125694" y="3395842"/>
                <a:ext cx="773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17A2C5-936C-29CD-DCC8-DB596DB6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4" y="3395842"/>
                <a:ext cx="77354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2A9BE7-58B7-D584-1748-DF13BB2C7282}"/>
                  </a:ext>
                </a:extLst>
              </p:cNvPr>
              <p:cNvSpPr txBox="1"/>
              <p:nvPr/>
            </p:nvSpPr>
            <p:spPr>
              <a:xfrm>
                <a:off x="461558" y="2543819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2A9BE7-58B7-D584-1748-DF13BB2C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8" y="2543819"/>
                <a:ext cx="36958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C8C77F-C2F8-12C7-6C87-87BBE90EF8AC}"/>
              </a:ext>
            </a:extLst>
          </p:cNvPr>
          <p:cNvCxnSpPr>
            <a:cxnSpLocks/>
          </p:cNvCxnSpPr>
          <p:nvPr/>
        </p:nvCxnSpPr>
        <p:spPr>
          <a:xfrm flipV="1">
            <a:off x="865192" y="2724059"/>
            <a:ext cx="1100768" cy="837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7C011F-3FDA-3CC9-8A83-B7E85DFE8E6F}"/>
                  </a:ext>
                </a:extLst>
              </p:cNvPr>
              <p:cNvSpPr txBox="1"/>
              <p:nvPr/>
            </p:nvSpPr>
            <p:spPr>
              <a:xfrm>
                <a:off x="682288" y="401471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7C011F-3FDA-3CC9-8A83-B7E85DFE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88" y="401471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E7A5B4-4035-B991-54BA-2CF833C8D70C}"/>
                  </a:ext>
                </a:extLst>
              </p:cNvPr>
              <p:cNvSpPr txBox="1"/>
              <p:nvPr/>
            </p:nvSpPr>
            <p:spPr>
              <a:xfrm>
                <a:off x="1859483" y="401471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E7A5B4-4035-B991-54BA-2CF833C8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83" y="4014719"/>
                <a:ext cx="365805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C5BFD5-4B20-3F70-49E7-A8D2B6261D78}"/>
                  </a:ext>
                </a:extLst>
              </p:cNvPr>
              <p:cNvSpPr txBox="1"/>
              <p:nvPr/>
            </p:nvSpPr>
            <p:spPr>
              <a:xfrm>
                <a:off x="1233825" y="2572174"/>
                <a:ext cx="658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C5BFD5-4B20-3F70-49E7-A8D2B6261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25" y="2572174"/>
                <a:ext cx="658001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8D46BB7-3C2E-9E89-2A45-00E82DD1065A}"/>
              </a:ext>
            </a:extLst>
          </p:cNvPr>
          <p:cNvCxnSpPr>
            <a:cxnSpLocks/>
          </p:cNvCxnSpPr>
          <p:nvPr/>
        </p:nvCxnSpPr>
        <p:spPr>
          <a:xfrm flipV="1">
            <a:off x="865191" y="3143016"/>
            <a:ext cx="1100769" cy="851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95A285-8DF4-59ED-2C9E-EF2B4AAD07E0}"/>
                  </a:ext>
                </a:extLst>
              </p:cNvPr>
              <p:cNvSpPr txBox="1"/>
              <p:nvPr/>
            </p:nvSpPr>
            <p:spPr>
              <a:xfrm>
                <a:off x="414654" y="2950568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95A285-8DF4-59ED-2C9E-EF2B4AAD0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" y="2950568"/>
                <a:ext cx="4633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9D8E1C-CA58-F563-7600-0FABC5350621}"/>
              </a:ext>
            </a:extLst>
          </p:cNvPr>
          <p:cNvSpPr/>
          <p:nvPr/>
        </p:nvSpPr>
        <p:spPr>
          <a:xfrm>
            <a:off x="865191" y="399947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F8F1AB-CCD6-49EB-D5FA-F5FCCA1A4DC2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1406685" y="315153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BC3C2E-A96F-8260-6E9A-B9F5399EA9A9}"/>
              </a:ext>
            </a:extLst>
          </p:cNvPr>
          <p:cNvSpPr txBox="1"/>
          <p:nvPr/>
        </p:nvSpPr>
        <p:spPr>
          <a:xfrm>
            <a:off x="886943" y="3978863"/>
            <a:ext cx="62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Already in cache</a:t>
            </a:r>
            <a:endParaRPr lang="en-IL" sz="10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5B8F54D-5D5F-16EB-97AA-ECDBC99D01E2}"/>
              </a:ext>
            </a:extLst>
          </p:cNvPr>
          <p:cNvCxnSpPr>
            <a:cxnSpLocks/>
          </p:cNvCxnSpPr>
          <p:nvPr/>
        </p:nvCxnSpPr>
        <p:spPr>
          <a:xfrm flipV="1">
            <a:off x="5030194" y="215876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4AE1733-E5DC-9804-672A-088318A7089C}"/>
              </a:ext>
            </a:extLst>
          </p:cNvPr>
          <p:cNvCxnSpPr>
            <a:cxnSpLocks/>
          </p:cNvCxnSpPr>
          <p:nvPr/>
        </p:nvCxnSpPr>
        <p:spPr>
          <a:xfrm>
            <a:off x="5030194" y="412726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DFE9BB-BB47-8DDE-E8AA-88E036903325}"/>
                  </a:ext>
                </a:extLst>
              </p:cNvPr>
              <p:cNvSpPr txBox="1"/>
              <p:nvPr/>
            </p:nvSpPr>
            <p:spPr>
              <a:xfrm>
                <a:off x="6748883" y="413103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DFE9BB-BB47-8DDE-E8AA-88E03690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83" y="413103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DDE6E1-BBDD-756B-4C49-30B78FC66267}"/>
                  </a:ext>
                </a:extLst>
              </p:cNvPr>
              <p:cNvSpPr txBox="1"/>
              <p:nvPr/>
            </p:nvSpPr>
            <p:spPr>
              <a:xfrm>
                <a:off x="4695615" y="2211167"/>
                <a:ext cx="463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DDE6E1-BBDD-756B-4C49-30B78FC6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15" y="2211167"/>
                <a:ext cx="4633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FA08F1-FF8A-225A-24FA-C51414D89E44}"/>
                  </a:ext>
                </a:extLst>
              </p:cNvPr>
              <p:cNvSpPr txBox="1"/>
              <p:nvPr/>
            </p:nvSpPr>
            <p:spPr>
              <a:xfrm>
                <a:off x="4847290" y="413103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FA08F1-FF8A-225A-24FA-C51414D8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90" y="4131039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A3D2F9-C4B0-1BCF-9AAB-1812982E709D}"/>
                  </a:ext>
                </a:extLst>
              </p:cNvPr>
              <p:cNvSpPr txBox="1"/>
              <p:nvPr/>
            </p:nvSpPr>
            <p:spPr>
              <a:xfrm>
                <a:off x="6024485" y="413103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A3D2F9-C4B0-1BCF-9AAB-1812982E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85" y="4131039"/>
                <a:ext cx="365805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98842-1944-C85B-07A9-F8999DDF3C6B}"/>
                  </a:ext>
                </a:extLst>
              </p:cNvPr>
              <p:cNvSpPr txBox="1"/>
              <p:nvPr/>
            </p:nvSpPr>
            <p:spPr>
              <a:xfrm>
                <a:off x="6126755" y="2657364"/>
                <a:ext cx="752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98842-1944-C85B-07A9-F8999DDF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55" y="2657364"/>
                <a:ext cx="75200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836C023F-BCF5-8695-5504-91C3A263F552}"/>
              </a:ext>
            </a:extLst>
          </p:cNvPr>
          <p:cNvSpPr/>
          <p:nvPr/>
        </p:nvSpPr>
        <p:spPr>
          <a:xfrm>
            <a:off x="5030193" y="411579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CE143CF-2EB7-5821-FC81-9C90065BE971}"/>
              </a:ext>
            </a:extLst>
          </p:cNvPr>
          <p:cNvCxnSpPr>
            <a:cxnSpLocks/>
            <a:stCxn id="89" idx="3"/>
          </p:cNvCxnSpPr>
          <p:nvPr/>
        </p:nvCxnSpPr>
        <p:spPr>
          <a:xfrm flipV="1">
            <a:off x="5571687" y="326785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91CF3B-DF67-DB68-EDF4-BA0A4C5CFDDF}"/>
                  </a:ext>
                </a:extLst>
              </p:cNvPr>
              <p:cNvSpPr txBox="1"/>
              <p:nvPr/>
            </p:nvSpPr>
            <p:spPr>
              <a:xfrm>
                <a:off x="5259731" y="2700040"/>
                <a:ext cx="833626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91CF3B-DF67-DB68-EDF4-BA0A4C5C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31" y="2700040"/>
                <a:ext cx="833626" cy="4767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A857C40-E97A-2A08-AD03-4BC79092B0B2}"/>
              </a:ext>
            </a:extLst>
          </p:cNvPr>
          <p:cNvCxnSpPr>
            <a:cxnSpLocks/>
          </p:cNvCxnSpPr>
          <p:nvPr/>
        </p:nvCxnSpPr>
        <p:spPr>
          <a:xfrm flipV="1">
            <a:off x="7670077" y="2158766"/>
            <a:ext cx="0" cy="196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583637C-F8CC-593B-F7E2-DC203DE29D0F}"/>
              </a:ext>
            </a:extLst>
          </p:cNvPr>
          <p:cNvCxnSpPr>
            <a:cxnSpLocks/>
          </p:cNvCxnSpPr>
          <p:nvPr/>
        </p:nvCxnSpPr>
        <p:spPr>
          <a:xfrm>
            <a:off x="7670077" y="4127266"/>
            <a:ext cx="20532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14FE62B-56F6-FDF0-2836-BD61E580E595}"/>
                  </a:ext>
                </a:extLst>
              </p:cNvPr>
              <p:cNvSpPr txBox="1"/>
              <p:nvPr/>
            </p:nvSpPr>
            <p:spPr>
              <a:xfrm>
                <a:off x="9388766" y="413103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14FE62B-56F6-FDF0-2836-BD61E580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766" y="4131039"/>
                <a:ext cx="3345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474DDF-E55C-B21F-F533-8B930EA604D5}"/>
                  </a:ext>
                </a:extLst>
              </p:cNvPr>
              <p:cNvSpPr txBox="1"/>
              <p:nvPr/>
            </p:nvSpPr>
            <p:spPr>
              <a:xfrm>
                <a:off x="7317434" y="2211822"/>
                <a:ext cx="468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474DDF-E55C-B21F-F533-8B930EA6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434" y="2211822"/>
                <a:ext cx="468846" cy="369332"/>
              </a:xfrm>
              <a:prstGeom prst="rect">
                <a:avLst/>
              </a:prstGeom>
              <a:blipFill>
                <a:blip r:embed="rId1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1219CDC-CBB7-9B52-04D4-1283E98D1115}"/>
                  </a:ext>
                </a:extLst>
              </p:cNvPr>
              <p:cNvSpPr txBox="1"/>
              <p:nvPr/>
            </p:nvSpPr>
            <p:spPr>
              <a:xfrm>
                <a:off x="7487173" y="413103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1219CDC-CBB7-9B52-04D4-1283E98D1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173" y="4131039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94D2D4-E843-3307-9F4B-DE3A2172292C}"/>
                  </a:ext>
                </a:extLst>
              </p:cNvPr>
              <p:cNvSpPr txBox="1"/>
              <p:nvPr/>
            </p:nvSpPr>
            <p:spPr>
              <a:xfrm>
                <a:off x="8664368" y="4131039"/>
                <a:ext cx="36580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94D2D4-E843-3307-9F4B-DE3A21722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368" y="4131039"/>
                <a:ext cx="365805" cy="6127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7D64D7-8186-D759-FD3A-1A6E3E672587}"/>
                  </a:ext>
                </a:extLst>
              </p:cNvPr>
              <p:cNvSpPr txBox="1"/>
              <p:nvPr/>
            </p:nvSpPr>
            <p:spPr>
              <a:xfrm>
                <a:off x="8753063" y="3394292"/>
                <a:ext cx="757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27D64D7-8186-D759-FD3A-1A6E3E67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63" y="3394292"/>
                <a:ext cx="757450" cy="369332"/>
              </a:xfrm>
              <a:prstGeom prst="rect">
                <a:avLst/>
              </a:prstGeom>
              <a:blipFill>
                <a:blip r:embed="rId2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02FC5269-4D6E-87FB-5FAA-48289891E7D3}"/>
              </a:ext>
            </a:extLst>
          </p:cNvPr>
          <p:cNvSpPr/>
          <p:nvPr/>
        </p:nvSpPr>
        <p:spPr>
          <a:xfrm>
            <a:off x="7670076" y="4115798"/>
            <a:ext cx="541494" cy="45719"/>
          </a:xfrm>
          <a:prstGeom prst="rect">
            <a:avLst/>
          </a:prstGeom>
          <a:solidFill>
            <a:srgbClr val="7EC492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42743D2-11BB-4304-BDEA-90A7DA3082BE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8211570" y="3267850"/>
            <a:ext cx="0" cy="87080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44734CA-BFE6-03F7-C272-F27507DF2F6C}"/>
                  </a:ext>
                </a:extLst>
              </p:cNvPr>
              <p:cNvSpPr txBox="1"/>
              <p:nvPr/>
            </p:nvSpPr>
            <p:spPr>
              <a:xfrm>
                <a:off x="7638852" y="4094370"/>
                <a:ext cx="625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44734CA-BFE6-03F7-C272-F27507DF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52" y="4094370"/>
                <a:ext cx="625658" cy="2462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083273-FF9C-D4F0-178A-32DF03D01E50}"/>
                  </a:ext>
                </a:extLst>
              </p:cNvPr>
              <p:cNvSpPr txBox="1"/>
              <p:nvPr/>
            </p:nvSpPr>
            <p:spPr>
              <a:xfrm>
                <a:off x="5028516" y="4127190"/>
                <a:ext cx="6256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sz="1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7083273-FF9C-D4F0-178A-32DF03D0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516" y="4127190"/>
                <a:ext cx="625658" cy="2462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1F3BE2B-C82B-B2EB-96A2-28ABE15507C4}"/>
                  </a:ext>
                </a:extLst>
              </p:cNvPr>
              <p:cNvSpPr txBox="1"/>
              <p:nvPr/>
            </p:nvSpPr>
            <p:spPr>
              <a:xfrm>
                <a:off x="8181284" y="2791559"/>
                <a:ext cx="833626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2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1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L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1F3BE2B-C82B-B2EB-96A2-28ABE155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84" y="2791559"/>
                <a:ext cx="833626" cy="4767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BDA9235-734A-CC79-2143-F85FCE52F6BE}"/>
              </a:ext>
            </a:extLst>
          </p:cNvPr>
          <p:cNvGrpSpPr/>
          <p:nvPr/>
        </p:nvGrpSpPr>
        <p:grpSpPr>
          <a:xfrm>
            <a:off x="7662185" y="3228624"/>
            <a:ext cx="1166809" cy="333350"/>
            <a:chOff x="2713713" y="5188090"/>
            <a:chExt cx="1166809" cy="33335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1A1223-F00A-B3A6-CB76-5915EF7D1299}"/>
                </a:ext>
              </a:extLst>
            </p:cNvPr>
            <p:cNvCxnSpPr>
              <a:cxnSpLocks/>
            </p:cNvCxnSpPr>
            <p:nvPr/>
          </p:nvCxnSpPr>
          <p:spPr>
            <a:xfrm>
              <a:off x="2713713" y="5188090"/>
              <a:ext cx="5414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5652A8D-9399-182E-E9C6-7FE6A37E7698}"/>
                </a:ext>
              </a:extLst>
            </p:cNvPr>
            <p:cNvSpPr/>
            <p:nvPr/>
          </p:nvSpPr>
          <p:spPr>
            <a:xfrm>
              <a:off x="3250602" y="5196320"/>
              <a:ext cx="629920" cy="325120"/>
            </a:xfrm>
            <a:custGeom>
              <a:avLst/>
              <a:gdLst>
                <a:gd name="connsiteX0" fmla="*/ 0 w 629920"/>
                <a:gd name="connsiteY0" fmla="*/ 0 h 325120"/>
                <a:gd name="connsiteX1" fmla="*/ 254000 w 629920"/>
                <a:gd name="connsiteY1" fmla="*/ 60960 h 325120"/>
                <a:gd name="connsiteX2" fmla="*/ 629920 w 629920"/>
                <a:gd name="connsiteY2" fmla="*/ 325120 h 3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920" h="325120">
                  <a:moveTo>
                    <a:pt x="0" y="0"/>
                  </a:moveTo>
                  <a:cubicBezTo>
                    <a:pt x="74506" y="3386"/>
                    <a:pt x="149013" y="6773"/>
                    <a:pt x="254000" y="60960"/>
                  </a:cubicBezTo>
                  <a:cubicBezTo>
                    <a:pt x="358987" y="115147"/>
                    <a:pt x="494453" y="220133"/>
                    <a:pt x="629920" y="32512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E52C4E-2A93-62EB-4E79-43A1A753A40E}"/>
              </a:ext>
            </a:extLst>
          </p:cNvPr>
          <p:cNvCxnSpPr>
            <a:cxnSpLocks/>
          </p:cNvCxnSpPr>
          <p:nvPr/>
        </p:nvCxnSpPr>
        <p:spPr>
          <a:xfrm flipV="1">
            <a:off x="5028516" y="3253093"/>
            <a:ext cx="541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891B7B4-A277-35E2-7D34-3AC1CF82DDF9}"/>
              </a:ext>
            </a:extLst>
          </p:cNvPr>
          <p:cNvSpPr/>
          <p:nvPr/>
        </p:nvSpPr>
        <p:spPr>
          <a:xfrm flipV="1">
            <a:off x="5565405" y="2908546"/>
            <a:ext cx="629920" cy="346605"/>
          </a:xfrm>
          <a:custGeom>
            <a:avLst/>
            <a:gdLst>
              <a:gd name="connsiteX0" fmla="*/ 0 w 629920"/>
              <a:gd name="connsiteY0" fmla="*/ 0 h 325120"/>
              <a:gd name="connsiteX1" fmla="*/ 254000 w 629920"/>
              <a:gd name="connsiteY1" fmla="*/ 60960 h 325120"/>
              <a:gd name="connsiteX2" fmla="*/ 629920 w 629920"/>
              <a:gd name="connsiteY2" fmla="*/ 32512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920" h="325120">
                <a:moveTo>
                  <a:pt x="0" y="0"/>
                </a:moveTo>
                <a:cubicBezTo>
                  <a:pt x="74506" y="3386"/>
                  <a:pt x="149013" y="6773"/>
                  <a:pt x="254000" y="60960"/>
                </a:cubicBezTo>
                <a:cubicBezTo>
                  <a:pt x="358987" y="115147"/>
                  <a:pt x="494453" y="220133"/>
                  <a:pt x="629920" y="3251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03686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Problem Statement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Online and offline algorithms are trustful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specified fully by a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to be fractional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This can be converted into a randomized integral algorithm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some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some weight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requested.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there is a cache miss and algorithm incurs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Otherwise, no cost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Goal: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to minimize the total cost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6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  <a:endParaRPr lang="en-IL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E4CB71-E24B-F255-A8B9-795FC21FEBB0}"/>
              </a:ext>
            </a:extLst>
          </p:cNvPr>
          <p:cNvGrpSpPr/>
          <p:nvPr/>
        </p:nvGrpSpPr>
        <p:grpSpPr>
          <a:xfrm>
            <a:off x="675369" y="3403600"/>
            <a:ext cx="843821" cy="1189799"/>
            <a:chOff x="975089" y="3129280"/>
            <a:chExt cx="843821" cy="11897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D0F61B-C6BC-6FEE-2C9C-2F31C77A940F}"/>
                </a:ext>
              </a:extLst>
            </p:cNvPr>
            <p:cNvSpPr/>
            <p:nvPr/>
          </p:nvSpPr>
          <p:spPr>
            <a:xfrm>
              <a:off x="109728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FCB659-C7C1-4C8B-7EB1-EFA1131CDFC8}"/>
                    </a:ext>
                  </a:extLst>
                </p:cNvPr>
                <p:cNvSpPr txBox="1"/>
                <p:nvPr/>
              </p:nvSpPr>
              <p:spPr>
                <a:xfrm>
                  <a:off x="975089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IL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4FCB659-C7C1-4C8B-7EB1-EFA1131CD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89" y="3672748"/>
                  <a:ext cx="843821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5AFAA1-432F-8260-8083-37631CE7A536}"/>
              </a:ext>
            </a:extLst>
          </p:cNvPr>
          <p:cNvGrpSpPr/>
          <p:nvPr/>
        </p:nvGrpSpPr>
        <p:grpSpPr>
          <a:xfrm>
            <a:off x="1726929" y="3403600"/>
            <a:ext cx="843821" cy="1189799"/>
            <a:chOff x="1726929" y="3129280"/>
            <a:chExt cx="843821" cy="11897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D2CDA-4705-A16A-716D-4B06BFF8C23D}"/>
                </a:ext>
              </a:extLst>
            </p:cNvPr>
            <p:cNvSpPr/>
            <p:nvPr/>
          </p:nvSpPr>
          <p:spPr>
            <a:xfrm>
              <a:off x="184912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1A43E2-DE8E-71E3-57CF-D6428B92B821}"/>
                    </a:ext>
                  </a:extLst>
                </p:cNvPr>
                <p:cNvSpPr txBox="1"/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IL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1A43E2-DE8E-71E3-57CF-D6428B92B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4AEFF0-60A4-D7C2-CF34-56AE477E21E8}"/>
              </a:ext>
            </a:extLst>
          </p:cNvPr>
          <p:cNvGrpSpPr/>
          <p:nvPr/>
        </p:nvGrpSpPr>
        <p:grpSpPr>
          <a:xfrm>
            <a:off x="2900680" y="3403600"/>
            <a:ext cx="843821" cy="1189799"/>
            <a:chOff x="2478770" y="3129280"/>
            <a:chExt cx="843821" cy="1189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233CBD-5D09-BA02-2ABA-142AC01D6F70}"/>
                </a:ext>
              </a:extLst>
            </p:cNvPr>
            <p:cNvSpPr/>
            <p:nvPr/>
          </p:nvSpPr>
          <p:spPr>
            <a:xfrm>
              <a:off x="260096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  <a:endParaRPr lang="en-IL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08C422-89B5-0B47-D047-E11C15BF9F35}"/>
                    </a:ext>
                  </a:extLst>
                </p:cNvPr>
                <p:cNvSpPr txBox="1"/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b="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08C422-89B5-0B47-D047-E11C15BF9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237CF3-E510-42D0-5CF9-E59743AEF7FF}"/>
              </a:ext>
            </a:extLst>
          </p:cNvPr>
          <p:cNvCxnSpPr/>
          <p:nvPr/>
        </p:nvCxnSpPr>
        <p:spPr>
          <a:xfrm>
            <a:off x="688691" y="5090160"/>
            <a:ext cx="10469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2E832E-0D9C-7895-361F-735E57653175}"/>
                  </a:ext>
                </a:extLst>
              </p:cNvPr>
              <p:cNvSpPr txBox="1"/>
              <p:nvPr/>
            </p:nvSpPr>
            <p:spPr>
              <a:xfrm>
                <a:off x="10771148" y="5066268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2E832E-0D9C-7895-361F-735E57653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148" y="5066268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90776CA-08F0-4B2D-BB87-F1EAE3D3CF8B}"/>
              </a:ext>
            </a:extLst>
          </p:cNvPr>
          <p:cNvGrpSpPr/>
          <p:nvPr/>
        </p:nvGrpSpPr>
        <p:grpSpPr>
          <a:xfrm>
            <a:off x="903370" y="4949967"/>
            <a:ext cx="365805" cy="601934"/>
            <a:chOff x="726441" y="5080000"/>
            <a:chExt cx="365805" cy="601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17DD93-92F4-5A65-A51E-A50346560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438676-4429-3013-D236-F63FF8973C84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438676-4429-3013-D236-F63FF8973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740902-DD25-5A96-B18A-597A8CDF75E5}"/>
              </a:ext>
            </a:extLst>
          </p:cNvPr>
          <p:cNvGrpSpPr/>
          <p:nvPr/>
        </p:nvGrpSpPr>
        <p:grpSpPr>
          <a:xfrm>
            <a:off x="1965936" y="4913160"/>
            <a:ext cx="365805" cy="601934"/>
            <a:chOff x="726441" y="5080000"/>
            <a:chExt cx="365805" cy="6019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B5ADD0-73D1-B5A1-CC98-2C7B9E3EB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CEA4E0-7638-5A53-B611-5AA21296CFFF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CEA4E0-7638-5A53-B611-5AA21296C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D939DF-E2DE-DE6B-333E-3B558DA42F07}"/>
              </a:ext>
            </a:extLst>
          </p:cNvPr>
          <p:cNvGrpSpPr/>
          <p:nvPr/>
        </p:nvGrpSpPr>
        <p:grpSpPr>
          <a:xfrm>
            <a:off x="3139687" y="4913160"/>
            <a:ext cx="365805" cy="601934"/>
            <a:chOff x="726441" y="5080000"/>
            <a:chExt cx="365805" cy="6019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9336855-3C96-CEF9-F53C-0960F0002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16996C-119D-DA7D-F8A3-D17FB9675EA9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16996C-119D-DA7D-F8A3-D17FB9675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D870EF-C378-EA54-1CED-D236C46BEE7F}"/>
              </a:ext>
            </a:extLst>
          </p:cNvPr>
          <p:cNvGrpSpPr/>
          <p:nvPr/>
        </p:nvGrpSpPr>
        <p:grpSpPr>
          <a:xfrm>
            <a:off x="4235850" y="4941854"/>
            <a:ext cx="365805" cy="601934"/>
            <a:chOff x="726441" y="5080000"/>
            <a:chExt cx="365805" cy="60193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ACD413-1BF9-BC92-7728-5E633E326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D3A296E-6DD6-65E1-3DD2-9960C21D7DB8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D3A296E-6DD6-65E1-3DD2-9960C21D7D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686662-D511-DD65-AB9F-8B24C3ED1225}"/>
              </a:ext>
            </a:extLst>
          </p:cNvPr>
          <p:cNvGrpSpPr/>
          <p:nvPr/>
        </p:nvGrpSpPr>
        <p:grpSpPr>
          <a:xfrm>
            <a:off x="5298416" y="4905047"/>
            <a:ext cx="365805" cy="601934"/>
            <a:chOff x="726441" y="5080000"/>
            <a:chExt cx="365805" cy="6019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9F0F5A-7CCC-18C3-150C-A09161D3E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41C3D57-3CA0-8B7F-E2DA-6433410FF36B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41C3D57-3CA0-8B7F-E2DA-6433410FF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3BA81C-21D1-5624-1403-69530D85F2BA}"/>
              </a:ext>
            </a:extLst>
          </p:cNvPr>
          <p:cNvGrpSpPr/>
          <p:nvPr/>
        </p:nvGrpSpPr>
        <p:grpSpPr>
          <a:xfrm>
            <a:off x="6472167" y="4905047"/>
            <a:ext cx="365805" cy="601934"/>
            <a:chOff x="726441" y="5080000"/>
            <a:chExt cx="365805" cy="601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ACED315-8C09-A76E-EA07-36F5A6DC6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492BB9B-59A6-3A56-4527-72F2B59D051A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492BB9B-59A6-3A56-4527-72F2B59D0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1F7328-8265-E51D-378B-6FE37FFB4D26}"/>
              </a:ext>
            </a:extLst>
          </p:cNvPr>
          <p:cNvGrpSpPr/>
          <p:nvPr/>
        </p:nvGrpSpPr>
        <p:grpSpPr>
          <a:xfrm>
            <a:off x="7565599" y="4921273"/>
            <a:ext cx="365805" cy="601934"/>
            <a:chOff x="726441" y="5080000"/>
            <a:chExt cx="365805" cy="60193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B7A3C-21FC-2500-D72E-5B7A81BDC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19972B7-89FB-41C2-6CBF-FDC0922801FB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19972B7-89FB-41C2-6CBF-FDC092280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BE04DCD-7886-874F-90AE-316AD6781205}"/>
              </a:ext>
            </a:extLst>
          </p:cNvPr>
          <p:cNvGrpSpPr/>
          <p:nvPr/>
        </p:nvGrpSpPr>
        <p:grpSpPr>
          <a:xfrm>
            <a:off x="8628165" y="4884466"/>
            <a:ext cx="365805" cy="601934"/>
            <a:chOff x="726441" y="5080000"/>
            <a:chExt cx="365805" cy="6019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B9DC308-646A-1456-7E81-0210F9117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C2A301F-5B15-FCBF-F856-11C29DCD858F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C2A301F-5B15-FCBF-F856-11C29DCD8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7800FD2-EE0B-5EC3-37F4-24492A81FC18}"/>
              </a:ext>
            </a:extLst>
          </p:cNvPr>
          <p:cNvGrpSpPr/>
          <p:nvPr/>
        </p:nvGrpSpPr>
        <p:grpSpPr>
          <a:xfrm>
            <a:off x="9801916" y="4884466"/>
            <a:ext cx="365805" cy="601934"/>
            <a:chOff x="726441" y="5080000"/>
            <a:chExt cx="365805" cy="60193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9F8B49F-1DAD-16FD-BFB9-840364044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5080000"/>
              <a:ext cx="0" cy="2641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1229A8-D49B-375A-C9BA-7EC7A0174EF7}"/>
                    </a:ext>
                  </a:extLst>
                </p:cNvPr>
                <p:cNvSpPr txBox="1"/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1229A8-D49B-375A-C9BA-7EC7A0174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41" y="5312602"/>
                  <a:ext cx="36580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FC4430A-61F7-93EC-D10A-61448ACEF304}"/>
              </a:ext>
            </a:extLst>
          </p:cNvPr>
          <p:cNvGrpSpPr/>
          <p:nvPr/>
        </p:nvGrpSpPr>
        <p:grpSpPr>
          <a:xfrm>
            <a:off x="4074430" y="3403600"/>
            <a:ext cx="874085" cy="1189799"/>
            <a:chOff x="975089" y="3129280"/>
            <a:chExt cx="874085" cy="118979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A66F1B-8A4C-87BF-E7EE-52BC6F43D179}"/>
                </a:ext>
              </a:extLst>
            </p:cNvPr>
            <p:cNvSpPr/>
            <p:nvPr/>
          </p:nvSpPr>
          <p:spPr>
            <a:xfrm>
              <a:off x="109728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92D4487-A492-D07B-8030-4B1CC20F33D9}"/>
                    </a:ext>
                  </a:extLst>
                </p:cNvPr>
                <p:cNvSpPr txBox="1"/>
                <p:nvPr/>
              </p:nvSpPr>
              <p:spPr>
                <a:xfrm>
                  <a:off x="975089" y="3672748"/>
                  <a:ext cx="8740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IL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92D4487-A492-D07B-8030-4B1CC20F3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89" y="3672748"/>
                  <a:ext cx="874085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FBB3D40-F278-4775-3427-524F1A11614F}"/>
              </a:ext>
            </a:extLst>
          </p:cNvPr>
          <p:cNvGrpSpPr/>
          <p:nvPr/>
        </p:nvGrpSpPr>
        <p:grpSpPr>
          <a:xfrm>
            <a:off x="5125990" y="3403600"/>
            <a:ext cx="843821" cy="1189799"/>
            <a:chOff x="1726929" y="3129280"/>
            <a:chExt cx="843821" cy="118979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29F68D-B482-16C8-837F-C48B3D23B65E}"/>
                </a:ext>
              </a:extLst>
            </p:cNvPr>
            <p:cNvSpPr/>
            <p:nvPr/>
          </p:nvSpPr>
          <p:spPr>
            <a:xfrm>
              <a:off x="184912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A454AFC-3B13-C673-4276-BFB8A8AD06B4}"/>
                    </a:ext>
                  </a:extLst>
                </p:cNvPr>
                <p:cNvSpPr txBox="1"/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IL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A454AFC-3B13-C673-4276-BFB8A8AD0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929" y="3672748"/>
                  <a:ext cx="843821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A8BB056-8B7B-D98A-5613-CB1DC4232EC3}"/>
              </a:ext>
            </a:extLst>
          </p:cNvPr>
          <p:cNvGrpSpPr/>
          <p:nvPr/>
        </p:nvGrpSpPr>
        <p:grpSpPr>
          <a:xfrm>
            <a:off x="6299741" y="3403600"/>
            <a:ext cx="843821" cy="1189799"/>
            <a:chOff x="2478770" y="3129280"/>
            <a:chExt cx="843821" cy="11897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22ACB5-E061-0299-B3AF-15F5266D1C14}"/>
                </a:ext>
              </a:extLst>
            </p:cNvPr>
            <p:cNvSpPr/>
            <p:nvPr/>
          </p:nvSpPr>
          <p:spPr>
            <a:xfrm>
              <a:off x="260096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4A55FDD-E7E1-A351-E36B-7D419782E459}"/>
                    </a:ext>
                  </a:extLst>
                </p:cNvPr>
                <p:cNvSpPr txBox="1"/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en-US" b="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4A55FDD-E7E1-A351-E36B-7D419782E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770" y="3672748"/>
                  <a:ext cx="843821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2FDDAA-064A-4C79-1EEB-2F882F9E52FF}"/>
              </a:ext>
            </a:extLst>
          </p:cNvPr>
          <p:cNvGrpSpPr/>
          <p:nvPr/>
        </p:nvGrpSpPr>
        <p:grpSpPr>
          <a:xfrm>
            <a:off x="7395939" y="3403600"/>
            <a:ext cx="906145" cy="1189799"/>
            <a:chOff x="975089" y="3129280"/>
            <a:chExt cx="906145" cy="11897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0C51CA8-79C7-ED82-E6A8-FE42CB8569E5}"/>
                </a:ext>
              </a:extLst>
            </p:cNvPr>
            <p:cNvSpPr/>
            <p:nvPr/>
          </p:nvSpPr>
          <p:spPr>
            <a:xfrm>
              <a:off x="109728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972E468-98CA-E016-CD75-F84813D37999}"/>
                    </a:ext>
                  </a:extLst>
                </p:cNvPr>
                <p:cNvSpPr txBox="1"/>
                <p:nvPr/>
              </p:nvSpPr>
              <p:spPr>
                <a:xfrm>
                  <a:off x="975089" y="3672748"/>
                  <a:ext cx="9061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IL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972E468-98CA-E016-CD75-F84813D37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89" y="3672748"/>
                  <a:ext cx="906145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902F982-0FA1-2F10-19EF-BE52472670A6}"/>
              </a:ext>
            </a:extLst>
          </p:cNvPr>
          <p:cNvGrpSpPr/>
          <p:nvPr/>
        </p:nvGrpSpPr>
        <p:grpSpPr>
          <a:xfrm>
            <a:off x="8447499" y="3403600"/>
            <a:ext cx="906145" cy="1189799"/>
            <a:chOff x="1726929" y="3129280"/>
            <a:chExt cx="906145" cy="118979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C733ACD-ADA0-8707-944E-A502E9A187D9}"/>
                </a:ext>
              </a:extLst>
            </p:cNvPr>
            <p:cNvSpPr/>
            <p:nvPr/>
          </p:nvSpPr>
          <p:spPr>
            <a:xfrm>
              <a:off x="184912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DB85913-3C77-297D-96A5-1AD374EA026D}"/>
                    </a:ext>
                  </a:extLst>
                </p:cNvPr>
                <p:cNvSpPr txBox="1"/>
                <p:nvPr/>
              </p:nvSpPr>
              <p:spPr>
                <a:xfrm>
                  <a:off x="1726929" y="3672748"/>
                  <a:ext cx="9061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=11</m:t>
                        </m:r>
                      </m:oMath>
                    </m:oMathPara>
                  </a14:m>
                  <a:endParaRPr lang="en-IL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DB85913-3C77-297D-96A5-1AD374EA0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929" y="3672748"/>
                  <a:ext cx="906145" cy="64633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42A1C61-D81E-FF66-C92C-08739DD39222}"/>
              </a:ext>
            </a:extLst>
          </p:cNvPr>
          <p:cNvGrpSpPr/>
          <p:nvPr/>
        </p:nvGrpSpPr>
        <p:grpSpPr>
          <a:xfrm>
            <a:off x="9621250" y="3403600"/>
            <a:ext cx="906145" cy="1189799"/>
            <a:chOff x="2478770" y="3129280"/>
            <a:chExt cx="906145" cy="11897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669438C-4DDC-6AA2-58B1-81EA6029EB7A}"/>
                </a:ext>
              </a:extLst>
            </p:cNvPr>
            <p:cNvSpPr/>
            <p:nvPr/>
          </p:nvSpPr>
          <p:spPr>
            <a:xfrm>
              <a:off x="2600960" y="3129280"/>
              <a:ext cx="599440" cy="59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738F008-795E-B170-AB81-7D42AA44C4B5}"/>
                    </a:ext>
                  </a:extLst>
                </p:cNvPr>
                <p:cNvSpPr txBox="1"/>
                <p:nvPr/>
              </p:nvSpPr>
              <p:spPr>
                <a:xfrm>
                  <a:off x="2478770" y="3672748"/>
                  <a:ext cx="9061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US" b="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738F008-795E-B170-AB81-7D42AA44C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770" y="3672748"/>
                  <a:ext cx="906145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7399A17-8107-785C-BB93-58FF81767174}"/>
                  </a:ext>
                </a:extLst>
              </p:cNvPr>
              <p:cNvSpPr/>
              <p:nvPr/>
            </p:nvSpPr>
            <p:spPr>
              <a:xfrm>
                <a:off x="1980788" y="5472116"/>
                <a:ext cx="1839783" cy="543462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7A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Time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1,3</m:t>
                    </m:r>
                  </m:oMath>
                </a14:m>
                <a:r>
                  <a:rPr lang="en-US" dirty="0"/>
                  <a:t> is an Inversion</a:t>
                </a:r>
                <a:endParaRPr lang="en-IL" dirty="0"/>
              </a:p>
            </p:txBody>
          </p:sp>
        </mc:Choice>
        <mc:Fallback xmlns="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7399A17-8107-785C-BB93-58FF81767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88" y="5472116"/>
                <a:ext cx="1839783" cy="543462"/>
              </a:xfrm>
              <a:prstGeom prst="roundRect">
                <a:avLst/>
              </a:prstGeom>
              <a:blipFill>
                <a:blip r:embed="rId23"/>
                <a:stretch>
                  <a:fillRect t="-14130" b="-23913"/>
                </a:stretch>
              </a:blipFill>
              <a:ln>
                <a:solidFill>
                  <a:srgbClr val="7A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9DD65EE-F3D6-638D-42C0-850894C65923}"/>
              </a:ext>
            </a:extLst>
          </p:cNvPr>
          <p:cNvSpPr/>
          <p:nvPr/>
        </p:nvSpPr>
        <p:spPr>
          <a:xfrm>
            <a:off x="1107440" y="2814282"/>
            <a:ext cx="6532880" cy="457238"/>
          </a:xfrm>
          <a:custGeom>
            <a:avLst/>
            <a:gdLst>
              <a:gd name="connsiteX0" fmla="*/ 0 w 6532880"/>
              <a:gd name="connsiteY0" fmla="*/ 436918 h 457238"/>
              <a:gd name="connsiteX1" fmla="*/ 1493520 w 6532880"/>
              <a:gd name="connsiteY1" fmla="*/ 38 h 457238"/>
              <a:gd name="connsiteX2" fmla="*/ 6532880 w 6532880"/>
              <a:gd name="connsiteY2" fmla="*/ 457238 h 4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2880" h="457238">
                <a:moveTo>
                  <a:pt x="0" y="436918"/>
                </a:moveTo>
                <a:cubicBezTo>
                  <a:pt x="202353" y="216784"/>
                  <a:pt x="404707" y="-3349"/>
                  <a:pt x="1493520" y="38"/>
                </a:cubicBezTo>
                <a:cubicBezTo>
                  <a:pt x="2582333" y="3425"/>
                  <a:pt x="4557606" y="230331"/>
                  <a:pt x="6532880" y="45723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7CCAF9-D884-83D3-919F-782C13B312FB}"/>
              </a:ext>
            </a:extLst>
          </p:cNvPr>
          <p:cNvSpPr/>
          <p:nvPr/>
        </p:nvSpPr>
        <p:spPr>
          <a:xfrm>
            <a:off x="4003040" y="3271520"/>
            <a:ext cx="1000759" cy="1345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815A1-7C40-0C60-6F62-B55042BEF614}"/>
              </a:ext>
            </a:extLst>
          </p:cNvPr>
          <p:cNvSpPr/>
          <p:nvPr/>
        </p:nvSpPr>
        <p:spPr>
          <a:xfrm>
            <a:off x="6268991" y="3295412"/>
            <a:ext cx="1000759" cy="1345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8607EC-E046-98D7-49C8-1AC07B47D9E7}"/>
              </a:ext>
            </a:extLst>
          </p:cNvPr>
          <p:cNvSpPr/>
          <p:nvPr/>
        </p:nvSpPr>
        <p:spPr>
          <a:xfrm>
            <a:off x="3302000" y="3057488"/>
            <a:ext cx="2844800" cy="264832"/>
          </a:xfrm>
          <a:custGeom>
            <a:avLst/>
            <a:gdLst>
              <a:gd name="connsiteX0" fmla="*/ 0 w 2844800"/>
              <a:gd name="connsiteY0" fmla="*/ 264832 h 264832"/>
              <a:gd name="connsiteX1" fmla="*/ 883920 w 2844800"/>
              <a:gd name="connsiteY1" fmla="*/ 672 h 264832"/>
              <a:gd name="connsiteX2" fmla="*/ 2844800 w 2844800"/>
              <a:gd name="connsiteY2" fmla="*/ 203872 h 26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800" h="264832">
                <a:moveTo>
                  <a:pt x="0" y="264832"/>
                </a:moveTo>
                <a:cubicBezTo>
                  <a:pt x="204893" y="137832"/>
                  <a:pt x="409787" y="10832"/>
                  <a:pt x="883920" y="672"/>
                </a:cubicBezTo>
                <a:cubicBezTo>
                  <a:pt x="1358053" y="-9488"/>
                  <a:pt x="2101426" y="97192"/>
                  <a:pt x="2844800" y="20387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48EC5B-EFFC-32C5-8636-BED917064312}"/>
              </a:ext>
            </a:extLst>
          </p:cNvPr>
          <p:cNvSpPr/>
          <p:nvPr/>
        </p:nvSpPr>
        <p:spPr>
          <a:xfrm>
            <a:off x="1209040" y="3058144"/>
            <a:ext cx="2661920" cy="264176"/>
          </a:xfrm>
          <a:custGeom>
            <a:avLst/>
            <a:gdLst>
              <a:gd name="connsiteX0" fmla="*/ 0 w 2661920"/>
              <a:gd name="connsiteY0" fmla="*/ 254016 h 264176"/>
              <a:gd name="connsiteX1" fmla="*/ 731520 w 2661920"/>
              <a:gd name="connsiteY1" fmla="*/ 16 h 264176"/>
              <a:gd name="connsiteX2" fmla="*/ 2661920 w 2661920"/>
              <a:gd name="connsiteY2" fmla="*/ 264176 h 2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1920" h="264176">
                <a:moveTo>
                  <a:pt x="0" y="254016"/>
                </a:moveTo>
                <a:cubicBezTo>
                  <a:pt x="143933" y="126169"/>
                  <a:pt x="287867" y="-1677"/>
                  <a:pt x="731520" y="16"/>
                </a:cubicBezTo>
                <a:cubicBezTo>
                  <a:pt x="1175173" y="1709"/>
                  <a:pt x="1918546" y="132942"/>
                  <a:pt x="2661920" y="264176"/>
                </a:cubicBezTo>
              </a:path>
            </a:pathLst>
          </a:cu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A7C5EA52-34FC-FC64-B04F-125EB75B6D03}"/>
                  </a:ext>
                </a:extLst>
              </p:cNvPr>
              <p:cNvSpPr/>
              <p:nvPr/>
            </p:nvSpPr>
            <p:spPr>
              <a:xfrm>
                <a:off x="4943381" y="5469904"/>
                <a:ext cx="1839783" cy="543462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Time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</m:t>
                    </m:r>
                  </m:oMath>
                </a14:m>
                <a:r>
                  <a:rPr lang="en-US" dirty="0"/>
                  <a:t> is not an Inversion</a:t>
                </a:r>
                <a:endParaRPr lang="en-IL" dirty="0"/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A7C5EA52-34FC-FC64-B04F-125EB75B6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81" y="5469904"/>
                <a:ext cx="1839783" cy="543462"/>
              </a:xfrm>
              <a:prstGeom prst="roundRect">
                <a:avLst/>
              </a:prstGeom>
              <a:blipFill>
                <a:blip r:embed="rId24"/>
                <a:stretch>
                  <a:fillRect t="-13043" b="-23913"/>
                </a:stretch>
              </a:blipFill>
              <a:ln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552016-77ED-13D2-F0A9-37073B4133F3}"/>
              </a:ext>
            </a:extLst>
          </p:cNvPr>
          <p:cNvSpPr txBox="1"/>
          <p:nvPr/>
        </p:nvSpPr>
        <p:spPr>
          <a:xfrm>
            <a:off x="1621313" y="298759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  <a:endParaRPr lang="en-IL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5BDF03-402A-2F53-298C-DD7EE2E7D7D8}"/>
              </a:ext>
            </a:extLst>
          </p:cNvPr>
          <p:cNvSpPr txBox="1"/>
          <p:nvPr/>
        </p:nvSpPr>
        <p:spPr>
          <a:xfrm>
            <a:off x="1641925" y="2510598"/>
            <a:ext cx="10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D46BA71E-7BBB-A6CD-067C-3CB57CC88A32}"/>
                  </a:ext>
                </a:extLst>
              </p:cNvPr>
              <p:cNvSpPr/>
              <p:nvPr/>
            </p:nvSpPr>
            <p:spPr>
              <a:xfrm>
                <a:off x="7823913" y="5469904"/>
                <a:ext cx="1839783" cy="543462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Time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3,1</m:t>
                    </m:r>
                  </m:oMath>
                </a14:m>
                <a:r>
                  <a:rPr lang="en-US" dirty="0"/>
                  <a:t> is not an Inversion</a:t>
                </a:r>
                <a:endParaRPr lang="en-IL" dirty="0"/>
              </a:p>
            </p:txBody>
          </p:sp>
        </mc:Choice>
        <mc:Fallback xmlns=""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D46BA71E-7BBB-A6CD-067C-3CB57CC88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13" y="5469904"/>
                <a:ext cx="1839783" cy="543462"/>
              </a:xfrm>
              <a:prstGeom prst="roundRect">
                <a:avLst/>
              </a:prstGeom>
              <a:blipFill>
                <a:blip r:embed="rId25"/>
                <a:stretch>
                  <a:fillRect t="-13043" b="-23913"/>
                </a:stretch>
              </a:blipFill>
              <a:ln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85D078C-4B92-E3C7-390E-FB43C304CDB6}"/>
              </a:ext>
            </a:extLst>
          </p:cNvPr>
          <p:cNvSpPr txBox="1"/>
          <p:nvPr/>
        </p:nvSpPr>
        <p:spPr>
          <a:xfrm>
            <a:off x="4822848" y="5987103"/>
            <a:ext cx="22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weight class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D5F207-B844-CB4B-24B5-38414BEAC8AA}"/>
                  </a:ext>
                </a:extLst>
              </p:cNvPr>
              <p:cNvSpPr txBox="1"/>
              <p:nvPr/>
            </p:nvSpPr>
            <p:spPr>
              <a:xfrm>
                <a:off x="8241423" y="5987103"/>
                <a:ext cx="1004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D5F207-B844-CB4B-24B5-38414BEAC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423" y="5987103"/>
                <a:ext cx="1004762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5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" grpId="0" animBg="1"/>
      <p:bldP spid="10" grpId="0" animBg="1"/>
      <p:bldP spid="65" grpId="0" animBg="1"/>
      <p:bldP spid="12" grpId="0" animBg="1"/>
      <p:bldP spid="14" grpId="0" animBg="1"/>
      <p:bldP spid="86" grpId="0" animBg="1"/>
      <p:bldP spid="5" grpId="0"/>
      <p:bldP spid="88" grpId="0"/>
      <p:bldP spid="89" grpId="0" animBg="1"/>
      <p:bldP spid="9" grpId="0"/>
      <p:bldP spid="9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High-Level Description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We will focus on the case of </a:t>
                </a:r>
                <a:r>
                  <a:rPr lang="en-US" b="1" dirty="0"/>
                  <a:t>perfect predictions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Split cache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parts, one for each weight class.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Within each class select cached pages according to ranking induced by running several LFD copies with different cache sizes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22A09-8512-88A9-7898-B130293F2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6" t="-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315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BFD-E44F-EF22-89B5-144F770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  <a:endParaRPr lang="en-I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CA47FA-0CF2-B441-2916-D12F05AE5D91}"/>
              </a:ext>
            </a:extLst>
          </p:cNvPr>
          <p:cNvGrpSpPr/>
          <p:nvPr/>
        </p:nvGrpSpPr>
        <p:grpSpPr>
          <a:xfrm>
            <a:off x="1296198" y="1990937"/>
            <a:ext cx="6196008" cy="1580303"/>
            <a:chOff x="1296198" y="1990937"/>
            <a:chExt cx="6196008" cy="15803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5A429B-591A-5E64-E0C0-0ABE7A0A4888}"/>
                </a:ext>
              </a:extLst>
            </p:cNvPr>
            <p:cNvGrpSpPr/>
            <p:nvPr/>
          </p:nvGrpSpPr>
          <p:grpSpPr>
            <a:xfrm>
              <a:off x="1345658" y="2387472"/>
              <a:ext cx="6146548" cy="1183768"/>
              <a:chOff x="1345658" y="2387472"/>
              <a:chExt cx="6146548" cy="11837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1D4482EF-B4C3-583B-B42E-38E0246B0CB3}"/>
                      </a:ext>
                    </a:extLst>
                  </p:cNvPr>
                  <p:cNvSpPr/>
                  <p:nvPr/>
                </p:nvSpPr>
                <p:spPr>
                  <a:xfrm>
                    <a:off x="2723150" y="2971800"/>
                    <a:ext cx="599440" cy="5994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1D4482EF-B4C3-583B-B42E-38E0246B0C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3150" y="2971800"/>
                    <a:ext cx="599440" cy="5994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92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6C233768-59D2-E520-F813-04A85D81E026}"/>
                      </a:ext>
                    </a:extLst>
                  </p:cNvPr>
                  <p:cNvSpPr/>
                  <p:nvPr/>
                </p:nvSpPr>
                <p:spPr>
                  <a:xfrm>
                    <a:off x="1345658" y="2971800"/>
                    <a:ext cx="599440" cy="5994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6C233768-59D2-E520-F813-04A85D81E0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658" y="2971800"/>
                    <a:ext cx="599440" cy="59944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92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35D6B8-B5BB-155E-1741-58607F631908}"/>
                      </a:ext>
                    </a:extLst>
                  </p:cNvPr>
                  <p:cNvSpPr/>
                  <p:nvPr/>
                </p:nvSpPr>
                <p:spPr>
                  <a:xfrm>
                    <a:off x="6892766" y="2971800"/>
                    <a:ext cx="599440" cy="5994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35D6B8-B5BB-155E-1741-58607F6319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2766" y="2971800"/>
                    <a:ext cx="599440" cy="5994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92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4D9C540-96D5-307A-257C-709A7E0DC501}"/>
                      </a:ext>
                    </a:extLst>
                  </p:cNvPr>
                  <p:cNvSpPr/>
                  <p:nvPr/>
                </p:nvSpPr>
                <p:spPr>
                  <a:xfrm>
                    <a:off x="5515274" y="2971800"/>
                    <a:ext cx="599440" cy="5994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4D9C540-96D5-307A-257C-709A7E0DC5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5274" y="2971800"/>
                    <a:ext cx="599440" cy="59944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92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9DE2EBA-5AEF-5A0D-1CD0-C3E67E56172A}"/>
                  </a:ext>
                </a:extLst>
              </p:cNvPr>
              <p:cNvSpPr/>
              <p:nvPr/>
            </p:nvSpPr>
            <p:spPr>
              <a:xfrm>
                <a:off x="1605280" y="2387472"/>
                <a:ext cx="5577840" cy="558928"/>
              </a:xfrm>
              <a:custGeom>
                <a:avLst/>
                <a:gdLst>
                  <a:gd name="connsiteX0" fmla="*/ 0 w 3200400"/>
                  <a:gd name="connsiteY0" fmla="*/ 558928 h 558928"/>
                  <a:gd name="connsiteX1" fmla="*/ 833120 w 3200400"/>
                  <a:gd name="connsiteY1" fmla="*/ 128 h 558928"/>
                  <a:gd name="connsiteX2" fmla="*/ 3200400 w 3200400"/>
                  <a:gd name="connsiteY2" fmla="*/ 518288 h 55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0400" h="558928">
                    <a:moveTo>
                      <a:pt x="0" y="558928"/>
                    </a:moveTo>
                    <a:cubicBezTo>
                      <a:pt x="149860" y="282914"/>
                      <a:pt x="299720" y="6901"/>
                      <a:pt x="833120" y="128"/>
                    </a:cubicBezTo>
                    <a:cubicBezTo>
                      <a:pt x="1366520" y="-6645"/>
                      <a:pt x="2283460" y="255821"/>
                      <a:pt x="3200400" y="518288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005CBF4-5EAC-0D81-BED7-FD9787578F22}"/>
                  </a:ext>
                </a:extLst>
              </p:cNvPr>
              <p:cNvSpPr/>
              <p:nvPr/>
            </p:nvSpPr>
            <p:spPr>
              <a:xfrm>
                <a:off x="2997200" y="2702397"/>
                <a:ext cx="2407920" cy="254163"/>
              </a:xfrm>
              <a:custGeom>
                <a:avLst/>
                <a:gdLst>
                  <a:gd name="connsiteX0" fmla="*/ 0 w 985520"/>
                  <a:gd name="connsiteY0" fmla="*/ 223683 h 254163"/>
                  <a:gd name="connsiteX1" fmla="*/ 233680 w 985520"/>
                  <a:gd name="connsiteY1" fmla="*/ 163 h 254163"/>
                  <a:gd name="connsiteX2" fmla="*/ 985520 w 985520"/>
                  <a:gd name="connsiteY2" fmla="*/ 254163 h 25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5520" h="254163">
                    <a:moveTo>
                      <a:pt x="0" y="223683"/>
                    </a:moveTo>
                    <a:cubicBezTo>
                      <a:pt x="34713" y="109383"/>
                      <a:pt x="69427" y="-4917"/>
                      <a:pt x="233680" y="163"/>
                    </a:cubicBezTo>
                    <a:cubicBezTo>
                      <a:pt x="397933" y="5243"/>
                      <a:pt x="691726" y="129703"/>
                      <a:pt x="985520" y="254163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AC846-DCE4-9838-42D4-AE20E1A5F307}"/>
                  </a:ext>
                </a:extLst>
              </p:cNvPr>
              <p:cNvSpPr/>
              <p:nvPr/>
            </p:nvSpPr>
            <p:spPr>
              <a:xfrm>
                <a:off x="4026324" y="3159760"/>
                <a:ext cx="203200" cy="223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4980B8-8A21-2AA4-4D87-A58881424DBA}"/>
                  </a:ext>
                </a:extLst>
              </p:cNvPr>
              <p:cNvSpPr/>
              <p:nvPr/>
            </p:nvSpPr>
            <p:spPr>
              <a:xfrm>
                <a:off x="4329500" y="3159760"/>
                <a:ext cx="203200" cy="223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6DEA07-EEFD-E689-9263-6FC3D5564CD0}"/>
                  </a:ext>
                </a:extLst>
              </p:cNvPr>
              <p:cNvSpPr/>
              <p:nvPr/>
            </p:nvSpPr>
            <p:spPr>
              <a:xfrm>
                <a:off x="4635622" y="3159760"/>
                <a:ext cx="203200" cy="223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82BCFC-1797-2543-C289-D4E19C407671}"/>
                    </a:ext>
                  </a:extLst>
                </p:cNvPr>
                <p:cNvSpPr txBox="1"/>
                <p:nvPr/>
              </p:nvSpPr>
              <p:spPr>
                <a:xfrm>
                  <a:off x="1296198" y="1990937"/>
                  <a:ext cx="18737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a14:m>
                  <a:r>
                    <a:rPr lang="en-US" dirty="0"/>
                    <a:t> is an inversion</a:t>
                  </a:r>
                  <a:endParaRPr lang="en-IL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82BCFC-1797-2543-C289-D4E19C4076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198" y="1990937"/>
                  <a:ext cx="1873783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r="-2280" b="-2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5716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10788</TotalTime>
  <Words>7597</Words>
  <Application>Microsoft Macintosh PowerPoint</Application>
  <PresentationFormat>Widescreen</PresentationFormat>
  <Paragraphs>1759</Paragraphs>
  <Slides>91</Slides>
  <Notes>66</Notes>
  <HiddenSlides>33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5" baseType="lpstr">
      <vt:lpstr>Arial</vt:lpstr>
      <vt:lpstr>Baguet Script</vt:lpstr>
      <vt:lpstr>Calibri</vt:lpstr>
      <vt:lpstr>Calibri Light</vt:lpstr>
      <vt:lpstr>Cambria Math</vt:lpstr>
      <vt:lpstr>CMR10</vt:lpstr>
      <vt:lpstr>NewTXMI</vt:lpstr>
      <vt:lpstr>NewTXMI7</vt:lpstr>
      <vt:lpstr>SFRM0900</vt:lpstr>
      <vt:lpstr>SFRM1000</vt:lpstr>
      <vt:lpstr>SFTI0900</vt:lpstr>
      <vt:lpstr>SFTI1000</vt:lpstr>
      <vt:lpstr>Wingdings</vt:lpstr>
      <vt:lpstr>Retrospect</vt:lpstr>
      <vt:lpstr>Learning Augmented Weighted Paging</vt:lpstr>
      <vt:lpstr>Plan</vt:lpstr>
      <vt:lpstr>Weighted Paging</vt:lpstr>
      <vt:lpstr>Weighted Paging</vt:lpstr>
      <vt:lpstr>LFD</vt:lpstr>
      <vt:lpstr>Learning-Augmented Setting</vt:lpstr>
      <vt:lpstr>Learning-Augmented Setting</vt:lpstr>
      <vt:lpstr>Inversion</vt:lpstr>
      <vt:lpstr>Inversion</vt:lpstr>
      <vt:lpstr>Prediction Error</vt:lpstr>
      <vt:lpstr>Previous Work (Without Predictions)</vt:lpstr>
      <vt:lpstr>Lower Bound (l=k+1)</vt:lpstr>
      <vt:lpstr>Results (With Predictions)</vt:lpstr>
      <vt:lpstr>Algorithm High-Level Description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Deterministic Algorithm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Page Ranks</vt:lpstr>
      <vt:lpstr>Page Ranks</vt:lpstr>
      <vt:lpstr>Rank Update</vt:lpstr>
      <vt:lpstr>Repeat Property</vt:lpstr>
      <vt:lpstr>Repeat Property</vt:lpstr>
      <vt:lpstr>Repeat Property</vt:lpstr>
      <vt:lpstr>Repeat Property</vt:lpstr>
      <vt:lpstr>Randomized Algorithm Overview</vt:lpstr>
      <vt:lpstr>Randomized Algorithm Overview</vt:lpstr>
      <vt:lpstr>Working Set</vt:lpstr>
      <vt:lpstr>Randomized Algorithm Overview</vt:lpstr>
      <vt:lpstr>Randomized Algorithm Overview</vt:lpstr>
      <vt:lpstr>Randomized Algorithm</vt:lpstr>
      <vt:lpstr>Randomized Algorithm</vt:lpstr>
      <vt:lpstr>Randomized Algorithm</vt:lpstr>
      <vt:lpstr>Randomized Algorithm</vt:lpstr>
      <vt:lpstr>Randomized Algorithm</vt:lpstr>
      <vt:lpstr>Randomized Algorithm</vt:lpstr>
      <vt:lpstr>Randomized Algorithm Summary</vt:lpstr>
      <vt:lpstr>Boundary Conditions</vt:lpstr>
      <vt:lpstr>Thank You</vt:lpstr>
      <vt:lpstr>Analysis</vt:lpstr>
      <vt:lpstr>Analysis</vt:lpstr>
      <vt:lpstr>Trustful Algorithms</vt:lpstr>
      <vt:lpstr>Offline Algorithm Cost</vt:lpstr>
      <vt:lpstr>Offline Algorithm Cost</vt:lpstr>
      <vt:lpstr>Offline Algorithm Cost</vt:lpstr>
      <vt:lpstr>Online Pseudo-Cost</vt:lpstr>
      <vt:lpstr>Online Pseudo-Cost</vt:lpstr>
      <vt:lpstr>New Goal</vt:lpstr>
      <vt:lpstr>Entropic Potential</vt:lpstr>
      <vt:lpstr>Scatter Potential</vt:lpstr>
      <vt:lpstr>Scatter Potential</vt:lpstr>
      <vt:lpstr>Scatter Potential</vt:lpstr>
      <vt:lpstr>Repeat Potential</vt:lpstr>
      <vt:lpstr>Repeat Potential</vt:lpstr>
      <vt:lpstr>Repeat Potential</vt:lpstr>
      <vt:lpstr>Repeat Potential</vt:lpstr>
      <vt:lpstr>Repeat Potential</vt:lpstr>
      <vt:lpstr>Repeat Potential</vt:lpstr>
      <vt:lpstr>Repeat Potential</vt:lpstr>
      <vt:lpstr>Repeat Potential</vt:lpstr>
      <vt:lpstr>Repeat Potential</vt:lpstr>
      <vt:lpstr>Summary</vt:lpstr>
      <vt:lpstr>Summary</vt:lpstr>
      <vt:lpstr>PowerPoint Presentation</vt:lpstr>
      <vt:lpstr>PowerPoint Presentation</vt:lpstr>
      <vt:lpstr>PowerPoint Presentation</vt:lpstr>
      <vt:lpstr>New Problem Statement</vt:lpstr>
      <vt:lpstr>Algorithm High-Level Description</vt:lpstr>
      <vt:lpstr>Inversion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Augmented Weighted Paging</dc:title>
  <dc:creator>Michael</dc:creator>
  <cp:lastModifiedBy>Michael Sehaik</cp:lastModifiedBy>
  <cp:revision>344</cp:revision>
  <dcterms:created xsi:type="dcterms:W3CDTF">2022-05-14T08:51:17Z</dcterms:created>
  <dcterms:modified xsi:type="dcterms:W3CDTF">2022-06-03T11:00:09Z</dcterms:modified>
</cp:coreProperties>
</file>