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8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10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12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4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16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18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40.xml" ContentType="application/vnd.openxmlformats-officedocument.presentationml.notesSlide+xml"/>
  <Override PartName="/ppt/diagrams/data20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41.xml" ContentType="application/vnd.openxmlformats-officedocument.presentationml.notesSlide+xml"/>
  <Override PartName="/ppt/diagrams/data22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42.xml" ContentType="application/vnd.openxmlformats-officedocument.presentationml.notesSlide+xml"/>
  <Override PartName="/ppt/diagrams/data24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43.xml" ContentType="application/vnd.openxmlformats-officedocument.presentationml.notesSlide+xml"/>
  <Override PartName="/ppt/diagrams/data2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diagrams/data28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49.xml" ContentType="application/vnd.openxmlformats-officedocument.presentationml.notesSlide+xml"/>
  <Override PartName="/ppt/diagrams/data30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50.xml" ContentType="application/vnd.openxmlformats-officedocument.presentationml.notesSlide+xml"/>
  <Override PartName="/ppt/diagrams/data32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diagrams/data34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diagrams/data35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8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7.xml" ContentType="application/vnd.openxmlformats-officedocument.drawingml.diagramData+xml"/>
  <Override PartName="/ppt/diagrams/data9.xml" ContentType="application/vnd.openxmlformats-officedocument.drawingml.diagramData+xml"/>
  <Override PartName="/ppt/diagrams/data11.xml" ContentType="application/vnd.openxmlformats-officedocument.drawingml.diagramData+xml"/>
  <Override PartName="/ppt/diagrams/data13.xml" ContentType="application/vnd.openxmlformats-officedocument.drawingml.diagramData+xml"/>
  <Override PartName="/ppt/diagrams/data15.xml" ContentType="application/vnd.openxmlformats-officedocument.drawingml.diagramData+xml"/>
  <Override PartName="/ppt/diagrams/data17.xml" ContentType="application/vnd.openxmlformats-officedocument.drawingml.diagramData+xml"/>
  <Override PartName="/ppt/diagrams/data19.xml" ContentType="application/vnd.openxmlformats-officedocument.drawingml.diagramData+xml"/>
  <Override PartName="/ppt/diagrams/data21.xml" ContentType="application/vnd.openxmlformats-officedocument.drawingml.diagramData+xml"/>
  <Override PartName="/ppt/diagrams/data23.xml" ContentType="application/vnd.openxmlformats-officedocument.drawingml.diagramData+xml"/>
  <Override PartName="/ppt/diagrams/data25.xml" ContentType="application/vnd.openxmlformats-officedocument.drawingml.diagramData+xml"/>
  <Override PartName="/ppt/diagrams/data27.xml" ContentType="application/vnd.openxmlformats-officedocument.drawingml.diagramData+xml"/>
  <Override PartName="/ppt/diagrams/data29.xml" ContentType="application/vnd.openxmlformats-officedocument.drawingml.diagramData+xml"/>
  <Override PartName="/ppt/diagrams/data31.xml" ContentType="application/vnd.openxmlformats-officedocument.drawingml.diagramData+xml"/>
  <Override PartName="/ppt/diagrams/data33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3"/>
  </p:notesMasterIdLst>
  <p:sldIdLst>
    <p:sldId id="258" r:id="rId2"/>
    <p:sldId id="259" r:id="rId3"/>
    <p:sldId id="267" r:id="rId4"/>
    <p:sldId id="520" r:id="rId5"/>
    <p:sldId id="260" r:id="rId6"/>
    <p:sldId id="261" r:id="rId7"/>
    <p:sldId id="407" r:id="rId8"/>
    <p:sldId id="408" r:id="rId9"/>
    <p:sldId id="522" r:id="rId10"/>
    <p:sldId id="523" r:id="rId11"/>
    <p:sldId id="263" r:id="rId12"/>
    <p:sldId id="367" r:id="rId13"/>
    <p:sldId id="368" r:id="rId14"/>
    <p:sldId id="369" r:id="rId15"/>
    <p:sldId id="370" r:id="rId16"/>
    <p:sldId id="521" r:id="rId17"/>
    <p:sldId id="371" r:id="rId18"/>
    <p:sldId id="372" r:id="rId19"/>
    <p:sldId id="373" r:id="rId20"/>
    <p:sldId id="374" r:id="rId21"/>
    <p:sldId id="375" r:id="rId22"/>
    <p:sldId id="376" r:id="rId23"/>
    <p:sldId id="379" r:id="rId24"/>
    <p:sldId id="377" r:id="rId25"/>
    <p:sldId id="378" r:id="rId26"/>
    <p:sldId id="541" r:id="rId27"/>
    <p:sldId id="257" r:id="rId28"/>
    <p:sldId id="381" r:id="rId29"/>
    <p:sldId id="357" r:id="rId30"/>
    <p:sldId id="268" r:id="rId31"/>
    <p:sldId id="269" r:id="rId32"/>
    <p:sldId id="382" r:id="rId33"/>
    <p:sldId id="383" r:id="rId34"/>
    <p:sldId id="384" r:id="rId35"/>
    <p:sldId id="385" r:id="rId36"/>
    <p:sldId id="386" r:id="rId37"/>
    <p:sldId id="387" r:id="rId38"/>
    <p:sldId id="397" r:id="rId39"/>
    <p:sldId id="358" r:id="rId40"/>
    <p:sldId id="280" r:id="rId41"/>
    <p:sldId id="396" r:id="rId42"/>
    <p:sldId id="388" r:id="rId43"/>
    <p:sldId id="390" r:id="rId44"/>
    <p:sldId id="392" r:id="rId45"/>
    <p:sldId id="394" r:id="rId46"/>
    <p:sldId id="395" r:id="rId47"/>
    <p:sldId id="391" r:id="rId48"/>
    <p:sldId id="398" r:id="rId49"/>
    <p:sldId id="399" r:id="rId50"/>
    <p:sldId id="275" r:id="rId51"/>
    <p:sldId id="359" r:id="rId52"/>
    <p:sldId id="279" r:id="rId53"/>
    <p:sldId id="411" r:id="rId54"/>
    <p:sldId id="525" r:id="rId55"/>
    <p:sldId id="526" r:id="rId56"/>
    <p:sldId id="285" r:id="rId57"/>
    <p:sldId id="412" r:id="rId58"/>
    <p:sldId id="413" r:id="rId59"/>
    <p:sldId id="415" r:id="rId60"/>
    <p:sldId id="414" r:id="rId61"/>
    <p:sldId id="416" r:id="rId62"/>
    <p:sldId id="417" r:id="rId63"/>
    <p:sldId id="418" r:id="rId64"/>
    <p:sldId id="419" r:id="rId65"/>
    <p:sldId id="420" r:id="rId66"/>
    <p:sldId id="524" r:id="rId67"/>
    <p:sldId id="362" r:id="rId68"/>
    <p:sldId id="421" r:id="rId69"/>
    <p:sldId id="527" r:id="rId70"/>
    <p:sldId id="422" r:id="rId71"/>
    <p:sldId id="423" r:id="rId72"/>
    <p:sldId id="284" r:id="rId73"/>
    <p:sldId id="286" r:id="rId74"/>
    <p:sldId id="425" r:id="rId75"/>
    <p:sldId id="287" r:id="rId76"/>
    <p:sldId id="426" r:id="rId77"/>
    <p:sldId id="427" r:id="rId78"/>
    <p:sldId id="428" r:id="rId79"/>
    <p:sldId id="429" r:id="rId80"/>
    <p:sldId id="293" r:id="rId81"/>
    <p:sldId id="298" r:id="rId82"/>
    <p:sldId id="431" r:id="rId83"/>
    <p:sldId id="433" r:id="rId84"/>
    <p:sldId id="434" r:id="rId85"/>
    <p:sldId id="435" r:id="rId86"/>
    <p:sldId id="436" r:id="rId87"/>
    <p:sldId id="437" r:id="rId88"/>
    <p:sldId id="438" r:id="rId89"/>
    <p:sldId id="300" r:id="rId90"/>
    <p:sldId id="302" r:id="rId91"/>
    <p:sldId id="440" r:id="rId92"/>
    <p:sldId id="308" r:id="rId93"/>
    <p:sldId id="304" r:id="rId94"/>
    <p:sldId id="441" r:id="rId95"/>
    <p:sldId id="305" r:id="rId96"/>
    <p:sldId id="445" r:id="rId97"/>
    <p:sldId id="448" r:id="rId98"/>
    <p:sldId id="528" r:id="rId99"/>
    <p:sldId id="446" r:id="rId100"/>
    <p:sldId id="363" r:id="rId101"/>
    <p:sldId id="450" r:id="rId102"/>
    <p:sldId id="451" r:id="rId103"/>
    <p:sldId id="452" r:id="rId104"/>
    <p:sldId id="453" r:id="rId105"/>
    <p:sldId id="311" r:id="rId106"/>
    <p:sldId id="456" r:id="rId107"/>
    <p:sldId id="459" r:id="rId108"/>
    <p:sldId id="455" r:id="rId109"/>
    <p:sldId id="457" r:id="rId110"/>
    <p:sldId id="312" r:id="rId111"/>
    <p:sldId id="529" r:id="rId112"/>
    <p:sldId id="461" r:id="rId113"/>
    <p:sldId id="463" r:id="rId114"/>
    <p:sldId id="360" r:id="rId115"/>
    <p:sldId id="313" r:id="rId116"/>
    <p:sldId id="464" r:id="rId117"/>
    <p:sldId id="462" r:id="rId118"/>
    <p:sldId id="465" r:id="rId119"/>
    <p:sldId id="467" r:id="rId120"/>
    <p:sldId id="530" r:id="rId121"/>
    <p:sldId id="468" r:id="rId122"/>
    <p:sldId id="531" r:id="rId123"/>
    <p:sldId id="469" r:id="rId124"/>
    <p:sldId id="470" r:id="rId125"/>
    <p:sldId id="471" r:id="rId126"/>
    <p:sldId id="472" r:id="rId127"/>
    <p:sldId id="473" r:id="rId128"/>
    <p:sldId id="475" r:id="rId129"/>
    <p:sldId id="476" r:id="rId130"/>
    <p:sldId id="321" r:id="rId131"/>
    <p:sldId id="480" r:id="rId132"/>
    <p:sldId id="479" r:id="rId133"/>
    <p:sldId id="532" r:id="rId134"/>
    <p:sldId id="533" r:id="rId135"/>
    <p:sldId id="481" r:id="rId136"/>
    <p:sldId id="537" r:id="rId137"/>
    <p:sldId id="534" r:id="rId138"/>
    <p:sldId id="482" r:id="rId139"/>
    <p:sldId id="483" r:id="rId140"/>
    <p:sldId id="535" r:id="rId141"/>
    <p:sldId id="536" r:id="rId142"/>
    <p:sldId id="484" r:id="rId143"/>
    <p:sldId id="485" r:id="rId144"/>
    <p:sldId id="323" r:id="rId145"/>
    <p:sldId id="486" r:id="rId146"/>
    <p:sldId id="487" r:id="rId147"/>
    <p:sldId id="324" r:id="rId148"/>
    <p:sldId id="325" r:id="rId149"/>
    <p:sldId id="326" r:id="rId150"/>
    <p:sldId id="488" r:id="rId151"/>
    <p:sldId id="327" r:id="rId152"/>
    <p:sldId id="328" r:id="rId153"/>
    <p:sldId id="329" r:id="rId154"/>
    <p:sldId id="330" r:id="rId155"/>
    <p:sldId id="361" r:id="rId156"/>
    <p:sldId id="331" r:id="rId157"/>
    <p:sldId id="332" r:id="rId158"/>
    <p:sldId id="542" r:id="rId159"/>
    <p:sldId id="490" r:id="rId160"/>
    <p:sldId id="491" r:id="rId161"/>
    <p:sldId id="492" r:id="rId162"/>
    <p:sldId id="346" r:id="rId163"/>
    <p:sldId id="494" r:id="rId164"/>
    <p:sldId id="493" r:id="rId165"/>
    <p:sldId id="496" r:id="rId166"/>
    <p:sldId id="497" r:id="rId167"/>
    <p:sldId id="498" r:id="rId168"/>
    <p:sldId id="499" r:id="rId169"/>
    <p:sldId id="500" r:id="rId170"/>
    <p:sldId id="501" r:id="rId171"/>
    <p:sldId id="502" r:id="rId172"/>
    <p:sldId id="503" r:id="rId173"/>
    <p:sldId id="538" r:id="rId174"/>
    <p:sldId id="504" r:id="rId175"/>
    <p:sldId id="505" r:id="rId176"/>
    <p:sldId id="506" r:id="rId177"/>
    <p:sldId id="507" r:id="rId178"/>
    <p:sldId id="508" r:id="rId179"/>
    <p:sldId id="509" r:id="rId180"/>
    <p:sldId id="540" r:id="rId181"/>
    <p:sldId id="539" r:id="rId182"/>
    <p:sldId id="340" r:id="rId183"/>
    <p:sldId id="511" r:id="rId184"/>
    <p:sldId id="513" r:id="rId185"/>
    <p:sldId id="515" r:id="rId186"/>
    <p:sldId id="543" r:id="rId187"/>
    <p:sldId id="517" r:id="rId188"/>
    <p:sldId id="343" r:id="rId189"/>
    <p:sldId id="519" r:id="rId190"/>
    <p:sldId id="344" r:id="rId191"/>
    <p:sldId id="345" r:id="rId192"/>
  </p:sldIdLst>
  <p:sldSz cx="12192000" cy="6858000"/>
  <p:notesSz cx="6858000" cy="9144000"/>
  <p:defaultTextStyle>
    <a:defPPr>
      <a:defRPr lang="en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3"/>
    <p:restoredTop sz="86122"/>
  </p:normalViewPr>
  <p:slideViewPr>
    <p:cSldViewPr snapToGrid="0" snapToObjects="1">
      <p:cViewPr varScale="1">
        <p:scale>
          <a:sx n="109" d="100"/>
          <a:sy n="109" d="100"/>
        </p:scale>
        <p:origin x="12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viewProps" Target="viewProps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theme" Target="theme/theme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tableStyles" Target="tableStyle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image" Target="../media/image1170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image" Target="../media/image1170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image" Target="../media/image1170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diagrams/_rels/data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image" Target="../media/image132.png"/></Relationships>
</file>

<file path=ppt/diagrams/_rels/data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image" Target="../media/image138.png"/></Relationships>
</file>

<file path=ppt/diagrams/_rels/data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image" Target="../media/image138.png"/></Relationships>
</file>

<file path=ppt/diagrams/_rels/data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image" Target="../media/image138.png"/></Relationships>
</file>

<file path=ppt/diagrams/_rels/data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image" Target="../media/image144.png"/></Relationships>
</file>

<file path=ppt/diagrams/_rels/data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image" Target="../media/image169.png"/></Relationships>
</file>

<file path=ppt/diagrams/_rels/data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image" Target="../media/image138.png"/></Relationships>
</file>

<file path=ppt/diagrams/_rels/data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image" Target="../media/image138.png"/></Relationships>
</file>

<file path=ppt/diagrams/_rels/data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image" Target="../media/image138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image" Target="../media/image1120.png"/><Relationship Id="rId5" Type="http://schemas.openxmlformats.org/officeDocument/2006/relationships/image" Target="../media/image116.png"/><Relationship Id="rId4" Type="http://schemas.openxmlformats.org/officeDocument/2006/relationships/image" Target="../media/image1150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image" Target="../media/image1120.png"/><Relationship Id="rId5" Type="http://schemas.openxmlformats.org/officeDocument/2006/relationships/image" Target="../media/image116.png"/><Relationship Id="rId4" Type="http://schemas.openxmlformats.org/officeDocument/2006/relationships/image" Target="../media/image115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3113D5-356F-7646-8D32-6E2429075E3B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</dgm:pt>
    <dgm:pt modelId="{2F0F74EF-8D7E-6547-A559-DD4991B00817}">
      <dgm:prSet phldrT="[Text]"/>
      <dgm:spPr/>
      <dgm:t>
        <a:bodyPr/>
        <a:lstStyle/>
        <a:p>
          <a:pPr rtl="0"/>
          <a:r>
            <a:rPr lang="en-US" dirty="0"/>
            <a:t>Definition of MTS</a:t>
          </a:r>
        </a:p>
      </dgm:t>
    </dgm:pt>
    <dgm:pt modelId="{BF94352F-E417-644F-AFFB-F34CF996FF07}" type="parTrans" cxnId="{DA95C316-349B-404E-97B3-3C912C419725}">
      <dgm:prSet/>
      <dgm:spPr/>
      <dgm:t>
        <a:bodyPr/>
        <a:lstStyle/>
        <a:p>
          <a:endParaRPr lang="en-US"/>
        </a:p>
      </dgm:t>
    </dgm:pt>
    <dgm:pt modelId="{95D9D7C0-D4B4-764C-A378-5AE758D93ED6}" type="sibTrans" cxnId="{DA95C316-349B-404E-97B3-3C912C419725}">
      <dgm:prSet/>
      <dgm:spPr/>
      <dgm:t>
        <a:bodyPr/>
        <a:lstStyle/>
        <a:p>
          <a:endParaRPr lang="en-US"/>
        </a:p>
      </dgm:t>
    </dgm:pt>
    <dgm:pt modelId="{9D257A94-5233-2145-8B45-318663A92DC1}">
      <dgm:prSet phldrT="[Text]"/>
      <dgm:spPr/>
      <dgm:t>
        <a:bodyPr/>
        <a:lstStyle/>
        <a:p>
          <a:pPr rtl="0"/>
          <a:r>
            <a:rPr lang="en-US" dirty="0"/>
            <a:t>Paging as MTS</a:t>
          </a:r>
        </a:p>
      </dgm:t>
    </dgm:pt>
    <dgm:pt modelId="{3F51BA84-0F7F-8B4A-A5DE-47978DBC48FB}" type="parTrans" cxnId="{92079482-3C64-1747-B818-9FD435E7C6F9}">
      <dgm:prSet/>
      <dgm:spPr/>
      <dgm:t>
        <a:bodyPr/>
        <a:lstStyle/>
        <a:p>
          <a:endParaRPr lang="en-US"/>
        </a:p>
      </dgm:t>
    </dgm:pt>
    <dgm:pt modelId="{D963603A-B1A0-D346-AB45-1E4BD4646E11}" type="sibTrans" cxnId="{92079482-3C64-1747-B818-9FD435E7C6F9}">
      <dgm:prSet/>
      <dgm:spPr/>
      <dgm:t>
        <a:bodyPr/>
        <a:lstStyle/>
        <a:p>
          <a:endParaRPr lang="en-US"/>
        </a:p>
      </dgm:t>
    </dgm:pt>
    <dgm:pt modelId="{DF674D2B-5E55-3C48-9150-F6FA247226E0}">
      <dgm:prSet phldrT="[Text]"/>
      <dgm:spPr/>
      <dgm:t>
        <a:bodyPr/>
        <a:lstStyle/>
        <a:p>
          <a:pPr rtl="0"/>
          <a:r>
            <a:rPr lang="en-US" dirty="0"/>
            <a:t>Continuous Time Algorithms</a:t>
          </a:r>
        </a:p>
      </dgm:t>
    </dgm:pt>
    <dgm:pt modelId="{3D94E3BB-2E84-2645-9BCF-417CE2169B86}" type="parTrans" cxnId="{BA043AA0-B6A4-6A42-8BE2-342CCAD5C990}">
      <dgm:prSet/>
      <dgm:spPr/>
      <dgm:t>
        <a:bodyPr/>
        <a:lstStyle/>
        <a:p>
          <a:endParaRPr lang="en-US"/>
        </a:p>
      </dgm:t>
    </dgm:pt>
    <dgm:pt modelId="{050F5074-968E-E940-925C-37A571C372A8}" type="sibTrans" cxnId="{BA043AA0-B6A4-6A42-8BE2-342CCAD5C990}">
      <dgm:prSet/>
      <dgm:spPr/>
      <dgm:t>
        <a:bodyPr/>
        <a:lstStyle/>
        <a:p>
          <a:endParaRPr lang="en-US"/>
        </a:p>
      </dgm:t>
    </dgm:pt>
    <dgm:pt modelId="{6F5D8F4A-4212-664E-AC36-4AFFE2106439}">
      <dgm:prSet/>
      <dgm:spPr/>
      <dgm:t>
        <a:bodyPr/>
        <a:lstStyle/>
        <a:p>
          <a:pPr rtl="0"/>
          <a:r>
            <a:rPr lang="en-US" dirty="0"/>
            <a:t>Traversal algorithms and their competitive bounds</a:t>
          </a:r>
        </a:p>
      </dgm:t>
    </dgm:pt>
    <dgm:pt modelId="{7EACF149-1732-224D-9A69-F19574CD4FC2}" type="parTrans" cxnId="{07CC6B1B-9148-A640-A9A6-0927747E90B0}">
      <dgm:prSet/>
      <dgm:spPr/>
      <dgm:t>
        <a:bodyPr/>
        <a:lstStyle/>
        <a:p>
          <a:endParaRPr lang="en-US"/>
        </a:p>
      </dgm:t>
    </dgm:pt>
    <dgm:pt modelId="{A3712E7F-4E6D-C648-ADC4-395BAEE86A38}" type="sibTrans" cxnId="{07CC6B1B-9148-A640-A9A6-0927747E90B0}">
      <dgm:prSet/>
      <dgm:spPr/>
      <dgm:t>
        <a:bodyPr/>
        <a:lstStyle/>
        <a:p>
          <a:endParaRPr lang="en-US"/>
        </a:p>
      </dgm:t>
    </dgm:pt>
    <dgm:pt modelId="{B647D442-AC8C-B146-B7CE-C50FFD75BC10}">
      <dgm:prSet/>
      <dgm:spPr/>
      <dgm:t>
        <a:bodyPr/>
        <a:lstStyle/>
        <a:p>
          <a:r>
            <a:rPr lang="en-US" dirty="0"/>
            <a:t>Lower bound for deterministic MTS Algorithms </a:t>
          </a:r>
        </a:p>
      </dgm:t>
    </dgm:pt>
    <dgm:pt modelId="{85CBA54C-763A-9748-BF53-729CAF4D16FD}" type="parTrans" cxnId="{86F7CC67-38F6-7F4D-B899-D96458F50A02}">
      <dgm:prSet/>
      <dgm:spPr/>
      <dgm:t>
        <a:bodyPr/>
        <a:lstStyle/>
        <a:p>
          <a:endParaRPr lang="en-US"/>
        </a:p>
      </dgm:t>
    </dgm:pt>
    <dgm:pt modelId="{071967BA-F203-1A4F-98D7-9FE330048296}" type="sibTrans" cxnId="{86F7CC67-38F6-7F4D-B899-D96458F50A02}">
      <dgm:prSet/>
      <dgm:spPr/>
      <dgm:t>
        <a:bodyPr/>
        <a:lstStyle/>
        <a:p>
          <a:endParaRPr lang="en-US"/>
        </a:p>
      </dgm:t>
    </dgm:pt>
    <dgm:pt modelId="{BF0658E0-506F-0240-95C0-3BA112C75964}">
      <dgm:prSet/>
      <dgm:spPr/>
      <dgm:t>
        <a:bodyPr/>
        <a:lstStyle/>
        <a:p>
          <a:r>
            <a:rPr lang="en-US" dirty="0"/>
            <a:t>Randomized MTS Algorithms </a:t>
          </a:r>
        </a:p>
      </dgm:t>
    </dgm:pt>
    <dgm:pt modelId="{346E34D4-142F-C540-864A-0A93C13A2970}" type="parTrans" cxnId="{682E57E9-A1CD-D049-9D11-7253A7482C1B}">
      <dgm:prSet/>
      <dgm:spPr/>
      <dgm:t>
        <a:bodyPr/>
        <a:lstStyle/>
        <a:p>
          <a:endParaRPr lang="en-US"/>
        </a:p>
      </dgm:t>
    </dgm:pt>
    <dgm:pt modelId="{BD8E56C7-9169-0549-BD4B-5655414347A8}" type="sibTrans" cxnId="{682E57E9-A1CD-D049-9D11-7253A7482C1B}">
      <dgm:prSet/>
      <dgm:spPr/>
      <dgm:t>
        <a:bodyPr/>
        <a:lstStyle/>
        <a:p>
          <a:endParaRPr lang="en-US"/>
        </a:p>
      </dgm:t>
    </dgm:pt>
    <dgm:pt modelId="{4ACE44D7-121A-9D46-9D38-2CCE297E16A2}" type="pres">
      <dgm:prSet presAssocID="{643113D5-356F-7646-8D32-6E2429075E3B}" presName="vert0" presStyleCnt="0">
        <dgm:presLayoutVars>
          <dgm:dir/>
          <dgm:animOne val="branch"/>
          <dgm:animLvl val="lvl"/>
        </dgm:presLayoutVars>
      </dgm:prSet>
      <dgm:spPr/>
    </dgm:pt>
    <dgm:pt modelId="{81C79256-963D-F540-9DE5-D4E49237384B}" type="pres">
      <dgm:prSet presAssocID="{2F0F74EF-8D7E-6547-A559-DD4991B00817}" presName="thickLine" presStyleLbl="alignNode1" presStyleIdx="0" presStyleCnt="6"/>
      <dgm:spPr/>
    </dgm:pt>
    <dgm:pt modelId="{534E0596-171A-A84C-9AAE-87CB8D6313FC}" type="pres">
      <dgm:prSet presAssocID="{2F0F74EF-8D7E-6547-A559-DD4991B00817}" presName="horz1" presStyleCnt="0"/>
      <dgm:spPr/>
    </dgm:pt>
    <dgm:pt modelId="{432C266A-622F-A249-87D8-4A3402E13FB5}" type="pres">
      <dgm:prSet presAssocID="{2F0F74EF-8D7E-6547-A559-DD4991B00817}" presName="tx1" presStyleLbl="revTx" presStyleIdx="0" presStyleCnt="6"/>
      <dgm:spPr/>
    </dgm:pt>
    <dgm:pt modelId="{72953781-4936-0345-A394-C31589DFD9F9}" type="pres">
      <dgm:prSet presAssocID="{2F0F74EF-8D7E-6547-A559-DD4991B00817}" presName="vert1" presStyleCnt="0"/>
      <dgm:spPr/>
    </dgm:pt>
    <dgm:pt modelId="{72F34101-1624-274E-936E-8C070F3E033C}" type="pres">
      <dgm:prSet presAssocID="{9D257A94-5233-2145-8B45-318663A92DC1}" presName="thickLine" presStyleLbl="alignNode1" presStyleIdx="1" presStyleCnt="6"/>
      <dgm:spPr/>
    </dgm:pt>
    <dgm:pt modelId="{B4B9B3FA-031F-9F4E-A4F3-3E240AD7295C}" type="pres">
      <dgm:prSet presAssocID="{9D257A94-5233-2145-8B45-318663A92DC1}" presName="horz1" presStyleCnt="0"/>
      <dgm:spPr/>
    </dgm:pt>
    <dgm:pt modelId="{FDB35B3A-6D22-3A40-BEC1-8A0F47D70889}" type="pres">
      <dgm:prSet presAssocID="{9D257A94-5233-2145-8B45-318663A92DC1}" presName="tx1" presStyleLbl="revTx" presStyleIdx="1" presStyleCnt="6"/>
      <dgm:spPr/>
    </dgm:pt>
    <dgm:pt modelId="{F22F1B99-D610-CF44-ADD6-FB392F2E268B}" type="pres">
      <dgm:prSet presAssocID="{9D257A94-5233-2145-8B45-318663A92DC1}" presName="vert1" presStyleCnt="0"/>
      <dgm:spPr/>
    </dgm:pt>
    <dgm:pt modelId="{EFE65FD8-9B31-814D-9EDC-62F828D45CF2}" type="pres">
      <dgm:prSet presAssocID="{DF674D2B-5E55-3C48-9150-F6FA247226E0}" presName="thickLine" presStyleLbl="alignNode1" presStyleIdx="2" presStyleCnt="6"/>
      <dgm:spPr/>
    </dgm:pt>
    <dgm:pt modelId="{43671B48-604E-DC49-98FB-800D9D962E07}" type="pres">
      <dgm:prSet presAssocID="{DF674D2B-5E55-3C48-9150-F6FA247226E0}" presName="horz1" presStyleCnt="0"/>
      <dgm:spPr/>
    </dgm:pt>
    <dgm:pt modelId="{C3E8F87F-E5C6-1E4E-A94D-AC7572849A63}" type="pres">
      <dgm:prSet presAssocID="{DF674D2B-5E55-3C48-9150-F6FA247226E0}" presName="tx1" presStyleLbl="revTx" presStyleIdx="2" presStyleCnt="6"/>
      <dgm:spPr/>
    </dgm:pt>
    <dgm:pt modelId="{7A5E0F8D-DED5-2548-AC70-7FEF088642C7}" type="pres">
      <dgm:prSet presAssocID="{DF674D2B-5E55-3C48-9150-F6FA247226E0}" presName="vert1" presStyleCnt="0"/>
      <dgm:spPr/>
    </dgm:pt>
    <dgm:pt modelId="{DA3EBC1A-8BE6-0C4E-B12A-E991A8EF422B}" type="pres">
      <dgm:prSet presAssocID="{6F5D8F4A-4212-664E-AC36-4AFFE2106439}" presName="thickLine" presStyleLbl="alignNode1" presStyleIdx="3" presStyleCnt="6"/>
      <dgm:spPr/>
    </dgm:pt>
    <dgm:pt modelId="{8B514A6F-817C-3D40-8216-CD527BDFA11F}" type="pres">
      <dgm:prSet presAssocID="{6F5D8F4A-4212-664E-AC36-4AFFE2106439}" presName="horz1" presStyleCnt="0"/>
      <dgm:spPr/>
    </dgm:pt>
    <dgm:pt modelId="{690AF997-94B0-9042-A21B-4BFE81C2087F}" type="pres">
      <dgm:prSet presAssocID="{6F5D8F4A-4212-664E-AC36-4AFFE2106439}" presName="tx1" presStyleLbl="revTx" presStyleIdx="3" presStyleCnt="6"/>
      <dgm:spPr/>
    </dgm:pt>
    <dgm:pt modelId="{273561F6-F2FF-DB41-AD91-52C11E87986C}" type="pres">
      <dgm:prSet presAssocID="{6F5D8F4A-4212-664E-AC36-4AFFE2106439}" presName="vert1" presStyleCnt="0"/>
      <dgm:spPr/>
    </dgm:pt>
    <dgm:pt modelId="{520A8EA6-0B2B-D544-9115-D4F3E4FEC579}" type="pres">
      <dgm:prSet presAssocID="{B647D442-AC8C-B146-B7CE-C50FFD75BC10}" presName="thickLine" presStyleLbl="alignNode1" presStyleIdx="4" presStyleCnt="6"/>
      <dgm:spPr/>
    </dgm:pt>
    <dgm:pt modelId="{8F29C9E5-C366-8D47-B0A5-6CC7AFCECBE4}" type="pres">
      <dgm:prSet presAssocID="{B647D442-AC8C-B146-B7CE-C50FFD75BC10}" presName="horz1" presStyleCnt="0"/>
      <dgm:spPr/>
    </dgm:pt>
    <dgm:pt modelId="{03DE0565-A11F-7A4F-BD62-2D79063119B9}" type="pres">
      <dgm:prSet presAssocID="{B647D442-AC8C-B146-B7CE-C50FFD75BC10}" presName="tx1" presStyleLbl="revTx" presStyleIdx="4" presStyleCnt="6"/>
      <dgm:spPr/>
    </dgm:pt>
    <dgm:pt modelId="{8F1EDAAC-DF62-E744-923F-59CB01C0C89E}" type="pres">
      <dgm:prSet presAssocID="{B647D442-AC8C-B146-B7CE-C50FFD75BC10}" presName="vert1" presStyleCnt="0"/>
      <dgm:spPr/>
    </dgm:pt>
    <dgm:pt modelId="{271F92AB-B115-BC4E-8E74-E3551E40A94A}" type="pres">
      <dgm:prSet presAssocID="{BF0658E0-506F-0240-95C0-3BA112C75964}" presName="thickLine" presStyleLbl="alignNode1" presStyleIdx="5" presStyleCnt="6"/>
      <dgm:spPr/>
    </dgm:pt>
    <dgm:pt modelId="{D51B1821-11D9-094A-9300-3405A1D720A4}" type="pres">
      <dgm:prSet presAssocID="{BF0658E0-506F-0240-95C0-3BA112C75964}" presName="horz1" presStyleCnt="0"/>
      <dgm:spPr/>
    </dgm:pt>
    <dgm:pt modelId="{E958D7A5-0079-F346-BCF8-31776D7188CD}" type="pres">
      <dgm:prSet presAssocID="{BF0658E0-506F-0240-95C0-3BA112C75964}" presName="tx1" presStyleLbl="revTx" presStyleIdx="5" presStyleCnt="6"/>
      <dgm:spPr/>
    </dgm:pt>
    <dgm:pt modelId="{93598BF5-8D04-4343-A877-192F3B82C604}" type="pres">
      <dgm:prSet presAssocID="{BF0658E0-506F-0240-95C0-3BA112C75964}" presName="vert1" presStyleCnt="0"/>
      <dgm:spPr/>
    </dgm:pt>
  </dgm:ptLst>
  <dgm:cxnLst>
    <dgm:cxn modelId="{DA95C316-349B-404E-97B3-3C912C419725}" srcId="{643113D5-356F-7646-8D32-6E2429075E3B}" destId="{2F0F74EF-8D7E-6547-A559-DD4991B00817}" srcOrd="0" destOrd="0" parTransId="{BF94352F-E417-644F-AFFB-F34CF996FF07}" sibTransId="{95D9D7C0-D4B4-764C-A378-5AE758D93ED6}"/>
    <dgm:cxn modelId="{07CC6B1B-9148-A640-A9A6-0927747E90B0}" srcId="{643113D5-356F-7646-8D32-6E2429075E3B}" destId="{6F5D8F4A-4212-664E-AC36-4AFFE2106439}" srcOrd="3" destOrd="0" parTransId="{7EACF149-1732-224D-9A69-F19574CD4FC2}" sibTransId="{A3712E7F-4E6D-C648-ADC4-395BAEE86A38}"/>
    <dgm:cxn modelId="{1B1A271D-8D34-744B-BBD3-391FE49220F8}" type="presOf" srcId="{BF0658E0-506F-0240-95C0-3BA112C75964}" destId="{E958D7A5-0079-F346-BCF8-31776D7188CD}" srcOrd="0" destOrd="0" presId="urn:microsoft.com/office/officeart/2008/layout/LinedList"/>
    <dgm:cxn modelId="{00CA1A32-7D90-F94E-B2AD-357167D7C8DA}" type="presOf" srcId="{6F5D8F4A-4212-664E-AC36-4AFFE2106439}" destId="{690AF997-94B0-9042-A21B-4BFE81C2087F}" srcOrd="0" destOrd="0" presId="urn:microsoft.com/office/officeart/2008/layout/LinedList"/>
    <dgm:cxn modelId="{86F7CC67-38F6-7F4D-B899-D96458F50A02}" srcId="{643113D5-356F-7646-8D32-6E2429075E3B}" destId="{B647D442-AC8C-B146-B7CE-C50FFD75BC10}" srcOrd="4" destOrd="0" parTransId="{85CBA54C-763A-9748-BF53-729CAF4D16FD}" sibTransId="{071967BA-F203-1A4F-98D7-9FE330048296}"/>
    <dgm:cxn modelId="{92079482-3C64-1747-B818-9FD435E7C6F9}" srcId="{643113D5-356F-7646-8D32-6E2429075E3B}" destId="{9D257A94-5233-2145-8B45-318663A92DC1}" srcOrd="1" destOrd="0" parTransId="{3F51BA84-0F7F-8B4A-A5DE-47978DBC48FB}" sibTransId="{D963603A-B1A0-D346-AB45-1E4BD4646E11}"/>
    <dgm:cxn modelId="{3F747D97-CB1B-7A46-BCA0-CC4AA329113C}" type="presOf" srcId="{DF674D2B-5E55-3C48-9150-F6FA247226E0}" destId="{C3E8F87F-E5C6-1E4E-A94D-AC7572849A63}" srcOrd="0" destOrd="0" presId="urn:microsoft.com/office/officeart/2008/layout/LinedList"/>
    <dgm:cxn modelId="{BA043AA0-B6A4-6A42-8BE2-342CCAD5C990}" srcId="{643113D5-356F-7646-8D32-6E2429075E3B}" destId="{DF674D2B-5E55-3C48-9150-F6FA247226E0}" srcOrd="2" destOrd="0" parTransId="{3D94E3BB-2E84-2645-9BCF-417CE2169B86}" sibTransId="{050F5074-968E-E940-925C-37A571C372A8}"/>
    <dgm:cxn modelId="{61C2A5B0-C24A-F441-A6E1-45DB80589E3B}" type="presOf" srcId="{643113D5-356F-7646-8D32-6E2429075E3B}" destId="{4ACE44D7-121A-9D46-9D38-2CCE297E16A2}" srcOrd="0" destOrd="0" presId="urn:microsoft.com/office/officeart/2008/layout/LinedList"/>
    <dgm:cxn modelId="{D28A5BB3-3B67-1E45-B087-879B75174DDD}" type="presOf" srcId="{2F0F74EF-8D7E-6547-A559-DD4991B00817}" destId="{432C266A-622F-A249-87D8-4A3402E13FB5}" srcOrd="0" destOrd="0" presId="urn:microsoft.com/office/officeart/2008/layout/LinedList"/>
    <dgm:cxn modelId="{FE6ACEBA-AC4B-DB4A-B37A-983A7BA1DAF2}" type="presOf" srcId="{B647D442-AC8C-B146-B7CE-C50FFD75BC10}" destId="{03DE0565-A11F-7A4F-BD62-2D79063119B9}" srcOrd="0" destOrd="0" presId="urn:microsoft.com/office/officeart/2008/layout/LinedList"/>
    <dgm:cxn modelId="{1FEAEAC9-E5DE-5440-8140-D8B125CD6BE5}" type="presOf" srcId="{9D257A94-5233-2145-8B45-318663A92DC1}" destId="{FDB35B3A-6D22-3A40-BEC1-8A0F47D70889}" srcOrd="0" destOrd="0" presId="urn:microsoft.com/office/officeart/2008/layout/LinedList"/>
    <dgm:cxn modelId="{682E57E9-A1CD-D049-9D11-7253A7482C1B}" srcId="{643113D5-356F-7646-8D32-6E2429075E3B}" destId="{BF0658E0-506F-0240-95C0-3BA112C75964}" srcOrd="5" destOrd="0" parTransId="{346E34D4-142F-C540-864A-0A93C13A2970}" sibTransId="{BD8E56C7-9169-0549-BD4B-5655414347A8}"/>
    <dgm:cxn modelId="{C6E6A6D4-2CD0-7D43-A6B3-331AC2E6328B}" type="presParOf" srcId="{4ACE44D7-121A-9D46-9D38-2CCE297E16A2}" destId="{81C79256-963D-F540-9DE5-D4E49237384B}" srcOrd="0" destOrd="0" presId="urn:microsoft.com/office/officeart/2008/layout/LinedList"/>
    <dgm:cxn modelId="{5D37CF35-AF9A-F547-A4B1-DA6FF5E234CF}" type="presParOf" srcId="{4ACE44D7-121A-9D46-9D38-2CCE297E16A2}" destId="{534E0596-171A-A84C-9AAE-87CB8D6313FC}" srcOrd="1" destOrd="0" presId="urn:microsoft.com/office/officeart/2008/layout/LinedList"/>
    <dgm:cxn modelId="{8D073E2D-C234-2542-9B4D-DC2E0291BF3F}" type="presParOf" srcId="{534E0596-171A-A84C-9AAE-87CB8D6313FC}" destId="{432C266A-622F-A249-87D8-4A3402E13FB5}" srcOrd="0" destOrd="0" presId="urn:microsoft.com/office/officeart/2008/layout/LinedList"/>
    <dgm:cxn modelId="{C452773E-736C-054B-94E7-5FF12F1C0E78}" type="presParOf" srcId="{534E0596-171A-A84C-9AAE-87CB8D6313FC}" destId="{72953781-4936-0345-A394-C31589DFD9F9}" srcOrd="1" destOrd="0" presId="urn:microsoft.com/office/officeart/2008/layout/LinedList"/>
    <dgm:cxn modelId="{D96C8862-1D67-744E-84B5-C3F0BB6610AD}" type="presParOf" srcId="{4ACE44D7-121A-9D46-9D38-2CCE297E16A2}" destId="{72F34101-1624-274E-936E-8C070F3E033C}" srcOrd="2" destOrd="0" presId="urn:microsoft.com/office/officeart/2008/layout/LinedList"/>
    <dgm:cxn modelId="{173BD53C-BBAA-9148-98BE-173F1EA6332E}" type="presParOf" srcId="{4ACE44D7-121A-9D46-9D38-2CCE297E16A2}" destId="{B4B9B3FA-031F-9F4E-A4F3-3E240AD7295C}" srcOrd="3" destOrd="0" presId="urn:microsoft.com/office/officeart/2008/layout/LinedList"/>
    <dgm:cxn modelId="{2FCEBADF-8FE6-4F40-B43A-872991A80985}" type="presParOf" srcId="{B4B9B3FA-031F-9F4E-A4F3-3E240AD7295C}" destId="{FDB35B3A-6D22-3A40-BEC1-8A0F47D70889}" srcOrd="0" destOrd="0" presId="urn:microsoft.com/office/officeart/2008/layout/LinedList"/>
    <dgm:cxn modelId="{CD09FDFA-C5E5-CA40-B6B8-84C90539CB27}" type="presParOf" srcId="{B4B9B3FA-031F-9F4E-A4F3-3E240AD7295C}" destId="{F22F1B99-D610-CF44-ADD6-FB392F2E268B}" srcOrd="1" destOrd="0" presId="urn:microsoft.com/office/officeart/2008/layout/LinedList"/>
    <dgm:cxn modelId="{CBBB3F1F-B094-C44D-83E7-B75A418E6786}" type="presParOf" srcId="{4ACE44D7-121A-9D46-9D38-2CCE297E16A2}" destId="{EFE65FD8-9B31-814D-9EDC-62F828D45CF2}" srcOrd="4" destOrd="0" presId="urn:microsoft.com/office/officeart/2008/layout/LinedList"/>
    <dgm:cxn modelId="{17AEBD43-0833-5644-BBF1-4BA4B465D0EE}" type="presParOf" srcId="{4ACE44D7-121A-9D46-9D38-2CCE297E16A2}" destId="{43671B48-604E-DC49-98FB-800D9D962E07}" srcOrd="5" destOrd="0" presId="urn:microsoft.com/office/officeart/2008/layout/LinedList"/>
    <dgm:cxn modelId="{8F488CCA-85D9-5942-A8E6-9E1B51A58BF5}" type="presParOf" srcId="{43671B48-604E-DC49-98FB-800D9D962E07}" destId="{C3E8F87F-E5C6-1E4E-A94D-AC7572849A63}" srcOrd="0" destOrd="0" presId="urn:microsoft.com/office/officeart/2008/layout/LinedList"/>
    <dgm:cxn modelId="{7F09E9CE-4210-5B4E-A5FD-964566927DD2}" type="presParOf" srcId="{43671B48-604E-DC49-98FB-800D9D962E07}" destId="{7A5E0F8D-DED5-2548-AC70-7FEF088642C7}" srcOrd="1" destOrd="0" presId="urn:microsoft.com/office/officeart/2008/layout/LinedList"/>
    <dgm:cxn modelId="{77BE97F9-F991-234C-9693-272932ADFEA5}" type="presParOf" srcId="{4ACE44D7-121A-9D46-9D38-2CCE297E16A2}" destId="{DA3EBC1A-8BE6-0C4E-B12A-E991A8EF422B}" srcOrd="6" destOrd="0" presId="urn:microsoft.com/office/officeart/2008/layout/LinedList"/>
    <dgm:cxn modelId="{485B5187-033A-264D-8C6C-2E6714B42554}" type="presParOf" srcId="{4ACE44D7-121A-9D46-9D38-2CCE297E16A2}" destId="{8B514A6F-817C-3D40-8216-CD527BDFA11F}" srcOrd="7" destOrd="0" presId="urn:microsoft.com/office/officeart/2008/layout/LinedList"/>
    <dgm:cxn modelId="{021E0803-8D09-3F45-A84D-C171995EAEFF}" type="presParOf" srcId="{8B514A6F-817C-3D40-8216-CD527BDFA11F}" destId="{690AF997-94B0-9042-A21B-4BFE81C2087F}" srcOrd="0" destOrd="0" presId="urn:microsoft.com/office/officeart/2008/layout/LinedList"/>
    <dgm:cxn modelId="{6C8E1C87-9692-5E45-80D3-5A292FC2DA8C}" type="presParOf" srcId="{8B514A6F-817C-3D40-8216-CD527BDFA11F}" destId="{273561F6-F2FF-DB41-AD91-52C11E87986C}" srcOrd="1" destOrd="0" presId="urn:microsoft.com/office/officeart/2008/layout/LinedList"/>
    <dgm:cxn modelId="{BD6F6A51-F0F4-2241-B988-5318BE062C53}" type="presParOf" srcId="{4ACE44D7-121A-9D46-9D38-2CCE297E16A2}" destId="{520A8EA6-0B2B-D544-9115-D4F3E4FEC579}" srcOrd="8" destOrd="0" presId="urn:microsoft.com/office/officeart/2008/layout/LinedList"/>
    <dgm:cxn modelId="{053ABF7A-7418-A74E-8A74-3E1B4910453B}" type="presParOf" srcId="{4ACE44D7-121A-9D46-9D38-2CCE297E16A2}" destId="{8F29C9E5-C366-8D47-B0A5-6CC7AFCECBE4}" srcOrd="9" destOrd="0" presId="urn:microsoft.com/office/officeart/2008/layout/LinedList"/>
    <dgm:cxn modelId="{864A00FC-BEE0-3E46-8E1C-9A49295A4011}" type="presParOf" srcId="{8F29C9E5-C366-8D47-B0A5-6CC7AFCECBE4}" destId="{03DE0565-A11F-7A4F-BD62-2D79063119B9}" srcOrd="0" destOrd="0" presId="urn:microsoft.com/office/officeart/2008/layout/LinedList"/>
    <dgm:cxn modelId="{DAD3DABD-C528-3E42-BD5D-AAD5288A3CB8}" type="presParOf" srcId="{8F29C9E5-C366-8D47-B0A5-6CC7AFCECBE4}" destId="{8F1EDAAC-DF62-E744-923F-59CB01C0C89E}" srcOrd="1" destOrd="0" presId="urn:microsoft.com/office/officeart/2008/layout/LinedList"/>
    <dgm:cxn modelId="{C3F22FB7-1BC8-A54F-916D-5A85245AA82C}" type="presParOf" srcId="{4ACE44D7-121A-9D46-9D38-2CCE297E16A2}" destId="{271F92AB-B115-BC4E-8E74-E3551E40A94A}" srcOrd="10" destOrd="0" presId="urn:microsoft.com/office/officeart/2008/layout/LinedList"/>
    <dgm:cxn modelId="{940892E4-4B6F-3A4E-B536-80DB6112659B}" type="presParOf" srcId="{4ACE44D7-121A-9D46-9D38-2CCE297E16A2}" destId="{D51B1821-11D9-094A-9300-3405A1D720A4}" srcOrd="11" destOrd="0" presId="urn:microsoft.com/office/officeart/2008/layout/LinedList"/>
    <dgm:cxn modelId="{01D50AC4-7262-8444-A4C6-9F8E00965BDE}" type="presParOf" srcId="{D51B1821-11D9-094A-9300-3405A1D720A4}" destId="{E958D7A5-0079-F346-BCF8-31776D7188CD}" srcOrd="0" destOrd="0" presId="urn:microsoft.com/office/officeart/2008/layout/LinedList"/>
    <dgm:cxn modelId="{201211D4-4133-734F-B82B-57BB2D771CDC}" type="presParOf" srcId="{D51B1821-11D9-094A-9300-3405A1D720A4}" destId="{93598BF5-8D04-4343-A877-192F3B82C60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63AE8A0-636C-6F40-A231-A540FBAB64BF}" type="doc">
      <dgm:prSet loTypeId="urn:microsoft.com/office/officeart/2005/8/layout/cycle1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14D3B95A-6457-6A41-80F5-018629BC7F85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m:oMathPara>
              </a14:m>
              <a:endParaRPr lang="en-US" sz="2800"/>
            </a:p>
          </dgm:t>
        </dgm:pt>
      </mc:Choice>
      <mc:Fallback xmlns="">
        <dgm:pt modelId="{14D3B95A-6457-6A41-80F5-018629BC7F85}">
          <dgm:prSet phldrT="[Text]" custT="1"/>
          <dgm:spPr/>
          <dgm:t>
            <a:bodyPr/>
            <a:lstStyle/>
            <a:p>
              <a:pPr/>
              <a:r>
                <a:rPr lang="en-US" sz="2800" b="0" i="0">
                  <a:latin typeface="Cambria Math" panose="02040503050406030204" pitchFamily="18" charset="0"/>
                </a:rPr>
                <a:t>𝑠_1,𝐶_1</a:t>
              </a:r>
              <a:endParaRPr lang="en-US" sz="2800"/>
            </a:p>
          </dgm:t>
        </dgm:pt>
      </mc:Fallback>
    </mc:AlternateContent>
    <dgm:pt modelId="{308B058D-1666-194C-AD31-573D79064436}" type="parTrans" cxnId="{B3EAC654-7B18-8D49-9570-414CCF6ADBBF}">
      <dgm:prSet/>
      <dgm:spPr/>
      <dgm:t>
        <a:bodyPr/>
        <a:lstStyle/>
        <a:p>
          <a:endParaRPr lang="en-US" sz="600"/>
        </a:p>
      </dgm:t>
    </dgm:pt>
    <dgm:pt modelId="{9152C4AD-0D8E-CA41-BA9D-FA8206D20302}" type="sibTrans" cxnId="{B3EAC654-7B18-8D49-9570-414CCF6ADBBF}">
      <dgm:prSet/>
      <dgm:spPr/>
      <dgm:t>
        <a:bodyPr/>
        <a:lstStyle/>
        <a:p>
          <a:endParaRPr lang="en-US" sz="1050"/>
        </a:p>
      </dgm:t>
    </dgm:pt>
    <mc:AlternateContent xmlns:mc="http://schemas.openxmlformats.org/markup-compatibility/2006" xmlns:a14="http://schemas.microsoft.com/office/drawing/2010/main">
      <mc:Choice Requires="a14">
        <dgm:pt modelId="{FC630943-BF33-874D-8379-9FD78ACC6B0D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m:oMathPara>
              </a14:m>
              <a:endParaRPr lang="en-US" sz="2800"/>
            </a:p>
          </dgm:t>
        </dgm:pt>
      </mc:Choice>
      <mc:Fallback xmlns="">
        <dgm:pt modelId="{FC630943-BF33-874D-8379-9FD78ACC6B0D}">
          <dgm:prSet phldrT="[Text]" custT="1"/>
          <dgm:spPr/>
          <dgm:t>
            <a:bodyPr/>
            <a:lstStyle/>
            <a:p>
              <a:pPr/>
              <a:r>
                <a:rPr lang="en-US" sz="2800" b="0" i="0">
                  <a:latin typeface="Cambria Math" panose="02040503050406030204" pitchFamily="18" charset="0"/>
                </a:rPr>
                <a:t>𝑠_2,𝐶_2</a:t>
              </a:r>
              <a:endParaRPr lang="en-US" sz="2800"/>
            </a:p>
          </dgm:t>
        </dgm:pt>
      </mc:Fallback>
    </mc:AlternateContent>
    <dgm:pt modelId="{50F69DC9-2482-C24B-A0B4-C3CA1293E63C}" type="parTrans" cxnId="{4FD6390D-C079-9C4B-BC16-3E63147AD2BC}">
      <dgm:prSet/>
      <dgm:spPr/>
      <dgm:t>
        <a:bodyPr/>
        <a:lstStyle/>
        <a:p>
          <a:endParaRPr lang="en-US" sz="600"/>
        </a:p>
      </dgm:t>
    </dgm:pt>
    <dgm:pt modelId="{5E1B140D-3CF2-8845-BDE1-9EDD53FB968A}" type="sibTrans" cxnId="{4FD6390D-C079-9C4B-BC16-3E63147AD2BC}">
      <dgm:prSet/>
      <dgm:spPr/>
      <dgm:t>
        <a:bodyPr/>
        <a:lstStyle/>
        <a:p>
          <a:endParaRPr lang="en-US" sz="1050"/>
        </a:p>
      </dgm:t>
    </dgm:pt>
    <mc:AlternateContent xmlns:mc="http://schemas.openxmlformats.org/markup-compatibility/2006" xmlns:a14="http://schemas.microsoft.com/office/drawing/2010/main">
      <mc:Choice Requires="a14">
        <dgm:pt modelId="{7FF8EE58-9852-4041-AC63-DEFAF8E58E10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m:oMathPara>
              </a14:m>
              <a:endParaRPr lang="en-US" sz="2800"/>
            </a:p>
          </dgm:t>
        </dgm:pt>
      </mc:Choice>
      <mc:Fallback xmlns="">
        <dgm:pt modelId="{7FF8EE58-9852-4041-AC63-DEFAF8E58E10}">
          <dgm:prSet phldrT="[Text]" custT="1"/>
          <dgm:spPr/>
          <dgm:t>
            <a:bodyPr/>
            <a:lstStyle/>
            <a:p>
              <a:pPr/>
              <a:r>
                <a:rPr lang="en-US" sz="2800" b="0" i="0">
                  <a:latin typeface="Cambria Math" panose="02040503050406030204" pitchFamily="18" charset="0"/>
                </a:rPr>
                <a:t>𝑠_3,𝐶_3</a:t>
              </a:r>
              <a:endParaRPr lang="en-US" sz="2800"/>
            </a:p>
          </dgm:t>
        </dgm:pt>
      </mc:Fallback>
    </mc:AlternateContent>
    <dgm:pt modelId="{A3B26477-699D-A843-9EBC-C00F81BCD220}" type="parTrans" cxnId="{25C757CD-0610-4E44-9C2F-86DE5C7AC524}">
      <dgm:prSet/>
      <dgm:spPr/>
      <dgm:t>
        <a:bodyPr/>
        <a:lstStyle/>
        <a:p>
          <a:endParaRPr lang="en-US" sz="600"/>
        </a:p>
      </dgm:t>
    </dgm:pt>
    <dgm:pt modelId="{D60E983E-7010-1945-A14B-A0200A9213D0}" type="sibTrans" cxnId="{25C757CD-0610-4E44-9C2F-86DE5C7AC524}">
      <dgm:prSet/>
      <dgm:spPr/>
      <dgm:t>
        <a:bodyPr/>
        <a:lstStyle/>
        <a:p>
          <a:endParaRPr lang="en-US" sz="1050"/>
        </a:p>
      </dgm:t>
    </dgm:pt>
    <mc:AlternateContent xmlns:mc="http://schemas.openxmlformats.org/markup-compatibility/2006" xmlns:a14="http://schemas.microsoft.com/office/drawing/2010/main">
      <mc:Choice Requires="a14">
        <dgm:pt modelId="{C9FCCD07-E91F-A240-AEE8-C631D3C9F2D9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m:oMathPara>
              </a14:m>
              <a:endParaRPr lang="en-US" sz="2800"/>
            </a:p>
          </dgm:t>
        </dgm:pt>
      </mc:Choice>
      <mc:Fallback xmlns="">
        <dgm:pt modelId="{C9FCCD07-E91F-A240-AEE8-C631D3C9F2D9}">
          <dgm:prSet phldrT="[Text]" custT="1"/>
          <dgm:spPr/>
          <dgm:t>
            <a:bodyPr/>
            <a:lstStyle/>
            <a:p>
              <a:pPr/>
              <a:r>
                <a:rPr lang="en-US" sz="2800" b="0" i="0">
                  <a:latin typeface="Cambria Math" panose="02040503050406030204" pitchFamily="18" charset="0"/>
                </a:rPr>
                <a:t>𝑠_4,𝐶_4</a:t>
              </a:r>
              <a:endParaRPr lang="en-US" sz="2800"/>
            </a:p>
          </dgm:t>
        </dgm:pt>
      </mc:Fallback>
    </mc:AlternateContent>
    <dgm:pt modelId="{86D75890-AA45-2A43-A78D-62D4C1FBE7FC}" type="parTrans" cxnId="{6EF99E1F-E39A-7149-B8E1-986918BB20FC}">
      <dgm:prSet/>
      <dgm:spPr/>
      <dgm:t>
        <a:bodyPr/>
        <a:lstStyle/>
        <a:p>
          <a:endParaRPr lang="en-US" sz="600"/>
        </a:p>
      </dgm:t>
    </dgm:pt>
    <dgm:pt modelId="{F102216E-569B-FB4C-A3AC-8942FC43D1C7}" type="sibTrans" cxnId="{6EF99E1F-E39A-7149-B8E1-986918BB20FC}">
      <dgm:prSet/>
      <dgm:spPr/>
      <dgm:t>
        <a:bodyPr/>
        <a:lstStyle/>
        <a:p>
          <a:endParaRPr lang="en-US" sz="1050"/>
        </a:p>
      </dgm:t>
    </dgm:pt>
    <mc:AlternateContent xmlns:mc="http://schemas.openxmlformats.org/markup-compatibility/2006" xmlns:a14="http://schemas.microsoft.com/office/drawing/2010/main">
      <mc:Choice Requires="a14">
        <dgm:pt modelId="{32730609-BE1B-A947-9F7A-DE73BA321EAB}">
          <dgm:prSet phldrT="[Text]" custT="1"/>
          <dgm:spPr/>
          <dgm:t>
            <a:bodyPr/>
            <a:lstStyle/>
            <a:p>
              <a:pPr rtl="0"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m:oMathPara>
              </a14:m>
              <a:endParaRPr lang="en-US" sz="2800" dirty="0"/>
            </a:p>
          </dgm:t>
        </dgm:pt>
      </mc:Choice>
      <mc:Fallback xmlns="">
        <dgm:pt modelId="{32730609-BE1B-A947-9F7A-DE73BA321EAB}">
          <dgm:prSet phldrT="[Text]" custT="1"/>
          <dgm:spPr/>
          <dgm:t>
            <a:bodyPr/>
            <a:lstStyle/>
            <a:p>
              <a:pPr rtl="0"/>
              <a:r>
                <a:rPr lang="en-US" sz="2800" b="0" i="0">
                  <a:latin typeface="Cambria Math" panose="02040503050406030204" pitchFamily="18" charset="0"/>
                </a:rPr>
                <a:t>𝑠_0,𝐶_0</a:t>
              </a:r>
              <a:endParaRPr lang="en-US" sz="2800" dirty="0"/>
            </a:p>
          </dgm:t>
        </dgm:pt>
      </mc:Fallback>
    </mc:AlternateContent>
    <dgm:pt modelId="{BAC6F982-16A4-9041-9BAE-3245227009F6}" type="parTrans" cxnId="{1114DA26-DEC7-E148-8F3D-30BD8994CAA4}">
      <dgm:prSet/>
      <dgm:spPr/>
      <dgm:t>
        <a:bodyPr/>
        <a:lstStyle/>
        <a:p>
          <a:endParaRPr lang="en-US" sz="600"/>
        </a:p>
      </dgm:t>
    </dgm:pt>
    <dgm:pt modelId="{519BB2D1-051C-5041-B899-8B1E88120359}" type="sibTrans" cxnId="{1114DA26-DEC7-E148-8F3D-30BD8994CAA4}">
      <dgm:prSet/>
      <dgm:spPr/>
      <dgm:t>
        <a:bodyPr/>
        <a:lstStyle/>
        <a:p>
          <a:endParaRPr lang="en-US" sz="1050"/>
        </a:p>
      </dgm:t>
    </dgm:pt>
    <dgm:pt modelId="{0C7270CB-F127-E84D-A592-C3939AF4F950}" type="pres">
      <dgm:prSet presAssocID="{963AE8A0-636C-6F40-A231-A540FBAB64BF}" presName="cycle" presStyleCnt="0">
        <dgm:presLayoutVars>
          <dgm:dir/>
          <dgm:resizeHandles val="exact"/>
        </dgm:presLayoutVars>
      </dgm:prSet>
      <dgm:spPr/>
    </dgm:pt>
    <dgm:pt modelId="{472BE8CF-CBB3-9543-B084-1E43292B51F2}" type="pres">
      <dgm:prSet presAssocID="{14D3B95A-6457-6A41-80F5-018629BC7F85}" presName="dummy" presStyleCnt="0"/>
      <dgm:spPr/>
    </dgm:pt>
    <dgm:pt modelId="{FF41BBFE-BF6C-3B43-9165-27D7CD17C140}" type="pres">
      <dgm:prSet presAssocID="{14D3B95A-6457-6A41-80F5-018629BC7F85}" presName="node" presStyleLbl="revTx" presStyleIdx="0" presStyleCnt="5">
        <dgm:presLayoutVars>
          <dgm:bulletEnabled val="1"/>
        </dgm:presLayoutVars>
      </dgm:prSet>
      <dgm:spPr/>
    </dgm:pt>
    <dgm:pt modelId="{4ECA59AA-CDF4-CF4A-8C1E-B212D9C232EA}" type="pres">
      <dgm:prSet presAssocID="{9152C4AD-0D8E-CA41-BA9D-FA8206D20302}" presName="sibTrans" presStyleLbl="node1" presStyleIdx="0" presStyleCnt="5"/>
      <dgm:spPr/>
    </dgm:pt>
    <dgm:pt modelId="{B59D4791-D51D-B94F-B187-59F56495BB3E}" type="pres">
      <dgm:prSet presAssocID="{FC630943-BF33-874D-8379-9FD78ACC6B0D}" presName="dummy" presStyleCnt="0"/>
      <dgm:spPr/>
    </dgm:pt>
    <dgm:pt modelId="{B47BB0A1-1AA8-904E-9CCF-E9244BDC7974}" type="pres">
      <dgm:prSet presAssocID="{FC630943-BF33-874D-8379-9FD78ACC6B0D}" presName="node" presStyleLbl="revTx" presStyleIdx="1" presStyleCnt="5">
        <dgm:presLayoutVars>
          <dgm:bulletEnabled val="1"/>
        </dgm:presLayoutVars>
      </dgm:prSet>
      <dgm:spPr/>
    </dgm:pt>
    <dgm:pt modelId="{8B4450F9-B500-FB4F-A0C0-B66F277063F7}" type="pres">
      <dgm:prSet presAssocID="{5E1B140D-3CF2-8845-BDE1-9EDD53FB968A}" presName="sibTrans" presStyleLbl="node1" presStyleIdx="1" presStyleCnt="5"/>
      <dgm:spPr/>
    </dgm:pt>
    <dgm:pt modelId="{93E99AC9-36B9-AF47-852A-8399AA3D53EC}" type="pres">
      <dgm:prSet presAssocID="{7FF8EE58-9852-4041-AC63-DEFAF8E58E10}" presName="dummy" presStyleCnt="0"/>
      <dgm:spPr/>
    </dgm:pt>
    <dgm:pt modelId="{5EC24E99-EDF5-8B4A-8CBE-27FB67360529}" type="pres">
      <dgm:prSet presAssocID="{7FF8EE58-9852-4041-AC63-DEFAF8E58E10}" presName="node" presStyleLbl="revTx" presStyleIdx="2" presStyleCnt="5">
        <dgm:presLayoutVars>
          <dgm:bulletEnabled val="1"/>
        </dgm:presLayoutVars>
      </dgm:prSet>
      <dgm:spPr/>
    </dgm:pt>
    <dgm:pt modelId="{0A8791FA-A128-594F-8F5B-0D3C39E3FEEF}" type="pres">
      <dgm:prSet presAssocID="{D60E983E-7010-1945-A14B-A0200A9213D0}" presName="sibTrans" presStyleLbl="node1" presStyleIdx="2" presStyleCnt="5"/>
      <dgm:spPr/>
    </dgm:pt>
    <dgm:pt modelId="{F96964AC-F94E-7140-A146-00F017A7C57E}" type="pres">
      <dgm:prSet presAssocID="{C9FCCD07-E91F-A240-AEE8-C631D3C9F2D9}" presName="dummy" presStyleCnt="0"/>
      <dgm:spPr/>
    </dgm:pt>
    <dgm:pt modelId="{EEE30FA6-4718-E144-BC67-73982148DAAF}" type="pres">
      <dgm:prSet presAssocID="{C9FCCD07-E91F-A240-AEE8-C631D3C9F2D9}" presName="node" presStyleLbl="revTx" presStyleIdx="3" presStyleCnt="5">
        <dgm:presLayoutVars>
          <dgm:bulletEnabled val="1"/>
        </dgm:presLayoutVars>
      </dgm:prSet>
      <dgm:spPr/>
    </dgm:pt>
    <dgm:pt modelId="{BA01A9EF-1FC1-C347-8DCD-AA0DA68DD5B5}" type="pres">
      <dgm:prSet presAssocID="{F102216E-569B-FB4C-A3AC-8942FC43D1C7}" presName="sibTrans" presStyleLbl="node1" presStyleIdx="3" presStyleCnt="5"/>
      <dgm:spPr/>
    </dgm:pt>
    <dgm:pt modelId="{185D4489-382A-0F42-A759-F4F9277BDF6C}" type="pres">
      <dgm:prSet presAssocID="{32730609-BE1B-A947-9F7A-DE73BA321EAB}" presName="dummy" presStyleCnt="0"/>
      <dgm:spPr/>
    </dgm:pt>
    <dgm:pt modelId="{B51A3A34-5A36-B44A-9C67-1E1EFA432195}" type="pres">
      <dgm:prSet presAssocID="{32730609-BE1B-A947-9F7A-DE73BA321EAB}" presName="node" presStyleLbl="revTx" presStyleIdx="4" presStyleCnt="5">
        <dgm:presLayoutVars>
          <dgm:bulletEnabled val="1"/>
        </dgm:presLayoutVars>
      </dgm:prSet>
      <dgm:spPr/>
    </dgm:pt>
    <dgm:pt modelId="{F130E025-F71D-3D41-A989-930C3339070A}" type="pres">
      <dgm:prSet presAssocID="{519BB2D1-051C-5041-B899-8B1E88120359}" presName="sibTrans" presStyleLbl="node1" presStyleIdx="4" presStyleCnt="5"/>
      <dgm:spPr/>
    </dgm:pt>
  </dgm:ptLst>
  <dgm:cxnLst>
    <dgm:cxn modelId="{4FD6390D-C079-9C4B-BC16-3E63147AD2BC}" srcId="{963AE8A0-636C-6F40-A231-A540FBAB64BF}" destId="{FC630943-BF33-874D-8379-9FD78ACC6B0D}" srcOrd="1" destOrd="0" parTransId="{50F69DC9-2482-C24B-A0B4-C3CA1293E63C}" sibTransId="{5E1B140D-3CF2-8845-BDE1-9EDD53FB968A}"/>
    <dgm:cxn modelId="{6EF99E1F-E39A-7149-B8E1-986918BB20FC}" srcId="{963AE8A0-636C-6F40-A231-A540FBAB64BF}" destId="{C9FCCD07-E91F-A240-AEE8-C631D3C9F2D9}" srcOrd="3" destOrd="0" parTransId="{86D75890-AA45-2A43-A78D-62D4C1FBE7FC}" sibTransId="{F102216E-569B-FB4C-A3AC-8942FC43D1C7}"/>
    <dgm:cxn modelId="{1114DA26-DEC7-E148-8F3D-30BD8994CAA4}" srcId="{963AE8A0-636C-6F40-A231-A540FBAB64BF}" destId="{32730609-BE1B-A947-9F7A-DE73BA321EAB}" srcOrd="4" destOrd="0" parTransId="{BAC6F982-16A4-9041-9BAE-3245227009F6}" sibTransId="{519BB2D1-051C-5041-B899-8B1E88120359}"/>
    <dgm:cxn modelId="{74E21F39-245E-DF42-B1A5-8342380412E4}" type="presOf" srcId="{7FF8EE58-9852-4041-AC63-DEFAF8E58E10}" destId="{5EC24E99-EDF5-8B4A-8CBE-27FB67360529}" srcOrd="0" destOrd="0" presId="urn:microsoft.com/office/officeart/2005/8/layout/cycle1"/>
    <dgm:cxn modelId="{B3EAC654-7B18-8D49-9570-414CCF6ADBBF}" srcId="{963AE8A0-636C-6F40-A231-A540FBAB64BF}" destId="{14D3B95A-6457-6A41-80F5-018629BC7F85}" srcOrd="0" destOrd="0" parTransId="{308B058D-1666-194C-AD31-573D79064436}" sibTransId="{9152C4AD-0D8E-CA41-BA9D-FA8206D20302}"/>
    <dgm:cxn modelId="{905CEE56-2C22-7149-9EDA-526787DE6D52}" type="presOf" srcId="{14D3B95A-6457-6A41-80F5-018629BC7F85}" destId="{FF41BBFE-BF6C-3B43-9165-27D7CD17C140}" srcOrd="0" destOrd="0" presId="urn:microsoft.com/office/officeart/2005/8/layout/cycle1"/>
    <dgm:cxn modelId="{4D760A60-BEAC-AE40-920C-247B0D22DB56}" type="presOf" srcId="{5E1B140D-3CF2-8845-BDE1-9EDD53FB968A}" destId="{8B4450F9-B500-FB4F-A0C0-B66F277063F7}" srcOrd="0" destOrd="0" presId="urn:microsoft.com/office/officeart/2005/8/layout/cycle1"/>
    <dgm:cxn modelId="{DFF3E991-CE9C-E347-B6DE-CE7C07809A41}" type="presOf" srcId="{963AE8A0-636C-6F40-A231-A540FBAB64BF}" destId="{0C7270CB-F127-E84D-A592-C3939AF4F950}" srcOrd="0" destOrd="0" presId="urn:microsoft.com/office/officeart/2005/8/layout/cycle1"/>
    <dgm:cxn modelId="{7607C8B5-F3D0-F444-A294-95F6E78E61D5}" type="presOf" srcId="{F102216E-569B-FB4C-A3AC-8942FC43D1C7}" destId="{BA01A9EF-1FC1-C347-8DCD-AA0DA68DD5B5}" srcOrd="0" destOrd="0" presId="urn:microsoft.com/office/officeart/2005/8/layout/cycle1"/>
    <dgm:cxn modelId="{617DD1B7-8A68-0B44-894D-87E14964D072}" type="presOf" srcId="{D60E983E-7010-1945-A14B-A0200A9213D0}" destId="{0A8791FA-A128-594F-8F5B-0D3C39E3FEEF}" srcOrd="0" destOrd="0" presId="urn:microsoft.com/office/officeart/2005/8/layout/cycle1"/>
    <dgm:cxn modelId="{45F011B9-E583-184D-9931-B809B3694B26}" type="presOf" srcId="{9152C4AD-0D8E-CA41-BA9D-FA8206D20302}" destId="{4ECA59AA-CDF4-CF4A-8C1E-B212D9C232EA}" srcOrd="0" destOrd="0" presId="urn:microsoft.com/office/officeart/2005/8/layout/cycle1"/>
    <dgm:cxn modelId="{CEA085C0-8FA8-BE4C-8850-8387963A13B2}" type="presOf" srcId="{32730609-BE1B-A947-9F7A-DE73BA321EAB}" destId="{B51A3A34-5A36-B44A-9C67-1E1EFA432195}" srcOrd="0" destOrd="0" presId="urn:microsoft.com/office/officeart/2005/8/layout/cycle1"/>
    <dgm:cxn modelId="{25C757CD-0610-4E44-9C2F-86DE5C7AC524}" srcId="{963AE8A0-636C-6F40-A231-A540FBAB64BF}" destId="{7FF8EE58-9852-4041-AC63-DEFAF8E58E10}" srcOrd="2" destOrd="0" parTransId="{A3B26477-699D-A843-9EBC-C00F81BCD220}" sibTransId="{D60E983E-7010-1945-A14B-A0200A9213D0}"/>
    <dgm:cxn modelId="{C56990D4-32B8-CF4F-9558-7D465ACE5937}" type="presOf" srcId="{C9FCCD07-E91F-A240-AEE8-C631D3C9F2D9}" destId="{EEE30FA6-4718-E144-BC67-73982148DAAF}" srcOrd="0" destOrd="0" presId="urn:microsoft.com/office/officeart/2005/8/layout/cycle1"/>
    <dgm:cxn modelId="{619FB0D9-9A68-264D-9618-D4DBF8A2E8B9}" type="presOf" srcId="{FC630943-BF33-874D-8379-9FD78ACC6B0D}" destId="{B47BB0A1-1AA8-904E-9CCF-E9244BDC7974}" srcOrd="0" destOrd="0" presId="urn:microsoft.com/office/officeart/2005/8/layout/cycle1"/>
    <dgm:cxn modelId="{512324F1-0A40-D44A-ADE5-2FB1CBC103CA}" type="presOf" srcId="{519BB2D1-051C-5041-B899-8B1E88120359}" destId="{F130E025-F71D-3D41-A989-930C3339070A}" srcOrd="0" destOrd="0" presId="urn:microsoft.com/office/officeart/2005/8/layout/cycle1"/>
    <dgm:cxn modelId="{98FF9298-E558-FF47-931B-E97E198796DD}" type="presParOf" srcId="{0C7270CB-F127-E84D-A592-C3939AF4F950}" destId="{472BE8CF-CBB3-9543-B084-1E43292B51F2}" srcOrd="0" destOrd="0" presId="urn:microsoft.com/office/officeart/2005/8/layout/cycle1"/>
    <dgm:cxn modelId="{D050304E-2EFB-1C42-AEEB-56855450276F}" type="presParOf" srcId="{0C7270CB-F127-E84D-A592-C3939AF4F950}" destId="{FF41BBFE-BF6C-3B43-9165-27D7CD17C140}" srcOrd="1" destOrd="0" presId="urn:microsoft.com/office/officeart/2005/8/layout/cycle1"/>
    <dgm:cxn modelId="{9044AB6C-AB66-C44B-9146-424431595D94}" type="presParOf" srcId="{0C7270CB-F127-E84D-A592-C3939AF4F950}" destId="{4ECA59AA-CDF4-CF4A-8C1E-B212D9C232EA}" srcOrd="2" destOrd="0" presId="urn:microsoft.com/office/officeart/2005/8/layout/cycle1"/>
    <dgm:cxn modelId="{37BE77B4-99EF-D44E-847B-2A7B6BE5BCB2}" type="presParOf" srcId="{0C7270CB-F127-E84D-A592-C3939AF4F950}" destId="{B59D4791-D51D-B94F-B187-59F56495BB3E}" srcOrd="3" destOrd="0" presId="urn:microsoft.com/office/officeart/2005/8/layout/cycle1"/>
    <dgm:cxn modelId="{73098EFF-6585-6249-80B8-6C0D8FAB185B}" type="presParOf" srcId="{0C7270CB-F127-E84D-A592-C3939AF4F950}" destId="{B47BB0A1-1AA8-904E-9CCF-E9244BDC7974}" srcOrd="4" destOrd="0" presId="urn:microsoft.com/office/officeart/2005/8/layout/cycle1"/>
    <dgm:cxn modelId="{D3322AD7-F82E-B14F-9B01-8A0211F0C16A}" type="presParOf" srcId="{0C7270CB-F127-E84D-A592-C3939AF4F950}" destId="{8B4450F9-B500-FB4F-A0C0-B66F277063F7}" srcOrd="5" destOrd="0" presId="urn:microsoft.com/office/officeart/2005/8/layout/cycle1"/>
    <dgm:cxn modelId="{8A5F49EA-51ED-4C46-8B67-3A1F63024DD5}" type="presParOf" srcId="{0C7270CB-F127-E84D-A592-C3939AF4F950}" destId="{93E99AC9-36B9-AF47-852A-8399AA3D53EC}" srcOrd="6" destOrd="0" presId="urn:microsoft.com/office/officeart/2005/8/layout/cycle1"/>
    <dgm:cxn modelId="{6B5E1536-E0C3-3048-A0F3-766D6C399067}" type="presParOf" srcId="{0C7270CB-F127-E84D-A592-C3939AF4F950}" destId="{5EC24E99-EDF5-8B4A-8CBE-27FB67360529}" srcOrd="7" destOrd="0" presId="urn:microsoft.com/office/officeart/2005/8/layout/cycle1"/>
    <dgm:cxn modelId="{39A940A8-644E-8D49-A95F-CB055326E0F0}" type="presParOf" srcId="{0C7270CB-F127-E84D-A592-C3939AF4F950}" destId="{0A8791FA-A128-594F-8F5B-0D3C39E3FEEF}" srcOrd="8" destOrd="0" presId="urn:microsoft.com/office/officeart/2005/8/layout/cycle1"/>
    <dgm:cxn modelId="{2E5B9E73-3A59-3245-9A7D-C8AF8A94E953}" type="presParOf" srcId="{0C7270CB-F127-E84D-A592-C3939AF4F950}" destId="{F96964AC-F94E-7140-A146-00F017A7C57E}" srcOrd="9" destOrd="0" presId="urn:microsoft.com/office/officeart/2005/8/layout/cycle1"/>
    <dgm:cxn modelId="{7DD75BDC-053F-724F-B9F0-EDF24E851791}" type="presParOf" srcId="{0C7270CB-F127-E84D-A592-C3939AF4F950}" destId="{EEE30FA6-4718-E144-BC67-73982148DAAF}" srcOrd="10" destOrd="0" presId="urn:microsoft.com/office/officeart/2005/8/layout/cycle1"/>
    <dgm:cxn modelId="{12C5C6DA-6C5E-3948-9010-2C53CBB79DD2}" type="presParOf" srcId="{0C7270CB-F127-E84D-A592-C3939AF4F950}" destId="{BA01A9EF-1FC1-C347-8DCD-AA0DA68DD5B5}" srcOrd="11" destOrd="0" presId="urn:microsoft.com/office/officeart/2005/8/layout/cycle1"/>
    <dgm:cxn modelId="{E4D1856E-792F-FE4C-988F-C56425736CEE}" type="presParOf" srcId="{0C7270CB-F127-E84D-A592-C3939AF4F950}" destId="{185D4489-382A-0F42-A759-F4F9277BDF6C}" srcOrd="12" destOrd="0" presId="urn:microsoft.com/office/officeart/2005/8/layout/cycle1"/>
    <dgm:cxn modelId="{CC6AE5FB-33AF-2147-A5F2-B42D80597D80}" type="presParOf" srcId="{0C7270CB-F127-E84D-A592-C3939AF4F950}" destId="{B51A3A34-5A36-B44A-9C67-1E1EFA432195}" srcOrd="13" destOrd="0" presId="urn:microsoft.com/office/officeart/2005/8/layout/cycle1"/>
    <dgm:cxn modelId="{F97CEE8A-4ECD-3A44-812C-A6A14BA2FF90}" type="presParOf" srcId="{0C7270CB-F127-E84D-A592-C3939AF4F950}" destId="{F130E025-F71D-3D41-A989-930C3339070A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63AE8A0-636C-6F40-A231-A540FBAB64BF}" type="doc">
      <dgm:prSet loTypeId="urn:microsoft.com/office/officeart/2005/8/layout/cycle1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4D3B95A-6457-6A41-80F5-018629BC7F85}">
      <dgm:prSet phldrT="[Text]" custT="1"/>
      <dgm:spPr>
        <a:blipFill>
          <a:blip xmlns:r="http://schemas.openxmlformats.org/officeDocument/2006/relationships" r:embed="rId1"/>
          <a:stretch>
            <a:fillRect l="-1235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308B058D-1666-194C-AD31-573D79064436}" type="parTrans" cxnId="{B3EAC654-7B18-8D49-9570-414CCF6ADBBF}">
      <dgm:prSet/>
      <dgm:spPr/>
      <dgm:t>
        <a:bodyPr/>
        <a:lstStyle/>
        <a:p>
          <a:endParaRPr lang="en-US" sz="600"/>
        </a:p>
      </dgm:t>
    </dgm:pt>
    <dgm:pt modelId="{9152C4AD-0D8E-CA41-BA9D-FA8206D20302}" type="sibTrans" cxnId="{B3EAC654-7B18-8D49-9570-414CCF6ADBBF}">
      <dgm:prSet/>
      <dgm:spPr/>
      <dgm:t>
        <a:bodyPr/>
        <a:lstStyle/>
        <a:p>
          <a:endParaRPr lang="en-US" sz="1050"/>
        </a:p>
      </dgm:t>
    </dgm:pt>
    <dgm:pt modelId="{FC630943-BF33-874D-8379-9FD78ACC6B0D}">
      <dgm:prSet phldrT="[Text]" custT="1"/>
      <dgm:spPr>
        <a:blipFill>
          <a:blip xmlns:r="http://schemas.openxmlformats.org/officeDocument/2006/relationships" r:embed="rId2"/>
          <a:stretch>
            <a:fillRect l="-1235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50F69DC9-2482-C24B-A0B4-C3CA1293E63C}" type="parTrans" cxnId="{4FD6390D-C079-9C4B-BC16-3E63147AD2BC}">
      <dgm:prSet/>
      <dgm:spPr/>
      <dgm:t>
        <a:bodyPr/>
        <a:lstStyle/>
        <a:p>
          <a:endParaRPr lang="en-US" sz="600"/>
        </a:p>
      </dgm:t>
    </dgm:pt>
    <dgm:pt modelId="{5E1B140D-3CF2-8845-BDE1-9EDD53FB968A}" type="sibTrans" cxnId="{4FD6390D-C079-9C4B-BC16-3E63147AD2BC}">
      <dgm:prSet/>
      <dgm:spPr/>
      <dgm:t>
        <a:bodyPr/>
        <a:lstStyle/>
        <a:p>
          <a:endParaRPr lang="en-US" sz="1050"/>
        </a:p>
      </dgm:t>
    </dgm:pt>
    <dgm:pt modelId="{7FF8EE58-9852-4041-AC63-DEFAF8E58E10}">
      <dgm:prSet phldrT="[Text]" custT="1"/>
      <dgm:spPr>
        <a:blipFill>
          <a:blip xmlns:r="http://schemas.openxmlformats.org/officeDocument/2006/relationships" r:embed="rId3"/>
          <a:stretch>
            <a:fillRect l="-1220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A3B26477-699D-A843-9EBC-C00F81BCD220}" type="parTrans" cxnId="{25C757CD-0610-4E44-9C2F-86DE5C7AC524}">
      <dgm:prSet/>
      <dgm:spPr/>
      <dgm:t>
        <a:bodyPr/>
        <a:lstStyle/>
        <a:p>
          <a:endParaRPr lang="en-US" sz="600"/>
        </a:p>
      </dgm:t>
    </dgm:pt>
    <dgm:pt modelId="{D60E983E-7010-1945-A14B-A0200A9213D0}" type="sibTrans" cxnId="{25C757CD-0610-4E44-9C2F-86DE5C7AC524}">
      <dgm:prSet/>
      <dgm:spPr/>
      <dgm:t>
        <a:bodyPr/>
        <a:lstStyle/>
        <a:p>
          <a:endParaRPr lang="en-US" sz="1050"/>
        </a:p>
      </dgm:t>
    </dgm:pt>
    <dgm:pt modelId="{C9FCCD07-E91F-A240-AEE8-C631D3C9F2D9}">
      <dgm:prSet phldrT="[Text]" custT="1"/>
      <dgm:spPr>
        <a:blipFill>
          <a:blip xmlns:r="http://schemas.openxmlformats.org/officeDocument/2006/relationships" r:embed="rId4"/>
          <a:stretch>
            <a:fillRect l="-2469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86D75890-AA45-2A43-A78D-62D4C1FBE7FC}" type="parTrans" cxnId="{6EF99E1F-E39A-7149-B8E1-986918BB20FC}">
      <dgm:prSet/>
      <dgm:spPr/>
      <dgm:t>
        <a:bodyPr/>
        <a:lstStyle/>
        <a:p>
          <a:endParaRPr lang="en-US" sz="600"/>
        </a:p>
      </dgm:t>
    </dgm:pt>
    <dgm:pt modelId="{F102216E-569B-FB4C-A3AC-8942FC43D1C7}" type="sibTrans" cxnId="{6EF99E1F-E39A-7149-B8E1-986918BB20FC}">
      <dgm:prSet/>
      <dgm:spPr/>
      <dgm:t>
        <a:bodyPr/>
        <a:lstStyle/>
        <a:p>
          <a:endParaRPr lang="en-US" sz="1050"/>
        </a:p>
      </dgm:t>
    </dgm:pt>
    <dgm:pt modelId="{32730609-BE1B-A947-9F7A-DE73BA321EAB}">
      <dgm:prSet phldrT="[Text]" custT="1"/>
      <dgm:spPr>
        <a:blipFill>
          <a:blip xmlns:r="http://schemas.openxmlformats.org/officeDocument/2006/relationships" r:embed="rId5"/>
          <a:stretch>
            <a:fillRect l="-2469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BAC6F982-16A4-9041-9BAE-3245227009F6}" type="parTrans" cxnId="{1114DA26-DEC7-E148-8F3D-30BD8994CAA4}">
      <dgm:prSet/>
      <dgm:spPr/>
      <dgm:t>
        <a:bodyPr/>
        <a:lstStyle/>
        <a:p>
          <a:endParaRPr lang="en-US" sz="600"/>
        </a:p>
      </dgm:t>
    </dgm:pt>
    <dgm:pt modelId="{519BB2D1-051C-5041-B899-8B1E88120359}" type="sibTrans" cxnId="{1114DA26-DEC7-E148-8F3D-30BD8994CAA4}">
      <dgm:prSet/>
      <dgm:spPr/>
      <dgm:t>
        <a:bodyPr/>
        <a:lstStyle/>
        <a:p>
          <a:endParaRPr lang="en-US" sz="1050"/>
        </a:p>
      </dgm:t>
    </dgm:pt>
    <dgm:pt modelId="{0C7270CB-F127-E84D-A592-C3939AF4F950}" type="pres">
      <dgm:prSet presAssocID="{963AE8A0-636C-6F40-A231-A540FBAB64BF}" presName="cycle" presStyleCnt="0">
        <dgm:presLayoutVars>
          <dgm:dir/>
          <dgm:resizeHandles val="exact"/>
        </dgm:presLayoutVars>
      </dgm:prSet>
      <dgm:spPr/>
    </dgm:pt>
    <dgm:pt modelId="{472BE8CF-CBB3-9543-B084-1E43292B51F2}" type="pres">
      <dgm:prSet presAssocID="{14D3B95A-6457-6A41-80F5-018629BC7F85}" presName="dummy" presStyleCnt="0"/>
      <dgm:spPr/>
    </dgm:pt>
    <dgm:pt modelId="{FF41BBFE-BF6C-3B43-9165-27D7CD17C140}" type="pres">
      <dgm:prSet presAssocID="{14D3B95A-6457-6A41-80F5-018629BC7F85}" presName="node" presStyleLbl="revTx" presStyleIdx="0" presStyleCnt="5">
        <dgm:presLayoutVars>
          <dgm:bulletEnabled val="1"/>
        </dgm:presLayoutVars>
      </dgm:prSet>
      <dgm:spPr/>
    </dgm:pt>
    <dgm:pt modelId="{4ECA59AA-CDF4-CF4A-8C1E-B212D9C232EA}" type="pres">
      <dgm:prSet presAssocID="{9152C4AD-0D8E-CA41-BA9D-FA8206D20302}" presName="sibTrans" presStyleLbl="node1" presStyleIdx="0" presStyleCnt="5"/>
      <dgm:spPr/>
    </dgm:pt>
    <dgm:pt modelId="{B59D4791-D51D-B94F-B187-59F56495BB3E}" type="pres">
      <dgm:prSet presAssocID="{FC630943-BF33-874D-8379-9FD78ACC6B0D}" presName="dummy" presStyleCnt="0"/>
      <dgm:spPr/>
    </dgm:pt>
    <dgm:pt modelId="{B47BB0A1-1AA8-904E-9CCF-E9244BDC7974}" type="pres">
      <dgm:prSet presAssocID="{FC630943-BF33-874D-8379-9FD78ACC6B0D}" presName="node" presStyleLbl="revTx" presStyleIdx="1" presStyleCnt="5">
        <dgm:presLayoutVars>
          <dgm:bulletEnabled val="1"/>
        </dgm:presLayoutVars>
      </dgm:prSet>
      <dgm:spPr/>
    </dgm:pt>
    <dgm:pt modelId="{8B4450F9-B500-FB4F-A0C0-B66F277063F7}" type="pres">
      <dgm:prSet presAssocID="{5E1B140D-3CF2-8845-BDE1-9EDD53FB968A}" presName="sibTrans" presStyleLbl="node1" presStyleIdx="1" presStyleCnt="5"/>
      <dgm:spPr/>
    </dgm:pt>
    <dgm:pt modelId="{93E99AC9-36B9-AF47-852A-8399AA3D53EC}" type="pres">
      <dgm:prSet presAssocID="{7FF8EE58-9852-4041-AC63-DEFAF8E58E10}" presName="dummy" presStyleCnt="0"/>
      <dgm:spPr/>
    </dgm:pt>
    <dgm:pt modelId="{5EC24E99-EDF5-8B4A-8CBE-27FB67360529}" type="pres">
      <dgm:prSet presAssocID="{7FF8EE58-9852-4041-AC63-DEFAF8E58E10}" presName="node" presStyleLbl="revTx" presStyleIdx="2" presStyleCnt="5">
        <dgm:presLayoutVars>
          <dgm:bulletEnabled val="1"/>
        </dgm:presLayoutVars>
      </dgm:prSet>
      <dgm:spPr/>
    </dgm:pt>
    <dgm:pt modelId="{0A8791FA-A128-594F-8F5B-0D3C39E3FEEF}" type="pres">
      <dgm:prSet presAssocID="{D60E983E-7010-1945-A14B-A0200A9213D0}" presName="sibTrans" presStyleLbl="node1" presStyleIdx="2" presStyleCnt="5"/>
      <dgm:spPr/>
    </dgm:pt>
    <dgm:pt modelId="{F96964AC-F94E-7140-A146-00F017A7C57E}" type="pres">
      <dgm:prSet presAssocID="{C9FCCD07-E91F-A240-AEE8-C631D3C9F2D9}" presName="dummy" presStyleCnt="0"/>
      <dgm:spPr/>
    </dgm:pt>
    <dgm:pt modelId="{EEE30FA6-4718-E144-BC67-73982148DAAF}" type="pres">
      <dgm:prSet presAssocID="{C9FCCD07-E91F-A240-AEE8-C631D3C9F2D9}" presName="node" presStyleLbl="revTx" presStyleIdx="3" presStyleCnt="5">
        <dgm:presLayoutVars>
          <dgm:bulletEnabled val="1"/>
        </dgm:presLayoutVars>
      </dgm:prSet>
      <dgm:spPr/>
    </dgm:pt>
    <dgm:pt modelId="{BA01A9EF-1FC1-C347-8DCD-AA0DA68DD5B5}" type="pres">
      <dgm:prSet presAssocID="{F102216E-569B-FB4C-A3AC-8942FC43D1C7}" presName="sibTrans" presStyleLbl="node1" presStyleIdx="3" presStyleCnt="5"/>
      <dgm:spPr/>
    </dgm:pt>
    <dgm:pt modelId="{185D4489-382A-0F42-A759-F4F9277BDF6C}" type="pres">
      <dgm:prSet presAssocID="{32730609-BE1B-A947-9F7A-DE73BA321EAB}" presName="dummy" presStyleCnt="0"/>
      <dgm:spPr/>
    </dgm:pt>
    <dgm:pt modelId="{B51A3A34-5A36-B44A-9C67-1E1EFA432195}" type="pres">
      <dgm:prSet presAssocID="{32730609-BE1B-A947-9F7A-DE73BA321EAB}" presName="node" presStyleLbl="revTx" presStyleIdx="4" presStyleCnt="5">
        <dgm:presLayoutVars>
          <dgm:bulletEnabled val="1"/>
        </dgm:presLayoutVars>
      </dgm:prSet>
      <dgm:spPr/>
    </dgm:pt>
    <dgm:pt modelId="{F130E025-F71D-3D41-A989-930C3339070A}" type="pres">
      <dgm:prSet presAssocID="{519BB2D1-051C-5041-B899-8B1E88120359}" presName="sibTrans" presStyleLbl="node1" presStyleIdx="4" presStyleCnt="5"/>
      <dgm:spPr/>
    </dgm:pt>
  </dgm:ptLst>
  <dgm:cxnLst>
    <dgm:cxn modelId="{4FD6390D-C079-9C4B-BC16-3E63147AD2BC}" srcId="{963AE8A0-636C-6F40-A231-A540FBAB64BF}" destId="{FC630943-BF33-874D-8379-9FD78ACC6B0D}" srcOrd="1" destOrd="0" parTransId="{50F69DC9-2482-C24B-A0B4-C3CA1293E63C}" sibTransId="{5E1B140D-3CF2-8845-BDE1-9EDD53FB968A}"/>
    <dgm:cxn modelId="{6EF99E1F-E39A-7149-B8E1-986918BB20FC}" srcId="{963AE8A0-636C-6F40-A231-A540FBAB64BF}" destId="{C9FCCD07-E91F-A240-AEE8-C631D3C9F2D9}" srcOrd="3" destOrd="0" parTransId="{86D75890-AA45-2A43-A78D-62D4C1FBE7FC}" sibTransId="{F102216E-569B-FB4C-A3AC-8942FC43D1C7}"/>
    <dgm:cxn modelId="{1114DA26-DEC7-E148-8F3D-30BD8994CAA4}" srcId="{963AE8A0-636C-6F40-A231-A540FBAB64BF}" destId="{32730609-BE1B-A947-9F7A-DE73BA321EAB}" srcOrd="4" destOrd="0" parTransId="{BAC6F982-16A4-9041-9BAE-3245227009F6}" sibTransId="{519BB2D1-051C-5041-B899-8B1E88120359}"/>
    <dgm:cxn modelId="{74E21F39-245E-DF42-B1A5-8342380412E4}" type="presOf" srcId="{7FF8EE58-9852-4041-AC63-DEFAF8E58E10}" destId="{5EC24E99-EDF5-8B4A-8CBE-27FB67360529}" srcOrd="0" destOrd="0" presId="urn:microsoft.com/office/officeart/2005/8/layout/cycle1"/>
    <dgm:cxn modelId="{B3EAC654-7B18-8D49-9570-414CCF6ADBBF}" srcId="{963AE8A0-636C-6F40-A231-A540FBAB64BF}" destId="{14D3B95A-6457-6A41-80F5-018629BC7F85}" srcOrd="0" destOrd="0" parTransId="{308B058D-1666-194C-AD31-573D79064436}" sibTransId="{9152C4AD-0D8E-CA41-BA9D-FA8206D20302}"/>
    <dgm:cxn modelId="{905CEE56-2C22-7149-9EDA-526787DE6D52}" type="presOf" srcId="{14D3B95A-6457-6A41-80F5-018629BC7F85}" destId="{FF41BBFE-BF6C-3B43-9165-27D7CD17C140}" srcOrd="0" destOrd="0" presId="urn:microsoft.com/office/officeart/2005/8/layout/cycle1"/>
    <dgm:cxn modelId="{4D760A60-BEAC-AE40-920C-247B0D22DB56}" type="presOf" srcId="{5E1B140D-3CF2-8845-BDE1-9EDD53FB968A}" destId="{8B4450F9-B500-FB4F-A0C0-B66F277063F7}" srcOrd="0" destOrd="0" presId="urn:microsoft.com/office/officeart/2005/8/layout/cycle1"/>
    <dgm:cxn modelId="{DFF3E991-CE9C-E347-B6DE-CE7C07809A41}" type="presOf" srcId="{963AE8A0-636C-6F40-A231-A540FBAB64BF}" destId="{0C7270CB-F127-E84D-A592-C3939AF4F950}" srcOrd="0" destOrd="0" presId="urn:microsoft.com/office/officeart/2005/8/layout/cycle1"/>
    <dgm:cxn modelId="{7607C8B5-F3D0-F444-A294-95F6E78E61D5}" type="presOf" srcId="{F102216E-569B-FB4C-A3AC-8942FC43D1C7}" destId="{BA01A9EF-1FC1-C347-8DCD-AA0DA68DD5B5}" srcOrd="0" destOrd="0" presId="urn:microsoft.com/office/officeart/2005/8/layout/cycle1"/>
    <dgm:cxn modelId="{617DD1B7-8A68-0B44-894D-87E14964D072}" type="presOf" srcId="{D60E983E-7010-1945-A14B-A0200A9213D0}" destId="{0A8791FA-A128-594F-8F5B-0D3C39E3FEEF}" srcOrd="0" destOrd="0" presId="urn:microsoft.com/office/officeart/2005/8/layout/cycle1"/>
    <dgm:cxn modelId="{45F011B9-E583-184D-9931-B809B3694B26}" type="presOf" srcId="{9152C4AD-0D8E-CA41-BA9D-FA8206D20302}" destId="{4ECA59AA-CDF4-CF4A-8C1E-B212D9C232EA}" srcOrd="0" destOrd="0" presId="urn:microsoft.com/office/officeart/2005/8/layout/cycle1"/>
    <dgm:cxn modelId="{CEA085C0-8FA8-BE4C-8850-8387963A13B2}" type="presOf" srcId="{32730609-BE1B-A947-9F7A-DE73BA321EAB}" destId="{B51A3A34-5A36-B44A-9C67-1E1EFA432195}" srcOrd="0" destOrd="0" presId="urn:microsoft.com/office/officeart/2005/8/layout/cycle1"/>
    <dgm:cxn modelId="{25C757CD-0610-4E44-9C2F-86DE5C7AC524}" srcId="{963AE8A0-636C-6F40-A231-A540FBAB64BF}" destId="{7FF8EE58-9852-4041-AC63-DEFAF8E58E10}" srcOrd="2" destOrd="0" parTransId="{A3B26477-699D-A843-9EBC-C00F81BCD220}" sibTransId="{D60E983E-7010-1945-A14B-A0200A9213D0}"/>
    <dgm:cxn modelId="{C56990D4-32B8-CF4F-9558-7D465ACE5937}" type="presOf" srcId="{C9FCCD07-E91F-A240-AEE8-C631D3C9F2D9}" destId="{EEE30FA6-4718-E144-BC67-73982148DAAF}" srcOrd="0" destOrd="0" presId="urn:microsoft.com/office/officeart/2005/8/layout/cycle1"/>
    <dgm:cxn modelId="{619FB0D9-9A68-264D-9618-D4DBF8A2E8B9}" type="presOf" srcId="{FC630943-BF33-874D-8379-9FD78ACC6B0D}" destId="{B47BB0A1-1AA8-904E-9CCF-E9244BDC7974}" srcOrd="0" destOrd="0" presId="urn:microsoft.com/office/officeart/2005/8/layout/cycle1"/>
    <dgm:cxn modelId="{512324F1-0A40-D44A-ADE5-2FB1CBC103CA}" type="presOf" srcId="{519BB2D1-051C-5041-B899-8B1E88120359}" destId="{F130E025-F71D-3D41-A989-930C3339070A}" srcOrd="0" destOrd="0" presId="urn:microsoft.com/office/officeart/2005/8/layout/cycle1"/>
    <dgm:cxn modelId="{98FF9298-E558-FF47-931B-E97E198796DD}" type="presParOf" srcId="{0C7270CB-F127-E84D-A592-C3939AF4F950}" destId="{472BE8CF-CBB3-9543-B084-1E43292B51F2}" srcOrd="0" destOrd="0" presId="urn:microsoft.com/office/officeart/2005/8/layout/cycle1"/>
    <dgm:cxn modelId="{D050304E-2EFB-1C42-AEEB-56855450276F}" type="presParOf" srcId="{0C7270CB-F127-E84D-A592-C3939AF4F950}" destId="{FF41BBFE-BF6C-3B43-9165-27D7CD17C140}" srcOrd="1" destOrd="0" presId="urn:microsoft.com/office/officeart/2005/8/layout/cycle1"/>
    <dgm:cxn modelId="{9044AB6C-AB66-C44B-9146-424431595D94}" type="presParOf" srcId="{0C7270CB-F127-E84D-A592-C3939AF4F950}" destId="{4ECA59AA-CDF4-CF4A-8C1E-B212D9C232EA}" srcOrd="2" destOrd="0" presId="urn:microsoft.com/office/officeart/2005/8/layout/cycle1"/>
    <dgm:cxn modelId="{37BE77B4-99EF-D44E-847B-2A7B6BE5BCB2}" type="presParOf" srcId="{0C7270CB-F127-E84D-A592-C3939AF4F950}" destId="{B59D4791-D51D-B94F-B187-59F56495BB3E}" srcOrd="3" destOrd="0" presId="urn:microsoft.com/office/officeart/2005/8/layout/cycle1"/>
    <dgm:cxn modelId="{73098EFF-6585-6249-80B8-6C0D8FAB185B}" type="presParOf" srcId="{0C7270CB-F127-E84D-A592-C3939AF4F950}" destId="{B47BB0A1-1AA8-904E-9CCF-E9244BDC7974}" srcOrd="4" destOrd="0" presId="urn:microsoft.com/office/officeart/2005/8/layout/cycle1"/>
    <dgm:cxn modelId="{D3322AD7-F82E-B14F-9B01-8A0211F0C16A}" type="presParOf" srcId="{0C7270CB-F127-E84D-A592-C3939AF4F950}" destId="{8B4450F9-B500-FB4F-A0C0-B66F277063F7}" srcOrd="5" destOrd="0" presId="urn:microsoft.com/office/officeart/2005/8/layout/cycle1"/>
    <dgm:cxn modelId="{8A5F49EA-51ED-4C46-8B67-3A1F63024DD5}" type="presParOf" srcId="{0C7270CB-F127-E84D-A592-C3939AF4F950}" destId="{93E99AC9-36B9-AF47-852A-8399AA3D53EC}" srcOrd="6" destOrd="0" presId="urn:microsoft.com/office/officeart/2005/8/layout/cycle1"/>
    <dgm:cxn modelId="{6B5E1536-E0C3-3048-A0F3-766D6C399067}" type="presParOf" srcId="{0C7270CB-F127-E84D-A592-C3939AF4F950}" destId="{5EC24E99-EDF5-8B4A-8CBE-27FB67360529}" srcOrd="7" destOrd="0" presId="urn:microsoft.com/office/officeart/2005/8/layout/cycle1"/>
    <dgm:cxn modelId="{39A940A8-644E-8D49-A95F-CB055326E0F0}" type="presParOf" srcId="{0C7270CB-F127-E84D-A592-C3939AF4F950}" destId="{0A8791FA-A128-594F-8F5B-0D3C39E3FEEF}" srcOrd="8" destOrd="0" presId="urn:microsoft.com/office/officeart/2005/8/layout/cycle1"/>
    <dgm:cxn modelId="{2E5B9E73-3A59-3245-9A7D-C8AF8A94E953}" type="presParOf" srcId="{0C7270CB-F127-E84D-A592-C3939AF4F950}" destId="{F96964AC-F94E-7140-A146-00F017A7C57E}" srcOrd="9" destOrd="0" presId="urn:microsoft.com/office/officeart/2005/8/layout/cycle1"/>
    <dgm:cxn modelId="{7DD75BDC-053F-724F-B9F0-EDF24E851791}" type="presParOf" srcId="{0C7270CB-F127-E84D-A592-C3939AF4F950}" destId="{EEE30FA6-4718-E144-BC67-73982148DAAF}" srcOrd="10" destOrd="0" presId="urn:microsoft.com/office/officeart/2005/8/layout/cycle1"/>
    <dgm:cxn modelId="{12C5C6DA-6C5E-3948-9010-2C53CBB79DD2}" type="presParOf" srcId="{0C7270CB-F127-E84D-A592-C3939AF4F950}" destId="{BA01A9EF-1FC1-C347-8DCD-AA0DA68DD5B5}" srcOrd="11" destOrd="0" presId="urn:microsoft.com/office/officeart/2005/8/layout/cycle1"/>
    <dgm:cxn modelId="{E4D1856E-792F-FE4C-988F-C56425736CEE}" type="presParOf" srcId="{0C7270CB-F127-E84D-A592-C3939AF4F950}" destId="{185D4489-382A-0F42-A759-F4F9277BDF6C}" srcOrd="12" destOrd="0" presId="urn:microsoft.com/office/officeart/2005/8/layout/cycle1"/>
    <dgm:cxn modelId="{CC6AE5FB-33AF-2147-A5F2-B42D80597D80}" type="presParOf" srcId="{0C7270CB-F127-E84D-A592-C3939AF4F950}" destId="{B51A3A34-5A36-B44A-9C67-1E1EFA432195}" srcOrd="13" destOrd="0" presId="urn:microsoft.com/office/officeart/2005/8/layout/cycle1"/>
    <dgm:cxn modelId="{F97CEE8A-4ECD-3A44-812C-A6A14BA2FF90}" type="presParOf" srcId="{0C7270CB-F127-E84D-A592-C3939AF4F950}" destId="{F130E025-F71D-3D41-A989-930C3339070A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63AE8A0-636C-6F40-A231-A540FBAB64BF}" type="doc">
      <dgm:prSet loTypeId="urn:microsoft.com/office/officeart/2005/8/layout/cycle1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14D3B95A-6457-6A41-80F5-018629BC7F85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m:oMathPara>
              </a14:m>
              <a:endParaRPr lang="en-US" sz="2800"/>
            </a:p>
          </dgm:t>
        </dgm:pt>
      </mc:Choice>
      <mc:Fallback xmlns="">
        <dgm:pt modelId="{14D3B95A-6457-6A41-80F5-018629BC7F85}">
          <dgm:prSet phldrT="[Text]" custT="1"/>
          <dgm:spPr/>
          <dgm:t>
            <a:bodyPr/>
            <a:lstStyle/>
            <a:p>
              <a:pPr/>
              <a:r>
                <a:rPr lang="en-US" sz="2800" b="0" i="0">
                  <a:latin typeface="Cambria Math" panose="02040503050406030204" pitchFamily="18" charset="0"/>
                </a:rPr>
                <a:t>𝑠_1,𝐶_1</a:t>
              </a:r>
              <a:endParaRPr lang="en-US" sz="2800"/>
            </a:p>
          </dgm:t>
        </dgm:pt>
      </mc:Fallback>
    </mc:AlternateContent>
    <dgm:pt modelId="{308B058D-1666-194C-AD31-573D79064436}" type="parTrans" cxnId="{B3EAC654-7B18-8D49-9570-414CCF6ADBBF}">
      <dgm:prSet/>
      <dgm:spPr/>
      <dgm:t>
        <a:bodyPr/>
        <a:lstStyle/>
        <a:p>
          <a:endParaRPr lang="en-US" sz="600"/>
        </a:p>
      </dgm:t>
    </dgm:pt>
    <dgm:pt modelId="{9152C4AD-0D8E-CA41-BA9D-FA8206D20302}" type="sibTrans" cxnId="{B3EAC654-7B18-8D49-9570-414CCF6ADBBF}">
      <dgm:prSet/>
      <dgm:spPr/>
      <dgm:t>
        <a:bodyPr/>
        <a:lstStyle/>
        <a:p>
          <a:endParaRPr lang="en-US" sz="1050"/>
        </a:p>
      </dgm:t>
    </dgm:pt>
    <mc:AlternateContent xmlns:mc="http://schemas.openxmlformats.org/markup-compatibility/2006" xmlns:a14="http://schemas.microsoft.com/office/drawing/2010/main">
      <mc:Choice Requires="a14">
        <dgm:pt modelId="{FC630943-BF33-874D-8379-9FD78ACC6B0D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m:oMathPara>
              </a14:m>
              <a:endParaRPr lang="en-US" sz="2800"/>
            </a:p>
          </dgm:t>
        </dgm:pt>
      </mc:Choice>
      <mc:Fallback xmlns="">
        <dgm:pt modelId="{FC630943-BF33-874D-8379-9FD78ACC6B0D}">
          <dgm:prSet phldrT="[Text]" custT="1"/>
          <dgm:spPr/>
          <dgm:t>
            <a:bodyPr/>
            <a:lstStyle/>
            <a:p>
              <a:pPr/>
              <a:r>
                <a:rPr lang="en-US" sz="2800" b="0" i="0">
                  <a:latin typeface="Cambria Math" panose="02040503050406030204" pitchFamily="18" charset="0"/>
                </a:rPr>
                <a:t>𝑠_2,𝐶_2</a:t>
              </a:r>
              <a:endParaRPr lang="en-US" sz="2800"/>
            </a:p>
          </dgm:t>
        </dgm:pt>
      </mc:Fallback>
    </mc:AlternateContent>
    <dgm:pt modelId="{50F69DC9-2482-C24B-A0B4-C3CA1293E63C}" type="parTrans" cxnId="{4FD6390D-C079-9C4B-BC16-3E63147AD2BC}">
      <dgm:prSet/>
      <dgm:spPr/>
      <dgm:t>
        <a:bodyPr/>
        <a:lstStyle/>
        <a:p>
          <a:endParaRPr lang="en-US" sz="600"/>
        </a:p>
      </dgm:t>
    </dgm:pt>
    <dgm:pt modelId="{5E1B140D-3CF2-8845-BDE1-9EDD53FB968A}" type="sibTrans" cxnId="{4FD6390D-C079-9C4B-BC16-3E63147AD2BC}">
      <dgm:prSet/>
      <dgm:spPr/>
      <dgm:t>
        <a:bodyPr/>
        <a:lstStyle/>
        <a:p>
          <a:endParaRPr lang="en-US" sz="1050"/>
        </a:p>
      </dgm:t>
    </dgm:pt>
    <mc:AlternateContent xmlns:mc="http://schemas.openxmlformats.org/markup-compatibility/2006" xmlns:a14="http://schemas.microsoft.com/office/drawing/2010/main">
      <mc:Choice Requires="a14">
        <dgm:pt modelId="{7FF8EE58-9852-4041-AC63-DEFAF8E58E10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m:oMathPara>
              </a14:m>
              <a:endParaRPr lang="en-US" sz="2800"/>
            </a:p>
          </dgm:t>
        </dgm:pt>
      </mc:Choice>
      <mc:Fallback xmlns="">
        <dgm:pt modelId="{7FF8EE58-9852-4041-AC63-DEFAF8E58E10}">
          <dgm:prSet phldrT="[Text]" custT="1"/>
          <dgm:spPr/>
          <dgm:t>
            <a:bodyPr/>
            <a:lstStyle/>
            <a:p>
              <a:pPr/>
              <a:r>
                <a:rPr lang="en-US" sz="2800" b="0" i="0">
                  <a:latin typeface="Cambria Math" panose="02040503050406030204" pitchFamily="18" charset="0"/>
                </a:rPr>
                <a:t>𝑠_3,𝐶_3</a:t>
              </a:r>
              <a:endParaRPr lang="en-US" sz="2800"/>
            </a:p>
          </dgm:t>
        </dgm:pt>
      </mc:Fallback>
    </mc:AlternateContent>
    <dgm:pt modelId="{A3B26477-699D-A843-9EBC-C00F81BCD220}" type="parTrans" cxnId="{25C757CD-0610-4E44-9C2F-86DE5C7AC524}">
      <dgm:prSet/>
      <dgm:spPr/>
      <dgm:t>
        <a:bodyPr/>
        <a:lstStyle/>
        <a:p>
          <a:endParaRPr lang="en-US" sz="600"/>
        </a:p>
      </dgm:t>
    </dgm:pt>
    <dgm:pt modelId="{D60E983E-7010-1945-A14B-A0200A9213D0}" type="sibTrans" cxnId="{25C757CD-0610-4E44-9C2F-86DE5C7AC524}">
      <dgm:prSet/>
      <dgm:spPr/>
      <dgm:t>
        <a:bodyPr/>
        <a:lstStyle/>
        <a:p>
          <a:endParaRPr lang="en-US" sz="1050"/>
        </a:p>
      </dgm:t>
    </dgm:pt>
    <mc:AlternateContent xmlns:mc="http://schemas.openxmlformats.org/markup-compatibility/2006" xmlns:a14="http://schemas.microsoft.com/office/drawing/2010/main">
      <mc:Choice Requires="a14">
        <dgm:pt modelId="{C9FCCD07-E91F-A240-AEE8-C631D3C9F2D9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m:oMathPara>
              </a14:m>
              <a:endParaRPr lang="en-US" sz="2800"/>
            </a:p>
          </dgm:t>
        </dgm:pt>
      </mc:Choice>
      <mc:Fallback xmlns="">
        <dgm:pt modelId="{C9FCCD07-E91F-A240-AEE8-C631D3C9F2D9}">
          <dgm:prSet phldrT="[Text]" custT="1"/>
          <dgm:spPr/>
          <dgm:t>
            <a:bodyPr/>
            <a:lstStyle/>
            <a:p>
              <a:pPr/>
              <a:r>
                <a:rPr lang="en-US" sz="2800" b="0" i="0">
                  <a:latin typeface="Cambria Math" panose="02040503050406030204" pitchFamily="18" charset="0"/>
                </a:rPr>
                <a:t>𝑠_4,𝐶_4</a:t>
              </a:r>
              <a:endParaRPr lang="en-US" sz="2800"/>
            </a:p>
          </dgm:t>
        </dgm:pt>
      </mc:Fallback>
    </mc:AlternateContent>
    <dgm:pt modelId="{86D75890-AA45-2A43-A78D-62D4C1FBE7FC}" type="parTrans" cxnId="{6EF99E1F-E39A-7149-B8E1-986918BB20FC}">
      <dgm:prSet/>
      <dgm:spPr/>
      <dgm:t>
        <a:bodyPr/>
        <a:lstStyle/>
        <a:p>
          <a:endParaRPr lang="en-US" sz="600"/>
        </a:p>
      </dgm:t>
    </dgm:pt>
    <dgm:pt modelId="{F102216E-569B-FB4C-A3AC-8942FC43D1C7}" type="sibTrans" cxnId="{6EF99E1F-E39A-7149-B8E1-986918BB20FC}">
      <dgm:prSet/>
      <dgm:spPr/>
      <dgm:t>
        <a:bodyPr/>
        <a:lstStyle/>
        <a:p>
          <a:endParaRPr lang="en-US" sz="1050"/>
        </a:p>
      </dgm:t>
    </dgm:pt>
    <mc:AlternateContent xmlns:mc="http://schemas.openxmlformats.org/markup-compatibility/2006" xmlns:a14="http://schemas.microsoft.com/office/drawing/2010/main">
      <mc:Choice Requires="a14">
        <dgm:pt modelId="{32730609-BE1B-A947-9F7A-DE73BA321EAB}">
          <dgm:prSet phldrT="[Text]" custT="1"/>
          <dgm:spPr/>
          <dgm:t>
            <a:bodyPr/>
            <a:lstStyle/>
            <a:p>
              <a:pPr rtl="0"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m:oMathPara>
              </a14:m>
              <a:endParaRPr lang="en-US" sz="2800" dirty="0"/>
            </a:p>
          </dgm:t>
        </dgm:pt>
      </mc:Choice>
      <mc:Fallback xmlns="">
        <dgm:pt modelId="{32730609-BE1B-A947-9F7A-DE73BA321EAB}">
          <dgm:prSet phldrT="[Text]" custT="1"/>
          <dgm:spPr/>
          <dgm:t>
            <a:bodyPr/>
            <a:lstStyle/>
            <a:p>
              <a:pPr rtl="0"/>
              <a:r>
                <a:rPr lang="en-US" sz="2800" b="0" i="0">
                  <a:latin typeface="Cambria Math" panose="02040503050406030204" pitchFamily="18" charset="0"/>
                </a:rPr>
                <a:t>𝑠_0,𝐶_0</a:t>
              </a:r>
              <a:endParaRPr lang="en-US" sz="2800" dirty="0"/>
            </a:p>
          </dgm:t>
        </dgm:pt>
      </mc:Fallback>
    </mc:AlternateContent>
    <dgm:pt modelId="{BAC6F982-16A4-9041-9BAE-3245227009F6}" type="parTrans" cxnId="{1114DA26-DEC7-E148-8F3D-30BD8994CAA4}">
      <dgm:prSet/>
      <dgm:spPr/>
      <dgm:t>
        <a:bodyPr/>
        <a:lstStyle/>
        <a:p>
          <a:endParaRPr lang="en-US" sz="600"/>
        </a:p>
      </dgm:t>
    </dgm:pt>
    <dgm:pt modelId="{519BB2D1-051C-5041-B899-8B1E88120359}" type="sibTrans" cxnId="{1114DA26-DEC7-E148-8F3D-30BD8994CAA4}">
      <dgm:prSet/>
      <dgm:spPr/>
      <dgm:t>
        <a:bodyPr/>
        <a:lstStyle/>
        <a:p>
          <a:endParaRPr lang="en-US" sz="1050"/>
        </a:p>
      </dgm:t>
    </dgm:pt>
    <dgm:pt modelId="{0C7270CB-F127-E84D-A592-C3939AF4F950}" type="pres">
      <dgm:prSet presAssocID="{963AE8A0-636C-6F40-A231-A540FBAB64BF}" presName="cycle" presStyleCnt="0">
        <dgm:presLayoutVars>
          <dgm:dir/>
          <dgm:resizeHandles val="exact"/>
        </dgm:presLayoutVars>
      </dgm:prSet>
      <dgm:spPr/>
    </dgm:pt>
    <dgm:pt modelId="{472BE8CF-CBB3-9543-B084-1E43292B51F2}" type="pres">
      <dgm:prSet presAssocID="{14D3B95A-6457-6A41-80F5-018629BC7F85}" presName="dummy" presStyleCnt="0"/>
      <dgm:spPr/>
    </dgm:pt>
    <dgm:pt modelId="{FF41BBFE-BF6C-3B43-9165-27D7CD17C140}" type="pres">
      <dgm:prSet presAssocID="{14D3B95A-6457-6A41-80F5-018629BC7F85}" presName="node" presStyleLbl="revTx" presStyleIdx="0" presStyleCnt="5">
        <dgm:presLayoutVars>
          <dgm:bulletEnabled val="1"/>
        </dgm:presLayoutVars>
      </dgm:prSet>
      <dgm:spPr/>
    </dgm:pt>
    <dgm:pt modelId="{4ECA59AA-CDF4-CF4A-8C1E-B212D9C232EA}" type="pres">
      <dgm:prSet presAssocID="{9152C4AD-0D8E-CA41-BA9D-FA8206D20302}" presName="sibTrans" presStyleLbl="node1" presStyleIdx="0" presStyleCnt="5"/>
      <dgm:spPr/>
    </dgm:pt>
    <dgm:pt modelId="{B59D4791-D51D-B94F-B187-59F56495BB3E}" type="pres">
      <dgm:prSet presAssocID="{FC630943-BF33-874D-8379-9FD78ACC6B0D}" presName="dummy" presStyleCnt="0"/>
      <dgm:spPr/>
    </dgm:pt>
    <dgm:pt modelId="{B47BB0A1-1AA8-904E-9CCF-E9244BDC7974}" type="pres">
      <dgm:prSet presAssocID="{FC630943-BF33-874D-8379-9FD78ACC6B0D}" presName="node" presStyleLbl="revTx" presStyleIdx="1" presStyleCnt="5">
        <dgm:presLayoutVars>
          <dgm:bulletEnabled val="1"/>
        </dgm:presLayoutVars>
      </dgm:prSet>
      <dgm:spPr/>
    </dgm:pt>
    <dgm:pt modelId="{8B4450F9-B500-FB4F-A0C0-B66F277063F7}" type="pres">
      <dgm:prSet presAssocID="{5E1B140D-3CF2-8845-BDE1-9EDD53FB968A}" presName="sibTrans" presStyleLbl="node1" presStyleIdx="1" presStyleCnt="5"/>
      <dgm:spPr/>
    </dgm:pt>
    <dgm:pt modelId="{93E99AC9-36B9-AF47-852A-8399AA3D53EC}" type="pres">
      <dgm:prSet presAssocID="{7FF8EE58-9852-4041-AC63-DEFAF8E58E10}" presName="dummy" presStyleCnt="0"/>
      <dgm:spPr/>
    </dgm:pt>
    <dgm:pt modelId="{5EC24E99-EDF5-8B4A-8CBE-27FB67360529}" type="pres">
      <dgm:prSet presAssocID="{7FF8EE58-9852-4041-AC63-DEFAF8E58E10}" presName="node" presStyleLbl="revTx" presStyleIdx="2" presStyleCnt="5">
        <dgm:presLayoutVars>
          <dgm:bulletEnabled val="1"/>
        </dgm:presLayoutVars>
      </dgm:prSet>
      <dgm:spPr/>
    </dgm:pt>
    <dgm:pt modelId="{0A8791FA-A128-594F-8F5B-0D3C39E3FEEF}" type="pres">
      <dgm:prSet presAssocID="{D60E983E-7010-1945-A14B-A0200A9213D0}" presName="sibTrans" presStyleLbl="node1" presStyleIdx="2" presStyleCnt="5"/>
      <dgm:spPr/>
    </dgm:pt>
    <dgm:pt modelId="{F96964AC-F94E-7140-A146-00F017A7C57E}" type="pres">
      <dgm:prSet presAssocID="{C9FCCD07-E91F-A240-AEE8-C631D3C9F2D9}" presName="dummy" presStyleCnt="0"/>
      <dgm:spPr/>
    </dgm:pt>
    <dgm:pt modelId="{EEE30FA6-4718-E144-BC67-73982148DAAF}" type="pres">
      <dgm:prSet presAssocID="{C9FCCD07-E91F-A240-AEE8-C631D3C9F2D9}" presName="node" presStyleLbl="revTx" presStyleIdx="3" presStyleCnt="5">
        <dgm:presLayoutVars>
          <dgm:bulletEnabled val="1"/>
        </dgm:presLayoutVars>
      </dgm:prSet>
      <dgm:spPr/>
    </dgm:pt>
    <dgm:pt modelId="{BA01A9EF-1FC1-C347-8DCD-AA0DA68DD5B5}" type="pres">
      <dgm:prSet presAssocID="{F102216E-569B-FB4C-A3AC-8942FC43D1C7}" presName="sibTrans" presStyleLbl="node1" presStyleIdx="3" presStyleCnt="5"/>
      <dgm:spPr/>
    </dgm:pt>
    <dgm:pt modelId="{185D4489-382A-0F42-A759-F4F9277BDF6C}" type="pres">
      <dgm:prSet presAssocID="{32730609-BE1B-A947-9F7A-DE73BA321EAB}" presName="dummy" presStyleCnt="0"/>
      <dgm:spPr/>
    </dgm:pt>
    <dgm:pt modelId="{B51A3A34-5A36-B44A-9C67-1E1EFA432195}" type="pres">
      <dgm:prSet presAssocID="{32730609-BE1B-A947-9F7A-DE73BA321EAB}" presName="node" presStyleLbl="revTx" presStyleIdx="4" presStyleCnt="5">
        <dgm:presLayoutVars>
          <dgm:bulletEnabled val="1"/>
        </dgm:presLayoutVars>
      </dgm:prSet>
      <dgm:spPr/>
    </dgm:pt>
    <dgm:pt modelId="{F130E025-F71D-3D41-A989-930C3339070A}" type="pres">
      <dgm:prSet presAssocID="{519BB2D1-051C-5041-B899-8B1E88120359}" presName="sibTrans" presStyleLbl="node1" presStyleIdx="4" presStyleCnt="5"/>
      <dgm:spPr/>
    </dgm:pt>
  </dgm:ptLst>
  <dgm:cxnLst>
    <dgm:cxn modelId="{4FD6390D-C079-9C4B-BC16-3E63147AD2BC}" srcId="{963AE8A0-636C-6F40-A231-A540FBAB64BF}" destId="{FC630943-BF33-874D-8379-9FD78ACC6B0D}" srcOrd="1" destOrd="0" parTransId="{50F69DC9-2482-C24B-A0B4-C3CA1293E63C}" sibTransId="{5E1B140D-3CF2-8845-BDE1-9EDD53FB968A}"/>
    <dgm:cxn modelId="{6EF99E1F-E39A-7149-B8E1-986918BB20FC}" srcId="{963AE8A0-636C-6F40-A231-A540FBAB64BF}" destId="{C9FCCD07-E91F-A240-AEE8-C631D3C9F2D9}" srcOrd="3" destOrd="0" parTransId="{86D75890-AA45-2A43-A78D-62D4C1FBE7FC}" sibTransId="{F102216E-569B-FB4C-A3AC-8942FC43D1C7}"/>
    <dgm:cxn modelId="{1114DA26-DEC7-E148-8F3D-30BD8994CAA4}" srcId="{963AE8A0-636C-6F40-A231-A540FBAB64BF}" destId="{32730609-BE1B-A947-9F7A-DE73BA321EAB}" srcOrd="4" destOrd="0" parTransId="{BAC6F982-16A4-9041-9BAE-3245227009F6}" sibTransId="{519BB2D1-051C-5041-B899-8B1E88120359}"/>
    <dgm:cxn modelId="{74E21F39-245E-DF42-B1A5-8342380412E4}" type="presOf" srcId="{7FF8EE58-9852-4041-AC63-DEFAF8E58E10}" destId="{5EC24E99-EDF5-8B4A-8CBE-27FB67360529}" srcOrd="0" destOrd="0" presId="urn:microsoft.com/office/officeart/2005/8/layout/cycle1"/>
    <dgm:cxn modelId="{B3EAC654-7B18-8D49-9570-414CCF6ADBBF}" srcId="{963AE8A0-636C-6F40-A231-A540FBAB64BF}" destId="{14D3B95A-6457-6A41-80F5-018629BC7F85}" srcOrd="0" destOrd="0" parTransId="{308B058D-1666-194C-AD31-573D79064436}" sibTransId="{9152C4AD-0D8E-CA41-BA9D-FA8206D20302}"/>
    <dgm:cxn modelId="{905CEE56-2C22-7149-9EDA-526787DE6D52}" type="presOf" srcId="{14D3B95A-6457-6A41-80F5-018629BC7F85}" destId="{FF41BBFE-BF6C-3B43-9165-27D7CD17C140}" srcOrd="0" destOrd="0" presId="urn:microsoft.com/office/officeart/2005/8/layout/cycle1"/>
    <dgm:cxn modelId="{4D760A60-BEAC-AE40-920C-247B0D22DB56}" type="presOf" srcId="{5E1B140D-3CF2-8845-BDE1-9EDD53FB968A}" destId="{8B4450F9-B500-FB4F-A0C0-B66F277063F7}" srcOrd="0" destOrd="0" presId="urn:microsoft.com/office/officeart/2005/8/layout/cycle1"/>
    <dgm:cxn modelId="{DFF3E991-CE9C-E347-B6DE-CE7C07809A41}" type="presOf" srcId="{963AE8A0-636C-6F40-A231-A540FBAB64BF}" destId="{0C7270CB-F127-E84D-A592-C3939AF4F950}" srcOrd="0" destOrd="0" presId="urn:microsoft.com/office/officeart/2005/8/layout/cycle1"/>
    <dgm:cxn modelId="{7607C8B5-F3D0-F444-A294-95F6E78E61D5}" type="presOf" srcId="{F102216E-569B-FB4C-A3AC-8942FC43D1C7}" destId="{BA01A9EF-1FC1-C347-8DCD-AA0DA68DD5B5}" srcOrd="0" destOrd="0" presId="urn:microsoft.com/office/officeart/2005/8/layout/cycle1"/>
    <dgm:cxn modelId="{617DD1B7-8A68-0B44-894D-87E14964D072}" type="presOf" srcId="{D60E983E-7010-1945-A14B-A0200A9213D0}" destId="{0A8791FA-A128-594F-8F5B-0D3C39E3FEEF}" srcOrd="0" destOrd="0" presId="urn:microsoft.com/office/officeart/2005/8/layout/cycle1"/>
    <dgm:cxn modelId="{45F011B9-E583-184D-9931-B809B3694B26}" type="presOf" srcId="{9152C4AD-0D8E-CA41-BA9D-FA8206D20302}" destId="{4ECA59AA-CDF4-CF4A-8C1E-B212D9C232EA}" srcOrd="0" destOrd="0" presId="urn:microsoft.com/office/officeart/2005/8/layout/cycle1"/>
    <dgm:cxn modelId="{CEA085C0-8FA8-BE4C-8850-8387963A13B2}" type="presOf" srcId="{32730609-BE1B-A947-9F7A-DE73BA321EAB}" destId="{B51A3A34-5A36-B44A-9C67-1E1EFA432195}" srcOrd="0" destOrd="0" presId="urn:microsoft.com/office/officeart/2005/8/layout/cycle1"/>
    <dgm:cxn modelId="{25C757CD-0610-4E44-9C2F-86DE5C7AC524}" srcId="{963AE8A0-636C-6F40-A231-A540FBAB64BF}" destId="{7FF8EE58-9852-4041-AC63-DEFAF8E58E10}" srcOrd="2" destOrd="0" parTransId="{A3B26477-699D-A843-9EBC-C00F81BCD220}" sibTransId="{D60E983E-7010-1945-A14B-A0200A9213D0}"/>
    <dgm:cxn modelId="{C56990D4-32B8-CF4F-9558-7D465ACE5937}" type="presOf" srcId="{C9FCCD07-E91F-A240-AEE8-C631D3C9F2D9}" destId="{EEE30FA6-4718-E144-BC67-73982148DAAF}" srcOrd="0" destOrd="0" presId="urn:microsoft.com/office/officeart/2005/8/layout/cycle1"/>
    <dgm:cxn modelId="{619FB0D9-9A68-264D-9618-D4DBF8A2E8B9}" type="presOf" srcId="{FC630943-BF33-874D-8379-9FD78ACC6B0D}" destId="{B47BB0A1-1AA8-904E-9CCF-E9244BDC7974}" srcOrd="0" destOrd="0" presId="urn:microsoft.com/office/officeart/2005/8/layout/cycle1"/>
    <dgm:cxn modelId="{512324F1-0A40-D44A-ADE5-2FB1CBC103CA}" type="presOf" srcId="{519BB2D1-051C-5041-B899-8B1E88120359}" destId="{F130E025-F71D-3D41-A989-930C3339070A}" srcOrd="0" destOrd="0" presId="urn:microsoft.com/office/officeart/2005/8/layout/cycle1"/>
    <dgm:cxn modelId="{98FF9298-E558-FF47-931B-E97E198796DD}" type="presParOf" srcId="{0C7270CB-F127-E84D-A592-C3939AF4F950}" destId="{472BE8CF-CBB3-9543-B084-1E43292B51F2}" srcOrd="0" destOrd="0" presId="urn:microsoft.com/office/officeart/2005/8/layout/cycle1"/>
    <dgm:cxn modelId="{D050304E-2EFB-1C42-AEEB-56855450276F}" type="presParOf" srcId="{0C7270CB-F127-E84D-A592-C3939AF4F950}" destId="{FF41BBFE-BF6C-3B43-9165-27D7CD17C140}" srcOrd="1" destOrd="0" presId="urn:microsoft.com/office/officeart/2005/8/layout/cycle1"/>
    <dgm:cxn modelId="{9044AB6C-AB66-C44B-9146-424431595D94}" type="presParOf" srcId="{0C7270CB-F127-E84D-A592-C3939AF4F950}" destId="{4ECA59AA-CDF4-CF4A-8C1E-B212D9C232EA}" srcOrd="2" destOrd="0" presId="urn:microsoft.com/office/officeart/2005/8/layout/cycle1"/>
    <dgm:cxn modelId="{37BE77B4-99EF-D44E-847B-2A7B6BE5BCB2}" type="presParOf" srcId="{0C7270CB-F127-E84D-A592-C3939AF4F950}" destId="{B59D4791-D51D-B94F-B187-59F56495BB3E}" srcOrd="3" destOrd="0" presId="urn:microsoft.com/office/officeart/2005/8/layout/cycle1"/>
    <dgm:cxn modelId="{73098EFF-6585-6249-80B8-6C0D8FAB185B}" type="presParOf" srcId="{0C7270CB-F127-E84D-A592-C3939AF4F950}" destId="{B47BB0A1-1AA8-904E-9CCF-E9244BDC7974}" srcOrd="4" destOrd="0" presId="urn:microsoft.com/office/officeart/2005/8/layout/cycle1"/>
    <dgm:cxn modelId="{D3322AD7-F82E-B14F-9B01-8A0211F0C16A}" type="presParOf" srcId="{0C7270CB-F127-E84D-A592-C3939AF4F950}" destId="{8B4450F9-B500-FB4F-A0C0-B66F277063F7}" srcOrd="5" destOrd="0" presId="urn:microsoft.com/office/officeart/2005/8/layout/cycle1"/>
    <dgm:cxn modelId="{8A5F49EA-51ED-4C46-8B67-3A1F63024DD5}" type="presParOf" srcId="{0C7270CB-F127-E84D-A592-C3939AF4F950}" destId="{93E99AC9-36B9-AF47-852A-8399AA3D53EC}" srcOrd="6" destOrd="0" presId="urn:microsoft.com/office/officeart/2005/8/layout/cycle1"/>
    <dgm:cxn modelId="{6B5E1536-E0C3-3048-A0F3-766D6C399067}" type="presParOf" srcId="{0C7270CB-F127-E84D-A592-C3939AF4F950}" destId="{5EC24E99-EDF5-8B4A-8CBE-27FB67360529}" srcOrd="7" destOrd="0" presId="urn:microsoft.com/office/officeart/2005/8/layout/cycle1"/>
    <dgm:cxn modelId="{39A940A8-644E-8D49-A95F-CB055326E0F0}" type="presParOf" srcId="{0C7270CB-F127-E84D-A592-C3939AF4F950}" destId="{0A8791FA-A128-594F-8F5B-0D3C39E3FEEF}" srcOrd="8" destOrd="0" presId="urn:microsoft.com/office/officeart/2005/8/layout/cycle1"/>
    <dgm:cxn modelId="{2E5B9E73-3A59-3245-9A7D-C8AF8A94E953}" type="presParOf" srcId="{0C7270CB-F127-E84D-A592-C3939AF4F950}" destId="{F96964AC-F94E-7140-A146-00F017A7C57E}" srcOrd="9" destOrd="0" presId="urn:microsoft.com/office/officeart/2005/8/layout/cycle1"/>
    <dgm:cxn modelId="{7DD75BDC-053F-724F-B9F0-EDF24E851791}" type="presParOf" srcId="{0C7270CB-F127-E84D-A592-C3939AF4F950}" destId="{EEE30FA6-4718-E144-BC67-73982148DAAF}" srcOrd="10" destOrd="0" presId="urn:microsoft.com/office/officeart/2005/8/layout/cycle1"/>
    <dgm:cxn modelId="{12C5C6DA-6C5E-3948-9010-2C53CBB79DD2}" type="presParOf" srcId="{0C7270CB-F127-E84D-A592-C3939AF4F950}" destId="{BA01A9EF-1FC1-C347-8DCD-AA0DA68DD5B5}" srcOrd="11" destOrd="0" presId="urn:microsoft.com/office/officeart/2005/8/layout/cycle1"/>
    <dgm:cxn modelId="{E4D1856E-792F-FE4C-988F-C56425736CEE}" type="presParOf" srcId="{0C7270CB-F127-E84D-A592-C3939AF4F950}" destId="{185D4489-382A-0F42-A759-F4F9277BDF6C}" srcOrd="12" destOrd="0" presId="urn:microsoft.com/office/officeart/2005/8/layout/cycle1"/>
    <dgm:cxn modelId="{CC6AE5FB-33AF-2147-A5F2-B42D80597D80}" type="presParOf" srcId="{0C7270CB-F127-E84D-A592-C3939AF4F950}" destId="{B51A3A34-5A36-B44A-9C67-1E1EFA432195}" srcOrd="13" destOrd="0" presId="urn:microsoft.com/office/officeart/2005/8/layout/cycle1"/>
    <dgm:cxn modelId="{F97CEE8A-4ECD-3A44-812C-A6A14BA2FF90}" type="presParOf" srcId="{0C7270CB-F127-E84D-A592-C3939AF4F950}" destId="{F130E025-F71D-3D41-A989-930C3339070A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63AE8A0-636C-6F40-A231-A540FBAB64BF}" type="doc">
      <dgm:prSet loTypeId="urn:microsoft.com/office/officeart/2005/8/layout/cycle1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4D3B95A-6457-6A41-80F5-018629BC7F85}">
      <dgm:prSet phldrT="[Text]" custT="1"/>
      <dgm:spPr>
        <a:blipFill>
          <a:blip xmlns:r="http://schemas.openxmlformats.org/officeDocument/2006/relationships" r:embed="rId1"/>
          <a:stretch>
            <a:fillRect l="-1235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308B058D-1666-194C-AD31-573D79064436}" type="parTrans" cxnId="{B3EAC654-7B18-8D49-9570-414CCF6ADBBF}">
      <dgm:prSet/>
      <dgm:spPr/>
      <dgm:t>
        <a:bodyPr/>
        <a:lstStyle/>
        <a:p>
          <a:endParaRPr lang="en-US" sz="600"/>
        </a:p>
      </dgm:t>
    </dgm:pt>
    <dgm:pt modelId="{9152C4AD-0D8E-CA41-BA9D-FA8206D20302}" type="sibTrans" cxnId="{B3EAC654-7B18-8D49-9570-414CCF6ADBBF}">
      <dgm:prSet/>
      <dgm:spPr/>
      <dgm:t>
        <a:bodyPr/>
        <a:lstStyle/>
        <a:p>
          <a:endParaRPr lang="en-US" sz="1050"/>
        </a:p>
      </dgm:t>
    </dgm:pt>
    <dgm:pt modelId="{FC630943-BF33-874D-8379-9FD78ACC6B0D}">
      <dgm:prSet phldrT="[Text]" custT="1"/>
      <dgm:spPr>
        <a:blipFill>
          <a:blip xmlns:r="http://schemas.openxmlformats.org/officeDocument/2006/relationships" r:embed="rId2"/>
          <a:stretch>
            <a:fillRect l="-1235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50F69DC9-2482-C24B-A0B4-C3CA1293E63C}" type="parTrans" cxnId="{4FD6390D-C079-9C4B-BC16-3E63147AD2BC}">
      <dgm:prSet/>
      <dgm:spPr/>
      <dgm:t>
        <a:bodyPr/>
        <a:lstStyle/>
        <a:p>
          <a:endParaRPr lang="en-US" sz="600"/>
        </a:p>
      </dgm:t>
    </dgm:pt>
    <dgm:pt modelId="{5E1B140D-3CF2-8845-BDE1-9EDD53FB968A}" type="sibTrans" cxnId="{4FD6390D-C079-9C4B-BC16-3E63147AD2BC}">
      <dgm:prSet/>
      <dgm:spPr/>
      <dgm:t>
        <a:bodyPr/>
        <a:lstStyle/>
        <a:p>
          <a:endParaRPr lang="en-US" sz="1050"/>
        </a:p>
      </dgm:t>
    </dgm:pt>
    <dgm:pt modelId="{7FF8EE58-9852-4041-AC63-DEFAF8E58E10}">
      <dgm:prSet phldrT="[Text]" custT="1"/>
      <dgm:spPr>
        <a:blipFill>
          <a:blip xmlns:r="http://schemas.openxmlformats.org/officeDocument/2006/relationships" r:embed="rId3"/>
          <a:stretch>
            <a:fillRect l="-1220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A3B26477-699D-A843-9EBC-C00F81BCD220}" type="parTrans" cxnId="{25C757CD-0610-4E44-9C2F-86DE5C7AC524}">
      <dgm:prSet/>
      <dgm:spPr/>
      <dgm:t>
        <a:bodyPr/>
        <a:lstStyle/>
        <a:p>
          <a:endParaRPr lang="en-US" sz="600"/>
        </a:p>
      </dgm:t>
    </dgm:pt>
    <dgm:pt modelId="{D60E983E-7010-1945-A14B-A0200A9213D0}" type="sibTrans" cxnId="{25C757CD-0610-4E44-9C2F-86DE5C7AC524}">
      <dgm:prSet/>
      <dgm:spPr/>
      <dgm:t>
        <a:bodyPr/>
        <a:lstStyle/>
        <a:p>
          <a:endParaRPr lang="en-US" sz="1050"/>
        </a:p>
      </dgm:t>
    </dgm:pt>
    <dgm:pt modelId="{C9FCCD07-E91F-A240-AEE8-C631D3C9F2D9}">
      <dgm:prSet phldrT="[Text]" custT="1"/>
      <dgm:spPr>
        <a:blipFill>
          <a:blip xmlns:r="http://schemas.openxmlformats.org/officeDocument/2006/relationships" r:embed="rId4"/>
          <a:stretch>
            <a:fillRect l="-2469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86D75890-AA45-2A43-A78D-62D4C1FBE7FC}" type="parTrans" cxnId="{6EF99E1F-E39A-7149-B8E1-986918BB20FC}">
      <dgm:prSet/>
      <dgm:spPr/>
      <dgm:t>
        <a:bodyPr/>
        <a:lstStyle/>
        <a:p>
          <a:endParaRPr lang="en-US" sz="600"/>
        </a:p>
      </dgm:t>
    </dgm:pt>
    <dgm:pt modelId="{F102216E-569B-FB4C-A3AC-8942FC43D1C7}" type="sibTrans" cxnId="{6EF99E1F-E39A-7149-B8E1-986918BB20FC}">
      <dgm:prSet/>
      <dgm:spPr/>
      <dgm:t>
        <a:bodyPr/>
        <a:lstStyle/>
        <a:p>
          <a:endParaRPr lang="en-US" sz="1050"/>
        </a:p>
      </dgm:t>
    </dgm:pt>
    <dgm:pt modelId="{32730609-BE1B-A947-9F7A-DE73BA321EAB}">
      <dgm:prSet phldrT="[Text]" custT="1"/>
      <dgm:spPr>
        <a:blipFill>
          <a:blip xmlns:r="http://schemas.openxmlformats.org/officeDocument/2006/relationships" r:embed="rId5"/>
          <a:stretch>
            <a:fillRect l="-2469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BAC6F982-16A4-9041-9BAE-3245227009F6}" type="parTrans" cxnId="{1114DA26-DEC7-E148-8F3D-30BD8994CAA4}">
      <dgm:prSet/>
      <dgm:spPr/>
      <dgm:t>
        <a:bodyPr/>
        <a:lstStyle/>
        <a:p>
          <a:endParaRPr lang="en-US" sz="600"/>
        </a:p>
      </dgm:t>
    </dgm:pt>
    <dgm:pt modelId="{519BB2D1-051C-5041-B899-8B1E88120359}" type="sibTrans" cxnId="{1114DA26-DEC7-E148-8F3D-30BD8994CAA4}">
      <dgm:prSet/>
      <dgm:spPr/>
      <dgm:t>
        <a:bodyPr/>
        <a:lstStyle/>
        <a:p>
          <a:endParaRPr lang="en-US" sz="1050"/>
        </a:p>
      </dgm:t>
    </dgm:pt>
    <dgm:pt modelId="{0C7270CB-F127-E84D-A592-C3939AF4F950}" type="pres">
      <dgm:prSet presAssocID="{963AE8A0-636C-6F40-A231-A540FBAB64BF}" presName="cycle" presStyleCnt="0">
        <dgm:presLayoutVars>
          <dgm:dir/>
          <dgm:resizeHandles val="exact"/>
        </dgm:presLayoutVars>
      </dgm:prSet>
      <dgm:spPr/>
    </dgm:pt>
    <dgm:pt modelId="{472BE8CF-CBB3-9543-B084-1E43292B51F2}" type="pres">
      <dgm:prSet presAssocID="{14D3B95A-6457-6A41-80F5-018629BC7F85}" presName="dummy" presStyleCnt="0"/>
      <dgm:spPr/>
    </dgm:pt>
    <dgm:pt modelId="{FF41BBFE-BF6C-3B43-9165-27D7CD17C140}" type="pres">
      <dgm:prSet presAssocID="{14D3B95A-6457-6A41-80F5-018629BC7F85}" presName="node" presStyleLbl="revTx" presStyleIdx="0" presStyleCnt="5">
        <dgm:presLayoutVars>
          <dgm:bulletEnabled val="1"/>
        </dgm:presLayoutVars>
      </dgm:prSet>
      <dgm:spPr/>
    </dgm:pt>
    <dgm:pt modelId="{4ECA59AA-CDF4-CF4A-8C1E-B212D9C232EA}" type="pres">
      <dgm:prSet presAssocID="{9152C4AD-0D8E-CA41-BA9D-FA8206D20302}" presName="sibTrans" presStyleLbl="node1" presStyleIdx="0" presStyleCnt="5"/>
      <dgm:spPr/>
    </dgm:pt>
    <dgm:pt modelId="{B59D4791-D51D-B94F-B187-59F56495BB3E}" type="pres">
      <dgm:prSet presAssocID="{FC630943-BF33-874D-8379-9FD78ACC6B0D}" presName="dummy" presStyleCnt="0"/>
      <dgm:spPr/>
    </dgm:pt>
    <dgm:pt modelId="{B47BB0A1-1AA8-904E-9CCF-E9244BDC7974}" type="pres">
      <dgm:prSet presAssocID="{FC630943-BF33-874D-8379-9FD78ACC6B0D}" presName="node" presStyleLbl="revTx" presStyleIdx="1" presStyleCnt="5">
        <dgm:presLayoutVars>
          <dgm:bulletEnabled val="1"/>
        </dgm:presLayoutVars>
      </dgm:prSet>
      <dgm:spPr/>
    </dgm:pt>
    <dgm:pt modelId="{8B4450F9-B500-FB4F-A0C0-B66F277063F7}" type="pres">
      <dgm:prSet presAssocID="{5E1B140D-3CF2-8845-BDE1-9EDD53FB968A}" presName="sibTrans" presStyleLbl="node1" presStyleIdx="1" presStyleCnt="5"/>
      <dgm:spPr/>
    </dgm:pt>
    <dgm:pt modelId="{93E99AC9-36B9-AF47-852A-8399AA3D53EC}" type="pres">
      <dgm:prSet presAssocID="{7FF8EE58-9852-4041-AC63-DEFAF8E58E10}" presName="dummy" presStyleCnt="0"/>
      <dgm:spPr/>
    </dgm:pt>
    <dgm:pt modelId="{5EC24E99-EDF5-8B4A-8CBE-27FB67360529}" type="pres">
      <dgm:prSet presAssocID="{7FF8EE58-9852-4041-AC63-DEFAF8E58E10}" presName="node" presStyleLbl="revTx" presStyleIdx="2" presStyleCnt="5">
        <dgm:presLayoutVars>
          <dgm:bulletEnabled val="1"/>
        </dgm:presLayoutVars>
      </dgm:prSet>
      <dgm:spPr/>
    </dgm:pt>
    <dgm:pt modelId="{0A8791FA-A128-594F-8F5B-0D3C39E3FEEF}" type="pres">
      <dgm:prSet presAssocID="{D60E983E-7010-1945-A14B-A0200A9213D0}" presName="sibTrans" presStyleLbl="node1" presStyleIdx="2" presStyleCnt="5"/>
      <dgm:spPr/>
    </dgm:pt>
    <dgm:pt modelId="{F96964AC-F94E-7140-A146-00F017A7C57E}" type="pres">
      <dgm:prSet presAssocID="{C9FCCD07-E91F-A240-AEE8-C631D3C9F2D9}" presName="dummy" presStyleCnt="0"/>
      <dgm:spPr/>
    </dgm:pt>
    <dgm:pt modelId="{EEE30FA6-4718-E144-BC67-73982148DAAF}" type="pres">
      <dgm:prSet presAssocID="{C9FCCD07-E91F-A240-AEE8-C631D3C9F2D9}" presName="node" presStyleLbl="revTx" presStyleIdx="3" presStyleCnt="5">
        <dgm:presLayoutVars>
          <dgm:bulletEnabled val="1"/>
        </dgm:presLayoutVars>
      </dgm:prSet>
      <dgm:spPr/>
    </dgm:pt>
    <dgm:pt modelId="{BA01A9EF-1FC1-C347-8DCD-AA0DA68DD5B5}" type="pres">
      <dgm:prSet presAssocID="{F102216E-569B-FB4C-A3AC-8942FC43D1C7}" presName="sibTrans" presStyleLbl="node1" presStyleIdx="3" presStyleCnt="5"/>
      <dgm:spPr/>
    </dgm:pt>
    <dgm:pt modelId="{185D4489-382A-0F42-A759-F4F9277BDF6C}" type="pres">
      <dgm:prSet presAssocID="{32730609-BE1B-A947-9F7A-DE73BA321EAB}" presName="dummy" presStyleCnt="0"/>
      <dgm:spPr/>
    </dgm:pt>
    <dgm:pt modelId="{B51A3A34-5A36-B44A-9C67-1E1EFA432195}" type="pres">
      <dgm:prSet presAssocID="{32730609-BE1B-A947-9F7A-DE73BA321EAB}" presName="node" presStyleLbl="revTx" presStyleIdx="4" presStyleCnt="5">
        <dgm:presLayoutVars>
          <dgm:bulletEnabled val="1"/>
        </dgm:presLayoutVars>
      </dgm:prSet>
      <dgm:spPr/>
    </dgm:pt>
    <dgm:pt modelId="{F130E025-F71D-3D41-A989-930C3339070A}" type="pres">
      <dgm:prSet presAssocID="{519BB2D1-051C-5041-B899-8B1E88120359}" presName="sibTrans" presStyleLbl="node1" presStyleIdx="4" presStyleCnt="5"/>
      <dgm:spPr/>
    </dgm:pt>
  </dgm:ptLst>
  <dgm:cxnLst>
    <dgm:cxn modelId="{4FD6390D-C079-9C4B-BC16-3E63147AD2BC}" srcId="{963AE8A0-636C-6F40-A231-A540FBAB64BF}" destId="{FC630943-BF33-874D-8379-9FD78ACC6B0D}" srcOrd="1" destOrd="0" parTransId="{50F69DC9-2482-C24B-A0B4-C3CA1293E63C}" sibTransId="{5E1B140D-3CF2-8845-BDE1-9EDD53FB968A}"/>
    <dgm:cxn modelId="{6EF99E1F-E39A-7149-B8E1-986918BB20FC}" srcId="{963AE8A0-636C-6F40-A231-A540FBAB64BF}" destId="{C9FCCD07-E91F-A240-AEE8-C631D3C9F2D9}" srcOrd="3" destOrd="0" parTransId="{86D75890-AA45-2A43-A78D-62D4C1FBE7FC}" sibTransId="{F102216E-569B-FB4C-A3AC-8942FC43D1C7}"/>
    <dgm:cxn modelId="{1114DA26-DEC7-E148-8F3D-30BD8994CAA4}" srcId="{963AE8A0-636C-6F40-A231-A540FBAB64BF}" destId="{32730609-BE1B-A947-9F7A-DE73BA321EAB}" srcOrd="4" destOrd="0" parTransId="{BAC6F982-16A4-9041-9BAE-3245227009F6}" sibTransId="{519BB2D1-051C-5041-B899-8B1E88120359}"/>
    <dgm:cxn modelId="{74E21F39-245E-DF42-B1A5-8342380412E4}" type="presOf" srcId="{7FF8EE58-9852-4041-AC63-DEFAF8E58E10}" destId="{5EC24E99-EDF5-8B4A-8CBE-27FB67360529}" srcOrd="0" destOrd="0" presId="urn:microsoft.com/office/officeart/2005/8/layout/cycle1"/>
    <dgm:cxn modelId="{B3EAC654-7B18-8D49-9570-414CCF6ADBBF}" srcId="{963AE8A0-636C-6F40-A231-A540FBAB64BF}" destId="{14D3B95A-6457-6A41-80F5-018629BC7F85}" srcOrd="0" destOrd="0" parTransId="{308B058D-1666-194C-AD31-573D79064436}" sibTransId="{9152C4AD-0D8E-CA41-BA9D-FA8206D20302}"/>
    <dgm:cxn modelId="{905CEE56-2C22-7149-9EDA-526787DE6D52}" type="presOf" srcId="{14D3B95A-6457-6A41-80F5-018629BC7F85}" destId="{FF41BBFE-BF6C-3B43-9165-27D7CD17C140}" srcOrd="0" destOrd="0" presId="urn:microsoft.com/office/officeart/2005/8/layout/cycle1"/>
    <dgm:cxn modelId="{4D760A60-BEAC-AE40-920C-247B0D22DB56}" type="presOf" srcId="{5E1B140D-3CF2-8845-BDE1-9EDD53FB968A}" destId="{8B4450F9-B500-FB4F-A0C0-B66F277063F7}" srcOrd="0" destOrd="0" presId="urn:microsoft.com/office/officeart/2005/8/layout/cycle1"/>
    <dgm:cxn modelId="{DFF3E991-CE9C-E347-B6DE-CE7C07809A41}" type="presOf" srcId="{963AE8A0-636C-6F40-A231-A540FBAB64BF}" destId="{0C7270CB-F127-E84D-A592-C3939AF4F950}" srcOrd="0" destOrd="0" presId="urn:microsoft.com/office/officeart/2005/8/layout/cycle1"/>
    <dgm:cxn modelId="{7607C8B5-F3D0-F444-A294-95F6E78E61D5}" type="presOf" srcId="{F102216E-569B-FB4C-A3AC-8942FC43D1C7}" destId="{BA01A9EF-1FC1-C347-8DCD-AA0DA68DD5B5}" srcOrd="0" destOrd="0" presId="urn:microsoft.com/office/officeart/2005/8/layout/cycle1"/>
    <dgm:cxn modelId="{617DD1B7-8A68-0B44-894D-87E14964D072}" type="presOf" srcId="{D60E983E-7010-1945-A14B-A0200A9213D0}" destId="{0A8791FA-A128-594F-8F5B-0D3C39E3FEEF}" srcOrd="0" destOrd="0" presId="urn:microsoft.com/office/officeart/2005/8/layout/cycle1"/>
    <dgm:cxn modelId="{45F011B9-E583-184D-9931-B809B3694B26}" type="presOf" srcId="{9152C4AD-0D8E-CA41-BA9D-FA8206D20302}" destId="{4ECA59AA-CDF4-CF4A-8C1E-B212D9C232EA}" srcOrd="0" destOrd="0" presId="urn:microsoft.com/office/officeart/2005/8/layout/cycle1"/>
    <dgm:cxn modelId="{CEA085C0-8FA8-BE4C-8850-8387963A13B2}" type="presOf" srcId="{32730609-BE1B-A947-9F7A-DE73BA321EAB}" destId="{B51A3A34-5A36-B44A-9C67-1E1EFA432195}" srcOrd="0" destOrd="0" presId="urn:microsoft.com/office/officeart/2005/8/layout/cycle1"/>
    <dgm:cxn modelId="{25C757CD-0610-4E44-9C2F-86DE5C7AC524}" srcId="{963AE8A0-636C-6F40-A231-A540FBAB64BF}" destId="{7FF8EE58-9852-4041-AC63-DEFAF8E58E10}" srcOrd="2" destOrd="0" parTransId="{A3B26477-699D-A843-9EBC-C00F81BCD220}" sibTransId="{D60E983E-7010-1945-A14B-A0200A9213D0}"/>
    <dgm:cxn modelId="{C56990D4-32B8-CF4F-9558-7D465ACE5937}" type="presOf" srcId="{C9FCCD07-E91F-A240-AEE8-C631D3C9F2D9}" destId="{EEE30FA6-4718-E144-BC67-73982148DAAF}" srcOrd="0" destOrd="0" presId="urn:microsoft.com/office/officeart/2005/8/layout/cycle1"/>
    <dgm:cxn modelId="{619FB0D9-9A68-264D-9618-D4DBF8A2E8B9}" type="presOf" srcId="{FC630943-BF33-874D-8379-9FD78ACC6B0D}" destId="{B47BB0A1-1AA8-904E-9CCF-E9244BDC7974}" srcOrd="0" destOrd="0" presId="urn:microsoft.com/office/officeart/2005/8/layout/cycle1"/>
    <dgm:cxn modelId="{512324F1-0A40-D44A-ADE5-2FB1CBC103CA}" type="presOf" srcId="{519BB2D1-051C-5041-B899-8B1E88120359}" destId="{F130E025-F71D-3D41-A989-930C3339070A}" srcOrd="0" destOrd="0" presId="urn:microsoft.com/office/officeart/2005/8/layout/cycle1"/>
    <dgm:cxn modelId="{98FF9298-E558-FF47-931B-E97E198796DD}" type="presParOf" srcId="{0C7270CB-F127-E84D-A592-C3939AF4F950}" destId="{472BE8CF-CBB3-9543-B084-1E43292B51F2}" srcOrd="0" destOrd="0" presId="urn:microsoft.com/office/officeart/2005/8/layout/cycle1"/>
    <dgm:cxn modelId="{D050304E-2EFB-1C42-AEEB-56855450276F}" type="presParOf" srcId="{0C7270CB-F127-E84D-A592-C3939AF4F950}" destId="{FF41BBFE-BF6C-3B43-9165-27D7CD17C140}" srcOrd="1" destOrd="0" presId="urn:microsoft.com/office/officeart/2005/8/layout/cycle1"/>
    <dgm:cxn modelId="{9044AB6C-AB66-C44B-9146-424431595D94}" type="presParOf" srcId="{0C7270CB-F127-E84D-A592-C3939AF4F950}" destId="{4ECA59AA-CDF4-CF4A-8C1E-B212D9C232EA}" srcOrd="2" destOrd="0" presId="urn:microsoft.com/office/officeart/2005/8/layout/cycle1"/>
    <dgm:cxn modelId="{37BE77B4-99EF-D44E-847B-2A7B6BE5BCB2}" type="presParOf" srcId="{0C7270CB-F127-E84D-A592-C3939AF4F950}" destId="{B59D4791-D51D-B94F-B187-59F56495BB3E}" srcOrd="3" destOrd="0" presId="urn:microsoft.com/office/officeart/2005/8/layout/cycle1"/>
    <dgm:cxn modelId="{73098EFF-6585-6249-80B8-6C0D8FAB185B}" type="presParOf" srcId="{0C7270CB-F127-E84D-A592-C3939AF4F950}" destId="{B47BB0A1-1AA8-904E-9CCF-E9244BDC7974}" srcOrd="4" destOrd="0" presId="urn:microsoft.com/office/officeart/2005/8/layout/cycle1"/>
    <dgm:cxn modelId="{D3322AD7-F82E-B14F-9B01-8A0211F0C16A}" type="presParOf" srcId="{0C7270CB-F127-E84D-A592-C3939AF4F950}" destId="{8B4450F9-B500-FB4F-A0C0-B66F277063F7}" srcOrd="5" destOrd="0" presId="urn:microsoft.com/office/officeart/2005/8/layout/cycle1"/>
    <dgm:cxn modelId="{8A5F49EA-51ED-4C46-8B67-3A1F63024DD5}" type="presParOf" srcId="{0C7270CB-F127-E84D-A592-C3939AF4F950}" destId="{93E99AC9-36B9-AF47-852A-8399AA3D53EC}" srcOrd="6" destOrd="0" presId="urn:microsoft.com/office/officeart/2005/8/layout/cycle1"/>
    <dgm:cxn modelId="{6B5E1536-E0C3-3048-A0F3-766D6C399067}" type="presParOf" srcId="{0C7270CB-F127-E84D-A592-C3939AF4F950}" destId="{5EC24E99-EDF5-8B4A-8CBE-27FB67360529}" srcOrd="7" destOrd="0" presId="urn:microsoft.com/office/officeart/2005/8/layout/cycle1"/>
    <dgm:cxn modelId="{39A940A8-644E-8D49-A95F-CB055326E0F0}" type="presParOf" srcId="{0C7270CB-F127-E84D-A592-C3939AF4F950}" destId="{0A8791FA-A128-594F-8F5B-0D3C39E3FEEF}" srcOrd="8" destOrd="0" presId="urn:microsoft.com/office/officeart/2005/8/layout/cycle1"/>
    <dgm:cxn modelId="{2E5B9E73-3A59-3245-9A7D-C8AF8A94E953}" type="presParOf" srcId="{0C7270CB-F127-E84D-A592-C3939AF4F950}" destId="{F96964AC-F94E-7140-A146-00F017A7C57E}" srcOrd="9" destOrd="0" presId="urn:microsoft.com/office/officeart/2005/8/layout/cycle1"/>
    <dgm:cxn modelId="{7DD75BDC-053F-724F-B9F0-EDF24E851791}" type="presParOf" srcId="{0C7270CB-F127-E84D-A592-C3939AF4F950}" destId="{EEE30FA6-4718-E144-BC67-73982148DAAF}" srcOrd="10" destOrd="0" presId="urn:microsoft.com/office/officeart/2005/8/layout/cycle1"/>
    <dgm:cxn modelId="{12C5C6DA-6C5E-3948-9010-2C53CBB79DD2}" type="presParOf" srcId="{0C7270CB-F127-E84D-A592-C3939AF4F950}" destId="{BA01A9EF-1FC1-C347-8DCD-AA0DA68DD5B5}" srcOrd="11" destOrd="0" presId="urn:microsoft.com/office/officeart/2005/8/layout/cycle1"/>
    <dgm:cxn modelId="{E4D1856E-792F-FE4C-988F-C56425736CEE}" type="presParOf" srcId="{0C7270CB-F127-E84D-A592-C3939AF4F950}" destId="{185D4489-382A-0F42-A759-F4F9277BDF6C}" srcOrd="12" destOrd="0" presId="urn:microsoft.com/office/officeart/2005/8/layout/cycle1"/>
    <dgm:cxn modelId="{CC6AE5FB-33AF-2147-A5F2-B42D80597D80}" type="presParOf" srcId="{0C7270CB-F127-E84D-A592-C3939AF4F950}" destId="{B51A3A34-5A36-B44A-9C67-1E1EFA432195}" srcOrd="13" destOrd="0" presId="urn:microsoft.com/office/officeart/2005/8/layout/cycle1"/>
    <dgm:cxn modelId="{F97CEE8A-4ECD-3A44-812C-A6A14BA2FF90}" type="presParOf" srcId="{0C7270CB-F127-E84D-A592-C3939AF4F950}" destId="{F130E025-F71D-3D41-A989-930C3339070A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63AE8A0-636C-6F40-A231-A540FBAB64BF}" type="doc">
      <dgm:prSet loTypeId="urn:microsoft.com/office/officeart/2005/8/layout/cycle1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14D3B95A-6457-6A41-80F5-018629BC7F85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m:oMathPara>
              </a14:m>
              <a:endParaRPr lang="en-US" sz="2800"/>
            </a:p>
          </dgm:t>
        </dgm:pt>
      </mc:Choice>
      <mc:Fallback xmlns="">
        <dgm:pt modelId="{14D3B95A-6457-6A41-80F5-018629BC7F85}">
          <dgm:prSet phldrT="[Text]" custT="1"/>
          <dgm:spPr/>
          <dgm:t>
            <a:bodyPr/>
            <a:lstStyle/>
            <a:p>
              <a:pPr/>
              <a:r>
                <a:rPr lang="en-US" sz="2800" b="0" i="0">
                  <a:latin typeface="Cambria Math" panose="02040503050406030204" pitchFamily="18" charset="0"/>
                </a:rPr>
                <a:t>𝑠_1,𝐶_1</a:t>
              </a:r>
              <a:endParaRPr lang="en-US" sz="2800"/>
            </a:p>
          </dgm:t>
        </dgm:pt>
      </mc:Fallback>
    </mc:AlternateContent>
    <dgm:pt modelId="{308B058D-1666-194C-AD31-573D79064436}" type="parTrans" cxnId="{B3EAC654-7B18-8D49-9570-414CCF6ADBBF}">
      <dgm:prSet/>
      <dgm:spPr/>
      <dgm:t>
        <a:bodyPr/>
        <a:lstStyle/>
        <a:p>
          <a:endParaRPr lang="en-US" sz="600"/>
        </a:p>
      </dgm:t>
    </dgm:pt>
    <dgm:pt modelId="{9152C4AD-0D8E-CA41-BA9D-FA8206D20302}" type="sibTrans" cxnId="{B3EAC654-7B18-8D49-9570-414CCF6ADBBF}">
      <dgm:prSet/>
      <dgm:spPr/>
      <dgm:t>
        <a:bodyPr/>
        <a:lstStyle/>
        <a:p>
          <a:endParaRPr lang="en-US" sz="1050"/>
        </a:p>
      </dgm:t>
    </dgm:pt>
    <mc:AlternateContent xmlns:mc="http://schemas.openxmlformats.org/markup-compatibility/2006" xmlns:a14="http://schemas.microsoft.com/office/drawing/2010/main">
      <mc:Choice Requires="a14">
        <dgm:pt modelId="{FC630943-BF33-874D-8379-9FD78ACC6B0D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m:oMathPara>
              </a14:m>
              <a:endParaRPr lang="en-US" sz="2800"/>
            </a:p>
          </dgm:t>
        </dgm:pt>
      </mc:Choice>
      <mc:Fallback xmlns="">
        <dgm:pt modelId="{FC630943-BF33-874D-8379-9FD78ACC6B0D}">
          <dgm:prSet phldrT="[Text]" custT="1"/>
          <dgm:spPr/>
          <dgm:t>
            <a:bodyPr/>
            <a:lstStyle/>
            <a:p>
              <a:pPr/>
              <a:r>
                <a:rPr lang="en-US" sz="2800" b="0" i="0">
                  <a:latin typeface="Cambria Math" panose="02040503050406030204" pitchFamily="18" charset="0"/>
                </a:rPr>
                <a:t>𝑠_2,𝐶_2</a:t>
              </a:r>
              <a:endParaRPr lang="en-US" sz="2800"/>
            </a:p>
          </dgm:t>
        </dgm:pt>
      </mc:Fallback>
    </mc:AlternateContent>
    <dgm:pt modelId="{50F69DC9-2482-C24B-A0B4-C3CA1293E63C}" type="parTrans" cxnId="{4FD6390D-C079-9C4B-BC16-3E63147AD2BC}">
      <dgm:prSet/>
      <dgm:spPr/>
      <dgm:t>
        <a:bodyPr/>
        <a:lstStyle/>
        <a:p>
          <a:endParaRPr lang="en-US" sz="600"/>
        </a:p>
      </dgm:t>
    </dgm:pt>
    <dgm:pt modelId="{5E1B140D-3CF2-8845-BDE1-9EDD53FB968A}" type="sibTrans" cxnId="{4FD6390D-C079-9C4B-BC16-3E63147AD2BC}">
      <dgm:prSet/>
      <dgm:spPr/>
      <dgm:t>
        <a:bodyPr/>
        <a:lstStyle/>
        <a:p>
          <a:endParaRPr lang="en-US" sz="1050"/>
        </a:p>
      </dgm:t>
    </dgm:pt>
    <mc:AlternateContent xmlns:mc="http://schemas.openxmlformats.org/markup-compatibility/2006" xmlns:a14="http://schemas.microsoft.com/office/drawing/2010/main">
      <mc:Choice Requires="a14">
        <dgm:pt modelId="{7FF8EE58-9852-4041-AC63-DEFAF8E58E10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m:oMathPara>
              </a14:m>
              <a:endParaRPr lang="en-US" sz="2800"/>
            </a:p>
          </dgm:t>
        </dgm:pt>
      </mc:Choice>
      <mc:Fallback xmlns="">
        <dgm:pt modelId="{7FF8EE58-9852-4041-AC63-DEFAF8E58E10}">
          <dgm:prSet phldrT="[Text]" custT="1"/>
          <dgm:spPr/>
          <dgm:t>
            <a:bodyPr/>
            <a:lstStyle/>
            <a:p>
              <a:pPr/>
              <a:r>
                <a:rPr lang="en-US" sz="2800" b="0" i="0">
                  <a:latin typeface="Cambria Math" panose="02040503050406030204" pitchFamily="18" charset="0"/>
                </a:rPr>
                <a:t>𝑠_3,𝐶_3</a:t>
              </a:r>
              <a:endParaRPr lang="en-US" sz="2800"/>
            </a:p>
          </dgm:t>
        </dgm:pt>
      </mc:Fallback>
    </mc:AlternateContent>
    <dgm:pt modelId="{A3B26477-699D-A843-9EBC-C00F81BCD220}" type="parTrans" cxnId="{25C757CD-0610-4E44-9C2F-86DE5C7AC524}">
      <dgm:prSet/>
      <dgm:spPr/>
      <dgm:t>
        <a:bodyPr/>
        <a:lstStyle/>
        <a:p>
          <a:endParaRPr lang="en-US" sz="600"/>
        </a:p>
      </dgm:t>
    </dgm:pt>
    <dgm:pt modelId="{D60E983E-7010-1945-A14B-A0200A9213D0}" type="sibTrans" cxnId="{25C757CD-0610-4E44-9C2F-86DE5C7AC524}">
      <dgm:prSet/>
      <dgm:spPr/>
      <dgm:t>
        <a:bodyPr/>
        <a:lstStyle/>
        <a:p>
          <a:endParaRPr lang="en-US" sz="1050"/>
        </a:p>
      </dgm:t>
    </dgm:pt>
    <mc:AlternateContent xmlns:mc="http://schemas.openxmlformats.org/markup-compatibility/2006" xmlns:a14="http://schemas.microsoft.com/office/drawing/2010/main">
      <mc:Choice Requires="a14">
        <dgm:pt modelId="{C9FCCD07-E91F-A240-AEE8-C631D3C9F2D9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m:oMathPara>
              </a14:m>
              <a:endParaRPr lang="en-US" sz="2800"/>
            </a:p>
          </dgm:t>
        </dgm:pt>
      </mc:Choice>
      <mc:Fallback xmlns="">
        <dgm:pt modelId="{C9FCCD07-E91F-A240-AEE8-C631D3C9F2D9}">
          <dgm:prSet phldrT="[Text]" custT="1"/>
          <dgm:spPr/>
          <dgm:t>
            <a:bodyPr/>
            <a:lstStyle/>
            <a:p>
              <a:pPr/>
              <a:r>
                <a:rPr lang="en-US" sz="2800" b="0" i="0">
                  <a:latin typeface="Cambria Math" panose="02040503050406030204" pitchFamily="18" charset="0"/>
                </a:rPr>
                <a:t>𝑠_4,𝐶_4</a:t>
              </a:r>
              <a:endParaRPr lang="en-US" sz="2800"/>
            </a:p>
          </dgm:t>
        </dgm:pt>
      </mc:Fallback>
    </mc:AlternateContent>
    <dgm:pt modelId="{86D75890-AA45-2A43-A78D-62D4C1FBE7FC}" type="parTrans" cxnId="{6EF99E1F-E39A-7149-B8E1-986918BB20FC}">
      <dgm:prSet/>
      <dgm:spPr/>
      <dgm:t>
        <a:bodyPr/>
        <a:lstStyle/>
        <a:p>
          <a:endParaRPr lang="en-US" sz="600"/>
        </a:p>
      </dgm:t>
    </dgm:pt>
    <dgm:pt modelId="{F102216E-569B-FB4C-A3AC-8942FC43D1C7}" type="sibTrans" cxnId="{6EF99E1F-E39A-7149-B8E1-986918BB20FC}">
      <dgm:prSet/>
      <dgm:spPr/>
      <dgm:t>
        <a:bodyPr/>
        <a:lstStyle/>
        <a:p>
          <a:endParaRPr lang="en-US" sz="1050"/>
        </a:p>
      </dgm:t>
    </dgm:pt>
    <mc:AlternateContent xmlns:mc="http://schemas.openxmlformats.org/markup-compatibility/2006" xmlns:a14="http://schemas.microsoft.com/office/drawing/2010/main">
      <mc:Choice Requires="a14">
        <dgm:pt modelId="{32730609-BE1B-A947-9F7A-DE73BA321EAB}">
          <dgm:prSet phldrT="[Text]" custT="1"/>
          <dgm:spPr/>
          <dgm:t>
            <a:bodyPr/>
            <a:lstStyle/>
            <a:p>
              <a:pPr rtl="0"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m:oMathPara>
              </a14:m>
              <a:endParaRPr lang="en-US" sz="2800" dirty="0"/>
            </a:p>
          </dgm:t>
        </dgm:pt>
      </mc:Choice>
      <mc:Fallback xmlns="">
        <dgm:pt modelId="{32730609-BE1B-A947-9F7A-DE73BA321EAB}">
          <dgm:prSet phldrT="[Text]" custT="1"/>
          <dgm:spPr/>
          <dgm:t>
            <a:bodyPr/>
            <a:lstStyle/>
            <a:p>
              <a:pPr rtl="0"/>
              <a:r>
                <a:rPr lang="en-US" sz="2800" b="0" i="0">
                  <a:latin typeface="Cambria Math" panose="02040503050406030204" pitchFamily="18" charset="0"/>
                </a:rPr>
                <a:t>𝑠_0,𝐶_0</a:t>
              </a:r>
              <a:endParaRPr lang="en-US" sz="2800" dirty="0"/>
            </a:p>
          </dgm:t>
        </dgm:pt>
      </mc:Fallback>
    </mc:AlternateContent>
    <dgm:pt modelId="{BAC6F982-16A4-9041-9BAE-3245227009F6}" type="parTrans" cxnId="{1114DA26-DEC7-E148-8F3D-30BD8994CAA4}">
      <dgm:prSet/>
      <dgm:spPr/>
      <dgm:t>
        <a:bodyPr/>
        <a:lstStyle/>
        <a:p>
          <a:endParaRPr lang="en-US" sz="600"/>
        </a:p>
      </dgm:t>
    </dgm:pt>
    <dgm:pt modelId="{519BB2D1-051C-5041-B899-8B1E88120359}" type="sibTrans" cxnId="{1114DA26-DEC7-E148-8F3D-30BD8994CAA4}">
      <dgm:prSet/>
      <dgm:spPr/>
      <dgm:t>
        <a:bodyPr/>
        <a:lstStyle/>
        <a:p>
          <a:endParaRPr lang="en-US" sz="1050"/>
        </a:p>
      </dgm:t>
    </dgm:pt>
    <dgm:pt modelId="{0C7270CB-F127-E84D-A592-C3939AF4F950}" type="pres">
      <dgm:prSet presAssocID="{963AE8A0-636C-6F40-A231-A540FBAB64BF}" presName="cycle" presStyleCnt="0">
        <dgm:presLayoutVars>
          <dgm:dir/>
          <dgm:resizeHandles val="exact"/>
        </dgm:presLayoutVars>
      </dgm:prSet>
      <dgm:spPr/>
    </dgm:pt>
    <dgm:pt modelId="{472BE8CF-CBB3-9543-B084-1E43292B51F2}" type="pres">
      <dgm:prSet presAssocID="{14D3B95A-6457-6A41-80F5-018629BC7F85}" presName="dummy" presStyleCnt="0"/>
      <dgm:spPr/>
    </dgm:pt>
    <dgm:pt modelId="{FF41BBFE-BF6C-3B43-9165-27D7CD17C140}" type="pres">
      <dgm:prSet presAssocID="{14D3B95A-6457-6A41-80F5-018629BC7F85}" presName="node" presStyleLbl="revTx" presStyleIdx="0" presStyleCnt="5">
        <dgm:presLayoutVars>
          <dgm:bulletEnabled val="1"/>
        </dgm:presLayoutVars>
      </dgm:prSet>
      <dgm:spPr/>
    </dgm:pt>
    <dgm:pt modelId="{4ECA59AA-CDF4-CF4A-8C1E-B212D9C232EA}" type="pres">
      <dgm:prSet presAssocID="{9152C4AD-0D8E-CA41-BA9D-FA8206D20302}" presName="sibTrans" presStyleLbl="node1" presStyleIdx="0" presStyleCnt="5"/>
      <dgm:spPr/>
    </dgm:pt>
    <dgm:pt modelId="{B59D4791-D51D-B94F-B187-59F56495BB3E}" type="pres">
      <dgm:prSet presAssocID="{FC630943-BF33-874D-8379-9FD78ACC6B0D}" presName="dummy" presStyleCnt="0"/>
      <dgm:spPr/>
    </dgm:pt>
    <dgm:pt modelId="{B47BB0A1-1AA8-904E-9CCF-E9244BDC7974}" type="pres">
      <dgm:prSet presAssocID="{FC630943-BF33-874D-8379-9FD78ACC6B0D}" presName="node" presStyleLbl="revTx" presStyleIdx="1" presStyleCnt="5">
        <dgm:presLayoutVars>
          <dgm:bulletEnabled val="1"/>
        </dgm:presLayoutVars>
      </dgm:prSet>
      <dgm:spPr/>
    </dgm:pt>
    <dgm:pt modelId="{8B4450F9-B500-FB4F-A0C0-B66F277063F7}" type="pres">
      <dgm:prSet presAssocID="{5E1B140D-3CF2-8845-BDE1-9EDD53FB968A}" presName="sibTrans" presStyleLbl="node1" presStyleIdx="1" presStyleCnt="5"/>
      <dgm:spPr/>
    </dgm:pt>
    <dgm:pt modelId="{93E99AC9-36B9-AF47-852A-8399AA3D53EC}" type="pres">
      <dgm:prSet presAssocID="{7FF8EE58-9852-4041-AC63-DEFAF8E58E10}" presName="dummy" presStyleCnt="0"/>
      <dgm:spPr/>
    </dgm:pt>
    <dgm:pt modelId="{5EC24E99-EDF5-8B4A-8CBE-27FB67360529}" type="pres">
      <dgm:prSet presAssocID="{7FF8EE58-9852-4041-AC63-DEFAF8E58E10}" presName="node" presStyleLbl="revTx" presStyleIdx="2" presStyleCnt="5">
        <dgm:presLayoutVars>
          <dgm:bulletEnabled val="1"/>
        </dgm:presLayoutVars>
      </dgm:prSet>
      <dgm:spPr/>
    </dgm:pt>
    <dgm:pt modelId="{0A8791FA-A128-594F-8F5B-0D3C39E3FEEF}" type="pres">
      <dgm:prSet presAssocID="{D60E983E-7010-1945-A14B-A0200A9213D0}" presName="sibTrans" presStyleLbl="node1" presStyleIdx="2" presStyleCnt="5"/>
      <dgm:spPr/>
    </dgm:pt>
    <dgm:pt modelId="{F96964AC-F94E-7140-A146-00F017A7C57E}" type="pres">
      <dgm:prSet presAssocID="{C9FCCD07-E91F-A240-AEE8-C631D3C9F2D9}" presName="dummy" presStyleCnt="0"/>
      <dgm:spPr/>
    </dgm:pt>
    <dgm:pt modelId="{EEE30FA6-4718-E144-BC67-73982148DAAF}" type="pres">
      <dgm:prSet presAssocID="{C9FCCD07-E91F-A240-AEE8-C631D3C9F2D9}" presName="node" presStyleLbl="revTx" presStyleIdx="3" presStyleCnt="5">
        <dgm:presLayoutVars>
          <dgm:bulletEnabled val="1"/>
        </dgm:presLayoutVars>
      </dgm:prSet>
      <dgm:spPr/>
    </dgm:pt>
    <dgm:pt modelId="{BA01A9EF-1FC1-C347-8DCD-AA0DA68DD5B5}" type="pres">
      <dgm:prSet presAssocID="{F102216E-569B-FB4C-A3AC-8942FC43D1C7}" presName="sibTrans" presStyleLbl="node1" presStyleIdx="3" presStyleCnt="5"/>
      <dgm:spPr/>
    </dgm:pt>
    <dgm:pt modelId="{185D4489-382A-0F42-A759-F4F9277BDF6C}" type="pres">
      <dgm:prSet presAssocID="{32730609-BE1B-A947-9F7A-DE73BA321EAB}" presName="dummy" presStyleCnt="0"/>
      <dgm:spPr/>
    </dgm:pt>
    <dgm:pt modelId="{B51A3A34-5A36-B44A-9C67-1E1EFA432195}" type="pres">
      <dgm:prSet presAssocID="{32730609-BE1B-A947-9F7A-DE73BA321EAB}" presName="node" presStyleLbl="revTx" presStyleIdx="4" presStyleCnt="5">
        <dgm:presLayoutVars>
          <dgm:bulletEnabled val="1"/>
        </dgm:presLayoutVars>
      </dgm:prSet>
      <dgm:spPr/>
    </dgm:pt>
    <dgm:pt modelId="{F130E025-F71D-3D41-A989-930C3339070A}" type="pres">
      <dgm:prSet presAssocID="{519BB2D1-051C-5041-B899-8B1E88120359}" presName="sibTrans" presStyleLbl="node1" presStyleIdx="4" presStyleCnt="5"/>
      <dgm:spPr/>
    </dgm:pt>
  </dgm:ptLst>
  <dgm:cxnLst>
    <dgm:cxn modelId="{4FD6390D-C079-9C4B-BC16-3E63147AD2BC}" srcId="{963AE8A0-636C-6F40-A231-A540FBAB64BF}" destId="{FC630943-BF33-874D-8379-9FD78ACC6B0D}" srcOrd="1" destOrd="0" parTransId="{50F69DC9-2482-C24B-A0B4-C3CA1293E63C}" sibTransId="{5E1B140D-3CF2-8845-BDE1-9EDD53FB968A}"/>
    <dgm:cxn modelId="{6EF99E1F-E39A-7149-B8E1-986918BB20FC}" srcId="{963AE8A0-636C-6F40-A231-A540FBAB64BF}" destId="{C9FCCD07-E91F-A240-AEE8-C631D3C9F2D9}" srcOrd="3" destOrd="0" parTransId="{86D75890-AA45-2A43-A78D-62D4C1FBE7FC}" sibTransId="{F102216E-569B-FB4C-A3AC-8942FC43D1C7}"/>
    <dgm:cxn modelId="{1114DA26-DEC7-E148-8F3D-30BD8994CAA4}" srcId="{963AE8A0-636C-6F40-A231-A540FBAB64BF}" destId="{32730609-BE1B-A947-9F7A-DE73BA321EAB}" srcOrd="4" destOrd="0" parTransId="{BAC6F982-16A4-9041-9BAE-3245227009F6}" sibTransId="{519BB2D1-051C-5041-B899-8B1E88120359}"/>
    <dgm:cxn modelId="{74E21F39-245E-DF42-B1A5-8342380412E4}" type="presOf" srcId="{7FF8EE58-9852-4041-AC63-DEFAF8E58E10}" destId="{5EC24E99-EDF5-8B4A-8CBE-27FB67360529}" srcOrd="0" destOrd="0" presId="urn:microsoft.com/office/officeart/2005/8/layout/cycle1"/>
    <dgm:cxn modelId="{B3EAC654-7B18-8D49-9570-414CCF6ADBBF}" srcId="{963AE8A0-636C-6F40-A231-A540FBAB64BF}" destId="{14D3B95A-6457-6A41-80F5-018629BC7F85}" srcOrd="0" destOrd="0" parTransId="{308B058D-1666-194C-AD31-573D79064436}" sibTransId="{9152C4AD-0D8E-CA41-BA9D-FA8206D20302}"/>
    <dgm:cxn modelId="{905CEE56-2C22-7149-9EDA-526787DE6D52}" type="presOf" srcId="{14D3B95A-6457-6A41-80F5-018629BC7F85}" destId="{FF41BBFE-BF6C-3B43-9165-27D7CD17C140}" srcOrd="0" destOrd="0" presId="urn:microsoft.com/office/officeart/2005/8/layout/cycle1"/>
    <dgm:cxn modelId="{4D760A60-BEAC-AE40-920C-247B0D22DB56}" type="presOf" srcId="{5E1B140D-3CF2-8845-BDE1-9EDD53FB968A}" destId="{8B4450F9-B500-FB4F-A0C0-B66F277063F7}" srcOrd="0" destOrd="0" presId="urn:microsoft.com/office/officeart/2005/8/layout/cycle1"/>
    <dgm:cxn modelId="{DFF3E991-CE9C-E347-B6DE-CE7C07809A41}" type="presOf" srcId="{963AE8A0-636C-6F40-A231-A540FBAB64BF}" destId="{0C7270CB-F127-E84D-A592-C3939AF4F950}" srcOrd="0" destOrd="0" presId="urn:microsoft.com/office/officeart/2005/8/layout/cycle1"/>
    <dgm:cxn modelId="{7607C8B5-F3D0-F444-A294-95F6E78E61D5}" type="presOf" srcId="{F102216E-569B-FB4C-A3AC-8942FC43D1C7}" destId="{BA01A9EF-1FC1-C347-8DCD-AA0DA68DD5B5}" srcOrd="0" destOrd="0" presId="urn:microsoft.com/office/officeart/2005/8/layout/cycle1"/>
    <dgm:cxn modelId="{617DD1B7-8A68-0B44-894D-87E14964D072}" type="presOf" srcId="{D60E983E-7010-1945-A14B-A0200A9213D0}" destId="{0A8791FA-A128-594F-8F5B-0D3C39E3FEEF}" srcOrd="0" destOrd="0" presId="urn:microsoft.com/office/officeart/2005/8/layout/cycle1"/>
    <dgm:cxn modelId="{45F011B9-E583-184D-9931-B809B3694B26}" type="presOf" srcId="{9152C4AD-0D8E-CA41-BA9D-FA8206D20302}" destId="{4ECA59AA-CDF4-CF4A-8C1E-B212D9C232EA}" srcOrd="0" destOrd="0" presId="urn:microsoft.com/office/officeart/2005/8/layout/cycle1"/>
    <dgm:cxn modelId="{CEA085C0-8FA8-BE4C-8850-8387963A13B2}" type="presOf" srcId="{32730609-BE1B-A947-9F7A-DE73BA321EAB}" destId="{B51A3A34-5A36-B44A-9C67-1E1EFA432195}" srcOrd="0" destOrd="0" presId="urn:microsoft.com/office/officeart/2005/8/layout/cycle1"/>
    <dgm:cxn modelId="{25C757CD-0610-4E44-9C2F-86DE5C7AC524}" srcId="{963AE8A0-636C-6F40-A231-A540FBAB64BF}" destId="{7FF8EE58-9852-4041-AC63-DEFAF8E58E10}" srcOrd="2" destOrd="0" parTransId="{A3B26477-699D-A843-9EBC-C00F81BCD220}" sibTransId="{D60E983E-7010-1945-A14B-A0200A9213D0}"/>
    <dgm:cxn modelId="{C56990D4-32B8-CF4F-9558-7D465ACE5937}" type="presOf" srcId="{C9FCCD07-E91F-A240-AEE8-C631D3C9F2D9}" destId="{EEE30FA6-4718-E144-BC67-73982148DAAF}" srcOrd="0" destOrd="0" presId="urn:microsoft.com/office/officeart/2005/8/layout/cycle1"/>
    <dgm:cxn modelId="{619FB0D9-9A68-264D-9618-D4DBF8A2E8B9}" type="presOf" srcId="{FC630943-BF33-874D-8379-9FD78ACC6B0D}" destId="{B47BB0A1-1AA8-904E-9CCF-E9244BDC7974}" srcOrd="0" destOrd="0" presId="urn:microsoft.com/office/officeart/2005/8/layout/cycle1"/>
    <dgm:cxn modelId="{512324F1-0A40-D44A-ADE5-2FB1CBC103CA}" type="presOf" srcId="{519BB2D1-051C-5041-B899-8B1E88120359}" destId="{F130E025-F71D-3D41-A989-930C3339070A}" srcOrd="0" destOrd="0" presId="urn:microsoft.com/office/officeart/2005/8/layout/cycle1"/>
    <dgm:cxn modelId="{98FF9298-E558-FF47-931B-E97E198796DD}" type="presParOf" srcId="{0C7270CB-F127-E84D-A592-C3939AF4F950}" destId="{472BE8CF-CBB3-9543-B084-1E43292B51F2}" srcOrd="0" destOrd="0" presId="urn:microsoft.com/office/officeart/2005/8/layout/cycle1"/>
    <dgm:cxn modelId="{D050304E-2EFB-1C42-AEEB-56855450276F}" type="presParOf" srcId="{0C7270CB-F127-E84D-A592-C3939AF4F950}" destId="{FF41BBFE-BF6C-3B43-9165-27D7CD17C140}" srcOrd="1" destOrd="0" presId="urn:microsoft.com/office/officeart/2005/8/layout/cycle1"/>
    <dgm:cxn modelId="{9044AB6C-AB66-C44B-9146-424431595D94}" type="presParOf" srcId="{0C7270CB-F127-E84D-A592-C3939AF4F950}" destId="{4ECA59AA-CDF4-CF4A-8C1E-B212D9C232EA}" srcOrd="2" destOrd="0" presId="urn:microsoft.com/office/officeart/2005/8/layout/cycle1"/>
    <dgm:cxn modelId="{37BE77B4-99EF-D44E-847B-2A7B6BE5BCB2}" type="presParOf" srcId="{0C7270CB-F127-E84D-A592-C3939AF4F950}" destId="{B59D4791-D51D-B94F-B187-59F56495BB3E}" srcOrd="3" destOrd="0" presId="urn:microsoft.com/office/officeart/2005/8/layout/cycle1"/>
    <dgm:cxn modelId="{73098EFF-6585-6249-80B8-6C0D8FAB185B}" type="presParOf" srcId="{0C7270CB-F127-E84D-A592-C3939AF4F950}" destId="{B47BB0A1-1AA8-904E-9CCF-E9244BDC7974}" srcOrd="4" destOrd="0" presId="urn:microsoft.com/office/officeart/2005/8/layout/cycle1"/>
    <dgm:cxn modelId="{D3322AD7-F82E-B14F-9B01-8A0211F0C16A}" type="presParOf" srcId="{0C7270CB-F127-E84D-A592-C3939AF4F950}" destId="{8B4450F9-B500-FB4F-A0C0-B66F277063F7}" srcOrd="5" destOrd="0" presId="urn:microsoft.com/office/officeart/2005/8/layout/cycle1"/>
    <dgm:cxn modelId="{8A5F49EA-51ED-4C46-8B67-3A1F63024DD5}" type="presParOf" srcId="{0C7270CB-F127-E84D-A592-C3939AF4F950}" destId="{93E99AC9-36B9-AF47-852A-8399AA3D53EC}" srcOrd="6" destOrd="0" presId="urn:microsoft.com/office/officeart/2005/8/layout/cycle1"/>
    <dgm:cxn modelId="{6B5E1536-E0C3-3048-A0F3-766D6C399067}" type="presParOf" srcId="{0C7270CB-F127-E84D-A592-C3939AF4F950}" destId="{5EC24E99-EDF5-8B4A-8CBE-27FB67360529}" srcOrd="7" destOrd="0" presId="urn:microsoft.com/office/officeart/2005/8/layout/cycle1"/>
    <dgm:cxn modelId="{39A940A8-644E-8D49-A95F-CB055326E0F0}" type="presParOf" srcId="{0C7270CB-F127-E84D-A592-C3939AF4F950}" destId="{0A8791FA-A128-594F-8F5B-0D3C39E3FEEF}" srcOrd="8" destOrd="0" presId="urn:microsoft.com/office/officeart/2005/8/layout/cycle1"/>
    <dgm:cxn modelId="{2E5B9E73-3A59-3245-9A7D-C8AF8A94E953}" type="presParOf" srcId="{0C7270CB-F127-E84D-A592-C3939AF4F950}" destId="{F96964AC-F94E-7140-A146-00F017A7C57E}" srcOrd="9" destOrd="0" presId="urn:microsoft.com/office/officeart/2005/8/layout/cycle1"/>
    <dgm:cxn modelId="{7DD75BDC-053F-724F-B9F0-EDF24E851791}" type="presParOf" srcId="{0C7270CB-F127-E84D-A592-C3939AF4F950}" destId="{EEE30FA6-4718-E144-BC67-73982148DAAF}" srcOrd="10" destOrd="0" presId="urn:microsoft.com/office/officeart/2005/8/layout/cycle1"/>
    <dgm:cxn modelId="{12C5C6DA-6C5E-3948-9010-2C53CBB79DD2}" type="presParOf" srcId="{0C7270CB-F127-E84D-A592-C3939AF4F950}" destId="{BA01A9EF-1FC1-C347-8DCD-AA0DA68DD5B5}" srcOrd="11" destOrd="0" presId="urn:microsoft.com/office/officeart/2005/8/layout/cycle1"/>
    <dgm:cxn modelId="{E4D1856E-792F-FE4C-988F-C56425736CEE}" type="presParOf" srcId="{0C7270CB-F127-E84D-A592-C3939AF4F950}" destId="{185D4489-382A-0F42-A759-F4F9277BDF6C}" srcOrd="12" destOrd="0" presId="urn:microsoft.com/office/officeart/2005/8/layout/cycle1"/>
    <dgm:cxn modelId="{CC6AE5FB-33AF-2147-A5F2-B42D80597D80}" type="presParOf" srcId="{0C7270CB-F127-E84D-A592-C3939AF4F950}" destId="{B51A3A34-5A36-B44A-9C67-1E1EFA432195}" srcOrd="13" destOrd="0" presId="urn:microsoft.com/office/officeart/2005/8/layout/cycle1"/>
    <dgm:cxn modelId="{F97CEE8A-4ECD-3A44-812C-A6A14BA2FF90}" type="presParOf" srcId="{0C7270CB-F127-E84D-A592-C3939AF4F950}" destId="{F130E025-F71D-3D41-A989-930C3339070A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63AE8A0-636C-6F40-A231-A540FBAB64BF}" type="doc">
      <dgm:prSet loTypeId="urn:microsoft.com/office/officeart/2005/8/layout/cycle1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4D3B95A-6457-6A41-80F5-018629BC7F85}">
      <dgm:prSet phldrT="[Text]" custT="1"/>
      <dgm:spPr>
        <a:blipFill>
          <a:blip xmlns:r="http://schemas.openxmlformats.org/officeDocument/2006/relationships" r:embed="rId1"/>
          <a:stretch>
            <a:fillRect l="-1235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308B058D-1666-194C-AD31-573D79064436}" type="parTrans" cxnId="{B3EAC654-7B18-8D49-9570-414CCF6ADBBF}">
      <dgm:prSet/>
      <dgm:spPr/>
      <dgm:t>
        <a:bodyPr/>
        <a:lstStyle/>
        <a:p>
          <a:endParaRPr lang="en-US" sz="600"/>
        </a:p>
      </dgm:t>
    </dgm:pt>
    <dgm:pt modelId="{9152C4AD-0D8E-CA41-BA9D-FA8206D20302}" type="sibTrans" cxnId="{B3EAC654-7B18-8D49-9570-414CCF6ADBBF}">
      <dgm:prSet/>
      <dgm:spPr/>
      <dgm:t>
        <a:bodyPr/>
        <a:lstStyle/>
        <a:p>
          <a:endParaRPr lang="en-US" sz="1050"/>
        </a:p>
      </dgm:t>
    </dgm:pt>
    <dgm:pt modelId="{FC630943-BF33-874D-8379-9FD78ACC6B0D}">
      <dgm:prSet phldrT="[Text]" custT="1"/>
      <dgm:spPr>
        <a:blipFill>
          <a:blip xmlns:r="http://schemas.openxmlformats.org/officeDocument/2006/relationships" r:embed="rId2"/>
          <a:stretch>
            <a:fillRect l="-1235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50F69DC9-2482-C24B-A0B4-C3CA1293E63C}" type="parTrans" cxnId="{4FD6390D-C079-9C4B-BC16-3E63147AD2BC}">
      <dgm:prSet/>
      <dgm:spPr/>
      <dgm:t>
        <a:bodyPr/>
        <a:lstStyle/>
        <a:p>
          <a:endParaRPr lang="en-US" sz="600"/>
        </a:p>
      </dgm:t>
    </dgm:pt>
    <dgm:pt modelId="{5E1B140D-3CF2-8845-BDE1-9EDD53FB968A}" type="sibTrans" cxnId="{4FD6390D-C079-9C4B-BC16-3E63147AD2BC}">
      <dgm:prSet/>
      <dgm:spPr/>
      <dgm:t>
        <a:bodyPr/>
        <a:lstStyle/>
        <a:p>
          <a:endParaRPr lang="en-US" sz="1050"/>
        </a:p>
      </dgm:t>
    </dgm:pt>
    <dgm:pt modelId="{7FF8EE58-9852-4041-AC63-DEFAF8E58E10}">
      <dgm:prSet phldrT="[Text]" custT="1"/>
      <dgm:spPr>
        <a:blipFill>
          <a:blip xmlns:r="http://schemas.openxmlformats.org/officeDocument/2006/relationships" r:embed="rId3"/>
          <a:stretch>
            <a:fillRect l="-1220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A3B26477-699D-A843-9EBC-C00F81BCD220}" type="parTrans" cxnId="{25C757CD-0610-4E44-9C2F-86DE5C7AC524}">
      <dgm:prSet/>
      <dgm:spPr/>
      <dgm:t>
        <a:bodyPr/>
        <a:lstStyle/>
        <a:p>
          <a:endParaRPr lang="en-US" sz="600"/>
        </a:p>
      </dgm:t>
    </dgm:pt>
    <dgm:pt modelId="{D60E983E-7010-1945-A14B-A0200A9213D0}" type="sibTrans" cxnId="{25C757CD-0610-4E44-9C2F-86DE5C7AC524}">
      <dgm:prSet/>
      <dgm:spPr/>
      <dgm:t>
        <a:bodyPr/>
        <a:lstStyle/>
        <a:p>
          <a:endParaRPr lang="en-US" sz="1050"/>
        </a:p>
      </dgm:t>
    </dgm:pt>
    <dgm:pt modelId="{C9FCCD07-E91F-A240-AEE8-C631D3C9F2D9}">
      <dgm:prSet phldrT="[Text]" custT="1"/>
      <dgm:spPr>
        <a:blipFill>
          <a:blip xmlns:r="http://schemas.openxmlformats.org/officeDocument/2006/relationships" r:embed="rId4"/>
          <a:stretch>
            <a:fillRect l="-2469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86D75890-AA45-2A43-A78D-62D4C1FBE7FC}" type="parTrans" cxnId="{6EF99E1F-E39A-7149-B8E1-986918BB20FC}">
      <dgm:prSet/>
      <dgm:spPr/>
      <dgm:t>
        <a:bodyPr/>
        <a:lstStyle/>
        <a:p>
          <a:endParaRPr lang="en-US" sz="600"/>
        </a:p>
      </dgm:t>
    </dgm:pt>
    <dgm:pt modelId="{F102216E-569B-FB4C-A3AC-8942FC43D1C7}" type="sibTrans" cxnId="{6EF99E1F-E39A-7149-B8E1-986918BB20FC}">
      <dgm:prSet/>
      <dgm:spPr/>
      <dgm:t>
        <a:bodyPr/>
        <a:lstStyle/>
        <a:p>
          <a:endParaRPr lang="en-US" sz="1050"/>
        </a:p>
      </dgm:t>
    </dgm:pt>
    <dgm:pt modelId="{32730609-BE1B-A947-9F7A-DE73BA321EAB}">
      <dgm:prSet phldrT="[Text]" custT="1"/>
      <dgm:spPr>
        <a:blipFill>
          <a:blip xmlns:r="http://schemas.openxmlformats.org/officeDocument/2006/relationships" r:embed="rId5"/>
          <a:stretch>
            <a:fillRect l="-2469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BAC6F982-16A4-9041-9BAE-3245227009F6}" type="parTrans" cxnId="{1114DA26-DEC7-E148-8F3D-30BD8994CAA4}">
      <dgm:prSet/>
      <dgm:spPr/>
      <dgm:t>
        <a:bodyPr/>
        <a:lstStyle/>
        <a:p>
          <a:endParaRPr lang="en-US" sz="600"/>
        </a:p>
      </dgm:t>
    </dgm:pt>
    <dgm:pt modelId="{519BB2D1-051C-5041-B899-8B1E88120359}" type="sibTrans" cxnId="{1114DA26-DEC7-E148-8F3D-30BD8994CAA4}">
      <dgm:prSet/>
      <dgm:spPr/>
      <dgm:t>
        <a:bodyPr/>
        <a:lstStyle/>
        <a:p>
          <a:endParaRPr lang="en-US" sz="1050"/>
        </a:p>
      </dgm:t>
    </dgm:pt>
    <dgm:pt modelId="{0C7270CB-F127-E84D-A592-C3939AF4F950}" type="pres">
      <dgm:prSet presAssocID="{963AE8A0-636C-6F40-A231-A540FBAB64BF}" presName="cycle" presStyleCnt="0">
        <dgm:presLayoutVars>
          <dgm:dir/>
          <dgm:resizeHandles val="exact"/>
        </dgm:presLayoutVars>
      </dgm:prSet>
      <dgm:spPr/>
    </dgm:pt>
    <dgm:pt modelId="{472BE8CF-CBB3-9543-B084-1E43292B51F2}" type="pres">
      <dgm:prSet presAssocID="{14D3B95A-6457-6A41-80F5-018629BC7F85}" presName="dummy" presStyleCnt="0"/>
      <dgm:spPr/>
    </dgm:pt>
    <dgm:pt modelId="{FF41BBFE-BF6C-3B43-9165-27D7CD17C140}" type="pres">
      <dgm:prSet presAssocID="{14D3B95A-6457-6A41-80F5-018629BC7F85}" presName="node" presStyleLbl="revTx" presStyleIdx="0" presStyleCnt="5">
        <dgm:presLayoutVars>
          <dgm:bulletEnabled val="1"/>
        </dgm:presLayoutVars>
      </dgm:prSet>
      <dgm:spPr/>
    </dgm:pt>
    <dgm:pt modelId="{4ECA59AA-CDF4-CF4A-8C1E-B212D9C232EA}" type="pres">
      <dgm:prSet presAssocID="{9152C4AD-0D8E-CA41-BA9D-FA8206D20302}" presName="sibTrans" presStyleLbl="node1" presStyleIdx="0" presStyleCnt="5"/>
      <dgm:spPr/>
    </dgm:pt>
    <dgm:pt modelId="{B59D4791-D51D-B94F-B187-59F56495BB3E}" type="pres">
      <dgm:prSet presAssocID="{FC630943-BF33-874D-8379-9FD78ACC6B0D}" presName="dummy" presStyleCnt="0"/>
      <dgm:spPr/>
    </dgm:pt>
    <dgm:pt modelId="{B47BB0A1-1AA8-904E-9CCF-E9244BDC7974}" type="pres">
      <dgm:prSet presAssocID="{FC630943-BF33-874D-8379-9FD78ACC6B0D}" presName="node" presStyleLbl="revTx" presStyleIdx="1" presStyleCnt="5">
        <dgm:presLayoutVars>
          <dgm:bulletEnabled val="1"/>
        </dgm:presLayoutVars>
      </dgm:prSet>
      <dgm:spPr/>
    </dgm:pt>
    <dgm:pt modelId="{8B4450F9-B500-FB4F-A0C0-B66F277063F7}" type="pres">
      <dgm:prSet presAssocID="{5E1B140D-3CF2-8845-BDE1-9EDD53FB968A}" presName="sibTrans" presStyleLbl="node1" presStyleIdx="1" presStyleCnt="5"/>
      <dgm:spPr/>
    </dgm:pt>
    <dgm:pt modelId="{93E99AC9-36B9-AF47-852A-8399AA3D53EC}" type="pres">
      <dgm:prSet presAssocID="{7FF8EE58-9852-4041-AC63-DEFAF8E58E10}" presName="dummy" presStyleCnt="0"/>
      <dgm:spPr/>
    </dgm:pt>
    <dgm:pt modelId="{5EC24E99-EDF5-8B4A-8CBE-27FB67360529}" type="pres">
      <dgm:prSet presAssocID="{7FF8EE58-9852-4041-AC63-DEFAF8E58E10}" presName="node" presStyleLbl="revTx" presStyleIdx="2" presStyleCnt="5">
        <dgm:presLayoutVars>
          <dgm:bulletEnabled val="1"/>
        </dgm:presLayoutVars>
      </dgm:prSet>
      <dgm:spPr/>
    </dgm:pt>
    <dgm:pt modelId="{0A8791FA-A128-594F-8F5B-0D3C39E3FEEF}" type="pres">
      <dgm:prSet presAssocID="{D60E983E-7010-1945-A14B-A0200A9213D0}" presName="sibTrans" presStyleLbl="node1" presStyleIdx="2" presStyleCnt="5"/>
      <dgm:spPr/>
    </dgm:pt>
    <dgm:pt modelId="{F96964AC-F94E-7140-A146-00F017A7C57E}" type="pres">
      <dgm:prSet presAssocID="{C9FCCD07-E91F-A240-AEE8-C631D3C9F2D9}" presName="dummy" presStyleCnt="0"/>
      <dgm:spPr/>
    </dgm:pt>
    <dgm:pt modelId="{EEE30FA6-4718-E144-BC67-73982148DAAF}" type="pres">
      <dgm:prSet presAssocID="{C9FCCD07-E91F-A240-AEE8-C631D3C9F2D9}" presName="node" presStyleLbl="revTx" presStyleIdx="3" presStyleCnt="5">
        <dgm:presLayoutVars>
          <dgm:bulletEnabled val="1"/>
        </dgm:presLayoutVars>
      </dgm:prSet>
      <dgm:spPr/>
    </dgm:pt>
    <dgm:pt modelId="{BA01A9EF-1FC1-C347-8DCD-AA0DA68DD5B5}" type="pres">
      <dgm:prSet presAssocID="{F102216E-569B-FB4C-A3AC-8942FC43D1C7}" presName="sibTrans" presStyleLbl="node1" presStyleIdx="3" presStyleCnt="5"/>
      <dgm:spPr/>
    </dgm:pt>
    <dgm:pt modelId="{185D4489-382A-0F42-A759-F4F9277BDF6C}" type="pres">
      <dgm:prSet presAssocID="{32730609-BE1B-A947-9F7A-DE73BA321EAB}" presName="dummy" presStyleCnt="0"/>
      <dgm:spPr/>
    </dgm:pt>
    <dgm:pt modelId="{B51A3A34-5A36-B44A-9C67-1E1EFA432195}" type="pres">
      <dgm:prSet presAssocID="{32730609-BE1B-A947-9F7A-DE73BA321EAB}" presName="node" presStyleLbl="revTx" presStyleIdx="4" presStyleCnt="5">
        <dgm:presLayoutVars>
          <dgm:bulletEnabled val="1"/>
        </dgm:presLayoutVars>
      </dgm:prSet>
      <dgm:spPr/>
    </dgm:pt>
    <dgm:pt modelId="{F130E025-F71D-3D41-A989-930C3339070A}" type="pres">
      <dgm:prSet presAssocID="{519BB2D1-051C-5041-B899-8B1E88120359}" presName="sibTrans" presStyleLbl="node1" presStyleIdx="4" presStyleCnt="5"/>
      <dgm:spPr/>
    </dgm:pt>
  </dgm:ptLst>
  <dgm:cxnLst>
    <dgm:cxn modelId="{4FD6390D-C079-9C4B-BC16-3E63147AD2BC}" srcId="{963AE8A0-636C-6F40-A231-A540FBAB64BF}" destId="{FC630943-BF33-874D-8379-9FD78ACC6B0D}" srcOrd="1" destOrd="0" parTransId="{50F69DC9-2482-C24B-A0B4-C3CA1293E63C}" sibTransId="{5E1B140D-3CF2-8845-BDE1-9EDD53FB968A}"/>
    <dgm:cxn modelId="{6EF99E1F-E39A-7149-B8E1-986918BB20FC}" srcId="{963AE8A0-636C-6F40-A231-A540FBAB64BF}" destId="{C9FCCD07-E91F-A240-AEE8-C631D3C9F2D9}" srcOrd="3" destOrd="0" parTransId="{86D75890-AA45-2A43-A78D-62D4C1FBE7FC}" sibTransId="{F102216E-569B-FB4C-A3AC-8942FC43D1C7}"/>
    <dgm:cxn modelId="{1114DA26-DEC7-E148-8F3D-30BD8994CAA4}" srcId="{963AE8A0-636C-6F40-A231-A540FBAB64BF}" destId="{32730609-BE1B-A947-9F7A-DE73BA321EAB}" srcOrd="4" destOrd="0" parTransId="{BAC6F982-16A4-9041-9BAE-3245227009F6}" sibTransId="{519BB2D1-051C-5041-B899-8B1E88120359}"/>
    <dgm:cxn modelId="{74E21F39-245E-DF42-B1A5-8342380412E4}" type="presOf" srcId="{7FF8EE58-9852-4041-AC63-DEFAF8E58E10}" destId="{5EC24E99-EDF5-8B4A-8CBE-27FB67360529}" srcOrd="0" destOrd="0" presId="urn:microsoft.com/office/officeart/2005/8/layout/cycle1"/>
    <dgm:cxn modelId="{B3EAC654-7B18-8D49-9570-414CCF6ADBBF}" srcId="{963AE8A0-636C-6F40-A231-A540FBAB64BF}" destId="{14D3B95A-6457-6A41-80F5-018629BC7F85}" srcOrd="0" destOrd="0" parTransId="{308B058D-1666-194C-AD31-573D79064436}" sibTransId="{9152C4AD-0D8E-CA41-BA9D-FA8206D20302}"/>
    <dgm:cxn modelId="{905CEE56-2C22-7149-9EDA-526787DE6D52}" type="presOf" srcId="{14D3B95A-6457-6A41-80F5-018629BC7F85}" destId="{FF41BBFE-BF6C-3B43-9165-27D7CD17C140}" srcOrd="0" destOrd="0" presId="urn:microsoft.com/office/officeart/2005/8/layout/cycle1"/>
    <dgm:cxn modelId="{4D760A60-BEAC-AE40-920C-247B0D22DB56}" type="presOf" srcId="{5E1B140D-3CF2-8845-BDE1-9EDD53FB968A}" destId="{8B4450F9-B500-FB4F-A0C0-B66F277063F7}" srcOrd="0" destOrd="0" presId="urn:microsoft.com/office/officeart/2005/8/layout/cycle1"/>
    <dgm:cxn modelId="{DFF3E991-CE9C-E347-B6DE-CE7C07809A41}" type="presOf" srcId="{963AE8A0-636C-6F40-A231-A540FBAB64BF}" destId="{0C7270CB-F127-E84D-A592-C3939AF4F950}" srcOrd="0" destOrd="0" presId="urn:microsoft.com/office/officeart/2005/8/layout/cycle1"/>
    <dgm:cxn modelId="{7607C8B5-F3D0-F444-A294-95F6E78E61D5}" type="presOf" srcId="{F102216E-569B-FB4C-A3AC-8942FC43D1C7}" destId="{BA01A9EF-1FC1-C347-8DCD-AA0DA68DD5B5}" srcOrd="0" destOrd="0" presId="urn:microsoft.com/office/officeart/2005/8/layout/cycle1"/>
    <dgm:cxn modelId="{617DD1B7-8A68-0B44-894D-87E14964D072}" type="presOf" srcId="{D60E983E-7010-1945-A14B-A0200A9213D0}" destId="{0A8791FA-A128-594F-8F5B-0D3C39E3FEEF}" srcOrd="0" destOrd="0" presId="urn:microsoft.com/office/officeart/2005/8/layout/cycle1"/>
    <dgm:cxn modelId="{45F011B9-E583-184D-9931-B809B3694B26}" type="presOf" srcId="{9152C4AD-0D8E-CA41-BA9D-FA8206D20302}" destId="{4ECA59AA-CDF4-CF4A-8C1E-B212D9C232EA}" srcOrd="0" destOrd="0" presId="urn:microsoft.com/office/officeart/2005/8/layout/cycle1"/>
    <dgm:cxn modelId="{CEA085C0-8FA8-BE4C-8850-8387963A13B2}" type="presOf" srcId="{32730609-BE1B-A947-9F7A-DE73BA321EAB}" destId="{B51A3A34-5A36-B44A-9C67-1E1EFA432195}" srcOrd="0" destOrd="0" presId="urn:microsoft.com/office/officeart/2005/8/layout/cycle1"/>
    <dgm:cxn modelId="{25C757CD-0610-4E44-9C2F-86DE5C7AC524}" srcId="{963AE8A0-636C-6F40-A231-A540FBAB64BF}" destId="{7FF8EE58-9852-4041-AC63-DEFAF8E58E10}" srcOrd="2" destOrd="0" parTransId="{A3B26477-699D-A843-9EBC-C00F81BCD220}" sibTransId="{D60E983E-7010-1945-A14B-A0200A9213D0}"/>
    <dgm:cxn modelId="{C56990D4-32B8-CF4F-9558-7D465ACE5937}" type="presOf" srcId="{C9FCCD07-E91F-A240-AEE8-C631D3C9F2D9}" destId="{EEE30FA6-4718-E144-BC67-73982148DAAF}" srcOrd="0" destOrd="0" presId="urn:microsoft.com/office/officeart/2005/8/layout/cycle1"/>
    <dgm:cxn modelId="{619FB0D9-9A68-264D-9618-D4DBF8A2E8B9}" type="presOf" srcId="{FC630943-BF33-874D-8379-9FD78ACC6B0D}" destId="{B47BB0A1-1AA8-904E-9CCF-E9244BDC7974}" srcOrd="0" destOrd="0" presId="urn:microsoft.com/office/officeart/2005/8/layout/cycle1"/>
    <dgm:cxn modelId="{512324F1-0A40-D44A-ADE5-2FB1CBC103CA}" type="presOf" srcId="{519BB2D1-051C-5041-B899-8B1E88120359}" destId="{F130E025-F71D-3D41-A989-930C3339070A}" srcOrd="0" destOrd="0" presId="urn:microsoft.com/office/officeart/2005/8/layout/cycle1"/>
    <dgm:cxn modelId="{98FF9298-E558-FF47-931B-E97E198796DD}" type="presParOf" srcId="{0C7270CB-F127-E84D-A592-C3939AF4F950}" destId="{472BE8CF-CBB3-9543-B084-1E43292B51F2}" srcOrd="0" destOrd="0" presId="urn:microsoft.com/office/officeart/2005/8/layout/cycle1"/>
    <dgm:cxn modelId="{D050304E-2EFB-1C42-AEEB-56855450276F}" type="presParOf" srcId="{0C7270CB-F127-E84D-A592-C3939AF4F950}" destId="{FF41BBFE-BF6C-3B43-9165-27D7CD17C140}" srcOrd="1" destOrd="0" presId="urn:microsoft.com/office/officeart/2005/8/layout/cycle1"/>
    <dgm:cxn modelId="{9044AB6C-AB66-C44B-9146-424431595D94}" type="presParOf" srcId="{0C7270CB-F127-E84D-A592-C3939AF4F950}" destId="{4ECA59AA-CDF4-CF4A-8C1E-B212D9C232EA}" srcOrd="2" destOrd="0" presId="urn:microsoft.com/office/officeart/2005/8/layout/cycle1"/>
    <dgm:cxn modelId="{37BE77B4-99EF-D44E-847B-2A7B6BE5BCB2}" type="presParOf" srcId="{0C7270CB-F127-E84D-A592-C3939AF4F950}" destId="{B59D4791-D51D-B94F-B187-59F56495BB3E}" srcOrd="3" destOrd="0" presId="urn:microsoft.com/office/officeart/2005/8/layout/cycle1"/>
    <dgm:cxn modelId="{73098EFF-6585-6249-80B8-6C0D8FAB185B}" type="presParOf" srcId="{0C7270CB-F127-E84D-A592-C3939AF4F950}" destId="{B47BB0A1-1AA8-904E-9CCF-E9244BDC7974}" srcOrd="4" destOrd="0" presId="urn:microsoft.com/office/officeart/2005/8/layout/cycle1"/>
    <dgm:cxn modelId="{D3322AD7-F82E-B14F-9B01-8A0211F0C16A}" type="presParOf" srcId="{0C7270CB-F127-E84D-A592-C3939AF4F950}" destId="{8B4450F9-B500-FB4F-A0C0-B66F277063F7}" srcOrd="5" destOrd="0" presId="urn:microsoft.com/office/officeart/2005/8/layout/cycle1"/>
    <dgm:cxn modelId="{8A5F49EA-51ED-4C46-8B67-3A1F63024DD5}" type="presParOf" srcId="{0C7270CB-F127-E84D-A592-C3939AF4F950}" destId="{93E99AC9-36B9-AF47-852A-8399AA3D53EC}" srcOrd="6" destOrd="0" presId="urn:microsoft.com/office/officeart/2005/8/layout/cycle1"/>
    <dgm:cxn modelId="{6B5E1536-E0C3-3048-A0F3-766D6C399067}" type="presParOf" srcId="{0C7270CB-F127-E84D-A592-C3939AF4F950}" destId="{5EC24E99-EDF5-8B4A-8CBE-27FB67360529}" srcOrd="7" destOrd="0" presId="urn:microsoft.com/office/officeart/2005/8/layout/cycle1"/>
    <dgm:cxn modelId="{39A940A8-644E-8D49-A95F-CB055326E0F0}" type="presParOf" srcId="{0C7270CB-F127-E84D-A592-C3939AF4F950}" destId="{0A8791FA-A128-594F-8F5B-0D3C39E3FEEF}" srcOrd="8" destOrd="0" presId="urn:microsoft.com/office/officeart/2005/8/layout/cycle1"/>
    <dgm:cxn modelId="{2E5B9E73-3A59-3245-9A7D-C8AF8A94E953}" type="presParOf" srcId="{0C7270CB-F127-E84D-A592-C3939AF4F950}" destId="{F96964AC-F94E-7140-A146-00F017A7C57E}" srcOrd="9" destOrd="0" presId="urn:microsoft.com/office/officeart/2005/8/layout/cycle1"/>
    <dgm:cxn modelId="{7DD75BDC-053F-724F-B9F0-EDF24E851791}" type="presParOf" srcId="{0C7270CB-F127-E84D-A592-C3939AF4F950}" destId="{EEE30FA6-4718-E144-BC67-73982148DAAF}" srcOrd="10" destOrd="0" presId="urn:microsoft.com/office/officeart/2005/8/layout/cycle1"/>
    <dgm:cxn modelId="{12C5C6DA-6C5E-3948-9010-2C53CBB79DD2}" type="presParOf" srcId="{0C7270CB-F127-E84D-A592-C3939AF4F950}" destId="{BA01A9EF-1FC1-C347-8DCD-AA0DA68DD5B5}" srcOrd="11" destOrd="0" presId="urn:microsoft.com/office/officeart/2005/8/layout/cycle1"/>
    <dgm:cxn modelId="{E4D1856E-792F-FE4C-988F-C56425736CEE}" type="presParOf" srcId="{0C7270CB-F127-E84D-A592-C3939AF4F950}" destId="{185D4489-382A-0F42-A759-F4F9277BDF6C}" srcOrd="12" destOrd="0" presId="urn:microsoft.com/office/officeart/2005/8/layout/cycle1"/>
    <dgm:cxn modelId="{CC6AE5FB-33AF-2147-A5F2-B42D80597D80}" type="presParOf" srcId="{0C7270CB-F127-E84D-A592-C3939AF4F950}" destId="{B51A3A34-5A36-B44A-9C67-1E1EFA432195}" srcOrd="13" destOrd="0" presId="urn:microsoft.com/office/officeart/2005/8/layout/cycle1"/>
    <dgm:cxn modelId="{F97CEE8A-4ECD-3A44-812C-A6A14BA2FF90}" type="presParOf" srcId="{0C7270CB-F127-E84D-A592-C3939AF4F950}" destId="{F130E025-F71D-3D41-A989-930C3339070A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63AE8A0-636C-6F40-A231-A540FBAB64BF}" type="doc">
      <dgm:prSet loTypeId="urn:microsoft.com/office/officeart/2005/8/layout/cycle1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FC630943-BF33-874D-8379-9FD78ACC6B0D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m:oMathPara>
              </a14:m>
              <a:endParaRPr lang="en-US" sz="2800" dirty="0"/>
            </a:p>
          </dgm:t>
        </dgm:pt>
      </mc:Choice>
      <mc:Fallback xmlns="">
        <dgm:pt modelId="{FC630943-BF33-874D-8379-9FD78ACC6B0D}">
          <dgm:prSet phldrT="[Text]" custT="1"/>
          <dgm:spPr/>
          <dgm:t>
            <a:bodyPr/>
            <a:lstStyle/>
            <a:p>
              <a:pPr/>
              <a:r>
                <a:rPr lang="en-US" sz="2800" b="0" i="0">
                  <a:latin typeface="Cambria Math" panose="02040503050406030204" pitchFamily="18" charset="0"/>
                </a:rPr>
                <a:t>𝑆_2,𝐶_2</a:t>
              </a:r>
              <a:endParaRPr lang="en-US" sz="2800" dirty="0"/>
            </a:p>
          </dgm:t>
        </dgm:pt>
      </mc:Fallback>
    </mc:AlternateContent>
    <dgm:pt modelId="{50F69DC9-2482-C24B-A0B4-C3CA1293E63C}" type="parTrans" cxnId="{4FD6390D-C079-9C4B-BC16-3E63147AD2BC}">
      <dgm:prSet/>
      <dgm:spPr/>
      <dgm:t>
        <a:bodyPr/>
        <a:lstStyle/>
        <a:p>
          <a:endParaRPr lang="en-US" sz="600"/>
        </a:p>
      </dgm:t>
    </dgm:pt>
    <dgm:pt modelId="{5E1B140D-3CF2-8845-BDE1-9EDD53FB968A}" type="sibTrans" cxnId="{4FD6390D-C079-9C4B-BC16-3E63147AD2BC}">
      <dgm:prSet/>
      <dgm:spPr/>
      <dgm:t>
        <a:bodyPr/>
        <a:lstStyle/>
        <a:p>
          <a:endParaRPr lang="en-US" sz="1050"/>
        </a:p>
      </dgm:t>
    </dgm:pt>
    <mc:AlternateContent xmlns:mc="http://schemas.openxmlformats.org/markup-compatibility/2006" xmlns:a14="http://schemas.microsoft.com/office/drawing/2010/main">
      <mc:Choice Requires="a14">
        <dgm:pt modelId="{7FF8EE58-9852-4041-AC63-DEFAF8E58E10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m:oMathPara>
              </a14:m>
              <a:endParaRPr lang="en-US" sz="2800" dirty="0"/>
            </a:p>
          </dgm:t>
        </dgm:pt>
      </mc:Choice>
      <mc:Fallback xmlns="">
        <dgm:pt modelId="{7FF8EE58-9852-4041-AC63-DEFAF8E58E10}">
          <dgm:prSet phldrT="[Text]" custT="1"/>
          <dgm:spPr/>
          <dgm:t>
            <a:bodyPr/>
            <a:lstStyle/>
            <a:p>
              <a:pPr/>
              <a:r>
                <a:rPr lang="en-US" sz="2800" b="0" i="0">
                  <a:latin typeface="Cambria Math" panose="02040503050406030204" pitchFamily="18" charset="0"/>
                </a:rPr>
                <a:t>𝑆_1,𝐶_1</a:t>
              </a:r>
              <a:endParaRPr lang="en-US" sz="2800" dirty="0"/>
            </a:p>
          </dgm:t>
        </dgm:pt>
      </mc:Fallback>
    </mc:AlternateContent>
    <dgm:pt modelId="{A3B26477-699D-A843-9EBC-C00F81BCD220}" type="parTrans" cxnId="{25C757CD-0610-4E44-9C2F-86DE5C7AC524}">
      <dgm:prSet/>
      <dgm:spPr/>
      <dgm:t>
        <a:bodyPr/>
        <a:lstStyle/>
        <a:p>
          <a:endParaRPr lang="en-US" sz="600"/>
        </a:p>
      </dgm:t>
    </dgm:pt>
    <dgm:pt modelId="{D60E983E-7010-1945-A14B-A0200A9213D0}" type="sibTrans" cxnId="{25C757CD-0610-4E44-9C2F-86DE5C7AC524}">
      <dgm:prSet/>
      <dgm:spPr/>
      <dgm:t>
        <a:bodyPr/>
        <a:lstStyle/>
        <a:p>
          <a:endParaRPr lang="en-US" sz="1050"/>
        </a:p>
      </dgm:t>
    </dgm:pt>
    <dgm:pt modelId="{0C7270CB-F127-E84D-A592-C3939AF4F950}" type="pres">
      <dgm:prSet presAssocID="{963AE8A0-636C-6F40-A231-A540FBAB64BF}" presName="cycle" presStyleCnt="0">
        <dgm:presLayoutVars>
          <dgm:dir/>
          <dgm:resizeHandles val="exact"/>
        </dgm:presLayoutVars>
      </dgm:prSet>
      <dgm:spPr/>
    </dgm:pt>
    <dgm:pt modelId="{B59D4791-D51D-B94F-B187-59F56495BB3E}" type="pres">
      <dgm:prSet presAssocID="{FC630943-BF33-874D-8379-9FD78ACC6B0D}" presName="dummy" presStyleCnt="0"/>
      <dgm:spPr/>
    </dgm:pt>
    <dgm:pt modelId="{B47BB0A1-1AA8-904E-9CCF-E9244BDC7974}" type="pres">
      <dgm:prSet presAssocID="{FC630943-BF33-874D-8379-9FD78ACC6B0D}" presName="node" presStyleLbl="revTx" presStyleIdx="0" presStyleCnt="2">
        <dgm:presLayoutVars>
          <dgm:bulletEnabled val="1"/>
        </dgm:presLayoutVars>
      </dgm:prSet>
      <dgm:spPr/>
    </dgm:pt>
    <dgm:pt modelId="{8B4450F9-B500-FB4F-A0C0-B66F277063F7}" type="pres">
      <dgm:prSet presAssocID="{5E1B140D-3CF2-8845-BDE1-9EDD53FB968A}" presName="sibTrans" presStyleLbl="node1" presStyleIdx="0" presStyleCnt="2"/>
      <dgm:spPr/>
    </dgm:pt>
    <dgm:pt modelId="{93E99AC9-36B9-AF47-852A-8399AA3D53EC}" type="pres">
      <dgm:prSet presAssocID="{7FF8EE58-9852-4041-AC63-DEFAF8E58E10}" presName="dummy" presStyleCnt="0"/>
      <dgm:spPr/>
    </dgm:pt>
    <dgm:pt modelId="{5EC24E99-EDF5-8B4A-8CBE-27FB67360529}" type="pres">
      <dgm:prSet presAssocID="{7FF8EE58-9852-4041-AC63-DEFAF8E58E10}" presName="node" presStyleLbl="revTx" presStyleIdx="1" presStyleCnt="2">
        <dgm:presLayoutVars>
          <dgm:bulletEnabled val="1"/>
        </dgm:presLayoutVars>
      </dgm:prSet>
      <dgm:spPr/>
    </dgm:pt>
    <dgm:pt modelId="{0A8791FA-A128-594F-8F5B-0D3C39E3FEEF}" type="pres">
      <dgm:prSet presAssocID="{D60E983E-7010-1945-A14B-A0200A9213D0}" presName="sibTrans" presStyleLbl="node1" presStyleIdx="1" presStyleCnt="2"/>
      <dgm:spPr/>
    </dgm:pt>
  </dgm:ptLst>
  <dgm:cxnLst>
    <dgm:cxn modelId="{4FD6390D-C079-9C4B-BC16-3E63147AD2BC}" srcId="{963AE8A0-636C-6F40-A231-A540FBAB64BF}" destId="{FC630943-BF33-874D-8379-9FD78ACC6B0D}" srcOrd="0" destOrd="0" parTransId="{50F69DC9-2482-C24B-A0B4-C3CA1293E63C}" sibTransId="{5E1B140D-3CF2-8845-BDE1-9EDD53FB968A}"/>
    <dgm:cxn modelId="{74E21F39-245E-DF42-B1A5-8342380412E4}" type="presOf" srcId="{7FF8EE58-9852-4041-AC63-DEFAF8E58E10}" destId="{5EC24E99-EDF5-8B4A-8CBE-27FB67360529}" srcOrd="0" destOrd="0" presId="urn:microsoft.com/office/officeart/2005/8/layout/cycle1"/>
    <dgm:cxn modelId="{4D760A60-BEAC-AE40-920C-247B0D22DB56}" type="presOf" srcId="{5E1B140D-3CF2-8845-BDE1-9EDD53FB968A}" destId="{8B4450F9-B500-FB4F-A0C0-B66F277063F7}" srcOrd="0" destOrd="0" presId="urn:microsoft.com/office/officeart/2005/8/layout/cycle1"/>
    <dgm:cxn modelId="{DFF3E991-CE9C-E347-B6DE-CE7C07809A41}" type="presOf" srcId="{963AE8A0-636C-6F40-A231-A540FBAB64BF}" destId="{0C7270CB-F127-E84D-A592-C3939AF4F950}" srcOrd="0" destOrd="0" presId="urn:microsoft.com/office/officeart/2005/8/layout/cycle1"/>
    <dgm:cxn modelId="{617DD1B7-8A68-0B44-894D-87E14964D072}" type="presOf" srcId="{D60E983E-7010-1945-A14B-A0200A9213D0}" destId="{0A8791FA-A128-594F-8F5B-0D3C39E3FEEF}" srcOrd="0" destOrd="0" presId="urn:microsoft.com/office/officeart/2005/8/layout/cycle1"/>
    <dgm:cxn modelId="{25C757CD-0610-4E44-9C2F-86DE5C7AC524}" srcId="{963AE8A0-636C-6F40-A231-A540FBAB64BF}" destId="{7FF8EE58-9852-4041-AC63-DEFAF8E58E10}" srcOrd="1" destOrd="0" parTransId="{A3B26477-699D-A843-9EBC-C00F81BCD220}" sibTransId="{D60E983E-7010-1945-A14B-A0200A9213D0}"/>
    <dgm:cxn modelId="{619FB0D9-9A68-264D-9618-D4DBF8A2E8B9}" type="presOf" srcId="{FC630943-BF33-874D-8379-9FD78ACC6B0D}" destId="{B47BB0A1-1AA8-904E-9CCF-E9244BDC7974}" srcOrd="0" destOrd="0" presId="urn:microsoft.com/office/officeart/2005/8/layout/cycle1"/>
    <dgm:cxn modelId="{37BE77B4-99EF-D44E-847B-2A7B6BE5BCB2}" type="presParOf" srcId="{0C7270CB-F127-E84D-A592-C3939AF4F950}" destId="{B59D4791-D51D-B94F-B187-59F56495BB3E}" srcOrd="0" destOrd="0" presId="urn:microsoft.com/office/officeart/2005/8/layout/cycle1"/>
    <dgm:cxn modelId="{73098EFF-6585-6249-80B8-6C0D8FAB185B}" type="presParOf" srcId="{0C7270CB-F127-E84D-A592-C3939AF4F950}" destId="{B47BB0A1-1AA8-904E-9CCF-E9244BDC7974}" srcOrd="1" destOrd="0" presId="urn:microsoft.com/office/officeart/2005/8/layout/cycle1"/>
    <dgm:cxn modelId="{D3322AD7-F82E-B14F-9B01-8A0211F0C16A}" type="presParOf" srcId="{0C7270CB-F127-E84D-A592-C3939AF4F950}" destId="{8B4450F9-B500-FB4F-A0C0-B66F277063F7}" srcOrd="2" destOrd="0" presId="urn:microsoft.com/office/officeart/2005/8/layout/cycle1"/>
    <dgm:cxn modelId="{8A5F49EA-51ED-4C46-8B67-3A1F63024DD5}" type="presParOf" srcId="{0C7270CB-F127-E84D-A592-C3939AF4F950}" destId="{93E99AC9-36B9-AF47-852A-8399AA3D53EC}" srcOrd="3" destOrd="0" presId="urn:microsoft.com/office/officeart/2005/8/layout/cycle1"/>
    <dgm:cxn modelId="{6B5E1536-E0C3-3048-A0F3-766D6C399067}" type="presParOf" srcId="{0C7270CB-F127-E84D-A592-C3939AF4F950}" destId="{5EC24E99-EDF5-8B4A-8CBE-27FB67360529}" srcOrd="4" destOrd="0" presId="urn:microsoft.com/office/officeart/2005/8/layout/cycle1"/>
    <dgm:cxn modelId="{39A940A8-644E-8D49-A95F-CB055326E0F0}" type="presParOf" srcId="{0C7270CB-F127-E84D-A592-C3939AF4F950}" destId="{0A8791FA-A128-594F-8F5B-0D3C39E3FEEF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63AE8A0-636C-6F40-A231-A540FBAB64BF}" type="doc">
      <dgm:prSet loTypeId="urn:microsoft.com/office/officeart/2005/8/layout/cycle1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C630943-BF33-874D-8379-9FD78ACC6B0D}">
      <dgm:prSet phldrT="[Text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50F69DC9-2482-C24B-A0B4-C3CA1293E63C}" type="parTrans" cxnId="{4FD6390D-C079-9C4B-BC16-3E63147AD2BC}">
      <dgm:prSet/>
      <dgm:spPr/>
      <dgm:t>
        <a:bodyPr/>
        <a:lstStyle/>
        <a:p>
          <a:endParaRPr lang="en-US" sz="600"/>
        </a:p>
      </dgm:t>
    </dgm:pt>
    <dgm:pt modelId="{5E1B140D-3CF2-8845-BDE1-9EDD53FB968A}" type="sibTrans" cxnId="{4FD6390D-C079-9C4B-BC16-3E63147AD2BC}">
      <dgm:prSet/>
      <dgm:spPr/>
      <dgm:t>
        <a:bodyPr/>
        <a:lstStyle/>
        <a:p>
          <a:endParaRPr lang="en-US" sz="1050"/>
        </a:p>
      </dgm:t>
    </dgm:pt>
    <dgm:pt modelId="{7FF8EE58-9852-4041-AC63-DEFAF8E58E10}">
      <dgm:prSet phldrT="[Text]" custT="1"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A3B26477-699D-A843-9EBC-C00F81BCD220}" type="parTrans" cxnId="{25C757CD-0610-4E44-9C2F-86DE5C7AC524}">
      <dgm:prSet/>
      <dgm:spPr/>
      <dgm:t>
        <a:bodyPr/>
        <a:lstStyle/>
        <a:p>
          <a:endParaRPr lang="en-US" sz="600"/>
        </a:p>
      </dgm:t>
    </dgm:pt>
    <dgm:pt modelId="{D60E983E-7010-1945-A14B-A0200A9213D0}" type="sibTrans" cxnId="{25C757CD-0610-4E44-9C2F-86DE5C7AC524}">
      <dgm:prSet/>
      <dgm:spPr/>
      <dgm:t>
        <a:bodyPr/>
        <a:lstStyle/>
        <a:p>
          <a:endParaRPr lang="en-US" sz="1050"/>
        </a:p>
      </dgm:t>
    </dgm:pt>
    <dgm:pt modelId="{0C7270CB-F127-E84D-A592-C3939AF4F950}" type="pres">
      <dgm:prSet presAssocID="{963AE8A0-636C-6F40-A231-A540FBAB64BF}" presName="cycle" presStyleCnt="0">
        <dgm:presLayoutVars>
          <dgm:dir/>
          <dgm:resizeHandles val="exact"/>
        </dgm:presLayoutVars>
      </dgm:prSet>
      <dgm:spPr/>
    </dgm:pt>
    <dgm:pt modelId="{B59D4791-D51D-B94F-B187-59F56495BB3E}" type="pres">
      <dgm:prSet presAssocID="{FC630943-BF33-874D-8379-9FD78ACC6B0D}" presName="dummy" presStyleCnt="0"/>
      <dgm:spPr/>
    </dgm:pt>
    <dgm:pt modelId="{B47BB0A1-1AA8-904E-9CCF-E9244BDC7974}" type="pres">
      <dgm:prSet presAssocID="{FC630943-BF33-874D-8379-9FD78ACC6B0D}" presName="node" presStyleLbl="revTx" presStyleIdx="0" presStyleCnt="2">
        <dgm:presLayoutVars>
          <dgm:bulletEnabled val="1"/>
        </dgm:presLayoutVars>
      </dgm:prSet>
      <dgm:spPr/>
    </dgm:pt>
    <dgm:pt modelId="{8B4450F9-B500-FB4F-A0C0-B66F277063F7}" type="pres">
      <dgm:prSet presAssocID="{5E1B140D-3CF2-8845-BDE1-9EDD53FB968A}" presName="sibTrans" presStyleLbl="node1" presStyleIdx="0" presStyleCnt="2"/>
      <dgm:spPr/>
    </dgm:pt>
    <dgm:pt modelId="{93E99AC9-36B9-AF47-852A-8399AA3D53EC}" type="pres">
      <dgm:prSet presAssocID="{7FF8EE58-9852-4041-AC63-DEFAF8E58E10}" presName="dummy" presStyleCnt="0"/>
      <dgm:spPr/>
    </dgm:pt>
    <dgm:pt modelId="{5EC24E99-EDF5-8B4A-8CBE-27FB67360529}" type="pres">
      <dgm:prSet presAssocID="{7FF8EE58-9852-4041-AC63-DEFAF8E58E10}" presName="node" presStyleLbl="revTx" presStyleIdx="1" presStyleCnt="2">
        <dgm:presLayoutVars>
          <dgm:bulletEnabled val="1"/>
        </dgm:presLayoutVars>
      </dgm:prSet>
      <dgm:spPr/>
    </dgm:pt>
    <dgm:pt modelId="{0A8791FA-A128-594F-8F5B-0D3C39E3FEEF}" type="pres">
      <dgm:prSet presAssocID="{D60E983E-7010-1945-A14B-A0200A9213D0}" presName="sibTrans" presStyleLbl="node1" presStyleIdx="1" presStyleCnt="2"/>
      <dgm:spPr/>
    </dgm:pt>
  </dgm:ptLst>
  <dgm:cxnLst>
    <dgm:cxn modelId="{4FD6390D-C079-9C4B-BC16-3E63147AD2BC}" srcId="{963AE8A0-636C-6F40-A231-A540FBAB64BF}" destId="{FC630943-BF33-874D-8379-9FD78ACC6B0D}" srcOrd="0" destOrd="0" parTransId="{50F69DC9-2482-C24B-A0B4-C3CA1293E63C}" sibTransId="{5E1B140D-3CF2-8845-BDE1-9EDD53FB968A}"/>
    <dgm:cxn modelId="{74E21F39-245E-DF42-B1A5-8342380412E4}" type="presOf" srcId="{7FF8EE58-9852-4041-AC63-DEFAF8E58E10}" destId="{5EC24E99-EDF5-8B4A-8CBE-27FB67360529}" srcOrd="0" destOrd="0" presId="urn:microsoft.com/office/officeart/2005/8/layout/cycle1"/>
    <dgm:cxn modelId="{4D760A60-BEAC-AE40-920C-247B0D22DB56}" type="presOf" srcId="{5E1B140D-3CF2-8845-BDE1-9EDD53FB968A}" destId="{8B4450F9-B500-FB4F-A0C0-B66F277063F7}" srcOrd="0" destOrd="0" presId="urn:microsoft.com/office/officeart/2005/8/layout/cycle1"/>
    <dgm:cxn modelId="{DFF3E991-CE9C-E347-B6DE-CE7C07809A41}" type="presOf" srcId="{963AE8A0-636C-6F40-A231-A540FBAB64BF}" destId="{0C7270CB-F127-E84D-A592-C3939AF4F950}" srcOrd="0" destOrd="0" presId="urn:microsoft.com/office/officeart/2005/8/layout/cycle1"/>
    <dgm:cxn modelId="{617DD1B7-8A68-0B44-894D-87E14964D072}" type="presOf" srcId="{D60E983E-7010-1945-A14B-A0200A9213D0}" destId="{0A8791FA-A128-594F-8F5B-0D3C39E3FEEF}" srcOrd="0" destOrd="0" presId="urn:microsoft.com/office/officeart/2005/8/layout/cycle1"/>
    <dgm:cxn modelId="{25C757CD-0610-4E44-9C2F-86DE5C7AC524}" srcId="{963AE8A0-636C-6F40-A231-A540FBAB64BF}" destId="{7FF8EE58-9852-4041-AC63-DEFAF8E58E10}" srcOrd="1" destOrd="0" parTransId="{A3B26477-699D-A843-9EBC-C00F81BCD220}" sibTransId="{D60E983E-7010-1945-A14B-A0200A9213D0}"/>
    <dgm:cxn modelId="{619FB0D9-9A68-264D-9618-D4DBF8A2E8B9}" type="presOf" srcId="{FC630943-BF33-874D-8379-9FD78ACC6B0D}" destId="{B47BB0A1-1AA8-904E-9CCF-E9244BDC7974}" srcOrd="0" destOrd="0" presId="urn:microsoft.com/office/officeart/2005/8/layout/cycle1"/>
    <dgm:cxn modelId="{37BE77B4-99EF-D44E-847B-2A7B6BE5BCB2}" type="presParOf" srcId="{0C7270CB-F127-E84D-A592-C3939AF4F950}" destId="{B59D4791-D51D-B94F-B187-59F56495BB3E}" srcOrd="0" destOrd="0" presId="urn:microsoft.com/office/officeart/2005/8/layout/cycle1"/>
    <dgm:cxn modelId="{73098EFF-6585-6249-80B8-6C0D8FAB185B}" type="presParOf" srcId="{0C7270CB-F127-E84D-A592-C3939AF4F950}" destId="{B47BB0A1-1AA8-904E-9CCF-E9244BDC7974}" srcOrd="1" destOrd="0" presId="urn:microsoft.com/office/officeart/2005/8/layout/cycle1"/>
    <dgm:cxn modelId="{D3322AD7-F82E-B14F-9B01-8A0211F0C16A}" type="presParOf" srcId="{0C7270CB-F127-E84D-A592-C3939AF4F950}" destId="{8B4450F9-B500-FB4F-A0C0-B66F277063F7}" srcOrd="2" destOrd="0" presId="urn:microsoft.com/office/officeart/2005/8/layout/cycle1"/>
    <dgm:cxn modelId="{8A5F49EA-51ED-4C46-8B67-3A1F63024DD5}" type="presParOf" srcId="{0C7270CB-F127-E84D-A592-C3939AF4F950}" destId="{93E99AC9-36B9-AF47-852A-8399AA3D53EC}" srcOrd="3" destOrd="0" presId="urn:microsoft.com/office/officeart/2005/8/layout/cycle1"/>
    <dgm:cxn modelId="{6B5E1536-E0C3-3048-A0F3-766D6C399067}" type="presParOf" srcId="{0C7270CB-F127-E84D-A592-C3939AF4F950}" destId="{5EC24E99-EDF5-8B4A-8CBE-27FB67360529}" srcOrd="4" destOrd="0" presId="urn:microsoft.com/office/officeart/2005/8/layout/cycle1"/>
    <dgm:cxn modelId="{39A940A8-644E-8D49-A95F-CB055326E0F0}" type="presParOf" srcId="{0C7270CB-F127-E84D-A592-C3939AF4F950}" destId="{0A8791FA-A128-594F-8F5B-0D3C39E3FEEF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63AE8A0-636C-6F40-A231-A540FBAB64BF}" type="doc">
      <dgm:prSet loTypeId="urn:microsoft.com/office/officeart/2005/8/layout/cycle1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FC630943-BF33-874D-8379-9FD78ACC6B0D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m:oMathPara>
              </a14:m>
              <a:endParaRPr lang="en-US" sz="2800" dirty="0"/>
            </a:p>
          </dgm:t>
        </dgm:pt>
      </mc:Choice>
      <mc:Fallback xmlns="">
        <dgm:pt modelId="{FC630943-BF33-874D-8379-9FD78ACC6B0D}">
          <dgm:prSet phldrT="[Text]" custT="1"/>
          <dgm:spPr/>
          <dgm:t>
            <a:bodyPr/>
            <a:lstStyle/>
            <a:p>
              <a:pPr/>
              <a:r>
                <a:rPr lang="en-US" sz="2800" b="0" i="0">
                  <a:latin typeface="Cambria Math" panose="02040503050406030204" pitchFamily="18" charset="0"/>
                </a:rPr>
                <a:t>𝑆_2,𝐶_2</a:t>
              </a:r>
              <a:endParaRPr lang="en-US" sz="2800" dirty="0"/>
            </a:p>
          </dgm:t>
        </dgm:pt>
      </mc:Fallback>
    </mc:AlternateContent>
    <dgm:pt modelId="{50F69DC9-2482-C24B-A0B4-C3CA1293E63C}" type="parTrans" cxnId="{4FD6390D-C079-9C4B-BC16-3E63147AD2BC}">
      <dgm:prSet/>
      <dgm:spPr/>
      <dgm:t>
        <a:bodyPr/>
        <a:lstStyle/>
        <a:p>
          <a:endParaRPr lang="en-US" sz="600"/>
        </a:p>
      </dgm:t>
    </dgm:pt>
    <dgm:pt modelId="{5E1B140D-3CF2-8845-BDE1-9EDD53FB968A}" type="sibTrans" cxnId="{4FD6390D-C079-9C4B-BC16-3E63147AD2BC}">
      <dgm:prSet/>
      <dgm:spPr/>
      <dgm:t>
        <a:bodyPr/>
        <a:lstStyle/>
        <a:p>
          <a:endParaRPr lang="en-US" sz="1050"/>
        </a:p>
      </dgm:t>
    </dgm:pt>
    <mc:AlternateContent xmlns:mc="http://schemas.openxmlformats.org/markup-compatibility/2006" xmlns:a14="http://schemas.microsoft.com/office/drawing/2010/main">
      <mc:Choice Requires="a14">
        <dgm:pt modelId="{7FF8EE58-9852-4041-AC63-DEFAF8E58E10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m:oMathPara>
              </a14:m>
              <a:endParaRPr lang="en-US" sz="2800" dirty="0"/>
            </a:p>
          </dgm:t>
        </dgm:pt>
      </mc:Choice>
      <mc:Fallback xmlns="">
        <dgm:pt modelId="{7FF8EE58-9852-4041-AC63-DEFAF8E58E10}">
          <dgm:prSet phldrT="[Text]" custT="1"/>
          <dgm:spPr/>
          <dgm:t>
            <a:bodyPr/>
            <a:lstStyle/>
            <a:p>
              <a:pPr/>
              <a:r>
                <a:rPr lang="en-US" sz="2800" b="0" i="0">
                  <a:latin typeface="Cambria Math" panose="02040503050406030204" pitchFamily="18" charset="0"/>
                </a:rPr>
                <a:t>𝑆_1,𝐶_1</a:t>
              </a:r>
              <a:endParaRPr lang="en-US" sz="2800" dirty="0"/>
            </a:p>
          </dgm:t>
        </dgm:pt>
      </mc:Fallback>
    </mc:AlternateContent>
    <dgm:pt modelId="{A3B26477-699D-A843-9EBC-C00F81BCD220}" type="parTrans" cxnId="{25C757CD-0610-4E44-9C2F-86DE5C7AC524}">
      <dgm:prSet/>
      <dgm:spPr/>
      <dgm:t>
        <a:bodyPr/>
        <a:lstStyle/>
        <a:p>
          <a:endParaRPr lang="en-US" sz="600"/>
        </a:p>
      </dgm:t>
    </dgm:pt>
    <dgm:pt modelId="{D60E983E-7010-1945-A14B-A0200A9213D0}" type="sibTrans" cxnId="{25C757CD-0610-4E44-9C2F-86DE5C7AC524}">
      <dgm:prSet/>
      <dgm:spPr/>
      <dgm:t>
        <a:bodyPr/>
        <a:lstStyle/>
        <a:p>
          <a:endParaRPr lang="en-US" sz="1050"/>
        </a:p>
      </dgm:t>
    </dgm:pt>
    <dgm:pt modelId="{0C7270CB-F127-E84D-A592-C3939AF4F950}" type="pres">
      <dgm:prSet presAssocID="{963AE8A0-636C-6F40-A231-A540FBAB64BF}" presName="cycle" presStyleCnt="0">
        <dgm:presLayoutVars>
          <dgm:dir/>
          <dgm:resizeHandles val="exact"/>
        </dgm:presLayoutVars>
      </dgm:prSet>
      <dgm:spPr/>
    </dgm:pt>
    <dgm:pt modelId="{B59D4791-D51D-B94F-B187-59F56495BB3E}" type="pres">
      <dgm:prSet presAssocID="{FC630943-BF33-874D-8379-9FD78ACC6B0D}" presName="dummy" presStyleCnt="0"/>
      <dgm:spPr/>
    </dgm:pt>
    <dgm:pt modelId="{B47BB0A1-1AA8-904E-9CCF-E9244BDC7974}" type="pres">
      <dgm:prSet presAssocID="{FC630943-BF33-874D-8379-9FD78ACC6B0D}" presName="node" presStyleLbl="revTx" presStyleIdx="0" presStyleCnt="2">
        <dgm:presLayoutVars>
          <dgm:bulletEnabled val="1"/>
        </dgm:presLayoutVars>
      </dgm:prSet>
      <dgm:spPr/>
    </dgm:pt>
    <dgm:pt modelId="{8B4450F9-B500-FB4F-A0C0-B66F277063F7}" type="pres">
      <dgm:prSet presAssocID="{5E1B140D-3CF2-8845-BDE1-9EDD53FB968A}" presName="sibTrans" presStyleLbl="node1" presStyleIdx="0" presStyleCnt="2"/>
      <dgm:spPr/>
    </dgm:pt>
    <dgm:pt modelId="{93E99AC9-36B9-AF47-852A-8399AA3D53EC}" type="pres">
      <dgm:prSet presAssocID="{7FF8EE58-9852-4041-AC63-DEFAF8E58E10}" presName="dummy" presStyleCnt="0"/>
      <dgm:spPr/>
    </dgm:pt>
    <dgm:pt modelId="{5EC24E99-EDF5-8B4A-8CBE-27FB67360529}" type="pres">
      <dgm:prSet presAssocID="{7FF8EE58-9852-4041-AC63-DEFAF8E58E10}" presName="node" presStyleLbl="revTx" presStyleIdx="1" presStyleCnt="2">
        <dgm:presLayoutVars>
          <dgm:bulletEnabled val="1"/>
        </dgm:presLayoutVars>
      </dgm:prSet>
      <dgm:spPr/>
    </dgm:pt>
    <dgm:pt modelId="{0A8791FA-A128-594F-8F5B-0D3C39E3FEEF}" type="pres">
      <dgm:prSet presAssocID="{D60E983E-7010-1945-A14B-A0200A9213D0}" presName="sibTrans" presStyleLbl="node1" presStyleIdx="1" presStyleCnt="2"/>
      <dgm:spPr/>
    </dgm:pt>
  </dgm:ptLst>
  <dgm:cxnLst>
    <dgm:cxn modelId="{4FD6390D-C079-9C4B-BC16-3E63147AD2BC}" srcId="{963AE8A0-636C-6F40-A231-A540FBAB64BF}" destId="{FC630943-BF33-874D-8379-9FD78ACC6B0D}" srcOrd="0" destOrd="0" parTransId="{50F69DC9-2482-C24B-A0B4-C3CA1293E63C}" sibTransId="{5E1B140D-3CF2-8845-BDE1-9EDD53FB968A}"/>
    <dgm:cxn modelId="{74E21F39-245E-DF42-B1A5-8342380412E4}" type="presOf" srcId="{7FF8EE58-9852-4041-AC63-DEFAF8E58E10}" destId="{5EC24E99-EDF5-8B4A-8CBE-27FB67360529}" srcOrd="0" destOrd="0" presId="urn:microsoft.com/office/officeart/2005/8/layout/cycle1"/>
    <dgm:cxn modelId="{4D760A60-BEAC-AE40-920C-247B0D22DB56}" type="presOf" srcId="{5E1B140D-3CF2-8845-BDE1-9EDD53FB968A}" destId="{8B4450F9-B500-FB4F-A0C0-B66F277063F7}" srcOrd="0" destOrd="0" presId="urn:microsoft.com/office/officeart/2005/8/layout/cycle1"/>
    <dgm:cxn modelId="{DFF3E991-CE9C-E347-B6DE-CE7C07809A41}" type="presOf" srcId="{963AE8A0-636C-6F40-A231-A540FBAB64BF}" destId="{0C7270CB-F127-E84D-A592-C3939AF4F950}" srcOrd="0" destOrd="0" presId="urn:microsoft.com/office/officeart/2005/8/layout/cycle1"/>
    <dgm:cxn modelId="{617DD1B7-8A68-0B44-894D-87E14964D072}" type="presOf" srcId="{D60E983E-7010-1945-A14B-A0200A9213D0}" destId="{0A8791FA-A128-594F-8F5B-0D3C39E3FEEF}" srcOrd="0" destOrd="0" presId="urn:microsoft.com/office/officeart/2005/8/layout/cycle1"/>
    <dgm:cxn modelId="{25C757CD-0610-4E44-9C2F-86DE5C7AC524}" srcId="{963AE8A0-636C-6F40-A231-A540FBAB64BF}" destId="{7FF8EE58-9852-4041-AC63-DEFAF8E58E10}" srcOrd="1" destOrd="0" parTransId="{A3B26477-699D-A843-9EBC-C00F81BCD220}" sibTransId="{D60E983E-7010-1945-A14B-A0200A9213D0}"/>
    <dgm:cxn modelId="{619FB0D9-9A68-264D-9618-D4DBF8A2E8B9}" type="presOf" srcId="{FC630943-BF33-874D-8379-9FD78ACC6B0D}" destId="{B47BB0A1-1AA8-904E-9CCF-E9244BDC7974}" srcOrd="0" destOrd="0" presId="urn:microsoft.com/office/officeart/2005/8/layout/cycle1"/>
    <dgm:cxn modelId="{37BE77B4-99EF-D44E-847B-2A7B6BE5BCB2}" type="presParOf" srcId="{0C7270CB-F127-E84D-A592-C3939AF4F950}" destId="{B59D4791-D51D-B94F-B187-59F56495BB3E}" srcOrd="0" destOrd="0" presId="urn:microsoft.com/office/officeart/2005/8/layout/cycle1"/>
    <dgm:cxn modelId="{73098EFF-6585-6249-80B8-6C0D8FAB185B}" type="presParOf" srcId="{0C7270CB-F127-E84D-A592-C3939AF4F950}" destId="{B47BB0A1-1AA8-904E-9CCF-E9244BDC7974}" srcOrd="1" destOrd="0" presId="urn:microsoft.com/office/officeart/2005/8/layout/cycle1"/>
    <dgm:cxn modelId="{D3322AD7-F82E-B14F-9B01-8A0211F0C16A}" type="presParOf" srcId="{0C7270CB-F127-E84D-A592-C3939AF4F950}" destId="{8B4450F9-B500-FB4F-A0C0-B66F277063F7}" srcOrd="2" destOrd="0" presId="urn:microsoft.com/office/officeart/2005/8/layout/cycle1"/>
    <dgm:cxn modelId="{8A5F49EA-51ED-4C46-8B67-3A1F63024DD5}" type="presParOf" srcId="{0C7270CB-F127-E84D-A592-C3939AF4F950}" destId="{93E99AC9-36B9-AF47-852A-8399AA3D53EC}" srcOrd="3" destOrd="0" presId="urn:microsoft.com/office/officeart/2005/8/layout/cycle1"/>
    <dgm:cxn modelId="{6B5E1536-E0C3-3048-A0F3-766D6C399067}" type="presParOf" srcId="{0C7270CB-F127-E84D-A592-C3939AF4F950}" destId="{5EC24E99-EDF5-8B4A-8CBE-27FB67360529}" srcOrd="4" destOrd="0" presId="urn:microsoft.com/office/officeart/2005/8/layout/cycle1"/>
    <dgm:cxn modelId="{39A940A8-644E-8D49-A95F-CB055326E0F0}" type="presParOf" srcId="{0C7270CB-F127-E84D-A592-C3939AF4F950}" destId="{0A8791FA-A128-594F-8F5B-0D3C39E3FEEF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963AE8A0-636C-6F40-A231-A540FBAB64BF}" type="doc">
      <dgm:prSet loTypeId="urn:microsoft.com/office/officeart/2005/8/layout/cycle1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C630943-BF33-874D-8379-9FD78ACC6B0D}">
      <dgm:prSet phldrT="[Text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50F69DC9-2482-C24B-A0B4-C3CA1293E63C}" type="parTrans" cxnId="{4FD6390D-C079-9C4B-BC16-3E63147AD2BC}">
      <dgm:prSet/>
      <dgm:spPr/>
      <dgm:t>
        <a:bodyPr/>
        <a:lstStyle/>
        <a:p>
          <a:endParaRPr lang="en-US" sz="600"/>
        </a:p>
      </dgm:t>
    </dgm:pt>
    <dgm:pt modelId="{5E1B140D-3CF2-8845-BDE1-9EDD53FB968A}" type="sibTrans" cxnId="{4FD6390D-C079-9C4B-BC16-3E63147AD2BC}">
      <dgm:prSet/>
      <dgm:spPr/>
      <dgm:t>
        <a:bodyPr/>
        <a:lstStyle/>
        <a:p>
          <a:endParaRPr lang="en-US" sz="1050"/>
        </a:p>
      </dgm:t>
    </dgm:pt>
    <dgm:pt modelId="{7FF8EE58-9852-4041-AC63-DEFAF8E58E10}">
      <dgm:prSet phldrT="[Text]" custT="1"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A3B26477-699D-A843-9EBC-C00F81BCD220}" type="parTrans" cxnId="{25C757CD-0610-4E44-9C2F-86DE5C7AC524}">
      <dgm:prSet/>
      <dgm:spPr/>
      <dgm:t>
        <a:bodyPr/>
        <a:lstStyle/>
        <a:p>
          <a:endParaRPr lang="en-US" sz="600"/>
        </a:p>
      </dgm:t>
    </dgm:pt>
    <dgm:pt modelId="{D60E983E-7010-1945-A14B-A0200A9213D0}" type="sibTrans" cxnId="{25C757CD-0610-4E44-9C2F-86DE5C7AC524}">
      <dgm:prSet/>
      <dgm:spPr/>
      <dgm:t>
        <a:bodyPr/>
        <a:lstStyle/>
        <a:p>
          <a:endParaRPr lang="en-US" sz="1050"/>
        </a:p>
      </dgm:t>
    </dgm:pt>
    <dgm:pt modelId="{0C7270CB-F127-E84D-A592-C3939AF4F950}" type="pres">
      <dgm:prSet presAssocID="{963AE8A0-636C-6F40-A231-A540FBAB64BF}" presName="cycle" presStyleCnt="0">
        <dgm:presLayoutVars>
          <dgm:dir/>
          <dgm:resizeHandles val="exact"/>
        </dgm:presLayoutVars>
      </dgm:prSet>
      <dgm:spPr/>
    </dgm:pt>
    <dgm:pt modelId="{B59D4791-D51D-B94F-B187-59F56495BB3E}" type="pres">
      <dgm:prSet presAssocID="{FC630943-BF33-874D-8379-9FD78ACC6B0D}" presName="dummy" presStyleCnt="0"/>
      <dgm:spPr/>
    </dgm:pt>
    <dgm:pt modelId="{B47BB0A1-1AA8-904E-9CCF-E9244BDC7974}" type="pres">
      <dgm:prSet presAssocID="{FC630943-BF33-874D-8379-9FD78ACC6B0D}" presName="node" presStyleLbl="revTx" presStyleIdx="0" presStyleCnt="2">
        <dgm:presLayoutVars>
          <dgm:bulletEnabled val="1"/>
        </dgm:presLayoutVars>
      </dgm:prSet>
      <dgm:spPr/>
    </dgm:pt>
    <dgm:pt modelId="{8B4450F9-B500-FB4F-A0C0-B66F277063F7}" type="pres">
      <dgm:prSet presAssocID="{5E1B140D-3CF2-8845-BDE1-9EDD53FB968A}" presName="sibTrans" presStyleLbl="node1" presStyleIdx="0" presStyleCnt="2"/>
      <dgm:spPr/>
    </dgm:pt>
    <dgm:pt modelId="{93E99AC9-36B9-AF47-852A-8399AA3D53EC}" type="pres">
      <dgm:prSet presAssocID="{7FF8EE58-9852-4041-AC63-DEFAF8E58E10}" presName="dummy" presStyleCnt="0"/>
      <dgm:spPr/>
    </dgm:pt>
    <dgm:pt modelId="{5EC24E99-EDF5-8B4A-8CBE-27FB67360529}" type="pres">
      <dgm:prSet presAssocID="{7FF8EE58-9852-4041-AC63-DEFAF8E58E10}" presName="node" presStyleLbl="revTx" presStyleIdx="1" presStyleCnt="2">
        <dgm:presLayoutVars>
          <dgm:bulletEnabled val="1"/>
        </dgm:presLayoutVars>
      </dgm:prSet>
      <dgm:spPr/>
    </dgm:pt>
    <dgm:pt modelId="{0A8791FA-A128-594F-8F5B-0D3C39E3FEEF}" type="pres">
      <dgm:prSet presAssocID="{D60E983E-7010-1945-A14B-A0200A9213D0}" presName="sibTrans" presStyleLbl="node1" presStyleIdx="1" presStyleCnt="2"/>
      <dgm:spPr/>
    </dgm:pt>
  </dgm:ptLst>
  <dgm:cxnLst>
    <dgm:cxn modelId="{4FD6390D-C079-9C4B-BC16-3E63147AD2BC}" srcId="{963AE8A0-636C-6F40-A231-A540FBAB64BF}" destId="{FC630943-BF33-874D-8379-9FD78ACC6B0D}" srcOrd="0" destOrd="0" parTransId="{50F69DC9-2482-C24B-A0B4-C3CA1293E63C}" sibTransId="{5E1B140D-3CF2-8845-BDE1-9EDD53FB968A}"/>
    <dgm:cxn modelId="{74E21F39-245E-DF42-B1A5-8342380412E4}" type="presOf" srcId="{7FF8EE58-9852-4041-AC63-DEFAF8E58E10}" destId="{5EC24E99-EDF5-8B4A-8CBE-27FB67360529}" srcOrd="0" destOrd="0" presId="urn:microsoft.com/office/officeart/2005/8/layout/cycle1"/>
    <dgm:cxn modelId="{4D760A60-BEAC-AE40-920C-247B0D22DB56}" type="presOf" srcId="{5E1B140D-3CF2-8845-BDE1-9EDD53FB968A}" destId="{8B4450F9-B500-FB4F-A0C0-B66F277063F7}" srcOrd="0" destOrd="0" presId="urn:microsoft.com/office/officeart/2005/8/layout/cycle1"/>
    <dgm:cxn modelId="{DFF3E991-CE9C-E347-B6DE-CE7C07809A41}" type="presOf" srcId="{963AE8A0-636C-6F40-A231-A540FBAB64BF}" destId="{0C7270CB-F127-E84D-A592-C3939AF4F950}" srcOrd="0" destOrd="0" presId="urn:microsoft.com/office/officeart/2005/8/layout/cycle1"/>
    <dgm:cxn modelId="{617DD1B7-8A68-0B44-894D-87E14964D072}" type="presOf" srcId="{D60E983E-7010-1945-A14B-A0200A9213D0}" destId="{0A8791FA-A128-594F-8F5B-0D3C39E3FEEF}" srcOrd="0" destOrd="0" presId="urn:microsoft.com/office/officeart/2005/8/layout/cycle1"/>
    <dgm:cxn modelId="{25C757CD-0610-4E44-9C2F-86DE5C7AC524}" srcId="{963AE8A0-636C-6F40-A231-A540FBAB64BF}" destId="{7FF8EE58-9852-4041-AC63-DEFAF8E58E10}" srcOrd="1" destOrd="0" parTransId="{A3B26477-699D-A843-9EBC-C00F81BCD220}" sibTransId="{D60E983E-7010-1945-A14B-A0200A9213D0}"/>
    <dgm:cxn modelId="{619FB0D9-9A68-264D-9618-D4DBF8A2E8B9}" type="presOf" srcId="{FC630943-BF33-874D-8379-9FD78ACC6B0D}" destId="{B47BB0A1-1AA8-904E-9CCF-E9244BDC7974}" srcOrd="0" destOrd="0" presId="urn:microsoft.com/office/officeart/2005/8/layout/cycle1"/>
    <dgm:cxn modelId="{37BE77B4-99EF-D44E-847B-2A7B6BE5BCB2}" type="presParOf" srcId="{0C7270CB-F127-E84D-A592-C3939AF4F950}" destId="{B59D4791-D51D-B94F-B187-59F56495BB3E}" srcOrd="0" destOrd="0" presId="urn:microsoft.com/office/officeart/2005/8/layout/cycle1"/>
    <dgm:cxn modelId="{73098EFF-6585-6249-80B8-6C0D8FAB185B}" type="presParOf" srcId="{0C7270CB-F127-E84D-A592-C3939AF4F950}" destId="{B47BB0A1-1AA8-904E-9CCF-E9244BDC7974}" srcOrd="1" destOrd="0" presId="urn:microsoft.com/office/officeart/2005/8/layout/cycle1"/>
    <dgm:cxn modelId="{D3322AD7-F82E-B14F-9B01-8A0211F0C16A}" type="presParOf" srcId="{0C7270CB-F127-E84D-A592-C3939AF4F950}" destId="{8B4450F9-B500-FB4F-A0C0-B66F277063F7}" srcOrd="2" destOrd="0" presId="urn:microsoft.com/office/officeart/2005/8/layout/cycle1"/>
    <dgm:cxn modelId="{8A5F49EA-51ED-4C46-8B67-3A1F63024DD5}" type="presParOf" srcId="{0C7270CB-F127-E84D-A592-C3939AF4F950}" destId="{93E99AC9-36B9-AF47-852A-8399AA3D53EC}" srcOrd="3" destOrd="0" presId="urn:microsoft.com/office/officeart/2005/8/layout/cycle1"/>
    <dgm:cxn modelId="{6B5E1536-E0C3-3048-A0F3-766D6C399067}" type="presParOf" srcId="{0C7270CB-F127-E84D-A592-C3939AF4F950}" destId="{5EC24E99-EDF5-8B4A-8CBE-27FB67360529}" srcOrd="4" destOrd="0" presId="urn:microsoft.com/office/officeart/2005/8/layout/cycle1"/>
    <dgm:cxn modelId="{39A940A8-644E-8D49-A95F-CB055326E0F0}" type="presParOf" srcId="{0C7270CB-F127-E84D-A592-C3939AF4F950}" destId="{0A8791FA-A128-594F-8F5B-0D3C39E3FEEF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3113D5-356F-7646-8D32-6E2429075E3B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</dgm:pt>
    <dgm:pt modelId="{2F0F74EF-8D7E-6547-A559-DD4991B00817}">
      <dgm:prSet phldrT="[Text]"/>
      <dgm:spPr/>
      <dgm:t>
        <a:bodyPr/>
        <a:lstStyle/>
        <a:p>
          <a:pPr rtl="0"/>
          <a:r>
            <a:rPr lang="en-US" dirty="0"/>
            <a:t>Definition of MTS</a:t>
          </a:r>
        </a:p>
      </dgm:t>
    </dgm:pt>
    <dgm:pt modelId="{BF94352F-E417-644F-AFFB-F34CF996FF07}" type="parTrans" cxnId="{DA95C316-349B-404E-97B3-3C912C419725}">
      <dgm:prSet/>
      <dgm:spPr/>
      <dgm:t>
        <a:bodyPr/>
        <a:lstStyle/>
        <a:p>
          <a:endParaRPr lang="en-US"/>
        </a:p>
      </dgm:t>
    </dgm:pt>
    <dgm:pt modelId="{95D9D7C0-D4B4-764C-A378-5AE758D93ED6}" type="sibTrans" cxnId="{DA95C316-349B-404E-97B3-3C912C419725}">
      <dgm:prSet/>
      <dgm:spPr/>
      <dgm:t>
        <a:bodyPr/>
        <a:lstStyle/>
        <a:p>
          <a:endParaRPr lang="en-US"/>
        </a:p>
      </dgm:t>
    </dgm:pt>
    <dgm:pt modelId="{9D257A94-5233-2145-8B45-318663A92DC1}">
      <dgm:prSet phldrT="[Text]"/>
      <dgm:spPr/>
      <dgm:t>
        <a:bodyPr/>
        <a:lstStyle/>
        <a:p>
          <a:pPr rtl="0"/>
          <a:r>
            <a:rPr lang="en-US" dirty="0"/>
            <a:t>Paging as MTS</a:t>
          </a:r>
        </a:p>
      </dgm:t>
    </dgm:pt>
    <dgm:pt modelId="{3F51BA84-0F7F-8B4A-A5DE-47978DBC48FB}" type="parTrans" cxnId="{92079482-3C64-1747-B818-9FD435E7C6F9}">
      <dgm:prSet/>
      <dgm:spPr/>
      <dgm:t>
        <a:bodyPr/>
        <a:lstStyle/>
        <a:p>
          <a:endParaRPr lang="en-US"/>
        </a:p>
      </dgm:t>
    </dgm:pt>
    <dgm:pt modelId="{D963603A-B1A0-D346-AB45-1E4BD4646E11}" type="sibTrans" cxnId="{92079482-3C64-1747-B818-9FD435E7C6F9}">
      <dgm:prSet/>
      <dgm:spPr/>
      <dgm:t>
        <a:bodyPr/>
        <a:lstStyle/>
        <a:p>
          <a:endParaRPr lang="en-US"/>
        </a:p>
      </dgm:t>
    </dgm:pt>
    <dgm:pt modelId="{DF674D2B-5E55-3C48-9150-F6FA247226E0}">
      <dgm:prSet phldrT="[Text]"/>
      <dgm:spPr/>
      <dgm:t>
        <a:bodyPr/>
        <a:lstStyle/>
        <a:p>
          <a:pPr rtl="0"/>
          <a:r>
            <a:rPr lang="en-US" dirty="0"/>
            <a:t>Continuous Time Algorithms</a:t>
          </a:r>
        </a:p>
      </dgm:t>
    </dgm:pt>
    <dgm:pt modelId="{3D94E3BB-2E84-2645-9BCF-417CE2169B86}" type="parTrans" cxnId="{BA043AA0-B6A4-6A42-8BE2-342CCAD5C990}">
      <dgm:prSet/>
      <dgm:spPr/>
      <dgm:t>
        <a:bodyPr/>
        <a:lstStyle/>
        <a:p>
          <a:endParaRPr lang="en-US"/>
        </a:p>
      </dgm:t>
    </dgm:pt>
    <dgm:pt modelId="{050F5074-968E-E940-925C-37A571C372A8}" type="sibTrans" cxnId="{BA043AA0-B6A4-6A42-8BE2-342CCAD5C990}">
      <dgm:prSet/>
      <dgm:spPr/>
      <dgm:t>
        <a:bodyPr/>
        <a:lstStyle/>
        <a:p>
          <a:endParaRPr lang="en-US"/>
        </a:p>
      </dgm:t>
    </dgm:pt>
    <dgm:pt modelId="{6F5D8F4A-4212-664E-AC36-4AFFE2106439}">
      <dgm:prSet/>
      <dgm:spPr/>
      <dgm:t>
        <a:bodyPr/>
        <a:lstStyle/>
        <a:p>
          <a:pPr rtl="0"/>
          <a:r>
            <a:rPr lang="en-US" dirty="0"/>
            <a:t>Traversal algorithms and their competitive bounds</a:t>
          </a:r>
        </a:p>
      </dgm:t>
    </dgm:pt>
    <dgm:pt modelId="{7EACF149-1732-224D-9A69-F19574CD4FC2}" type="parTrans" cxnId="{07CC6B1B-9148-A640-A9A6-0927747E90B0}">
      <dgm:prSet/>
      <dgm:spPr/>
      <dgm:t>
        <a:bodyPr/>
        <a:lstStyle/>
        <a:p>
          <a:endParaRPr lang="en-US"/>
        </a:p>
      </dgm:t>
    </dgm:pt>
    <dgm:pt modelId="{A3712E7F-4E6D-C648-ADC4-395BAEE86A38}" type="sibTrans" cxnId="{07CC6B1B-9148-A640-A9A6-0927747E90B0}">
      <dgm:prSet/>
      <dgm:spPr/>
      <dgm:t>
        <a:bodyPr/>
        <a:lstStyle/>
        <a:p>
          <a:endParaRPr lang="en-US"/>
        </a:p>
      </dgm:t>
    </dgm:pt>
    <dgm:pt modelId="{B647D442-AC8C-B146-B7CE-C50FFD75BC10}">
      <dgm:prSet/>
      <dgm:spPr/>
      <dgm:t>
        <a:bodyPr/>
        <a:lstStyle/>
        <a:p>
          <a:r>
            <a:rPr lang="en-US" dirty="0"/>
            <a:t>Lower bound for deterministic MTS Algorithms </a:t>
          </a:r>
        </a:p>
      </dgm:t>
    </dgm:pt>
    <dgm:pt modelId="{85CBA54C-763A-9748-BF53-729CAF4D16FD}" type="parTrans" cxnId="{86F7CC67-38F6-7F4D-B899-D96458F50A02}">
      <dgm:prSet/>
      <dgm:spPr/>
      <dgm:t>
        <a:bodyPr/>
        <a:lstStyle/>
        <a:p>
          <a:endParaRPr lang="en-US"/>
        </a:p>
      </dgm:t>
    </dgm:pt>
    <dgm:pt modelId="{071967BA-F203-1A4F-98D7-9FE330048296}" type="sibTrans" cxnId="{86F7CC67-38F6-7F4D-B899-D96458F50A02}">
      <dgm:prSet/>
      <dgm:spPr/>
      <dgm:t>
        <a:bodyPr/>
        <a:lstStyle/>
        <a:p>
          <a:endParaRPr lang="en-US"/>
        </a:p>
      </dgm:t>
    </dgm:pt>
    <dgm:pt modelId="{BF0658E0-506F-0240-95C0-3BA112C75964}">
      <dgm:prSet/>
      <dgm:spPr/>
      <dgm:t>
        <a:bodyPr/>
        <a:lstStyle/>
        <a:p>
          <a:r>
            <a:rPr lang="en-US" dirty="0"/>
            <a:t>Randomized MTS Algorithms </a:t>
          </a:r>
        </a:p>
      </dgm:t>
    </dgm:pt>
    <dgm:pt modelId="{346E34D4-142F-C540-864A-0A93C13A2970}" type="parTrans" cxnId="{682E57E9-A1CD-D049-9D11-7253A7482C1B}">
      <dgm:prSet/>
      <dgm:spPr/>
      <dgm:t>
        <a:bodyPr/>
        <a:lstStyle/>
        <a:p>
          <a:endParaRPr lang="en-US"/>
        </a:p>
      </dgm:t>
    </dgm:pt>
    <dgm:pt modelId="{BD8E56C7-9169-0549-BD4B-5655414347A8}" type="sibTrans" cxnId="{682E57E9-A1CD-D049-9D11-7253A7482C1B}">
      <dgm:prSet/>
      <dgm:spPr/>
      <dgm:t>
        <a:bodyPr/>
        <a:lstStyle/>
        <a:p>
          <a:endParaRPr lang="en-US"/>
        </a:p>
      </dgm:t>
    </dgm:pt>
    <dgm:pt modelId="{4ACE44D7-121A-9D46-9D38-2CCE297E16A2}" type="pres">
      <dgm:prSet presAssocID="{643113D5-356F-7646-8D32-6E2429075E3B}" presName="vert0" presStyleCnt="0">
        <dgm:presLayoutVars>
          <dgm:dir/>
          <dgm:animOne val="branch"/>
          <dgm:animLvl val="lvl"/>
        </dgm:presLayoutVars>
      </dgm:prSet>
      <dgm:spPr/>
    </dgm:pt>
    <dgm:pt modelId="{81C79256-963D-F540-9DE5-D4E49237384B}" type="pres">
      <dgm:prSet presAssocID="{2F0F74EF-8D7E-6547-A559-DD4991B00817}" presName="thickLine" presStyleLbl="alignNode1" presStyleIdx="0" presStyleCnt="6"/>
      <dgm:spPr/>
    </dgm:pt>
    <dgm:pt modelId="{534E0596-171A-A84C-9AAE-87CB8D6313FC}" type="pres">
      <dgm:prSet presAssocID="{2F0F74EF-8D7E-6547-A559-DD4991B00817}" presName="horz1" presStyleCnt="0"/>
      <dgm:spPr/>
    </dgm:pt>
    <dgm:pt modelId="{432C266A-622F-A249-87D8-4A3402E13FB5}" type="pres">
      <dgm:prSet presAssocID="{2F0F74EF-8D7E-6547-A559-DD4991B00817}" presName="tx1" presStyleLbl="revTx" presStyleIdx="0" presStyleCnt="6"/>
      <dgm:spPr/>
    </dgm:pt>
    <dgm:pt modelId="{72953781-4936-0345-A394-C31589DFD9F9}" type="pres">
      <dgm:prSet presAssocID="{2F0F74EF-8D7E-6547-A559-DD4991B00817}" presName="vert1" presStyleCnt="0"/>
      <dgm:spPr/>
    </dgm:pt>
    <dgm:pt modelId="{72F34101-1624-274E-936E-8C070F3E033C}" type="pres">
      <dgm:prSet presAssocID="{9D257A94-5233-2145-8B45-318663A92DC1}" presName="thickLine" presStyleLbl="alignNode1" presStyleIdx="1" presStyleCnt="6"/>
      <dgm:spPr/>
    </dgm:pt>
    <dgm:pt modelId="{B4B9B3FA-031F-9F4E-A4F3-3E240AD7295C}" type="pres">
      <dgm:prSet presAssocID="{9D257A94-5233-2145-8B45-318663A92DC1}" presName="horz1" presStyleCnt="0"/>
      <dgm:spPr/>
    </dgm:pt>
    <dgm:pt modelId="{FDB35B3A-6D22-3A40-BEC1-8A0F47D70889}" type="pres">
      <dgm:prSet presAssocID="{9D257A94-5233-2145-8B45-318663A92DC1}" presName="tx1" presStyleLbl="revTx" presStyleIdx="1" presStyleCnt="6"/>
      <dgm:spPr/>
    </dgm:pt>
    <dgm:pt modelId="{F22F1B99-D610-CF44-ADD6-FB392F2E268B}" type="pres">
      <dgm:prSet presAssocID="{9D257A94-5233-2145-8B45-318663A92DC1}" presName="vert1" presStyleCnt="0"/>
      <dgm:spPr/>
    </dgm:pt>
    <dgm:pt modelId="{EFE65FD8-9B31-814D-9EDC-62F828D45CF2}" type="pres">
      <dgm:prSet presAssocID="{DF674D2B-5E55-3C48-9150-F6FA247226E0}" presName="thickLine" presStyleLbl="alignNode1" presStyleIdx="2" presStyleCnt="6"/>
      <dgm:spPr/>
    </dgm:pt>
    <dgm:pt modelId="{43671B48-604E-DC49-98FB-800D9D962E07}" type="pres">
      <dgm:prSet presAssocID="{DF674D2B-5E55-3C48-9150-F6FA247226E0}" presName="horz1" presStyleCnt="0"/>
      <dgm:spPr/>
    </dgm:pt>
    <dgm:pt modelId="{C3E8F87F-E5C6-1E4E-A94D-AC7572849A63}" type="pres">
      <dgm:prSet presAssocID="{DF674D2B-5E55-3C48-9150-F6FA247226E0}" presName="tx1" presStyleLbl="revTx" presStyleIdx="2" presStyleCnt="6"/>
      <dgm:spPr/>
    </dgm:pt>
    <dgm:pt modelId="{7A5E0F8D-DED5-2548-AC70-7FEF088642C7}" type="pres">
      <dgm:prSet presAssocID="{DF674D2B-5E55-3C48-9150-F6FA247226E0}" presName="vert1" presStyleCnt="0"/>
      <dgm:spPr/>
    </dgm:pt>
    <dgm:pt modelId="{DA3EBC1A-8BE6-0C4E-B12A-E991A8EF422B}" type="pres">
      <dgm:prSet presAssocID="{6F5D8F4A-4212-664E-AC36-4AFFE2106439}" presName="thickLine" presStyleLbl="alignNode1" presStyleIdx="3" presStyleCnt="6"/>
      <dgm:spPr/>
    </dgm:pt>
    <dgm:pt modelId="{8B514A6F-817C-3D40-8216-CD527BDFA11F}" type="pres">
      <dgm:prSet presAssocID="{6F5D8F4A-4212-664E-AC36-4AFFE2106439}" presName="horz1" presStyleCnt="0"/>
      <dgm:spPr/>
    </dgm:pt>
    <dgm:pt modelId="{690AF997-94B0-9042-A21B-4BFE81C2087F}" type="pres">
      <dgm:prSet presAssocID="{6F5D8F4A-4212-664E-AC36-4AFFE2106439}" presName="tx1" presStyleLbl="revTx" presStyleIdx="3" presStyleCnt="6"/>
      <dgm:spPr/>
    </dgm:pt>
    <dgm:pt modelId="{273561F6-F2FF-DB41-AD91-52C11E87986C}" type="pres">
      <dgm:prSet presAssocID="{6F5D8F4A-4212-664E-AC36-4AFFE2106439}" presName="vert1" presStyleCnt="0"/>
      <dgm:spPr/>
    </dgm:pt>
    <dgm:pt modelId="{520A8EA6-0B2B-D544-9115-D4F3E4FEC579}" type="pres">
      <dgm:prSet presAssocID="{B647D442-AC8C-B146-B7CE-C50FFD75BC10}" presName="thickLine" presStyleLbl="alignNode1" presStyleIdx="4" presStyleCnt="6"/>
      <dgm:spPr/>
    </dgm:pt>
    <dgm:pt modelId="{8F29C9E5-C366-8D47-B0A5-6CC7AFCECBE4}" type="pres">
      <dgm:prSet presAssocID="{B647D442-AC8C-B146-B7CE-C50FFD75BC10}" presName="horz1" presStyleCnt="0"/>
      <dgm:spPr/>
    </dgm:pt>
    <dgm:pt modelId="{03DE0565-A11F-7A4F-BD62-2D79063119B9}" type="pres">
      <dgm:prSet presAssocID="{B647D442-AC8C-B146-B7CE-C50FFD75BC10}" presName="tx1" presStyleLbl="revTx" presStyleIdx="4" presStyleCnt="6"/>
      <dgm:spPr/>
    </dgm:pt>
    <dgm:pt modelId="{8F1EDAAC-DF62-E744-923F-59CB01C0C89E}" type="pres">
      <dgm:prSet presAssocID="{B647D442-AC8C-B146-B7CE-C50FFD75BC10}" presName="vert1" presStyleCnt="0"/>
      <dgm:spPr/>
    </dgm:pt>
    <dgm:pt modelId="{271F92AB-B115-BC4E-8E74-E3551E40A94A}" type="pres">
      <dgm:prSet presAssocID="{BF0658E0-506F-0240-95C0-3BA112C75964}" presName="thickLine" presStyleLbl="alignNode1" presStyleIdx="5" presStyleCnt="6"/>
      <dgm:spPr/>
    </dgm:pt>
    <dgm:pt modelId="{D51B1821-11D9-094A-9300-3405A1D720A4}" type="pres">
      <dgm:prSet presAssocID="{BF0658E0-506F-0240-95C0-3BA112C75964}" presName="horz1" presStyleCnt="0"/>
      <dgm:spPr/>
    </dgm:pt>
    <dgm:pt modelId="{E958D7A5-0079-F346-BCF8-31776D7188CD}" type="pres">
      <dgm:prSet presAssocID="{BF0658E0-506F-0240-95C0-3BA112C75964}" presName="tx1" presStyleLbl="revTx" presStyleIdx="5" presStyleCnt="6"/>
      <dgm:spPr/>
    </dgm:pt>
    <dgm:pt modelId="{93598BF5-8D04-4343-A877-192F3B82C604}" type="pres">
      <dgm:prSet presAssocID="{BF0658E0-506F-0240-95C0-3BA112C75964}" presName="vert1" presStyleCnt="0"/>
      <dgm:spPr/>
    </dgm:pt>
  </dgm:ptLst>
  <dgm:cxnLst>
    <dgm:cxn modelId="{DA95C316-349B-404E-97B3-3C912C419725}" srcId="{643113D5-356F-7646-8D32-6E2429075E3B}" destId="{2F0F74EF-8D7E-6547-A559-DD4991B00817}" srcOrd="0" destOrd="0" parTransId="{BF94352F-E417-644F-AFFB-F34CF996FF07}" sibTransId="{95D9D7C0-D4B4-764C-A378-5AE758D93ED6}"/>
    <dgm:cxn modelId="{07CC6B1B-9148-A640-A9A6-0927747E90B0}" srcId="{643113D5-356F-7646-8D32-6E2429075E3B}" destId="{6F5D8F4A-4212-664E-AC36-4AFFE2106439}" srcOrd="3" destOrd="0" parTransId="{7EACF149-1732-224D-9A69-F19574CD4FC2}" sibTransId="{A3712E7F-4E6D-C648-ADC4-395BAEE86A38}"/>
    <dgm:cxn modelId="{1B1A271D-8D34-744B-BBD3-391FE49220F8}" type="presOf" srcId="{BF0658E0-506F-0240-95C0-3BA112C75964}" destId="{E958D7A5-0079-F346-BCF8-31776D7188CD}" srcOrd="0" destOrd="0" presId="urn:microsoft.com/office/officeart/2008/layout/LinedList"/>
    <dgm:cxn modelId="{00CA1A32-7D90-F94E-B2AD-357167D7C8DA}" type="presOf" srcId="{6F5D8F4A-4212-664E-AC36-4AFFE2106439}" destId="{690AF997-94B0-9042-A21B-4BFE81C2087F}" srcOrd="0" destOrd="0" presId="urn:microsoft.com/office/officeart/2008/layout/LinedList"/>
    <dgm:cxn modelId="{86F7CC67-38F6-7F4D-B899-D96458F50A02}" srcId="{643113D5-356F-7646-8D32-6E2429075E3B}" destId="{B647D442-AC8C-B146-B7CE-C50FFD75BC10}" srcOrd="4" destOrd="0" parTransId="{85CBA54C-763A-9748-BF53-729CAF4D16FD}" sibTransId="{071967BA-F203-1A4F-98D7-9FE330048296}"/>
    <dgm:cxn modelId="{92079482-3C64-1747-B818-9FD435E7C6F9}" srcId="{643113D5-356F-7646-8D32-6E2429075E3B}" destId="{9D257A94-5233-2145-8B45-318663A92DC1}" srcOrd="1" destOrd="0" parTransId="{3F51BA84-0F7F-8B4A-A5DE-47978DBC48FB}" sibTransId="{D963603A-B1A0-D346-AB45-1E4BD4646E11}"/>
    <dgm:cxn modelId="{3F747D97-CB1B-7A46-BCA0-CC4AA329113C}" type="presOf" srcId="{DF674D2B-5E55-3C48-9150-F6FA247226E0}" destId="{C3E8F87F-E5C6-1E4E-A94D-AC7572849A63}" srcOrd="0" destOrd="0" presId="urn:microsoft.com/office/officeart/2008/layout/LinedList"/>
    <dgm:cxn modelId="{BA043AA0-B6A4-6A42-8BE2-342CCAD5C990}" srcId="{643113D5-356F-7646-8D32-6E2429075E3B}" destId="{DF674D2B-5E55-3C48-9150-F6FA247226E0}" srcOrd="2" destOrd="0" parTransId="{3D94E3BB-2E84-2645-9BCF-417CE2169B86}" sibTransId="{050F5074-968E-E940-925C-37A571C372A8}"/>
    <dgm:cxn modelId="{61C2A5B0-C24A-F441-A6E1-45DB80589E3B}" type="presOf" srcId="{643113D5-356F-7646-8D32-6E2429075E3B}" destId="{4ACE44D7-121A-9D46-9D38-2CCE297E16A2}" srcOrd="0" destOrd="0" presId="urn:microsoft.com/office/officeart/2008/layout/LinedList"/>
    <dgm:cxn modelId="{D28A5BB3-3B67-1E45-B087-879B75174DDD}" type="presOf" srcId="{2F0F74EF-8D7E-6547-A559-DD4991B00817}" destId="{432C266A-622F-A249-87D8-4A3402E13FB5}" srcOrd="0" destOrd="0" presId="urn:microsoft.com/office/officeart/2008/layout/LinedList"/>
    <dgm:cxn modelId="{FE6ACEBA-AC4B-DB4A-B37A-983A7BA1DAF2}" type="presOf" srcId="{B647D442-AC8C-B146-B7CE-C50FFD75BC10}" destId="{03DE0565-A11F-7A4F-BD62-2D79063119B9}" srcOrd="0" destOrd="0" presId="urn:microsoft.com/office/officeart/2008/layout/LinedList"/>
    <dgm:cxn modelId="{1FEAEAC9-E5DE-5440-8140-D8B125CD6BE5}" type="presOf" srcId="{9D257A94-5233-2145-8B45-318663A92DC1}" destId="{FDB35B3A-6D22-3A40-BEC1-8A0F47D70889}" srcOrd="0" destOrd="0" presId="urn:microsoft.com/office/officeart/2008/layout/LinedList"/>
    <dgm:cxn modelId="{682E57E9-A1CD-D049-9D11-7253A7482C1B}" srcId="{643113D5-356F-7646-8D32-6E2429075E3B}" destId="{BF0658E0-506F-0240-95C0-3BA112C75964}" srcOrd="5" destOrd="0" parTransId="{346E34D4-142F-C540-864A-0A93C13A2970}" sibTransId="{BD8E56C7-9169-0549-BD4B-5655414347A8}"/>
    <dgm:cxn modelId="{C6E6A6D4-2CD0-7D43-A6B3-331AC2E6328B}" type="presParOf" srcId="{4ACE44D7-121A-9D46-9D38-2CCE297E16A2}" destId="{81C79256-963D-F540-9DE5-D4E49237384B}" srcOrd="0" destOrd="0" presId="urn:microsoft.com/office/officeart/2008/layout/LinedList"/>
    <dgm:cxn modelId="{5D37CF35-AF9A-F547-A4B1-DA6FF5E234CF}" type="presParOf" srcId="{4ACE44D7-121A-9D46-9D38-2CCE297E16A2}" destId="{534E0596-171A-A84C-9AAE-87CB8D6313FC}" srcOrd="1" destOrd="0" presId="urn:microsoft.com/office/officeart/2008/layout/LinedList"/>
    <dgm:cxn modelId="{8D073E2D-C234-2542-9B4D-DC2E0291BF3F}" type="presParOf" srcId="{534E0596-171A-A84C-9AAE-87CB8D6313FC}" destId="{432C266A-622F-A249-87D8-4A3402E13FB5}" srcOrd="0" destOrd="0" presId="urn:microsoft.com/office/officeart/2008/layout/LinedList"/>
    <dgm:cxn modelId="{C452773E-736C-054B-94E7-5FF12F1C0E78}" type="presParOf" srcId="{534E0596-171A-A84C-9AAE-87CB8D6313FC}" destId="{72953781-4936-0345-A394-C31589DFD9F9}" srcOrd="1" destOrd="0" presId="urn:microsoft.com/office/officeart/2008/layout/LinedList"/>
    <dgm:cxn modelId="{D96C8862-1D67-744E-84B5-C3F0BB6610AD}" type="presParOf" srcId="{4ACE44D7-121A-9D46-9D38-2CCE297E16A2}" destId="{72F34101-1624-274E-936E-8C070F3E033C}" srcOrd="2" destOrd="0" presId="urn:microsoft.com/office/officeart/2008/layout/LinedList"/>
    <dgm:cxn modelId="{173BD53C-BBAA-9148-98BE-173F1EA6332E}" type="presParOf" srcId="{4ACE44D7-121A-9D46-9D38-2CCE297E16A2}" destId="{B4B9B3FA-031F-9F4E-A4F3-3E240AD7295C}" srcOrd="3" destOrd="0" presId="urn:microsoft.com/office/officeart/2008/layout/LinedList"/>
    <dgm:cxn modelId="{2FCEBADF-8FE6-4F40-B43A-872991A80985}" type="presParOf" srcId="{B4B9B3FA-031F-9F4E-A4F3-3E240AD7295C}" destId="{FDB35B3A-6D22-3A40-BEC1-8A0F47D70889}" srcOrd="0" destOrd="0" presId="urn:microsoft.com/office/officeart/2008/layout/LinedList"/>
    <dgm:cxn modelId="{CD09FDFA-C5E5-CA40-B6B8-84C90539CB27}" type="presParOf" srcId="{B4B9B3FA-031F-9F4E-A4F3-3E240AD7295C}" destId="{F22F1B99-D610-CF44-ADD6-FB392F2E268B}" srcOrd="1" destOrd="0" presId="urn:microsoft.com/office/officeart/2008/layout/LinedList"/>
    <dgm:cxn modelId="{CBBB3F1F-B094-C44D-83E7-B75A418E6786}" type="presParOf" srcId="{4ACE44D7-121A-9D46-9D38-2CCE297E16A2}" destId="{EFE65FD8-9B31-814D-9EDC-62F828D45CF2}" srcOrd="4" destOrd="0" presId="urn:microsoft.com/office/officeart/2008/layout/LinedList"/>
    <dgm:cxn modelId="{17AEBD43-0833-5644-BBF1-4BA4B465D0EE}" type="presParOf" srcId="{4ACE44D7-121A-9D46-9D38-2CCE297E16A2}" destId="{43671B48-604E-DC49-98FB-800D9D962E07}" srcOrd="5" destOrd="0" presId="urn:microsoft.com/office/officeart/2008/layout/LinedList"/>
    <dgm:cxn modelId="{8F488CCA-85D9-5942-A8E6-9E1B51A58BF5}" type="presParOf" srcId="{43671B48-604E-DC49-98FB-800D9D962E07}" destId="{C3E8F87F-E5C6-1E4E-A94D-AC7572849A63}" srcOrd="0" destOrd="0" presId="urn:microsoft.com/office/officeart/2008/layout/LinedList"/>
    <dgm:cxn modelId="{7F09E9CE-4210-5B4E-A5FD-964566927DD2}" type="presParOf" srcId="{43671B48-604E-DC49-98FB-800D9D962E07}" destId="{7A5E0F8D-DED5-2548-AC70-7FEF088642C7}" srcOrd="1" destOrd="0" presId="urn:microsoft.com/office/officeart/2008/layout/LinedList"/>
    <dgm:cxn modelId="{77BE97F9-F991-234C-9693-272932ADFEA5}" type="presParOf" srcId="{4ACE44D7-121A-9D46-9D38-2CCE297E16A2}" destId="{DA3EBC1A-8BE6-0C4E-B12A-E991A8EF422B}" srcOrd="6" destOrd="0" presId="urn:microsoft.com/office/officeart/2008/layout/LinedList"/>
    <dgm:cxn modelId="{485B5187-033A-264D-8C6C-2E6714B42554}" type="presParOf" srcId="{4ACE44D7-121A-9D46-9D38-2CCE297E16A2}" destId="{8B514A6F-817C-3D40-8216-CD527BDFA11F}" srcOrd="7" destOrd="0" presId="urn:microsoft.com/office/officeart/2008/layout/LinedList"/>
    <dgm:cxn modelId="{021E0803-8D09-3F45-A84D-C171995EAEFF}" type="presParOf" srcId="{8B514A6F-817C-3D40-8216-CD527BDFA11F}" destId="{690AF997-94B0-9042-A21B-4BFE81C2087F}" srcOrd="0" destOrd="0" presId="urn:microsoft.com/office/officeart/2008/layout/LinedList"/>
    <dgm:cxn modelId="{6C8E1C87-9692-5E45-80D3-5A292FC2DA8C}" type="presParOf" srcId="{8B514A6F-817C-3D40-8216-CD527BDFA11F}" destId="{273561F6-F2FF-DB41-AD91-52C11E87986C}" srcOrd="1" destOrd="0" presId="urn:microsoft.com/office/officeart/2008/layout/LinedList"/>
    <dgm:cxn modelId="{BD6F6A51-F0F4-2241-B988-5318BE062C53}" type="presParOf" srcId="{4ACE44D7-121A-9D46-9D38-2CCE297E16A2}" destId="{520A8EA6-0B2B-D544-9115-D4F3E4FEC579}" srcOrd="8" destOrd="0" presId="urn:microsoft.com/office/officeart/2008/layout/LinedList"/>
    <dgm:cxn modelId="{053ABF7A-7418-A74E-8A74-3E1B4910453B}" type="presParOf" srcId="{4ACE44D7-121A-9D46-9D38-2CCE297E16A2}" destId="{8F29C9E5-C366-8D47-B0A5-6CC7AFCECBE4}" srcOrd="9" destOrd="0" presId="urn:microsoft.com/office/officeart/2008/layout/LinedList"/>
    <dgm:cxn modelId="{864A00FC-BEE0-3E46-8E1C-9A49295A4011}" type="presParOf" srcId="{8F29C9E5-C366-8D47-B0A5-6CC7AFCECBE4}" destId="{03DE0565-A11F-7A4F-BD62-2D79063119B9}" srcOrd="0" destOrd="0" presId="urn:microsoft.com/office/officeart/2008/layout/LinedList"/>
    <dgm:cxn modelId="{DAD3DABD-C528-3E42-BD5D-AAD5288A3CB8}" type="presParOf" srcId="{8F29C9E5-C366-8D47-B0A5-6CC7AFCECBE4}" destId="{8F1EDAAC-DF62-E744-923F-59CB01C0C89E}" srcOrd="1" destOrd="0" presId="urn:microsoft.com/office/officeart/2008/layout/LinedList"/>
    <dgm:cxn modelId="{C3F22FB7-1BC8-A54F-916D-5A85245AA82C}" type="presParOf" srcId="{4ACE44D7-121A-9D46-9D38-2CCE297E16A2}" destId="{271F92AB-B115-BC4E-8E74-E3551E40A94A}" srcOrd="10" destOrd="0" presId="urn:microsoft.com/office/officeart/2008/layout/LinedList"/>
    <dgm:cxn modelId="{940892E4-4B6F-3A4E-B536-80DB6112659B}" type="presParOf" srcId="{4ACE44D7-121A-9D46-9D38-2CCE297E16A2}" destId="{D51B1821-11D9-094A-9300-3405A1D720A4}" srcOrd="11" destOrd="0" presId="urn:microsoft.com/office/officeart/2008/layout/LinedList"/>
    <dgm:cxn modelId="{01D50AC4-7262-8444-A4C6-9F8E00965BDE}" type="presParOf" srcId="{D51B1821-11D9-094A-9300-3405A1D720A4}" destId="{E958D7A5-0079-F346-BCF8-31776D7188CD}" srcOrd="0" destOrd="0" presId="urn:microsoft.com/office/officeart/2008/layout/LinedList"/>
    <dgm:cxn modelId="{201211D4-4133-734F-B82B-57BB2D771CDC}" type="presParOf" srcId="{D51B1821-11D9-094A-9300-3405A1D720A4}" destId="{93598BF5-8D04-4343-A877-192F3B82C60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963AE8A0-636C-6F40-A231-A540FBAB64BF}" type="doc">
      <dgm:prSet loTypeId="urn:microsoft.com/office/officeart/2005/8/layout/cycle1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FC630943-BF33-874D-8379-9FD78ACC6B0D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m:oMathPara>
              </a14:m>
              <a:endParaRPr lang="en-US" sz="2800" dirty="0"/>
            </a:p>
          </dgm:t>
        </dgm:pt>
      </mc:Choice>
      <mc:Fallback xmlns="">
        <dgm:pt modelId="{FC630943-BF33-874D-8379-9FD78ACC6B0D}">
          <dgm:prSet phldrT="[Text]" custT="1"/>
          <dgm:spPr/>
          <dgm:t>
            <a:bodyPr/>
            <a:lstStyle/>
            <a:p>
              <a:pPr/>
              <a:r>
                <a:rPr lang="en-US" sz="2800" b="0" i="0">
                  <a:latin typeface="Cambria Math" panose="02040503050406030204" pitchFamily="18" charset="0"/>
                </a:rPr>
                <a:t>𝑆_2,𝐶_2</a:t>
              </a:r>
              <a:endParaRPr lang="en-US" sz="2800" dirty="0"/>
            </a:p>
          </dgm:t>
        </dgm:pt>
      </mc:Fallback>
    </mc:AlternateContent>
    <dgm:pt modelId="{50F69DC9-2482-C24B-A0B4-C3CA1293E63C}" type="parTrans" cxnId="{4FD6390D-C079-9C4B-BC16-3E63147AD2BC}">
      <dgm:prSet/>
      <dgm:spPr/>
      <dgm:t>
        <a:bodyPr/>
        <a:lstStyle/>
        <a:p>
          <a:endParaRPr lang="en-US" sz="600"/>
        </a:p>
      </dgm:t>
    </dgm:pt>
    <dgm:pt modelId="{5E1B140D-3CF2-8845-BDE1-9EDD53FB968A}" type="sibTrans" cxnId="{4FD6390D-C079-9C4B-BC16-3E63147AD2BC}">
      <dgm:prSet/>
      <dgm:spPr/>
      <dgm:t>
        <a:bodyPr/>
        <a:lstStyle/>
        <a:p>
          <a:endParaRPr lang="en-US" sz="1050"/>
        </a:p>
      </dgm:t>
    </dgm:pt>
    <mc:AlternateContent xmlns:mc="http://schemas.openxmlformats.org/markup-compatibility/2006" xmlns:a14="http://schemas.microsoft.com/office/drawing/2010/main">
      <mc:Choice Requires="a14">
        <dgm:pt modelId="{7FF8EE58-9852-4041-AC63-DEFAF8E58E10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m:oMathPara>
              </a14:m>
              <a:endParaRPr lang="en-US" sz="2800" dirty="0"/>
            </a:p>
          </dgm:t>
        </dgm:pt>
      </mc:Choice>
      <mc:Fallback xmlns="">
        <dgm:pt modelId="{7FF8EE58-9852-4041-AC63-DEFAF8E58E10}">
          <dgm:prSet phldrT="[Text]" custT="1"/>
          <dgm:spPr/>
          <dgm:t>
            <a:bodyPr/>
            <a:lstStyle/>
            <a:p>
              <a:pPr/>
              <a:r>
                <a:rPr lang="en-US" sz="2800" b="0" i="0">
                  <a:latin typeface="Cambria Math" panose="02040503050406030204" pitchFamily="18" charset="0"/>
                </a:rPr>
                <a:t>𝑆_1,𝐶_1</a:t>
              </a:r>
              <a:endParaRPr lang="en-US" sz="2800" dirty="0"/>
            </a:p>
          </dgm:t>
        </dgm:pt>
      </mc:Fallback>
    </mc:AlternateContent>
    <dgm:pt modelId="{A3B26477-699D-A843-9EBC-C00F81BCD220}" type="parTrans" cxnId="{25C757CD-0610-4E44-9C2F-86DE5C7AC524}">
      <dgm:prSet/>
      <dgm:spPr/>
      <dgm:t>
        <a:bodyPr/>
        <a:lstStyle/>
        <a:p>
          <a:endParaRPr lang="en-US" sz="600"/>
        </a:p>
      </dgm:t>
    </dgm:pt>
    <dgm:pt modelId="{D60E983E-7010-1945-A14B-A0200A9213D0}" type="sibTrans" cxnId="{25C757CD-0610-4E44-9C2F-86DE5C7AC524}">
      <dgm:prSet/>
      <dgm:spPr/>
      <dgm:t>
        <a:bodyPr/>
        <a:lstStyle/>
        <a:p>
          <a:endParaRPr lang="en-US" sz="1050"/>
        </a:p>
      </dgm:t>
    </dgm:pt>
    <dgm:pt modelId="{0C7270CB-F127-E84D-A592-C3939AF4F950}" type="pres">
      <dgm:prSet presAssocID="{963AE8A0-636C-6F40-A231-A540FBAB64BF}" presName="cycle" presStyleCnt="0">
        <dgm:presLayoutVars>
          <dgm:dir/>
          <dgm:resizeHandles val="exact"/>
        </dgm:presLayoutVars>
      </dgm:prSet>
      <dgm:spPr/>
    </dgm:pt>
    <dgm:pt modelId="{B59D4791-D51D-B94F-B187-59F56495BB3E}" type="pres">
      <dgm:prSet presAssocID="{FC630943-BF33-874D-8379-9FD78ACC6B0D}" presName="dummy" presStyleCnt="0"/>
      <dgm:spPr/>
    </dgm:pt>
    <dgm:pt modelId="{B47BB0A1-1AA8-904E-9CCF-E9244BDC7974}" type="pres">
      <dgm:prSet presAssocID="{FC630943-BF33-874D-8379-9FD78ACC6B0D}" presName="node" presStyleLbl="revTx" presStyleIdx="0" presStyleCnt="2">
        <dgm:presLayoutVars>
          <dgm:bulletEnabled val="1"/>
        </dgm:presLayoutVars>
      </dgm:prSet>
      <dgm:spPr/>
    </dgm:pt>
    <dgm:pt modelId="{8B4450F9-B500-FB4F-A0C0-B66F277063F7}" type="pres">
      <dgm:prSet presAssocID="{5E1B140D-3CF2-8845-BDE1-9EDD53FB968A}" presName="sibTrans" presStyleLbl="node1" presStyleIdx="0" presStyleCnt="2"/>
      <dgm:spPr/>
    </dgm:pt>
    <dgm:pt modelId="{93E99AC9-36B9-AF47-852A-8399AA3D53EC}" type="pres">
      <dgm:prSet presAssocID="{7FF8EE58-9852-4041-AC63-DEFAF8E58E10}" presName="dummy" presStyleCnt="0"/>
      <dgm:spPr/>
    </dgm:pt>
    <dgm:pt modelId="{5EC24E99-EDF5-8B4A-8CBE-27FB67360529}" type="pres">
      <dgm:prSet presAssocID="{7FF8EE58-9852-4041-AC63-DEFAF8E58E10}" presName="node" presStyleLbl="revTx" presStyleIdx="1" presStyleCnt="2">
        <dgm:presLayoutVars>
          <dgm:bulletEnabled val="1"/>
        </dgm:presLayoutVars>
      </dgm:prSet>
      <dgm:spPr/>
    </dgm:pt>
    <dgm:pt modelId="{0A8791FA-A128-594F-8F5B-0D3C39E3FEEF}" type="pres">
      <dgm:prSet presAssocID="{D60E983E-7010-1945-A14B-A0200A9213D0}" presName="sibTrans" presStyleLbl="node1" presStyleIdx="1" presStyleCnt="2"/>
      <dgm:spPr/>
    </dgm:pt>
  </dgm:ptLst>
  <dgm:cxnLst>
    <dgm:cxn modelId="{4FD6390D-C079-9C4B-BC16-3E63147AD2BC}" srcId="{963AE8A0-636C-6F40-A231-A540FBAB64BF}" destId="{FC630943-BF33-874D-8379-9FD78ACC6B0D}" srcOrd="0" destOrd="0" parTransId="{50F69DC9-2482-C24B-A0B4-C3CA1293E63C}" sibTransId="{5E1B140D-3CF2-8845-BDE1-9EDD53FB968A}"/>
    <dgm:cxn modelId="{74E21F39-245E-DF42-B1A5-8342380412E4}" type="presOf" srcId="{7FF8EE58-9852-4041-AC63-DEFAF8E58E10}" destId="{5EC24E99-EDF5-8B4A-8CBE-27FB67360529}" srcOrd="0" destOrd="0" presId="urn:microsoft.com/office/officeart/2005/8/layout/cycle1"/>
    <dgm:cxn modelId="{4D760A60-BEAC-AE40-920C-247B0D22DB56}" type="presOf" srcId="{5E1B140D-3CF2-8845-BDE1-9EDD53FB968A}" destId="{8B4450F9-B500-FB4F-A0C0-B66F277063F7}" srcOrd="0" destOrd="0" presId="urn:microsoft.com/office/officeart/2005/8/layout/cycle1"/>
    <dgm:cxn modelId="{DFF3E991-CE9C-E347-B6DE-CE7C07809A41}" type="presOf" srcId="{963AE8A0-636C-6F40-A231-A540FBAB64BF}" destId="{0C7270CB-F127-E84D-A592-C3939AF4F950}" srcOrd="0" destOrd="0" presId="urn:microsoft.com/office/officeart/2005/8/layout/cycle1"/>
    <dgm:cxn modelId="{617DD1B7-8A68-0B44-894D-87E14964D072}" type="presOf" srcId="{D60E983E-7010-1945-A14B-A0200A9213D0}" destId="{0A8791FA-A128-594F-8F5B-0D3C39E3FEEF}" srcOrd="0" destOrd="0" presId="urn:microsoft.com/office/officeart/2005/8/layout/cycle1"/>
    <dgm:cxn modelId="{25C757CD-0610-4E44-9C2F-86DE5C7AC524}" srcId="{963AE8A0-636C-6F40-A231-A540FBAB64BF}" destId="{7FF8EE58-9852-4041-AC63-DEFAF8E58E10}" srcOrd="1" destOrd="0" parTransId="{A3B26477-699D-A843-9EBC-C00F81BCD220}" sibTransId="{D60E983E-7010-1945-A14B-A0200A9213D0}"/>
    <dgm:cxn modelId="{619FB0D9-9A68-264D-9618-D4DBF8A2E8B9}" type="presOf" srcId="{FC630943-BF33-874D-8379-9FD78ACC6B0D}" destId="{B47BB0A1-1AA8-904E-9CCF-E9244BDC7974}" srcOrd="0" destOrd="0" presId="urn:microsoft.com/office/officeart/2005/8/layout/cycle1"/>
    <dgm:cxn modelId="{37BE77B4-99EF-D44E-847B-2A7B6BE5BCB2}" type="presParOf" srcId="{0C7270CB-F127-E84D-A592-C3939AF4F950}" destId="{B59D4791-D51D-B94F-B187-59F56495BB3E}" srcOrd="0" destOrd="0" presId="urn:microsoft.com/office/officeart/2005/8/layout/cycle1"/>
    <dgm:cxn modelId="{73098EFF-6585-6249-80B8-6C0D8FAB185B}" type="presParOf" srcId="{0C7270CB-F127-E84D-A592-C3939AF4F950}" destId="{B47BB0A1-1AA8-904E-9CCF-E9244BDC7974}" srcOrd="1" destOrd="0" presId="urn:microsoft.com/office/officeart/2005/8/layout/cycle1"/>
    <dgm:cxn modelId="{D3322AD7-F82E-B14F-9B01-8A0211F0C16A}" type="presParOf" srcId="{0C7270CB-F127-E84D-A592-C3939AF4F950}" destId="{8B4450F9-B500-FB4F-A0C0-B66F277063F7}" srcOrd="2" destOrd="0" presId="urn:microsoft.com/office/officeart/2005/8/layout/cycle1"/>
    <dgm:cxn modelId="{8A5F49EA-51ED-4C46-8B67-3A1F63024DD5}" type="presParOf" srcId="{0C7270CB-F127-E84D-A592-C3939AF4F950}" destId="{93E99AC9-36B9-AF47-852A-8399AA3D53EC}" srcOrd="3" destOrd="0" presId="urn:microsoft.com/office/officeart/2005/8/layout/cycle1"/>
    <dgm:cxn modelId="{6B5E1536-E0C3-3048-A0F3-766D6C399067}" type="presParOf" srcId="{0C7270CB-F127-E84D-A592-C3939AF4F950}" destId="{5EC24E99-EDF5-8B4A-8CBE-27FB67360529}" srcOrd="4" destOrd="0" presId="urn:microsoft.com/office/officeart/2005/8/layout/cycle1"/>
    <dgm:cxn modelId="{39A940A8-644E-8D49-A95F-CB055326E0F0}" type="presParOf" srcId="{0C7270CB-F127-E84D-A592-C3939AF4F950}" destId="{0A8791FA-A128-594F-8F5B-0D3C39E3FEEF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963AE8A0-636C-6F40-A231-A540FBAB64BF}" type="doc">
      <dgm:prSet loTypeId="urn:microsoft.com/office/officeart/2005/8/layout/cycle1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C630943-BF33-874D-8379-9FD78ACC6B0D}">
      <dgm:prSet phldrT="[Text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50F69DC9-2482-C24B-A0B4-C3CA1293E63C}" type="parTrans" cxnId="{4FD6390D-C079-9C4B-BC16-3E63147AD2BC}">
      <dgm:prSet/>
      <dgm:spPr/>
      <dgm:t>
        <a:bodyPr/>
        <a:lstStyle/>
        <a:p>
          <a:endParaRPr lang="en-US" sz="600"/>
        </a:p>
      </dgm:t>
    </dgm:pt>
    <dgm:pt modelId="{5E1B140D-3CF2-8845-BDE1-9EDD53FB968A}" type="sibTrans" cxnId="{4FD6390D-C079-9C4B-BC16-3E63147AD2BC}">
      <dgm:prSet/>
      <dgm:spPr/>
      <dgm:t>
        <a:bodyPr/>
        <a:lstStyle/>
        <a:p>
          <a:endParaRPr lang="en-US" sz="1050"/>
        </a:p>
      </dgm:t>
    </dgm:pt>
    <dgm:pt modelId="{7FF8EE58-9852-4041-AC63-DEFAF8E58E10}">
      <dgm:prSet phldrT="[Text]" custT="1"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A3B26477-699D-A843-9EBC-C00F81BCD220}" type="parTrans" cxnId="{25C757CD-0610-4E44-9C2F-86DE5C7AC524}">
      <dgm:prSet/>
      <dgm:spPr/>
      <dgm:t>
        <a:bodyPr/>
        <a:lstStyle/>
        <a:p>
          <a:endParaRPr lang="en-US" sz="600"/>
        </a:p>
      </dgm:t>
    </dgm:pt>
    <dgm:pt modelId="{D60E983E-7010-1945-A14B-A0200A9213D0}" type="sibTrans" cxnId="{25C757CD-0610-4E44-9C2F-86DE5C7AC524}">
      <dgm:prSet/>
      <dgm:spPr/>
      <dgm:t>
        <a:bodyPr/>
        <a:lstStyle/>
        <a:p>
          <a:endParaRPr lang="en-US" sz="1050"/>
        </a:p>
      </dgm:t>
    </dgm:pt>
    <dgm:pt modelId="{0C7270CB-F127-E84D-A592-C3939AF4F950}" type="pres">
      <dgm:prSet presAssocID="{963AE8A0-636C-6F40-A231-A540FBAB64BF}" presName="cycle" presStyleCnt="0">
        <dgm:presLayoutVars>
          <dgm:dir/>
          <dgm:resizeHandles val="exact"/>
        </dgm:presLayoutVars>
      </dgm:prSet>
      <dgm:spPr/>
    </dgm:pt>
    <dgm:pt modelId="{B59D4791-D51D-B94F-B187-59F56495BB3E}" type="pres">
      <dgm:prSet presAssocID="{FC630943-BF33-874D-8379-9FD78ACC6B0D}" presName="dummy" presStyleCnt="0"/>
      <dgm:spPr/>
    </dgm:pt>
    <dgm:pt modelId="{B47BB0A1-1AA8-904E-9CCF-E9244BDC7974}" type="pres">
      <dgm:prSet presAssocID="{FC630943-BF33-874D-8379-9FD78ACC6B0D}" presName="node" presStyleLbl="revTx" presStyleIdx="0" presStyleCnt="2">
        <dgm:presLayoutVars>
          <dgm:bulletEnabled val="1"/>
        </dgm:presLayoutVars>
      </dgm:prSet>
      <dgm:spPr/>
    </dgm:pt>
    <dgm:pt modelId="{8B4450F9-B500-FB4F-A0C0-B66F277063F7}" type="pres">
      <dgm:prSet presAssocID="{5E1B140D-3CF2-8845-BDE1-9EDD53FB968A}" presName="sibTrans" presStyleLbl="node1" presStyleIdx="0" presStyleCnt="2"/>
      <dgm:spPr/>
    </dgm:pt>
    <dgm:pt modelId="{93E99AC9-36B9-AF47-852A-8399AA3D53EC}" type="pres">
      <dgm:prSet presAssocID="{7FF8EE58-9852-4041-AC63-DEFAF8E58E10}" presName="dummy" presStyleCnt="0"/>
      <dgm:spPr/>
    </dgm:pt>
    <dgm:pt modelId="{5EC24E99-EDF5-8B4A-8CBE-27FB67360529}" type="pres">
      <dgm:prSet presAssocID="{7FF8EE58-9852-4041-AC63-DEFAF8E58E10}" presName="node" presStyleLbl="revTx" presStyleIdx="1" presStyleCnt="2">
        <dgm:presLayoutVars>
          <dgm:bulletEnabled val="1"/>
        </dgm:presLayoutVars>
      </dgm:prSet>
      <dgm:spPr/>
    </dgm:pt>
    <dgm:pt modelId="{0A8791FA-A128-594F-8F5B-0D3C39E3FEEF}" type="pres">
      <dgm:prSet presAssocID="{D60E983E-7010-1945-A14B-A0200A9213D0}" presName="sibTrans" presStyleLbl="node1" presStyleIdx="1" presStyleCnt="2"/>
      <dgm:spPr/>
    </dgm:pt>
  </dgm:ptLst>
  <dgm:cxnLst>
    <dgm:cxn modelId="{4FD6390D-C079-9C4B-BC16-3E63147AD2BC}" srcId="{963AE8A0-636C-6F40-A231-A540FBAB64BF}" destId="{FC630943-BF33-874D-8379-9FD78ACC6B0D}" srcOrd="0" destOrd="0" parTransId="{50F69DC9-2482-C24B-A0B4-C3CA1293E63C}" sibTransId="{5E1B140D-3CF2-8845-BDE1-9EDD53FB968A}"/>
    <dgm:cxn modelId="{74E21F39-245E-DF42-B1A5-8342380412E4}" type="presOf" srcId="{7FF8EE58-9852-4041-AC63-DEFAF8E58E10}" destId="{5EC24E99-EDF5-8B4A-8CBE-27FB67360529}" srcOrd="0" destOrd="0" presId="urn:microsoft.com/office/officeart/2005/8/layout/cycle1"/>
    <dgm:cxn modelId="{4D760A60-BEAC-AE40-920C-247B0D22DB56}" type="presOf" srcId="{5E1B140D-3CF2-8845-BDE1-9EDD53FB968A}" destId="{8B4450F9-B500-FB4F-A0C0-B66F277063F7}" srcOrd="0" destOrd="0" presId="urn:microsoft.com/office/officeart/2005/8/layout/cycle1"/>
    <dgm:cxn modelId="{DFF3E991-CE9C-E347-B6DE-CE7C07809A41}" type="presOf" srcId="{963AE8A0-636C-6F40-A231-A540FBAB64BF}" destId="{0C7270CB-F127-E84D-A592-C3939AF4F950}" srcOrd="0" destOrd="0" presId="urn:microsoft.com/office/officeart/2005/8/layout/cycle1"/>
    <dgm:cxn modelId="{617DD1B7-8A68-0B44-894D-87E14964D072}" type="presOf" srcId="{D60E983E-7010-1945-A14B-A0200A9213D0}" destId="{0A8791FA-A128-594F-8F5B-0D3C39E3FEEF}" srcOrd="0" destOrd="0" presId="urn:microsoft.com/office/officeart/2005/8/layout/cycle1"/>
    <dgm:cxn modelId="{25C757CD-0610-4E44-9C2F-86DE5C7AC524}" srcId="{963AE8A0-636C-6F40-A231-A540FBAB64BF}" destId="{7FF8EE58-9852-4041-AC63-DEFAF8E58E10}" srcOrd="1" destOrd="0" parTransId="{A3B26477-699D-A843-9EBC-C00F81BCD220}" sibTransId="{D60E983E-7010-1945-A14B-A0200A9213D0}"/>
    <dgm:cxn modelId="{619FB0D9-9A68-264D-9618-D4DBF8A2E8B9}" type="presOf" srcId="{FC630943-BF33-874D-8379-9FD78ACC6B0D}" destId="{B47BB0A1-1AA8-904E-9CCF-E9244BDC7974}" srcOrd="0" destOrd="0" presId="urn:microsoft.com/office/officeart/2005/8/layout/cycle1"/>
    <dgm:cxn modelId="{37BE77B4-99EF-D44E-847B-2A7B6BE5BCB2}" type="presParOf" srcId="{0C7270CB-F127-E84D-A592-C3939AF4F950}" destId="{B59D4791-D51D-B94F-B187-59F56495BB3E}" srcOrd="0" destOrd="0" presId="urn:microsoft.com/office/officeart/2005/8/layout/cycle1"/>
    <dgm:cxn modelId="{73098EFF-6585-6249-80B8-6C0D8FAB185B}" type="presParOf" srcId="{0C7270CB-F127-E84D-A592-C3939AF4F950}" destId="{B47BB0A1-1AA8-904E-9CCF-E9244BDC7974}" srcOrd="1" destOrd="0" presId="urn:microsoft.com/office/officeart/2005/8/layout/cycle1"/>
    <dgm:cxn modelId="{D3322AD7-F82E-B14F-9B01-8A0211F0C16A}" type="presParOf" srcId="{0C7270CB-F127-E84D-A592-C3939AF4F950}" destId="{8B4450F9-B500-FB4F-A0C0-B66F277063F7}" srcOrd="2" destOrd="0" presId="urn:microsoft.com/office/officeart/2005/8/layout/cycle1"/>
    <dgm:cxn modelId="{8A5F49EA-51ED-4C46-8B67-3A1F63024DD5}" type="presParOf" srcId="{0C7270CB-F127-E84D-A592-C3939AF4F950}" destId="{93E99AC9-36B9-AF47-852A-8399AA3D53EC}" srcOrd="3" destOrd="0" presId="urn:microsoft.com/office/officeart/2005/8/layout/cycle1"/>
    <dgm:cxn modelId="{6B5E1536-E0C3-3048-A0F3-766D6C399067}" type="presParOf" srcId="{0C7270CB-F127-E84D-A592-C3939AF4F950}" destId="{5EC24E99-EDF5-8B4A-8CBE-27FB67360529}" srcOrd="4" destOrd="0" presId="urn:microsoft.com/office/officeart/2005/8/layout/cycle1"/>
    <dgm:cxn modelId="{39A940A8-644E-8D49-A95F-CB055326E0F0}" type="presParOf" srcId="{0C7270CB-F127-E84D-A592-C3939AF4F950}" destId="{0A8791FA-A128-594F-8F5B-0D3C39E3FEEF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963AE8A0-636C-6F40-A231-A540FBAB64BF}" type="doc">
      <dgm:prSet loTypeId="urn:microsoft.com/office/officeart/2005/8/layout/cycle1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FC630943-BF33-874D-8379-9FD78ACC6B0D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m:oMathPara>
              </a14:m>
              <a:endParaRPr lang="en-US" sz="2800" dirty="0"/>
            </a:p>
          </dgm:t>
        </dgm:pt>
      </mc:Choice>
      <mc:Fallback xmlns="">
        <dgm:pt modelId="{FC630943-BF33-874D-8379-9FD78ACC6B0D}">
          <dgm:prSet phldrT="[Text]" custT="1"/>
          <dgm:spPr/>
          <dgm:t>
            <a:bodyPr/>
            <a:lstStyle/>
            <a:p>
              <a:pPr/>
              <a:r>
                <a:rPr lang="en-US" sz="2800" b="0" i="0">
                  <a:latin typeface="Cambria Math" panose="02040503050406030204" pitchFamily="18" charset="0"/>
                </a:rPr>
                <a:t>𝑆_2,𝐶_2</a:t>
              </a:r>
              <a:endParaRPr lang="en-US" sz="2800" dirty="0"/>
            </a:p>
          </dgm:t>
        </dgm:pt>
      </mc:Fallback>
    </mc:AlternateContent>
    <dgm:pt modelId="{50F69DC9-2482-C24B-A0B4-C3CA1293E63C}" type="parTrans" cxnId="{4FD6390D-C079-9C4B-BC16-3E63147AD2BC}">
      <dgm:prSet/>
      <dgm:spPr/>
      <dgm:t>
        <a:bodyPr/>
        <a:lstStyle/>
        <a:p>
          <a:endParaRPr lang="en-US" sz="600"/>
        </a:p>
      </dgm:t>
    </dgm:pt>
    <dgm:pt modelId="{5E1B140D-3CF2-8845-BDE1-9EDD53FB968A}" type="sibTrans" cxnId="{4FD6390D-C079-9C4B-BC16-3E63147AD2BC}">
      <dgm:prSet/>
      <dgm:spPr/>
      <dgm:t>
        <a:bodyPr/>
        <a:lstStyle/>
        <a:p>
          <a:endParaRPr lang="en-US" sz="1050"/>
        </a:p>
      </dgm:t>
    </dgm:pt>
    <mc:AlternateContent xmlns:mc="http://schemas.openxmlformats.org/markup-compatibility/2006" xmlns:a14="http://schemas.microsoft.com/office/drawing/2010/main">
      <mc:Choice Requires="a14">
        <dgm:pt modelId="{7FF8EE58-9852-4041-AC63-DEFAF8E58E10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m:oMathPara>
              </a14:m>
              <a:endParaRPr lang="en-US" sz="2800" dirty="0"/>
            </a:p>
          </dgm:t>
        </dgm:pt>
      </mc:Choice>
      <mc:Fallback xmlns="">
        <dgm:pt modelId="{7FF8EE58-9852-4041-AC63-DEFAF8E58E10}">
          <dgm:prSet phldrT="[Text]" custT="1"/>
          <dgm:spPr/>
          <dgm:t>
            <a:bodyPr/>
            <a:lstStyle/>
            <a:p>
              <a:pPr/>
              <a:r>
                <a:rPr lang="en-US" sz="2800" b="0" i="0">
                  <a:latin typeface="Cambria Math" panose="02040503050406030204" pitchFamily="18" charset="0"/>
                </a:rPr>
                <a:t>𝑆_1,𝐶_1</a:t>
              </a:r>
              <a:endParaRPr lang="en-US" sz="2800" dirty="0"/>
            </a:p>
          </dgm:t>
        </dgm:pt>
      </mc:Fallback>
    </mc:AlternateContent>
    <dgm:pt modelId="{A3B26477-699D-A843-9EBC-C00F81BCD220}" type="parTrans" cxnId="{25C757CD-0610-4E44-9C2F-86DE5C7AC524}">
      <dgm:prSet/>
      <dgm:spPr/>
      <dgm:t>
        <a:bodyPr/>
        <a:lstStyle/>
        <a:p>
          <a:endParaRPr lang="en-US" sz="600"/>
        </a:p>
      </dgm:t>
    </dgm:pt>
    <dgm:pt modelId="{D60E983E-7010-1945-A14B-A0200A9213D0}" type="sibTrans" cxnId="{25C757CD-0610-4E44-9C2F-86DE5C7AC524}">
      <dgm:prSet/>
      <dgm:spPr/>
      <dgm:t>
        <a:bodyPr/>
        <a:lstStyle/>
        <a:p>
          <a:endParaRPr lang="en-US" sz="1050"/>
        </a:p>
      </dgm:t>
    </dgm:pt>
    <dgm:pt modelId="{0C7270CB-F127-E84D-A592-C3939AF4F950}" type="pres">
      <dgm:prSet presAssocID="{963AE8A0-636C-6F40-A231-A540FBAB64BF}" presName="cycle" presStyleCnt="0">
        <dgm:presLayoutVars>
          <dgm:dir/>
          <dgm:resizeHandles val="exact"/>
        </dgm:presLayoutVars>
      </dgm:prSet>
      <dgm:spPr/>
    </dgm:pt>
    <dgm:pt modelId="{B59D4791-D51D-B94F-B187-59F56495BB3E}" type="pres">
      <dgm:prSet presAssocID="{FC630943-BF33-874D-8379-9FD78ACC6B0D}" presName="dummy" presStyleCnt="0"/>
      <dgm:spPr/>
    </dgm:pt>
    <dgm:pt modelId="{B47BB0A1-1AA8-904E-9CCF-E9244BDC7974}" type="pres">
      <dgm:prSet presAssocID="{FC630943-BF33-874D-8379-9FD78ACC6B0D}" presName="node" presStyleLbl="revTx" presStyleIdx="0" presStyleCnt="2">
        <dgm:presLayoutVars>
          <dgm:bulletEnabled val="1"/>
        </dgm:presLayoutVars>
      </dgm:prSet>
      <dgm:spPr/>
    </dgm:pt>
    <dgm:pt modelId="{8B4450F9-B500-FB4F-A0C0-B66F277063F7}" type="pres">
      <dgm:prSet presAssocID="{5E1B140D-3CF2-8845-BDE1-9EDD53FB968A}" presName="sibTrans" presStyleLbl="node1" presStyleIdx="0" presStyleCnt="2"/>
      <dgm:spPr/>
    </dgm:pt>
    <dgm:pt modelId="{93E99AC9-36B9-AF47-852A-8399AA3D53EC}" type="pres">
      <dgm:prSet presAssocID="{7FF8EE58-9852-4041-AC63-DEFAF8E58E10}" presName="dummy" presStyleCnt="0"/>
      <dgm:spPr/>
    </dgm:pt>
    <dgm:pt modelId="{5EC24E99-EDF5-8B4A-8CBE-27FB67360529}" type="pres">
      <dgm:prSet presAssocID="{7FF8EE58-9852-4041-AC63-DEFAF8E58E10}" presName="node" presStyleLbl="revTx" presStyleIdx="1" presStyleCnt="2">
        <dgm:presLayoutVars>
          <dgm:bulletEnabled val="1"/>
        </dgm:presLayoutVars>
      </dgm:prSet>
      <dgm:spPr/>
    </dgm:pt>
    <dgm:pt modelId="{0A8791FA-A128-594F-8F5B-0D3C39E3FEEF}" type="pres">
      <dgm:prSet presAssocID="{D60E983E-7010-1945-A14B-A0200A9213D0}" presName="sibTrans" presStyleLbl="node1" presStyleIdx="1" presStyleCnt="2"/>
      <dgm:spPr/>
    </dgm:pt>
  </dgm:ptLst>
  <dgm:cxnLst>
    <dgm:cxn modelId="{4FD6390D-C079-9C4B-BC16-3E63147AD2BC}" srcId="{963AE8A0-636C-6F40-A231-A540FBAB64BF}" destId="{FC630943-BF33-874D-8379-9FD78ACC6B0D}" srcOrd="0" destOrd="0" parTransId="{50F69DC9-2482-C24B-A0B4-C3CA1293E63C}" sibTransId="{5E1B140D-3CF2-8845-BDE1-9EDD53FB968A}"/>
    <dgm:cxn modelId="{74E21F39-245E-DF42-B1A5-8342380412E4}" type="presOf" srcId="{7FF8EE58-9852-4041-AC63-DEFAF8E58E10}" destId="{5EC24E99-EDF5-8B4A-8CBE-27FB67360529}" srcOrd="0" destOrd="0" presId="urn:microsoft.com/office/officeart/2005/8/layout/cycle1"/>
    <dgm:cxn modelId="{4D760A60-BEAC-AE40-920C-247B0D22DB56}" type="presOf" srcId="{5E1B140D-3CF2-8845-BDE1-9EDD53FB968A}" destId="{8B4450F9-B500-FB4F-A0C0-B66F277063F7}" srcOrd="0" destOrd="0" presId="urn:microsoft.com/office/officeart/2005/8/layout/cycle1"/>
    <dgm:cxn modelId="{DFF3E991-CE9C-E347-B6DE-CE7C07809A41}" type="presOf" srcId="{963AE8A0-636C-6F40-A231-A540FBAB64BF}" destId="{0C7270CB-F127-E84D-A592-C3939AF4F950}" srcOrd="0" destOrd="0" presId="urn:microsoft.com/office/officeart/2005/8/layout/cycle1"/>
    <dgm:cxn modelId="{617DD1B7-8A68-0B44-894D-87E14964D072}" type="presOf" srcId="{D60E983E-7010-1945-A14B-A0200A9213D0}" destId="{0A8791FA-A128-594F-8F5B-0D3C39E3FEEF}" srcOrd="0" destOrd="0" presId="urn:microsoft.com/office/officeart/2005/8/layout/cycle1"/>
    <dgm:cxn modelId="{25C757CD-0610-4E44-9C2F-86DE5C7AC524}" srcId="{963AE8A0-636C-6F40-A231-A540FBAB64BF}" destId="{7FF8EE58-9852-4041-AC63-DEFAF8E58E10}" srcOrd="1" destOrd="0" parTransId="{A3B26477-699D-A843-9EBC-C00F81BCD220}" sibTransId="{D60E983E-7010-1945-A14B-A0200A9213D0}"/>
    <dgm:cxn modelId="{619FB0D9-9A68-264D-9618-D4DBF8A2E8B9}" type="presOf" srcId="{FC630943-BF33-874D-8379-9FD78ACC6B0D}" destId="{B47BB0A1-1AA8-904E-9CCF-E9244BDC7974}" srcOrd="0" destOrd="0" presId="urn:microsoft.com/office/officeart/2005/8/layout/cycle1"/>
    <dgm:cxn modelId="{37BE77B4-99EF-D44E-847B-2A7B6BE5BCB2}" type="presParOf" srcId="{0C7270CB-F127-E84D-A592-C3939AF4F950}" destId="{B59D4791-D51D-B94F-B187-59F56495BB3E}" srcOrd="0" destOrd="0" presId="urn:microsoft.com/office/officeart/2005/8/layout/cycle1"/>
    <dgm:cxn modelId="{73098EFF-6585-6249-80B8-6C0D8FAB185B}" type="presParOf" srcId="{0C7270CB-F127-E84D-A592-C3939AF4F950}" destId="{B47BB0A1-1AA8-904E-9CCF-E9244BDC7974}" srcOrd="1" destOrd="0" presId="urn:microsoft.com/office/officeart/2005/8/layout/cycle1"/>
    <dgm:cxn modelId="{D3322AD7-F82E-B14F-9B01-8A0211F0C16A}" type="presParOf" srcId="{0C7270CB-F127-E84D-A592-C3939AF4F950}" destId="{8B4450F9-B500-FB4F-A0C0-B66F277063F7}" srcOrd="2" destOrd="0" presId="urn:microsoft.com/office/officeart/2005/8/layout/cycle1"/>
    <dgm:cxn modelId="{8A5F49EA-51ED-4C46-8B67-3A1F63024DD5}" type="presParOf" srcId="{0C7270CB-F127-E84D-A592-C3939AF4F950}" destId="{93E99AC9-36B9-AF47-852A-8399AA3D53EC}" srcOrd="3" destOrd="0" presId="urn:microsoft.com/office/officeart/2005/8/layout/cycle1"/>
    <dgm:cxn modelId="{6B5E1536-E0C3-3048-A0F3-766D6C399067}" type="presParOf" srcId="{0C7270CB-F127-E84D-A592-C3939AF4F950}" destId="{5EC24E99-EDF5-8B4A-8CBE-27FB67360529}" srcOrd="4" destOrd="0" presId="urn:microsoft.com/office/officeart/2005/8/layout/cycle1"/>
    <dgm:cxn modelId="{39A940A8-644E-8D49-A95F-CB055326E0F0}" type="presParOf" srcId="{0C7270CB-F127-E84D-A592-C3939AF4F950}" destId="{0A8791FA-A128-594F-8F5B-0D3C39E3FEEF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963AE8A0-636C-6F40-A231-A540FBAB64BF}" type="doc">
      <dgm:prSet loTypeId="urn:microsoft.com/office/officeart/2005/8/layout/cycle1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C630943-BF33-874D-8379-9FD78ACC6B0D}">
      <dgm:prSet phldrT="[Text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50F69DC9-2482-C24B-A0B4-C3CA1293E63C}" type="parTrans" cxnId="{4FD6390D-C079-9C4B-BC16-3E63147AD2BC}">
      <dgm:prSet/>
      <dgm:spPr/>
      <dgm:t>
        <a:bodyPr/>
        <a:lstStyle/>
        <a:p>
          <a:endParaRPr lang="en-US" sz="600"/>
        </a:p>
      </dgm:t>
    </dgm:pt>
    <dgm:pt modelId="{5E1B140D-3CF2-8845-BDE1-9EDD53FB968A}" type="sibTrans" cxnId="{4FD6390D-C079-9C4B-BC16-3E63147AD2BC}">
      <dgm:prSet/>
      <dgm:spPr/>
      <dgm:t>
        <a:bodyPr/>
        <a:lstStyle/>
        <a:p>
          <a:endParaRPr lang="en-US" sz="1050"/>
        </a:p>
      </dgm:t>
    </dgm:pt>
    <dgm:pt modelId="{7FF8EE58-9852-4041-AC63-DEFAF8E58E10}">
      <dgm:prSet phldrT="[Text]" custT="1"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A3B26477-699D-A843-9EBC-C00F81BCD220}" type="parTrans" cxnId="{25C757CD-0610-4E44-9C2F-86DE5C7AC524}">
      <dgm:prSet/>
      <dgm:spPr/>
      <dgm:t>
        <a:bodyPr/>
        <a:lstStyle/>
        <a:p>
          <a:endParaRPr lang="en-US" sz="600"/>
        </a:p>
      </dgm:t>
    </dgm:pt>
    <dgm:pt modelId="{D60E983E-7010-1945-A14B-A0200A9213D0}" type="sibTrans" cxnId="{25C757CD-0610-4E44-9C2F-86DE5C7AC524}">
      <dgm:prSet/>
      <dgm:spPr/>
      <dgm:t>
        <a:bodyPr/>
        <a:lstStyle/>
        <a:p>
          <a:endParaRPr lang="en-US" sz="1050"/>
        </a:p>
      </dgm:t>
    </dgm:pt>
    <dgm:pt modelId="{0C7270CB-F127-E84D-A592-C3939AF4F950}" type="pres">
      <dgm:prSet presAssocID="{963AE8A0-636C-6F40-A231-A540FBAB64BF}" presName="cycle" presStyleCnt="0">
        <dgm:presLayoutVars>
          <dgm:dir/>
          <dgm:resizeHandles val="exact"/>
        </dgm:presLayoutVars>
      </dgm:prSet>
      <dgm:spPr/>
    </dgm:pt>
    <dgm:pt modelId="{B59D4791-D51D-B94F-B187-59F56495BB3E}" type="pres">
      <dgm:prSet presAssocID="{FC630943-BF33-874D-8379-9FD78ACC6B0D}" presName="dummy" presStyleCnt="0"/>
      <dgm:spPr/>
    </dgm:pt>
    <dgm:pt modelId="{B47BB0A1-1AA8-904E-9CCF-E9244BDC7974}" type="pres">
      <dgm:prSet presAssocID="{FC630943-BF33-874D-8379-9FD78ACC6B0D}" presName="node" presStyleLbl="revTx" presStyleIdx="0" presStyleCnt="2">
        <dgm:presLayoutVars>
          <dgm:bulletEnabled val="1"/>
        </dgm:presLayoutVars>
      </dgm:prSet>
      <dgm:spPr/>
    </dgm:pt>
    <dgm:pt modelId="{8B4450F9-B500-FB4F-A0C0-B66F277063F7}" type="pres">
      <dgm:prSet presAssocID="{5E1B140D-3CF2-8845-BDE1-9EDD53FB968A}" presName="sibTrans" presStyleLbl="node1" presStyleIdx="0" presStyleCnt="2"/>
      <dgm:spPr/>
    </dgm:pt>
    <dgm:pt modelId="{93E99AC9-36B9-AF47-852A-8399AA3D53EC}" type="pres">
      <dgm:prSet presAssocID="{7FF8EE58-9852-4041-AC63-DEFAF8E58E10}" presName="dummy" presStyleCnt="0"/>
      <dgm:spPr/>
    </dgm:pt>
    <dgm:pt modelId="{5EC24E99-EDF5-8B4A-8CBE-27FB67360529}" type="pres">
      <dgm:prSet presAssocID="{7FF8EE58-9852-4041-AC63-DEFAF8E58E10}" presName="node" presStyleLbl="revTx" presStyleIdx="1" presStyleCnt="2">
        <dgm:presLayoutVars>
          <dgm:bulletEnabled val="1"/>
        </dgm:presLayoutVars>
      </dgm:prSet>
      <dgm:spPr/>
    </dgm:pt>
    <dgm:pt modelId="{0A8791FA-A128-594F-8F5B-0D3C39E3FEEF}" type="pres">
      <dgm:prSet presAssocID="{D60E983E-7010-1945-A14B-A0200A9213D0}" presName="sibTrans" presStyleLbl="node1" presStyleIdx="1" presStyleCnt="2"/>
      <dgm:spPr/>
    </dgm:pt>
  </dgm:ptLst>
  <dgm:cxnLst>
    <dgm:cxn modelId="{4FD6390D-C079-9C4B-BC16-3E63147AD2BC}" srcId="{963AE8A0-636C-6F40-A231-A540FBAB64BF}" destId="{FC630943-BF33-874D-8379-9FD78ACC6B0D}" srcOrd="0" destOrd="0" parTransId="{50F69DC9-2482-C24B-A0B4-C3CA1293E63C}" sibTransId="{5E1B140D-3CF2-8845-BDE1-9EDD53FB968A}"/>
    <dgm:cxn modelId="{74E21F39-245E-DF42-B1A5-8342380412E4}" type="presOf" srcId="{7FF8EE58-9852-4041-AC63-DEFAF8E58E10}" destId="{5EC24E99-EDF5-8B4A-8CBE-27FB67360529}" srcOrd="0" destOrd="0" presId="urn:microsoft.com/office/officeart/2005/8/layout/cycle1"/>
    <dgm:cxn modelId="{4D760A60-BEAC-AE40-920C-247B0D22DB56}" type="presOf" srcId="{5E1B140D-3CF2-8845-BDE1-9EDD53FB968A}" destId="{8B4450F9-B500-FB4F-A0C0-B66F277063F7}" srcOrd="0" destOrd="0" presId="urn:microsoft.com/office/officeart/2005/8/layout/cycle1"/>
    <dgm:cxn modelId="{DFF3E991-CE9C-E347-B6DE-CE7C07809A41}" type="presOf" srcId="{963AE8A0-636C-6F40-A231-A540FBAB64BF}" destId="{0C7270CB-F127-E84D-A592-C3939AF4F950}" srcOrd="0" destOrd="0" presId="urn:microsoft.com/office/officeart/2005/8/layout/cycle1"/>
    <dgm:cxn modelId="{617DD1B7-8A68-0B44-894D-87E14964D072}" type="presOf" srcId="{D60E983E-7010-1945-A14B-A0200A9213D0}" destId="{0A8791FA-A128-594F-8F5B-0D3C39E3FEEF}" srcOrd="0" destOrd="0" presId="urn:microsoft.com/office/officeart/2005/8/layout/cycle1"/>
    <dgm:cxn modelId="{25C757CD-0610-4E44-9C2F-86DE5C7AC524}" srcId="{963AE8A0-636C-6F40-A231-A540FBAB64BF}" destId="{7FF8EE58-9852-4041-AC63-DEFAF8E58E10}" srcOrd="1" destOrd="0" parTransId="{A3B26477-699D-A843-9EBC-C00F81BCD220}" sibTransId="{D60E983E-7010-1945-A14B-A0200A9213D0}"/>
    <dgm:cxn modelId="{619FB0D9-9A68-264D-9618-D4DBF8A2E8B9}" type="presOf" srcId="{FC630943-BF33-874D-8379-9FD78ACC6B0D}" destId="{B47BB0A1-1AA8-904E-9CCF-E9244BDC7974}" srcOrd="0" destOrd="0" presId="urn:microsoft.com/office/officeart/2005/8/layout/cycle1"/>
    <dgm:cxn modelId="{37BE77B4-99EF-D44E-847B-2A7B6BE5BCB2}" type="presParOf" srcId="{0C7270CB-F127-E84D-A592-C3939AF4F950}" destId="{B59D4791-D51D-B94F-B187-59F56495BB3E}" srcOrd="0" destOrd="0" presId="urn:microsoft.com/office/officeart/2005/8/layout/cycle1"/>
    <dgm:cxn modelId="{73098EFF-6585-6249-80B8-6C0D8FAB185B}" type="presParOf" srcId="{0C7270CB-F127-E84D-A592-C3939AF4F950}" destId="{B47BB0A1-1AA8-904E-9CCF-E9244BDC7974}" srcOrd="1" destOrd="0" presId="urn:microsoft.com/office/officeart/2005/8/layout/cycle1"/>
    <dgm:cxn modelId="{D3322AD7-F82E-B14F-9B01-8A0211F0C16A}" type="presParOf" srcId="{0C7270CB-F127-E84D-A592-C3939AF4F950}" destId="{8B4450F9-B500-FB4F-A0C0-B66F277063F7}" srcOrd="2" destOrd="0" presId="urn:microsoft.com/office/officeart/2005/8/layout/cycle1"/>
    <dgm:cxn modelId="{8A5F49EA-51ED-4C46-8B67-3A1F63024DD5}" type="presParOf" srcId="{0C7270CB-F127-E84D-A592-C3939AF4F950}" destId="{93E99AC9-36B9-AF47-852A-8399AA3D53EC}" srcOrd="3" destOrd="0" presId="urn:microsoft.com/office/officeart/2005/8/layout/cycle1"/>
    <dgm:cxn modelId="{6B5E1536-E0C3-3048-A0F3-766D6C399067}" type="presParOf" srcId="{0C7270CB-F127-E84D-A592-C3939AF4F950}" destId="{5EC24E99-EDF5-8B4A-8CBE-27FB67360529}" srcOrd="4" destOrd="0" presId="urn:microsoft.com/office/officeart/2005/8/layout/cycle1"/>
    <dgm:cxn modelId="{39A940A8-644E-8D49-A95F-CB055326E0F0}" type="presParOf" srcId="{0C7270CB-F127-E84D-A592-C3939AF4F950}" destId="{0A8791FA-A128-594F-8F5B-0D3C39E3FEEF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963AE8A0-636C-6F40-A231-A540FBAB64BF}" type="doc">
      <dgm:prSet loTypeId="urn:microsoft.com/office/officeart/2005/8/layout/cycle1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FC630943-BF33-874D-8379-9FD78ACC6B0D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m:oMathPara>
              </a14:m>
              <a:endParaRPr lang="en-US" sz="2800" dirty="0"/>
            </a:p>
          </dgm:t>
        </dgm:pt>
      </mc:Choice>
      <mc:Fallback xmlns="">
        <dgm:pt modelId="{FC630943-BF33-874D-8379-9FD78ACC6B0D}">
          <dgm:prSet phldrT="[Text]" custT="1"/>
          <dgm:spPr/>
          <dgm:t>
            <a:bodyPr/>
            <a:lstStyle/>
            <a:p>
              <a:pPr/>
              <a:r>
                <a:rPr lang="en-US" sz="2800" b="0" i="0">
                  <a:latin typeface="Cambria Math" panose="02040503050406030204" pitchFamily="18" charset="0"/>
                </a:rPr>
                <a:t>𝑆_2,𝐶_2</a:t>
              </a:r>
              <a:endParaRPr lang="en-US" sz="2800" dirty="0"/>
            </a:p>
          </dgm:t>
        </dgm:pt>
      </mc:Fallback>
    </mc:AlternateContent>
    <dgm:pt modelId="{50F69DC9-2482-C24B-A0B4-C3CA1293E63C}" type="parTrans" cxnId="{4FD6390D-C079-9C4B-BC16-3E63147AD2BC}">
      <dgm:prSet/>
      <dgm:spPr/>
      <dgm:t>
        <a:bodyPr/>
        <a:lstStyle/>
        <a:p>
          <a:endParaRPr lang="en-US" sz="600"/>
        </a:p>
      </dgm:t>
    </dgm:pt>
    <dgm:pt modelId="{5E1B140D-3CF2-8845-BDE1-9EDD53FB968A}" type="sibTrans" cxnId="{4FD6390D-C079-9C4B-BC16-3E63147AD2BC}">
      <dgm:prSet/>
      <dgm:spPr/>
      <dgm:t>
        <a:bodyPr/>
        <a:lstStyle/>
        <a:p>
          <a:endParaRPr lang="en-US" sz="1050"/>
        </a:p>
      </dgm:t>
    </dgm:pt>
    <mc:AlternateContent xmlns:mc="http://schemas.openxmlformats.org/markup-compatibility/2006" xmlns:a14="http://schemas.microsoft.com/office/drawing/2010/main">
      <mc:Choice Requires="a14">
        <dgm:pt modelId="{7FF8EE58-9852-4041-AC63-DEFAF8E58E10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m:oMathPara>
              </a14:m>
              <a:endParaRPr lang="en-US" sz="2800" dirty="0"/>
            </a:p>
          </dgm:t>
        </dgm:pt>
      </mc:Choice>
      <mc:Fallback xmlns="">
        <dgm:pt modelId="{7FF8EE58-9852-4041-AC63-DEFAF8E58E10}">
          <dgm:prSet phldrT="[Text]" custT="1"/>
          <dgm:spPr/>
          <dgm:t>
            <a:bodyPr/>
            <a:lstStyle/>
            <a:p>
              <a:pPr/>
              <a:r>
                <a:rPr lang="en-US" sz="2800" b="0" i="0">
                  <a:latin typeface="Cambria Math" panose="02040503050406030204" pitchFamily="18" charset="0"/>
                </a:rPr>
                <a:t>𝑆_1,𝐶_1</a:t>
              </a:r>
              <a:endParaRPr lang="en-US" sz="2800" dirty="0"/>
            </a:p>
          </dgm:t>
        </dgm:pt>
      </mc:Fallback>
    </mc:AlternateContent>
    <dgm:pt modelId="{A3B26477-699D-A843-9EBC-C00F81BCD220}" type="parTrans" cxnId="{25C757CD-0610-4E44-9C2F-86DE5C7AC524}">
      <dgm:prSet/>
      <dgm:spPr/>
      <dgm:t>
        <a:bodyPr/>
        <a:lstStyle/>
        <a:p>
          <a:endParaRPr lang="en-US" sz="600"/>
        </a:p>
      </dgm:t>
    </dgm:pt>
    <dgm:pt modelId="{D60E983E-7010-1945-A14B-A0200A9213D0}" type="sibTrans" cxnId="{25C757CD-0610-4E44-9C2F-86DE5C7AC524}">
      <dgm:prSet/>
      <dgm:spPr/>
      <dgm:t>
        <a:bodyPr/>
        <a:lstStyle/>
        <a:p>
          <a:endParaRPr lang="en-US" sz="1050"/>
        </a:p>
      </dgm:t>
    </dgm:pt>
    <dgm:pt modelId="{0C7270CB-F127-E84D-A592-C3939AF4F950}" type="pres">
      <dgm:prSet presAssocID="{963AE8A0-636C-6F40-A231-A540FBAB64BF}" presName="cycle" presStyleCnt="0">
        <dgm:presLayoutVars>
          <dgm:dir/>
          <dgm:resizeHandles val="exact"/>
        </dgm:presLayoutVars>
      </dgm:prSet>
      <dgm:spPr/>
    </dgm:pt>
    <dgm:pt modelId="{B59D4791-D51D-B94F-B187-59F56495BB3E}" type="pres">
      <dgm:prSet presAssocID="{FC630943-BF33-874D-8379-9FD78ACC6B0D}" presName="dummy" presStyleCnt="0"/>
      <dgm:spPr/>
    </dgm:pt>
    <dgm:pt modelId="{B47BB0A1-1AA8-904E-9CCF-E9244BDC7974}" type="pres">
      <dgm:prSet presAssocID="{FC630943-BF33-874D-8379-9FD78ACC6B0D}" presName="node" presStyleLbl="revTx" presStyleIdx="0" presStyleCnt="2">
        <dgm:presLayoutVars>
          <dgm:bulletEnabled val="1"/>
        </dgm:presLayoutVars>
      </dgm:prSet>
      <dgm:spPr/>
    </dgm:pt>
    <dgm:pt modelId="{8B4450F9-B500-FB4F-A0C0-B66F277063F7}" type="pres">
      <dgm:prSet presAssocID="{5E1B140D-3CF2-8845-BDE1-9EDD53FB968A}" presName="sibTrans" presStyleLbl="node1" presStyleIdx="0" presStyleCnt="2"/>
      <dgm:spPr/>
    </dgm:pt>
    <dgm:pt modelId="{93E99AC9-36B9-AF47-852A-8399AA3D53EC}" type="pres">
      <dgm:prSet presAssocID="{7FF8EE58-9852-4041-AC63-DEFAF8E58E10}" presName="dummy" presStyleCnt="0"/>
      <dgm:spPr/>
    </dgm:pt>
    <dgm:pt modelId="{5EC24E99-EDF5-8B4A-8CBE-27FB67360529}" type="pres">
      <dgm:prSet presAssocID="{7FF8EE58-9852-4041-AC63-DEFAF8E58E10}" presName="node" presStyleLbl="revTx" presStyleIdx="1" presStyleCnt="2">
        <dgm:presLayoutVars>
          <dgm:bulletEnabled val="1"/>
        </dgm:presLayoutVars>
      </dgm:prSet>
      <dgm:spPr/>
    </dgm:pt>
    <dgm:pt modelId="{0A8791FA-A128-594F-8F5B-0D3C39E3FEEF}" type="pres">
      <dgm:prSet presAssocID="{D60E983E-7010-1945-A14B-A0200A9213D0}" presName="sibTrans" presStyleLbl="node1" presStyleIdx="1" presStyleCnt="2"/>
      <dgm:spPr/>
    </dgm:pt>
  </dgm:ptLst>
  <dgm:cxnLst>
    <dgm:cxn modelId="{4FD6390D-C079-9C4B-BC16-3E63147AD2BC}" srcId="{963AE8A0-636C-6F40-A231-A540FBAB64BF}" destId="{FC630943-BF33-874D-8379-9FD78ACC6B0D}" srcOrd="0" destOrd="0" parTransId="{50F69DC9-2482-C24B-A0B4-C3CA1293E63C}" sibTransId="{5E1B140D-3CF2-8845-BDE1-9EDD53FB968A}"/>
    <dgm:cxn modelId="{74E21F39-245E-DF42-B1A5-8342380412E4}" type="presOf" srcId="{7FF8EE58-9852-4041-AC63-DEFAF8E58E10}" destId="{5EC24E99-EDF5-8B4A-8CBE-27FB67360529}" srcOrd="0" destOrd="0" presId="urn:microsoft.com/office/officeart/2005/8/layout/cycle1"/>
    <dgm:cxn modelId="{4D760A60-BEAC-AE40-920C-247B0D22DB56}" type="presOf" srcId="{5E1B140D-3CF2-8845-BDE1-9EDD53FB968A}" destId="{8B4450F9-B500-FB4F-A0C0-B66F277063F7}" srcOrd="0" destOrd="0" presId="urn:microsoft.com/office/officeart/2005/8/layout/cycle1"/>
    <dgm:cxn modelId="{DFF3E991-CE9C-E347-B6DE-CE7C07809A41}" type="presOf" srcId="{963AE8A0-636C-6F40-A231-A540FBAB64BF}" destId="{0C7270CB-F127-E84D-A592-C3939AF4F950}" srcOrd="0" destOrd="0" presId="urn:microsoft.com/office/officeart/2005/8/layout/cycle1"/>
    <dgm:cxn modelId="{617DD1B7-8A68-0B44-894D-87E14964D072}" type="presOf" srcId="{D60E983E-7010-1945-A14B-A0200A9213D0}" destId="{0A8791FA-A128-594F-8F5B-0D3C39E3FEEF}" srcOrd="0" destOrd="0" presId="urn:microsoft.com/office/officeart/2005/8/layout/cycle1"/>
    <dgm:cxn modelId="{25C757CD-0610-4E44-9C2F-86DE5C7AC524}" srcId="{963AE8A0-636C-6F40-A231-A540FBAB64BF}" destId="{7FF8EE58-9852-4041-AC63-DEFAF8E58E10}" srcOrd="1" destOrd="0" parTransId="{A3B26477-699D-A843-9EBC-C00F81BCD220}" sibTransId="{D60E983E-7010-1945-A14B-A0200A9213D0}"/>
    <dgm:cxn modelId="{619FB0D9-9A68-264D-9618-D4DBF8A2E8B9}" type="presOf" srcId="{FC630943-BF33-874D-8379-9FD78ACC6B0D}" destId="{B47BB0A1-1AA8-904E-9CCF-E9244BDC7974}" srcOrd="0" destOrd="0" presId="urn:microsoft.com/office/officeart/2005/8/layout/cycle1"/>
    <dgm:cxn modelId="{37BE77B4-99EF-D44E-847B-2A7B6BE5BCB2}" type="presParOf" srcId="{0C7270CB-F127-E84D-A592-C3939AF4F950}" destId="{B59D4791-D51D-B94F-B187-59F56495BB3E}" srcOrd="0" destOrd="0" presId="urn:microsoft.com/office/officeart/2005/8/layout/cycle1"/>
    <dgm:cxn modelId="{73098EFF-6585-6249-80B8-6C0D8FAB185B}" type="presParOf" srcId="{0C7270CB-F127-E84D-A592-C3939AF4F950}" destId="{B47BB0A1-1AA8-904E-9CCF-E9244BDC7974}" srcOrd="1" destOrd="0" presId="urn:microsoft.com/office/officeart/2005/8/layout/cycle1"/>
    <dgm:cxn modelId="{D3322AD7-F82E-B14F-9B01-8A0211F0C16A}" type="presParOf" srcId="{0C7270CB-F127-E84D-A592-C3939AF4F950}" destId="{8B4450F9-B500-FB4F-A0C0-B66F277063F7}" srcOrd="2" destOrd="0" presId="urn:microsoft.com/office/officeart/2005/8/layout/cycle1"/>
    <dgm:cxn modelId="{8A5F49EA-51ED-4C46-8B67-3A1F63024DD5}" type="presParOf" srcId="{0C7270CB-F127-E84D-A592-C3939AF4F950}" destId="{93E99AC9-36B9-AF47-852A-8399AA3D53EC}" srcOrd="3" destOrd="0" presId="urn:microsoft.com/office/officeart/2005/8/layout/cycle1"/>
    <dgm:cxn modelId="{6B5E1536-E0C3-3048-A0F3-766D6C399067}" type="presParOf" srcId="{0C7270CB-F127-E84D-A592-C3939AF4F950}" destId="{5EC24E99-EDF5-8B4A-8CBE-27FB67360529}" srcOrd="4" destOrd="0" presId="urn:microsoft.com/office/officeart/2005/8/layout/cycle1"/>
    <dgm:cxn modelId="{39A940A8-644E-8D49-A95F-CB055326E0F0}" type="presParOf" srcId="{0C7270CB-F127-E84D-A592-C3939AF4F950}" destId="{0A8791FA-A128-594F-8F5B-0D3C39E3FEEF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963AE8A0-636C-6F40-A231-A540FBAB64BF}" type="doc">
      <dgm:prSet loTypeId="urn:microsoft.com/office/officeart/2005/8/layout/cycle1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C630943-BF33-874D-8379-9FD78ACC6B0D}">
      <dgm:prSet phldrT="[Text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50F69DC9-2482-C24B-A0B4-C3CA1293E63C}" type="parTrans" cxnId="{4FD6390D-C079-9C4B-BC16-3E63147AD2BC}">
      <dgm:prSet/>
      <dgm:spPr/>
      <dgm:t>
        <a:bodyPr/>
        <a:lstStyle/>
        <a:p>
          <a:endParaRPr lang="en-US" sz="600"/>
        </a:p>
      </dgm:t>
    </dgm:pt>
    <dgm:pt modelId="{5E1B140D-3CF2-8845-BDE1-9EDD53FB968A}" type="sibTrans" cxnId="{4FD6390D-C079-9C4B-BC16-3E63147AD2BC}">
      <dgm:prSet/>
      <dgm:spPr/>
      <dgm:t>
        <a:bodyPr/>
        <a:lstStyle/>
        <a:p>
          <a:endParaRPr lang="en-US" sz="1050"/>
        </a:p>
      </dgm:t>
    </dgm:pt>
    <dgm:pt modelId="{7FF8EE58-9852-4041-AC63-DEFAF8E58E10}">
      <dgm:prSet phldrT="[Text]" custT="1"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A3B26477-699D-A843-9EBC-C00F81BCD220}" type="parTrans" cxnId="{25C757CD-0610-4E44-9C2F-86DE5C7AC524}">
      <dgm:prSet/>
      <dgm:spPr/>
      <dgm:t>
        <a:bodyPr/>
        <a:lstStyle/>
        <a:p>
          <a:endParaRPr lang="en-US" sz="600"/>
        </a:p>
      </dgm:t>
    </dgm:pt>
    <dgm:pt modelId="{D60E983E-7010-1945-A14B-A0200A9213D0}" type="sibTrans" cxnId="{25C757CD-0610-4E44-9C2F-86DE5C7AC524}">
      <dgm:prSet/>
      <dgm:spPr/>
      <dgm:t>
        <a:bodyPr/>
        <a:lstStyle/>
        <a:p>
          <a:endParaRPr lang="en-US" sz="1050"/>
        </a:p>
      </dgm:t>
    </dgm:pt>
    <dgm:pt modelId="{0C7270CB-F127-E84D-A592-C3939AF4F950}" type="pres">
      <dgm:prSet presAssocID="{963AE8A0-636C-6F40-A231-A540FBAB64BF}" presName="cycle" presStyleCnt="0">
        <dgm:presLayoutVars>
          <dgm:dir/>
          <dgm:resizeHandles val="exact"/>
        </dgm:presLayoutVars>
      </dgm:prSet>
      <dgm:spPr/>
    </dgm:pt>
    <dgm:pt modelId="{B59D4791-D51D-B94F-B187-59F56495BB3E}" type="pres">
      <dgm:prSet presAssocID="{FC630943-BF33-874D-8379-9FD78ACC6B0D}" presName="dummy" presStyleCnt="0"/>
      <dgm:spPr/>
    </dgm:pt>
    <dgm:pt modelId="{B47BB0A1-1AA8-904E-9CCF-E9244BDC7974}" type="pres">
      <dgm:prSet presAssocID="{FC630943-BF33-874D-8379-9FD78ACC6B0D}" presName="node" presStyleLbl="revTx" presStyleIdx="0" presStyleCnt="2">
        <dgm:presLayoutVars>
          <dgm:bulletEnabled val="1"/>
        </dgm:presLayoutVars>
      </dgm:prSet>
      <dgm:spPr/>
    </dgm:pt>
    <dgm:pt modelId="{8B4450F9-B500-FB4F-A0C0-B66F277063F7}" type="pres">
      <dgm:prSet presAssocID="{5E1B140D-3CF2-8845-BDE1-9EDD53FB968A}" presName="sibTrans" presStyleLbl="node1" presStyleIdx="0" presStyleCnt="2"/>
      <dgm:spPr/>
    </dgm:pt>
    <dgm:pt modelId="{93E99AC9-36B9-AF47-852A-8399AA3D53EC}" type="pres">
      <dgm:prSet presAssocID="{7FF8EE58-9852-4041-AC63-DEFAF8E58E10}" presName="dummy" presStyleCnt="0"/>
      <dgm:spPr/>
    </dgm:pt>
    <dgm:pt modelId="{5EC24E99-EDF5-8B4A-8CBE-27FB67360529}" type="pres">
      <dgm:prSet presAssocID="{7FF8EE58-9852-4041-AC63-DEFAF8E58E10}" presName="node" presStyleLbl="revTx" presStyleIdx="1" presStyleCnt="2">
        <dgm:presLayoutVars>
          <dgm:bulletEnabled val="1"/>
        </dgm:presLayoutVars>
      </dgm:prSet>
      <dgm:spPr/>
    </dgm:pt>
    <dgm:pt modelId="{0A8791FA-A128-594F-8F5B-0D3C39E3FEEF}" type="pres">
      <dgm:prSet presAssocID="{D60E983E-7010-1945-A14B-A0200A9213D0}" presName="sibTrans" presStyleLbl="node1" presStyleIdx="1" presStyleCnt="2"/>
      <dgm:spPr/>
    </dgm:pt>
  </dgm:ptLst>
  <dgm:cxnLst>
    <dgm:cxn modelId="{4FD6390D-C079-9C4B-BC16-3E63147AD2BC}" srcId="{963AE8A0-636C-6F40-A231-A540FBAB64BF}" destId="{FC630943-BF33-874D-8379-9FD78ACC6B0D}" srcOrd="0" destOrd="0" parTransId="{50F69DC9-2482-C24B-A0B4-C3CA1293E63C}" sibTransId="{5E1B140D-3CF2-8845-BDE1-9EDD53FB968A}"/>
    <dgm:cxn modelId="{74E21F39-245E-DF42-B1A5-8342380412E4}" type="presOf" srcId="{7FF8EE58-9852-4041-AC63-DEFAF8E58E10}" destId="{5EC24E99-EDF5-8B4A-8CBE-27FB67360529}" srcOrd="0" destOrd="0" presId="urn:microsoft.com/office/officeart/2005/8/layout/cycle1"/>
    <dgm:cxn modelId="{4D760A60-BEAC-AE40-920C-247B0D22DB56}" type="presOf" srcId="{5E1B140D-3CF2-8845-BDE1-9EDD53FB968A}" destId="{8B4450F9-B500-FB4F-A0C0-B66F277063F7}" srcOrd="0" destOrd="0" presId="urn:microsoft.com/office/officeart/2005/8/layout/cycle1"/>
    <dgm:cxn modelId="{DFF3E991-CE9C-E347-B6DE-CE7C07809A41}" type="presOf" srcId="{963AE8A0-636C-6F40-A231-A540FBAB64BF}" destId="{0C7270CB-F127-E84D-A592-C3939AF4F950}" srcOrd="0" destOrd="0" presId="urn:microsoft.com/office/officeart/2005/8/layout/cycle1"/>
    <dgm:cxn modelId="{617DD1B7-8A68-0B44-894D-87E14964D072}" type="presOf" srcId="{D60E983E-7010-1945-A14B-A0200A9213D0}" destId="{0A8791FA-A128-594F-8F5B-0D3C39E3FEEF}" srcOrd="0" destOrd="0" presId="urn:microsoft.com/office/officeart/2005/8/layout/cycle1"/>
    <dgm:cxn modelId="{25C757CD-0610-4E44-9C2F-86DE5C7AC524}" srcId="{963AE8A0-636C-6F40-A231-A540FBAB64BF}" destId="{7FF8EE58-9852-4041-AC63-DEFAF8E58E10}" srcOrd="1" destOrd="0" parTransId="{A3B26477-699D-A843-9EBC-C00F81BCD220}" sibTransId="{D60E983E-7010-1945-A14B-A0200A9213D0}"/>
    <dgm:cxn modelId="{619FB0D9-9A68-264D-9618-D4DBF8A2E8B9}" type="presOf" srcId="{FC630943-BF33-874D-8379-9FD78ACC6B0D}" destId="{B47BB0A1-1AA8-904E-9CCF-E9244BDC7974}" srcOrd="0" destOrd="0" presId="urn:microsoft.com/office/officeart/2005/8/layout/cycle1"/>
    <dgm:cxn modelId="{37BE77B4-99EF-D44E-847B-2A7B6BE5BCB2}" type="presParOf" srcId="{0C7270CB-F127-E84D-A592-C3939AF4F950}" destId="{B59D4791-D51D-B94F-B187-59F56495BB3E}" srcOrd="0" destOrd="0" presId="urn:microsoft.com/office/officeart/2005/8/layout/cycle1"/>
    <dgm:cxn modelId="{73098EFF-6585-6249-80B8-6C0D8FAB185B}" type="presParOf" srcId="{0C7270CB-F127-E84D-A592-C3939AF4F950}" destId="{B47BB0A1-1AA8-904E-9CCF-E9244BDC7974}" srcOrd="1" destOrd="0" presId="urn:microsoft.com/office/officeart/2005/8/layout/cycle1"/>
    <dgm:cxn modelId="{D3322AD7-F82E-B14F-9B01-8A0211F0C16A}" type="presParOf" srcId="{0C7270CB-F127-E84D-A592-C3939AF4F950}" destId="{8B4450F9-B500-FB4F-A0C0-B66F277063F7}" srcOrd="2" destOrd="0" presId="urn:microsoft.com/office/officeart/2005/8/layout/cycle1"/>
    <dgm:cxn modelId="{8A5F49EA-51ED-4C46-8B67-3A1F63024DD5}" type="presParOf" srcId="{0C7270CB-F127-E84D-A592-C3939AF4F950}" destId="{93E99AC9-36B9-AF47-852A-8399AA3D53EC}" srcOrd="3" destOrd="0" presId="urn:microsoft.com/office/officeart/2005/8/layout/cycle1"/>
    <dgm:cxn modelId="{6B5E1536-E0C3-3048-A0F3-766D6C399067}" type="presParOf" srcId="{0C7270CB-F127-E84D-A592-C3939AF4F950}" destId="{5EC24E99-EDF5-8B4A-8CBE-27FB67360529}" srcOrd="4" destOrd="0" presId="urn:microsoft.com/office/officeart/2005/8/layout/cycle1"/>
    <dgm:cxn modelId="{39A940A8-644E-8D49-A95F-CB055326E0F0}" type="presParOf" srcId="{0C7270CB-F127-E84D-A592-C3939AF4F950}" destId="{0A8791FA-A128-594F-8F5B-0D3C39E3FEEF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963AE8A0-636C-6F40-A231-A540FBAB64BF}" type="doc">
      <dgm:prSet loTypeId="urn:microsoft.com/office/officeart/2005/8/layout/cycle1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FC630943-BF33-874D-8379-9FD78ACC6B0D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m:oMathPara>
              </a14:m>
              <a:endParaRPr lang="en-US" sz="2800" dirty="0"/>
            </a:p>
          </dgm:t>
        </dgm:pt>
      </mc:Choice>
      <mc:Fallback xmlns="">
        <dgm:pt modelId="{FC630943-BF33-874D-8379-9FD78ACC6B0D}">
          <dgm:prSet phldrT="[Text]" custT="1"/>
          <dgm:spPr/>
          <dgm:t>
            <a:bodyPr/>
            <a:lstStyle/>
            <a:p>
              <a:pPr/>
              <a:r>
                <a:rPr lang="en-US" sz="2800" b="0" i="0">
                  <a:latin typeface="Cambria Math" panose="02040503050406030204" pitchFamily="18" charset="0"/>
                </a:rPr>
                <a:t>𝑣,𝑑(𝑢,𝑣)</a:t>
              </a:r>
              <a:endParaRPr lang="en-US" sz="2800" dirty="0"/>
            </a:p>
          </dgm:t>
        </dgm:pt>
      </mc:Fallback>
    </mc:AlternateContent>
    <dgm:pt modelId="{50F69DC9-2482-C24B-A0B4-C3CA1293E63C}" type="parTrans" cxnId="{4FD6390D-C079-9C4B-BC16-3E63147AD2BC}">
      <dgm:prSet/>
      <dgm:spPr/>
      <dgm:t>
        <a:bodyPr/>
        <a:lstStyle/>
        <a:p>
          <a:endParaRPr lang="en-US" sz="600"/>
        </a:p>
      </dgm:t>
    </dgm:pt>
    <dgm:pt modelId="{5E1B140D-3CF2-8845-BDE1-9EDD53FB968A}" type="sibTrans" cxnId="{4FD6390D-C079-9C4B-BC16-3E63147AD2BC}">
      <dgm:prSet/>
      <dgm:spPr/>
      <dgm:t>
        <a:bodyPr/>
        <a:lstStyle/>
        <a:p>
          <a:endParaRPr lang="en-US" sz="1050"/>
        </a:p>
      </dgm:t>
    </dgm:pt>
    <mc:AlternateContent xmlns:mc="http://schemas.openxmlformats.org/markup-compatibility/2006" xmlns:a14="http://schemas.microsoft.com/office/drawing/2010/main">
      <mc:Choice Requires="a14">
        <dgm:pt modelId="{7FF8EE58-9852-4041-AC63-DEFAF8E58E10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m:oMathPara>
              </a14:m>
              <a:endParaRPr lang="en-US" sz="2800" dirty="0"/>
            </a:p>
          </dgm:t>
        </dgm:pt>
      </mc:Choice>
      <mc:Fallback xmlns="">
        <dgm:pt modelId="{7FF8EE58-9852-4041-AC63-DEFAF8E58E10}">
          <dgm:prSet phldrT="[Text]" custT="1"/>
          <dgm:spPr/>
          <dgm:t>
            <a:bodyPr/>
            <a:lstStyle/>
            <a:p>
              <a:pPr/>
              <a:r>
                <a:rPr lang="en-US" sz="2800" b="0" i="0">
                  <a:latin typeface="Cambria Math" panose="02040503050406030204" pitchFamily="18" charset="0"/>
                </a:rPr>
                <a:t>𝑢,𝑑(𝑢,𝑣)</a:t>
              </a:r>
              <a:endParaRPr lang="en-US" sz="2800" dirty="0"/>
            </a:p>
          </dgm:t>
        </dgm:pt>
      </mc:Fallback>
    </mc:AlternateContent>
    <dgm:pt modelId="{A3B26477-699D-A843-9EBC-C00F81BCD220}" type="parTrans" cxnId="{25C757CD-0610-4E44-9C2F-86DE5C7AC524}">
      <dgm:prSet/>
      <dgm:spPr/>
      <dgm:t>
        <a:bodyPr/>
        <a:lstStyle/>
        <a:p>
          <a:endParaRPr lang="en-US" sz="600"/>
        </a:p>
      </dgm:t>
    </dgm:pt>
    <dgm:pt modelId="{D60E983E-7010-1945-A14B-A0200A9213D0}" type="sibTrans" cxnId="{25C757CD-0610-4E44-9C2F-86DE5C7AC524}">
      <dgm:prSet/>
      <dgm:spPr/>
      <dgm:t>
        <a:bodyPr/>
        <a:lstStyle/>
        <a:p>
          <a:endParaRPr lang="en-US" sz="1200"/>
        </a:p>
      </dgm:t>
    </dgm:pt>
    <dgm:pt modelId="{0C7270CB-F127-E84D-A592-C3939AF4F950}" type="pres">
      <dgm:prSet presAssocID="{963AE8A0-636C-6F40-A231-A540FBAB64BF}" presName="cycle" presStyleCnt="0">
        <dgm:presLayoutVars>
          <dgm:dir/>
          <dgm:resizeHandles val="exact"/>
        </dgm:presLayoutVars>
      </dgm:prSet>
      <dgm:spPr/>
    </dgm:pt>
    <dgm:pt modelId="{B59D4791-D51D-B94F-B187-59F56495BB3E}" type="pres">
      <dgm:prSet presAssocID="{FC630943-BF33-874D-8379-9FD78ACC6B0D}" presName="dummy" presStyleCnt="0"/>
      <dgm:spPr/>
    </dgm:pt>
    <dgm:pt modelId="{B47BB0A1-1AA8-904E-9CCF-E9244BDC7974}" type="pres">
      <dgm:prSet presAssocID="{FC630943-BF33-874D-8379-9FD78ACC6B0D}" presName="node" presStyleLbl="revTx" presStyleIdx="0" presStyleCnt="2">
        <dgm:presLayoutVars>
          <dgm:bulletEnabled val="1"/>
        </dgm:presLayoutVars>
      </dgm:prSet>
      <dgm:spPr/>
    </dgm:pt>
    <dgm:pt modelId="{8B4450F9-B500-FB4F-A0C0-B66F277063F7}" type="pres">
      <dgm:prSet presAssocID="{5E1B140D-3CF2-8845-BDE1-9EDD53FB968A}" presName="sibTrans" presStyleLbl="node1" presStyleIdx="0" presStyleCnt="2"/>
      <dgm:spPr/>
    </dgm:pt>
    <dgm:pt modelId="{93E99AC9-36B9-AF47-852A-8399AA3D53EC}" type="pres">
      <dgm:prSet presAssocID="{7FF8EE58-9852-4041-AC63-DEFAF8E58E10}" presName="dummy" presStyleCnt="0"/>
      <dgm:spPr/>
    </dgm:pt>
    <dgm:pt modelId="{5EC24E99-EDF5-8B4A-8CBE-27FB67360529}" type="pres">
      <dgm:prSet presAssocID="{7FF8EE58-9852-4041-AC63-DEFAF8E58E10}" presName="node" presStyleLbl="revTx" presStyleIdx="1" presStyleCnt="2">
        <dgm:presLayoutVars>
          <dgm:bulletEnabled val="1"/>
        </dgm:presLayoutVars>
      </dgm:prSet>
      <dgm:spPr/>
    </dgm:pt>
    <dgm:pt modelId="{0A8791FA-A128-594F-8F5B-0D3C39E3FEEF}" type="pres">
      <dgm:prSet presAssocID="{D60E983E-7010-1945-A14B-A0200A9213D0}" presName="sibTrans" presStyleLbl="node1" presStyleIdx="1" presStyleCnt="2"/>
      <dgm:spPr/>
    </dgm:pt>
  </dgm:ptLst>
  <dgm:cxnLst>
    <dgm:cxn modelId="{4FD6390D-C079-9C4B-BC16-3E63147AD2BC}" srcId="{963AE8A0-636C-6F40-A231-A540FBAB64BF}" destId="{FC630943-BF33-874D-8379-9FD78ACC6B0D}" srcOrd="0" destOrd="0" parTransId="{50F69DC9-2482-C24B-A0B4-C3CA1293E63C}" sibTransId="{5E1B140D-3CF2-8845-BDE1-9EDD53FB968A}"/>
    <dgm:cxn modelId="{74E21F39-245E-DF42-B1A5-8342380412E4}" type="presOf" srcId="{7FF8EE58-9852-4041-AC63-DEFAF8E58E10}" destId="{5EC24E99-EDF5-8B4A-8CBE-27FB67360529}" srcOrd="0" destOrd="0" presId="urn:microsoft.com/office/officeart/2005/8/layout/cycle1"/>
    <dgm:cxn modelId="{4D760A60-BEAC-AE40-920C-247B0D22DB56}" type="presOf" srcId="{5E1B140D-3CF2-8845-BDE1-9EDD53FB968A}" destId="{8B4450F9-B500-FB4F-A0C0-B66F277063F7}" srcOrd="0" destOrd="0" presId="urn:microsoft.com/office/officeart/2005/8/layout/cycle1"/>
    <dgm:cxn modelId="{DFF3E991-CE9C-E347-B6DE-CE7C07809A41}" type="presOf" srcId="{963AE8A0-636C-6F40-A231-A540FBAB64BF}" destId="{0C7270CB-F127-E84D-A592-C3939AF4F950}" srcOrd="0" destOrd="0" presId="urn:microsoft.com/office/officeart/2005/8/layout/cycle1"/>
    <dgm:cxn modelId="{617DD1B7-8A68-0B44-894D-87E14964D072}" type="presOf" srcId="{D60E983E-7010-1945-A14B-A0200A9213D0}" destId="{0A8791FA-A128-594F-8F5B-0D3C39E3FEEF}" srcOrd="0" destOrd="0" presId="urn:microsoft.com/office/officeart/2005/8/layout/cycle1"/>
    <dgm:cxn modelId="{25C757CD-0610-4E44-9C2F-86DE5C7AC524}" srcId="{963AE8A0-636C-6F40-A231-A540FBAB64BF}" destId="{7FF8EE58-9852-4041-AC63-DEFAF8E58E10}" srcOrd="1" destOrd="0" parTransId="{A3B26477-699D-A843-9EBC-C00F81BCD220}" sibTransId="{D60E983E-7010-1945-A14B-A0200A9213D0}"/>
    <dgm:cxn modelId="{619FB0D9-9A68-264D-9618-D4DBF8A2E8B9}" type="presOf" srcId="{FC630943-BF33-874D-8379-9FD78ACC6B0D}" destId="{B47BB0A1-1AA8-904E-9CCF-E9244BDC7974}" srcOrd="0" destOrd="0" presId="urn:microsoft.com/office/officeart/2005/8/layout/cycle1"/>
    <dgm:cxn modelId="{37BE77B4-99EF-D44E-847B-2A7B6BE5BCB2}" type="presParOf" srcId="{0C7270CB-F127-E84D-A592-C3939AF4F950}" destId="{B59D4791-D51D-B94F-B187-59F56495BB3E}" srcOrd="0" destOrd="0" presId="urn:microsoft.com/office/officeart/2005/8/layout/cycle1"/>
    <dgm:cxn modelId="{73098EFF-6585-6249-80B8-6C0D8FAB185B}" type="presParOf" srcId="{0C7270CB-F127-E84D-A592-C3939AF4F950}" destId="{B47BB0A1-1AA8-904E-9CCF-E9244BDC7974}" srcOrd="1" destOrd="0" presId="urn:microsoft.com/office/officeart/2005/8/layout/cycle1"/>
    <dgm:cxn modelId="{D3322AD7-F82E-B14F-9B01-8A0211F0C16A}" type="presParOf" srcId="{0C7270CB-F127-E84D-A592-C3939AF4F950}" destId="{8B4450F9-B500-FB4F-A0C0-B66F277063F7}" srcOrd="2" destOrd="0" presId="urn:microsoft.com/office/officeart/2005/8/layout/cycle1"/>
    <dgm:cxn modelId="{8A5F49EA-51ED-4C46-8B67-3A1F63024DD5}" type="presParOf" srcId="{0C7270CB-F127-E84D-A592-C3939AF4F950}" destId="{93E99AC9-36B9-AF47-852A-8399AA3D53EC}" srcOrd="3" destOrd="0" presId="urn:microsoft.com/office/officeart/2005/8/layout/cycle1"/>
    <dgm:cxn modelId="{6B5E1536-E0C3-3048-A0F3-766D6C399067}" type="presParOf" srcId="{0C7270CB-F127-E84D-A592-C3939AF4F950}" destId="{5EC24E99-EDF5-8B4A-8CBE-27FB67360529}" srcOrd="4" destOrd="0" presId="urn:microsoft.com/office/officeart/2005/8/layout/cycle1"/>
    <dgm:cxn modelId="{39A940A8-644E-8D49-A95F-CB055326E0F0}" type="presParOf" srcId="{0C7270CB-F127-E84D-A592-C3939AF4F950}" destId="{0A8791FA-A128-594F-8F5B-0D3C39E3FEEF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963AE8A0-636C-6F40-A231-A540FBAB64BF}" type="doc">
      <dgm:prSet loTypeId="urn:microsoft.com/office/officeart/2005/8/layout/cycle1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C630943-BF33-874D-8379-9FD78ACC6B0D}">
      <dgm:prSet phldrT="[Text]" custT="1"/>
      <dgm:spPr>
        <a:blipFill>
          <a:blip xmlns:r="http://schemas.openxmlformats.org/officeDocument/2006/relationships" r:embed="rId1"/>
          <a:stretch>
            <a:fillRect l="-12500" r="-13462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50F69DC9-2482-C24B-A0B4-C3CA1293E63C}" type="parTrans" cxnId="{4FD6390D-C079-9C4B-BC16-3E63147AD2BC}">
      <dgm:prSet/>
      <dgm:spPr/>
      <dgm:t>
        <a:bodyPr/>
        <a:lstStyle/>
        <a:p>
          <a:endParaRPr lang="en-US" sz="600"/>
        </a:p>
      </dgm:t>
    </dgm:pt>
    <dgm:pt modelId="{5E1B140D-3CF2-8845-BDE1-9EDD53FB968A}" type="sibTrans" cxnId="{4FD6390D-C079-9C4B-BC16-3E63147AD2BC}">
      <dgm:prSet/>
      <dgm:spPr/>
      <dgm:t>
        <a:bodyPr/>
        <a:lstStyle/>
        <a:p>
          <a:endParaRPr lang="en-US" sz="1050"/>
        </a:p>
      </dgm:t>
    </dgm:pt>
    <dgm:pt modelId="{7FF8EE58-9852-4041-AC63-DEFAF8E58E10}">
      <dgm:prSet phldrT="[Text]" custT="1"/>
      <dgm:spPr>
        <a:blipFill>
          <a:blip xmlns:r="http://schemas.openxmlformats.org/officeDocument/2006/relationships" r:embed="rId2"/>
          <a:stretch>
            <a:fillRect l="-13462" r="-13462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A3B26477-699D-A843-9EBC-C00F81BCD220}" type="parTrans" cxnId="{25C757CD-0610-4E44-9C2F-86DE5C7AC524}">
      <dgm:prSet/>
      <dgm:spPr/>
      <dgm:t>
        <a:bodyPr/>
        <a:lstStyle/>
        <a:p>
          <a:endParaRPr lang="en-US" sz="600"/>
        </a:p>
      </dgm:t>
    </dgm:pt>
    <dgm:pt modelId="{D60E983E-7010-1945-A14B-A0200A9213D0}" type="sibTrans" cxnId="{25C757CD-0610-4E44-9C2F-86DE5C7AC524}">
      <dgm:prSet/>
      <dgm:spPr/>
      <dgm:t>
        <a:bodyPr/>
        <a:lstStyle/>
        <a:p>
          <a:endParaRPr lang="en-US" sz="1200"/>
        </a:p>
      </dgm:t>
    </dgm:pt>
    <dgm:pt modelId="{0C7270CB-F127-E84D-A592-C3939AF4F950}" type="pres">
      <dgm:prSet presAssocID="{963AE8A0-636C-6F40-A231-A540FBAB64BF}" presName="cycle" presStyleCnt="0">
        <dgm:presLayoutVars>
          <dgm:dir/>
          <dgm:resizeHandles val="exact"/>
        </dgm:presLayoutVars>
      </dgm:prSet>
      <dgm:spPr/>
    </dgm:pt>
    <dgm:pt modelId="{B59D4791-D51D-B94F-B187-59F56495BB3E}" type="pres">
      <dgm:prSet presAssocID="{FC630943-BF33-874D-8379-9FD78ACC6B0D}" presName="dummy" presStyleCnt="0"/>
      <dgm:spPr/>
    </dgm:pt>
    <dgm:pt modelId="{B47BB0A1-1AA8-904E-9CCF-E9244BDC7974}" type="pres">
      <dgm:prSet presAssocID="{FC630943-BF33-874D-8379-9FD78ACC6B0D}" presName="node" presStyleLbl="revTx" presStyleIdx="0" presStyleCnt="2">
        <dgm:presLayoutVars>
          <dgm:bulletEnabled val="1"/>
        </dgm:presLayoutVars>
      </dgm:prSet>
      <dgm:spPr/>
    </dgm:pt>
    <dgm:pt modelId="{8B4450F9-B500-FB4F-A0C0-B66F277063F7}" type="pres">
      <dgm:prSet presAssocID="{5E1B140D-3CF2-8845-BDE1-9EDD53FB968A}" presName="sibTrans" presStyleLbl="node1" presStyleIdx="0" presStyleCnt="2"/>
      <dgm:spPr/>
    </dgm:pt>
    <dgm:pt modelId="{93E99AC9-36B9-AF47-852A-8399AA3D53EC}" type="pres">
      <dgm:prSet presAssocID="{7FF8EE58-9852-4041-AC63-DEFAF8E58E10}" presName="dummy" presStyleCnt="0"/>
      <dgm:spPr/>
    </dgm:pt>
    <dgm:pt modelId="{5EC24E99-EDF5-8B4A-8CBE-27FB67360529}" type="pres">
      <dgm:prSet presAssocID="{7FF8EE58-9852-4041-AC63-DEFAF8E58E10}" presName="node" presStyleLbl="revTx" presStyleIdx="1" presStyleCnt="2">
        <dgm:presLayoutVars>
          <dgm:bulletEnabled val="1"/>
        </dgm:presLayoutVars>
      </dgm:prSet>
      <dgm:spPr/>
    </dgm:pt>
    <dgm:pt modelId="{0A8791FA-A128-594F-8F5B-0D3C39E3FEEF}" type="pres">
      <dgm:prSet presAssocID="{D60E983E-7010-1945-A14B-A0200A9213D0}" presName="sibTrans" presStyleLbl="node1" presStyleIdx="1" presStyleCnt="2"/>
      <dgm:spPr/>
    </dgm:pt>
  </dgm:ptLst>
  <dgm:cxnLst>
    <dgm:cxn modelId="{4FD6390D-C079-9C4B-BC16-3E63147AD2BC}" srcId="{963AE8A0-636C-6F40-A231-A540FBAB64BF}" destId="{FC630943-BF33-874D-8379-9FD78ACC6B0D}" srcOrd="0" destOrd="0" parTransId="{50F69DC9-2482-C24B-A0B4-C3CA1293E63C}" sibTransId="{5E1B140D-3CF2-8845-BDE1-9EDD53FB968A}"/>
    <dgm:cxn modelId="{74E21F39-245E-DF42-B1A5-8342380412E4}" type="presOf" srcId="{7FF8EE58-9852-4041-AC63-DEFAF8E58E10}" destId="{5EC24E99-EDF5-8B4A-8CBE-27FB67360529}" srcOrd="0" destOrd="0" presId="urn:microsoft.com/office/officeart/2005/8/layout/cycle1"/>
    <dgm:cxn modelId="{4D760A60-BEAC-AE40-920C-247B0D22DB56}" type="presOf" srcId="{5E1B140D-3CF2-8845-BDE1-9EDD53FB968A}" destId="{8B4450F9-B500-FB4F-A0C0-B66F277063F7}" srcOrd="0" destOrd="0" presId="urn:microsoft.com/office/officeart/2005/8/layout/cycle1"/>
    <dgm:cxn modelId="{DFF3E991-CE9C-E347-B6DE-CE7C07809A41}" type="presOf" srcId="{963AE8A0-636C-6F40-A231-A540FBAB64BF}" destId="{0C7270CB-F127-E84D-A592-C3939AF4F950}" srcOrd="0" destOrd="0" presId="urn:microsoft.com/office/officeart/2005/8/layout/cycle1"/>
    <dgm:cxn modelId="{617DD1B7-8A68-0B44-894D-87E14964D072}" type="presOf" srcId="{D60E983E-7010-1945-A14B-A0200A9213D0}" destId="{0A8791FA-A128-594F-8F5B-0D3C39E3FEEF}" srcOrd="0" destOrd="0" presId="urn:microsoft.com/office/officeart/2005/8/layout/cycle1"/>
    <dgm:cxn modelId="{25C757CD-0610-4E44-9C2F-86DE5C7AC524}" srcId="{963AE8A0-636C-6F40-A231-A540FBAB64BF}" destId="{7FF8EE58-9852-4041-AC63-DEFAF8E58E10}" srcOrd="1" destOrd="0" parTransId="{A3B26477-699D-A843-9EBC-C00F81BCD220}" sibTransId="{D60E983E-7010-1945-A14B-A0200A9213D0}"/>
    <dgm:cxn modelId="{619FB0D9-9A68-264D-9618-D4DBF8A2E8B9}" type="presOf" srcId="{FC630943-BF33-874D-8379-9FD78ACC6B0D}" destId="{B47BB0A1-1AA8-904E-9CCF-E9244BDC7974}" srcOrd="0" destOrd="0" presId="urn:microsoft.com/office/officeart/2005/8/layout/cycle1"/>
    <dgm:cxn modelId="{37BE77B4-99EF-D44E-847B-2A7B6BE5BCB2}" type="presParOf" srcId="{0C7270CB-F127-E84D-A592-C3939AF4F950}" destId="{B59D4791-D51D-B94F-B187-59F56495BB3E}" srcOrd="0" destOrd="0" presId="urn:microsoft.com/office/officeart/2005/8/layout/cycle1"/>
    <dgm:cxn modelId="{73098EFF-6585-6249-80B8-6C0D8FAB185B}" type="presParOf" srcId="{0C7270CB-F127-E84D-A592-C3939AF4F950}" destId="{B47BB0A1-1AA8-904E-9CCF-E9244BDC7974}" srcOrd="1" destOrd="0" presId="urn:microsoft.com/office/officeart/2005/8/layout/cycle1"/>
    <dgm:cxn modelId="{D3322AD7-F82E-B14F-9B01-8A0211F0C16A}" type="presParOf" srcId="{0C7270CB-F127-E84D-A592-C3939AF4F950}" destId="{8B4450F9-B500-FB4F-A0C0-B66F277063F7}" srcOrd="2" destOrd="0" presId="urn:microsoft.com/office/officeart/2005/8/layout/cycle1"/>
    <dgm:cxn modelId="{8A5F49EA-51ED-4C46-8B67-3A1F63024DD5}" type="presParOf" srcId="{0C7270CB-F127-E84D-A592-C3939AF4F950}" destId="{93E99AC9-36B9-AF47-852A-8399AA3D53EC}" srcOrd="3" destOrd="0" presId="urn:microsoft.com/office/officeart/2005/8/layout/cycle1"/>
    <dgm:cxn modelId="{6B5E1536-E0C3-3048-A0F3-766D6C399067}" type="presParOf" srcId="{0C7270CB-F127-E84D-A592-C3939AF4F950}" destId="{5EC24E99-EDF5-8B4A-8CBE-27FB67360529}" srcOrd="4" destOrd="0" presId="urn:microsoft.com/office/officeart/2005/8/layout/cycle1"/>
    <dgm:cxn modelId="{39A940A8-644E-8D49-A95F-CB055326E0F0}" type="presParOf" srcId="{0C7270CB-F127-E84D-A592-C3939AF4F950}" destId="{0A8791FA-A128-594F-8F5B-0D3C39E3FEEF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963AE8A0-636C-6F40-A231-A540FBAB64BF}" type="doc">
      <dgm:prSet loTypeId="urn:microsoft.com/office/officeart/2005/8/layout/cycle1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FC630943-BF33-874D-8379-9FD78ACC6B0D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m:oMathPara>
              </a14:m>
              <a:endParaRPr lang="en-US" sz="2800" dirty="0"/>
            </a:p>
          </dgm:t>
        </dgm:pt>
      </mc:Choice>
      <mc:Fallback xmlns="">
        <dgm:pt modelId="{FC630943-BF33-874D-8379-9FD78ACC6B0D}">
          <dgm:prSet phldrT="[Text]" custT="1"/>
          <dgm:spPr/>
          <dgm:t>
            <a:bodyPr/>
            <a:lstStyle/>
            <a:p>
              <a:pPr/>
              <a:r>
                <a:rPr lang="en-US" sz="2800" b="0" i="0">
                  <a:latin typeface="Cambria Math" panose="02040503050406030204" pitchFamily="18" charset="0"/>
                </a:rPr>
                <a:t>𝑆_2,𝐶_2</a:t>
              </a:r>
              <a:endParaRPr lang="en-US" sz="2800" dirty="0"/>
            </a:p>
          </dgm:t>
        </dgm:pt>
      </mc:Fallback>
    </mc:AlternateContent>
    <dgm:pt modelId="{50F69DC9-2482-C24B-A0B4-C3CA1293E63C}" type="parTrans" cxnId="{4FD6390D-C079-9C4B-BC16-3E63147AD2BC}">
      <dgm:prSet/>
      <dgm:spPr/>
      <dgm:t>
        <a:bodyPr/>
        <a:lstStyle/>
        <a:p>
          <a:endParaRPr lang="en-US" sz="600"/>
        </a:p>
      </dgm:t>
    </dgm:pt>
    <dgm:pt modelId="{5E1B140D-3CF2-8845-BDE1-9EDD53FB968A}" type="sibTrans" cxnId="{4FD6390D-C079-9C4B-BC16-3E63147AD2BC}">
      <dgm:prSet/>
      <dgm:spPr/>
      <dgm:t>
        <a:bodyPr/>
        <a:lstStyle/>
        <a:p>
          <a:endParaRPr lang="en-US" sz="1050"/>
        </a:p>
      </dgm:t>
    </dgm:pt>
    <mc:AlternateContent xmlns:mc="http://schemas.openxmlformats.org/markup-compatibility/2006" xmlns:a14="http://schemas.microsoft.com/office/drawing/2010/main">
      <mc:Choice Requires="a14">
        <dgm:pt modelId="{7FF8EE58-9852-4041-AC63-DEFAF8E58E10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m:oMathPara>
              </a14:m>
              <a:endParaRPr lang="en-US" sz="2800" dirty="0"/>
            </a:p>
          </dgm:t>
        </dgm:pt>
      </mc:Choice>
      <mc:Fallback xmlns="">
        <dgm:pt modelId="{7FF8EE58-9852-4041-AC63-DEFAF8E58E10}">
          <dgm:prSet phldrT="[Text]" custT="1"/>
          <dgm:spPr/>
          <dgm:t>
            <a:bodyPr/>
            <a:lstStyle/>
            <a:p>
              <a:pPr/>
              <a:r>
                <a:rPr lang="en-US" sz="2800" b="0" i="0">
                  <a:latin typeface="Cambria Math" panose="02040503050406030204" pitchFamily="18" charset="0"/>
                </a:rPr>
                <a:t>𝑆_1,𝐶_1</a:t>
              </a:r>
              <a:endParaRPr lang="en-US" sz="2800" dirty="0"/>
            </a:p>
          </dgm:t>
        </dgm:pt>
      </mc:Fallback>
    </mc:AlternateContent>
    <dgm:pt modelId="{A3B26477-699D-A843-9EBC-C00F81BCD220}" type="parTrans" cxnId="{25C757CD-0610-4E44-9C2F-86DE5C7AC524}">
      <dgm:prSet/>
      <dgm:spPr/>
      <dgm:t>
        <a:bodyPr/>
        <a:lstStyle/>
        <a:p>
          <a:endParaRPr lang="en-US" sz="600"/>
        </a:p>
      </dgm:t>
    </dgm:pt>
    <dgm:pt modelId="{D60E983E-7010-1945-A14B-A0200A9213D0}" type="sibTrans" cxnId="{25C757CD-0610-4E44-9C2F-86DE5C7AC524}">
      <dgm:prSet/>
      <dgm:spPr/>
      <dgm:t>
        <a:bodyPr/>
        <a:lstStyle/>
        <a:p>
          <a:endParaRPr lang="en-US" sz="1050"/>
        </a:p>
      </dgm:t>
    </dgm:pt>
    <dgm:pt modelId="{0C7270CB-F127-E84D-A592-C3939AF4F950}" type="pres">
      <dgm:prSet presAssocID="{963AE8A0-636C-6F40-A231-A540FBAB64BF}" presName="cycle" presStyleCnt="0">
        <dgm:presLayoutVars>
          <dgm:dir/>
          <dgm:resizeHandles val="exact"/>
        </dgm:presLayoutVars>
      </dgm:prSet>
      <dgm:spPr/>
    </dgm:pt>
    <dgm:pt modelId="{B59D4791-D51D-B94F-B187-59F56495BB3E}" type="pres">
      <dgm:prSet presAssocID="{FC630943-BF33-874D-8379-9FD78ACC6B0D}" presName="dummy" presStyleCnt="0"/>
      <dgm:spPr/>
    </dgm:pt>
    <dgm:pt modelId="{B47BB0A1-1AA8-904E-9CCF-E9244BDC7974}" type="pres">
      <dgm:prSet presAssocID="{FC630943-BF33-874D-8379-9FD78ACC6B0D}" presName="node" presStyleLbl="revTx" presStyleIdx="0" presStyleCnt="2">
        <dgm:presLayoutVars>
          <dgm:bulletEnabled val="1"/>
        </dgm:presLayoutVars>
      </dgm:prSet>
      <dgm:spPr/>
    </dgm:pt>
    <dgm:pt modelId="{8B4450F9-B500-FB4F-A0C0-B66F277063F7}" type="pres">
      <dgm:prSet presAssocID="{5E1B140D-3CF2-8845-BDE1-9EDD53FB968A}" presName="sibTrans" presStyleLbl="node1" presStyleIdx="0" presStyleCnt="2"/>
      <dgm:spPr/>
    </dgm:pt>
    <dgm:pt modelId="{93E99AC9-36B9-AF47-852A-8399AA3D53EC}" type="pres">
      <dgm:prSet presAssocID="{7FF8EE58-9852-4041-AC63-DEFAF8E58E10}" presName="dummy" presStyleCnt="0"/>
      <dgm:spPr/>
    </dgm:pt>
    <dgm:pt modelId="{5EC24E99-EDF5-8B4A-8CBE-27FB67360529}" type="pres">
      <dgm:prSet presAssocID="{7FF8EE58-9852-4041-AC63-DEFAF8E58E10}" presName="node" presStyleLbl="revTx" presStyleIdx="1" presStyleCnt="2">
        <dgm:presLayoutVars>
          <dgm:bulletEnabled val="1"/>
        </dgm:presLayoutVars>
      </dgm:prSet>
      <dgm:spPr/>
    </dgm:pt>
    <dgm:pt modelId="{0A8791FA-A128-594F-8F5B-0D3C39E3FEEF}" type="pres">
      <dgm:prSet presAssocID="{D60E983E-7010-1945-A14B-A0200A9213D0}" presName="sibTrans" presStyleLbl="node1" presStyleIdx="1" presStyleCnt="2"/>
      <dgm:spPr/>
    </dgm:pt>
  </dgm:ptLst>
  <dgm:cxnLst>
    <dgm:cxn modelId="{4FD6390D-C079-9C4B-BC16-3E63147AD2BC}" srcId="{963AE8A0-636C-6F40-A231-A540FBAB64BF}" destId="{FC630943-BF33-874D-8379-9FD78ACC6B0D}" srcOrd="0" destOrd="0" parTransId="{50F69DC9-2482-C24B-A0B4-C3CA1293E63C}" sibTransId="{5E1B140D-3CF2-8845-BDE1-9EDD53FB968A}"/>
    <dgm:cxn modelId="{74E21F39-245E-DF42-B1A5-8342380412E4}" type="presOf" srcId="{7FF8EE58-9852-4041-AC63-DEFAF8E58E10}" destId="{5EC24E99-EDF5-8B4A-8CBE-27FB67360529}" srcOrd="0" destOrd="0" presId="urn:microsoft.com/office/officeart/2005/8/layout/cycle1"/>
    <dgm:cxn modelId="{4D760A60-BEAC-AE40-920C-247B0D22DB56}" type="presOf" srcId="{5E1B140D-3CF2-8845-BDE1-9EDD53FB968A}" destId="{8B4450F9-B500-FB4F-A0C0-B66F277063F7}" srcOrd="0" destOrd="0" presId="urn:microsoft.com/office/officeart/2005/8/layout/cycle1"/>
    <dgm:cxn modelId="{DFF3E991-CE9C-E347-B6DE-CE7C07809A41}" type="presOf" srcId="{963AE8A0-636C-6F40-A231-A540FBAB64BF}" destId="{0C7270CB-F127-E84D-A592-C3939AF4F950}" srcOrd="0" destOrd="0" presId="urn:microsoft.com/office/officeart/2005/8/layout/cycle1"/>
    <dgm:cxn modelId="{617DD1B7-8A68-0B44-894D-87E14964D072}" type="presOf" srcId="{D60E983E-7010-1945-A14B-A0200A9213D0}" destId="{0A8791FA-A128-594F-8F5B-0D3C39E3FEEF}" srcOrd="0" destOrd="0" presId="urn:microsoft.com/office/officeart/2005/8/layout/cycle1"/>
    <dgm:cxn modelId="{25C757CD-0610-4E44-9C2F-86DE5C7AC524}" srcId="{963AE8A0-636C-6F40-A231-A540FBAB64BF}" destId="{7FF8EE58-9852-4041-AC63-DEFAF8E58E10}" srcOrd="1" destOrd="0" parTransId="{A3B26477-699D-A843-9EBC-C00F81BCD220}" sibTransId="{D60E983E-7010-1945-A14B-A0200A9213D0}"/>
    <dgm:cxn modelId="{619FB0D9-9A68-264D-9618-D4DBF8A2E8B9}" type="presOf" srcId="{FC630943-BF33-874D-8379-9FD78ACC6B0D}" destId="{B47BB0A1-1AA8-904E-9CCF-E9244BDC7974}" srcOrd="0" destOrd="0" presId="urn:microsoft.com/office/officeart/2005/8/layout/cycle1"/>
    <dgm:cxn modelId="{37BE77B4-99EF-D44E-847B-2A7B6BE5BCB2}" type="presParOf" srcId="{0C7270CB-F127-E84D-A592-C3939AF4F950}" destId="{B59D4791-D51D-B94F-B187-59F56495BB3E}" srcOrd="0" destOrd="0" presId="urn:microsoft.com/office/officeart/2005/8/layout/cycle1"/>
    <dgm:cxn modelId="{73098EFF-6585-6249-80B8-6C0D8FAB185B}" type="presParOf" srcId="{0C7270CB-F127-E84D-A592-C3939AF4F950}" destId="{B47BB0A1-1AA8-904E-9CCF-E9244BDC7974}" srcOrd="1" destOrd="0" presId="urn:microsoft.com/office/officeart/2005/8/layout/cycle1"/>
    <dgm:cxn modelId="{D3322AD7-F82E-B14F-9B01-8A0211F0C16A}" type="presParOf" srcId="{0C7270CB-F127-E84D-A592-C3939AF4F950}" destId="{8B4450F9-B500-FB4F-A0C0-B66F277063F7}" srcOrd="2" destOrd="0" presId="urn:microsoft.com/office/officeart/2005/8/layout/cycle1"/>
    <dgm:cxn modelId="{8A5F49EA-51ED-4C46-8B67-3A1F63024DD5}" type="presParOf" srcId="{0C7270CB-F127-E84D-A592-C3939AF4F950}" destId="{93E99AC9-36B9-AF47-852A-8399AA3D53EC}" srcOrd="3" destOrd="0" presId="urn:microsoft.com/office/officeart/2005/8/layout/cycle1"/>
    <dgm:cxn modelId="{6B5E1536-E0C3-3048-A0F3-766D6C399067}" type="presParOf" srcId="{0C7270CB-F127-E84D-A592-C3939AF4F950}" destId="{5EC24E99-EDF5-8B4A-8CBE-27FB67360529}" srcOrd="4" destOrd="0" presId="urn:microsoft.com/office/officeart/2005/8/layout/cycle1"/>
    <dgm:cxn modelId="{39A940A8-644E-8D49-A95F-CB055326E0F0}" type="presParOf" srcId="{0C7270CB-F127-E84D-A592-C3939AF4F950}" destId="{0A8791FA-A128-594F-8F5B-0D3C39E3FEEF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963AE8A0-636C-6F40-A231-A540FBAB64BF}" type="doc">
      <dgm:prSet loTypeId="urn:microsoft.com/office/officeart/2005/8/layout/cycle1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C630943-BF33-874D-8379-9FD78ACC6B0D}">
      <dgm:prSet phldrT="[Text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50F69DC9-2482-C24B-A0B4-C3CA1293E63C}" type="parTrans" cxnId="{4FD6390D-C079-9C4B-BC16-3E63147AD2BC}">
      <dgm:prSet/>
      <dgm:spPr/>
      <dgm:t>
        <a:bodyPr/>
        <a:lstStyle/>
        <a:p>
          <a:endParaRPr lang="en-US" sz="600"/>
        </a:p>
      </dgm:t>
    </dgm:pt>
    <dgm:pt modelId="{5E1B140D-3CF2-8845-BDE1-9EDD53FB968A}" type="sibTrans" cxnId="{4FD6390D-C079-9C4B-BC16-3E63147AD2BC}">
      <dgm:prSet/>
      <dgm:spPr/>
      <dgm:t>
        <a:bodyPr/>
        <a:lstStyle/>
        <a:p>
          <a:endParaRPr lang="en-US" sz="1050"/>
        </a:p>
      </dgm:t>
    </dgm:pt>
    <dgm:pt modelId="{7FF8EE58-9852-4041-AC63-DEFAF8E58E10}">
      <dgm:prSet phldrT="[Text]" custT="1"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A3B26477-699D-A843-9EBC-C00F81BCD220}" type="parTrans" cxnId="{25C757CD-0610-4E44-9C2F-86DE5C7AC524}">
      <dgm:prSet/>
      <dgm:spPr/>
      <dgm:t>
        <a:bodyPr/>
        <a:lstStyle/>
        <a:p>
          <a:endParaRPr lang="en-US" sz="600"/>
        </a:p>
      </dgm:t>
    </dgm:pt>
    <dgm:pt modelId="{D60E983E-7010-1945-A14B-A0200A9213D0}" type="sibTrans" cxnId="{25C757CD-0610-4E44-9C2F-86DE5C7AC524}">
      <dgm:prSet/>
      <dgm:spPr/>
      <dgm:t>
        <a:bodyPr/>
        <a:lstStyle/>
        <a:p>
          <a:endParaRPr lang="en-US" sz="1050"/>
        </a:p>
      </dgm:t>
    </dgm:pt>
    <dgm:pt modelId="{0C7270CB-F127-E84D-A592-C3939AF4F950}" type="pres">
      <dgm:prSet presAssocID="{963AE8A0-636C-6F40-A231-A540FBAB64BF}" presName="cycle" presStyleCnt="0">
        <dgm:presLayoutVars>
          <dgm:dir/>
          <dgm:resizeHandles val="exact"/>
        </dgm:presLayoutVars>
      </dgm:prSet>
      <dgm:spPr/>
    </dgm:pt>
    <dgm:pt modelId="{B59D4791-D51D-B94F-B187-59F56495BB3E}" type="pres">
      <dgm:prSet presAssocID="{FC630943-BF33-874D-8379-9FD78ACC6B0D}" presName="dummy" presStyleCnt="0"/>
      <dgm:spPr/>
    </dgm:pt>
    <dgm:pt modelId="{B47BB0A1-1AA8-904E-9CCF-E9244BDC7974}" type="pres">
      <dgm:prSet presAssocID="{FC630943-BF33-874D-8379-9FD78ACC6B0D}" presName="node" presStyleLbl="revTx" presStyleIdx="0" presStyleCnt="2">
        <dgm:presLayoutVars>
          <dgm:bulletEnabled val="1"/>
        </dgm:presLayoutVars>
      </dgm:prSet>
      <dgm:spPr/>
    </dgm:pt>
    <dgm:pt modelId="{8B4450F9-B500-FB4F-A0C0-B66F277063F7}" type="pres">
      <dgm:prSet presAssocID="{5E1B140D-3CF2-8845-BDE1-9EDD53FB968A}" presName="sibTrans" presStyleLbl="node1" presStyleIdx="0" presStyleCnt="2"/>
      <dgm:spPr/>
    </dgm:pt>
    <dgm:pt modelId="{93E99AC9-36B9-AF47-852A-8399AA3D53EC}" type="pres">
      <dgm:prSet presAssocID="{7FF8EE58-9852-4041-AC63-DEFAF8E58E10}" presName="dummy" presStyleCnt="0"/>
      <dgm:spPr/>
    </dgm:pt>
    <dgm:pt modelId="{5EC24E99-EDF5-8B4A-8CBE-27FB67360529}" type="pres">
      <dgm:prSet presAssocID="{7FF8EE58-9852-4041-AC63-DEFAF8E58E10}" presName="node" presStyleLbl="revTx" presStyleIdx="1" presStyleCnt="2">
        <dgm:presLayoutVars>
          <dgm:bulletEnabled val="1"/>
        </dgm:presLayoutVars>
      </dgm:prSet>
      <dgm:spPr/>
    </dgm:pt>
    <dgm:pt modelId="{0A8791FA-A128-594F-8F5B-0D3C39E3FEEF}" type="pres">
      <dgm:prSet presAssocID="{D60E983E-7010-1945-A14B-A0200A9213D0}" presName="sibTrans" presStyleLbl="node1" presStyleIdx="1" presStyleCnt="2"/>
      <dgm:spPr/>
    </dgm:pt>
  </dgm:ptLst>
  <dgm:cxnLst>
    <dgm:cxn modelId="{4FD6390D-C079-9C4B-BC16-3E63147AD2BC}" srcId="{963AE8A0-636C-6F40-A231-A540FBAB64BF}" destId="{FC630943-BF33-874D-8379-9FD78ACC6B0D}" srcOrd="0" destOrd="0" parTransId="{50F69DC9-2482-C24B-A0B4-C3CA1293E63C}" sibTransId="{5E1B140D-3CF2-8845-BDE1-9EDD53FB968A}"/>
    <dgm:cxn modelId="{74E21F39-245E-DF42-B1A5-8342380412E4}" type="presOf" srcId="{7FF8EE58-9852-4041-AC63-DEFAF8E58E10}" destId="{5EC24E99-EDF5-8B4A-8CBE-27FB67360529}" srcOrd="0" destOrd="0" presId="urn:microsoft.com/office/officeart/2005/8/layout/cycle1"/>
    <dgm:cxn modelId="{4D760A60-BEAC-AE40-920C-247B0D22DB56}" type="presOf" srcId="{5E1B140D-3CF2-8845-BDE1-9EDD53FB968A}" destId="{8B4450F9-B500-FB4F-A0C0-B66F277063F7}" srcOrd="0" destOrd="0" presId="urn:microsoft.com/office/officeart/2005/8/layout/cycle1"/>
    <dgm:cxn modelId="{DFF3E991-CE9C-E347-B6DE-CE7C07809A41}" type="presOf" srcId="{963AE8A0-636C-6F40-A231-A540FBAB64BF}" destId="{0C7270CB-F127-E84D-A592-C3939AF4F950}" srcOrd="0" destOrd="0" presId="urn:microsoft.com/office/officeart/2005/8/layout/cycle1"/>
    <dgm:cxn modelId="{617DD1B7-8A68-0B44-894D-87E14964D072}" type="presOf" srcId="{D60E983E-7010-1945-A14B-A0200A9213D0}" destId="{0A8791FA-A128-594F-8F5B-0D3C39E3FEEF}" srcOrd="0" destOrd="0" presId="urn:microsoft.com/office/officeart/2005/8/layout/cycle1"/>
    <dgm:cxn modelId="{25C757CD-0610-4E44-9C2F-86DE5C7AC524}" srcId="{963AE8A0-636C-6F40-A231-A540FBAB64BF}" destId="{7FF8EE58-9852-4041-AC63-DEFAF8E58E10}" srcOrd="1" destOrd="0" parTransId="{A3B26477-699D-A843-9EBC-C00F81BCD220}" sibTransId="{D60E983E-7010-1945-A14B-A0200A9213D0}"/>
    <dgm:cxn modelId="{619FB0D9-9A68-264D-9618-D4DBF8A2E8B9}" type="presOf" srcId="{FC630943-BF33-874D-8379-9FD78ACC6B0D}" destId="{B47BB0A1-1AA8-904E-9CCF-E9244BDC7974}" srcOrd="0" destOrd="0" presId="urn:microsoft.com/office/officeart/2005/8/layout/cycle1"/>
    <dgm:cxn modelId="{37BE77B4-99EF-D44E-847B-2A7B6BE5BCB2}" type="presParOf" srcId="{0C7270CB-F127-E84D-A592-C3939AF4F950}" destId="{B59D4791-D51D-B94F-B187-59F56495BB3E}" srcOrd="0" destOrd="0" presId="urn:microsoft.com/office/officeart/2005/8/layout/cycle1"/>
    <dgm:cxn modelId="{73098EFF-6585-6249-80B8-6C0D8FAB185B}" type="presParOf" srcId="{0C7270CB-F127-E84D-A592-C3939AF4F950}" destId="{B47BB0A1-1AA8-904E-9CCF-E9244BDC7974}" srcOrd="1" destOrd="0" presId="urn:microsoft.com/office/officeart/2005/8/layout/cycle1"/>
    <dgm:cxn modelId="{D3322AD7-F82E-B14F-9B01-8A0211F0C16A}" type="presParOf" srcId="{0C7270CB-F127-E84D-A592-C3939AF4F950}" destId="{8B4450F9-B500-FB4F-A0C0-B66F277063F7}" srcOrd="2" destOrd="0" presId="urn:microsoft.com/office/officeart/2005/8/layout/cycle1"/>
    <dgm:cxn modelId="{8A5F49EA-51ED-4C46-8B67-3A1F63024DD5}" type="presParOf" srcId="{0C7270CB-F127-E84D-A592-C3939AF4F950}" destId="{93E99AC9-36B9-AF47-852A-8399AA3D53EC}" srcOrd="3" destOrd="0" presId="urn:microsoft.com/office/officeart/2005/8/layout/cycle1"/>
    <dgm:cxn modelId="{6B5E1536-E0C3-3048-A0F3-766D6C399067}" type="presParOf" srcId="{0C7270CB-F127-E84D-A592-C3939AF4F950}" destId="{5EC24E99-EDF5-8B4A-8CBE-27FB67360529}" srcOrd="4" destOrd="0" presId="urn:microsoft.com/office/officeart/2005/8/layout/cycle1"/>
    <dgm:cxn modelId="{39A940A8-644E-8D49-A95F-CB055326E0F0}" type="presParOf" srcId="{0C7270CB-F127-E84D-A592-C3939AF4F950}" destId="{0A8791FA-A128-594F-8F5B-0D3C39E3FEEF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3113D5-356F-7646-8D32-6E2429075E3B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</dgm:pt>
    <dgm:pt modelId="{2F0F74EF-8D7E-6547-A559-DD4991B00817}">
      <dgm:prSet phldrT="[Text]"/>
      <dgm:spPr/>
      <dgm:t>
        <a:bodyPr/>
        <a:lstStyle/>
        <a:p>
          <a:pPr rtl="0"/>
          <a:r>
            <a:rPr lang="en-US" dirty="0"/>
            <a:t>Definition of MTS</a:t>
          </a:r>
        </a:p>
      </dgm:t>
    </dgm:pt>
    <dgm:pt modelId="{BF94352F-E417-644F-AFFB-F34CF996FF07}" type="parTrans" cxnId="{DA95C316-349B-404E-97B3-3C912C419725}">
      <dgm:prSet/>
      <dgm:spPr/>
      <dgm:t>
        <a:bodyPr/>
        <a:lstStyle/>
        <a:p>
          <a:endParaRPr lang="en-US"/>
        </a:p>
      </dgm:t>
    </dgm:pt>
    <dgm:pt modelId="{95D9D7C0-D4B4-764C-A378-5AE758D93ED6}" type="sibTrans" cxnId="{DA95C316-349B-404E-97B3-3C912C419725}">
      <dgm:prSet/>
      <dgm:spPr/>
      <dgm:t>
        <a:bodyPr/>
        <a:lstStyle/>
        <a:p>
          <a:endParaRPr lang="en-US"/>
        </a:p>
      </dgm:t>
    </dgm:pt>
    <dgm:pt modelId="{9D257A94-5233-2145-8B45-318663A92DC1}">
      <dgm:prSet phldrT="[Text]"/>
      <dgm:spPr/>
      <dgm:t>
        <a:bodyPr/>
        <a:lstStyle/>
        <a:p>
          <a:pPr rtl="0"/>
          <a:r>
            <a:rPr lang="en-US" dirty="0"/>
            <a:t>Paging as MTS</a:t>
          </a:r>
        </a:p>
      </dgm:t>
    </dgm:pt>
    <dgm:pt modelId="{3F51BA84-0F7F-8B4A-A5DE-47978DBC48FB}" type="parTrans" cxnId="{92079482-3C64-1747-B818-9FD435E7C6F9}">
      <dgm:prSet/>
      <dgm:spPr/>
      <dgm:t>
        <a:bodyPr/>
        <a:lstStyle/>
        <a:p>
          <a:endParaRPr lang="en-US"/>
        </a:p>
      </dgm:t>
    </dgm:pt>
    <dgm:pt modelId="{D963603A-B1A0-D346-AB45-1E4BD4646E11}" type="sibTrans" cxnId="{92079482-3C64-1747-B818-9FD435E7C6F9}">
      <dgm:prSet/>
      <dgm:spPr/>
      <dgm:t>
        <a:bodyPr/>
        <a:lstStyle/>
        <a:p>
          <a:endParaRPr lang="en-US"/>
        </a:p>
      </dgm:t>
    </dgm:pt>
    <dgm:pt modelId="{DF674D2B-5E55-3C48-9150-F6FA247226E0}">
      <dgm:prSet phldrT="[Text]"/>
      <dgm:spPr/>
      <dgm:t>
        <a:bodyPr/>
        <a:lstStyle/>
        <a:p>
          <a:pPr rtl="0"/>
          <a:r>
            <a:rPr lang="en-US" dirty="0"/>
            <a:t>Continues Time Algorithms</a:t>
          </a:r>
        </a:p>
      </dgm:t>
    </dgm:pt>
    <dgm:pt modelId="{3D94E3BB-2E84-2645-9BCF-417CE2169B86}" type="parTrans" cxnId="{BA043AA0-B6A4-6A42-8BE2-342CCAD5C990}">
      <dgm:prSet/>
      <dgm:spPr/>
      <dgm:t>
        <a:bodyPr/>
        <a:lstStyle/>
        <a:p>
          <a:endParaRPr lang="en-US"/>
        </a:p>
      </dgm:t>
    </dgm:pt>
    <dgm:pt modelId="{050F5074-968E-E940-925C-37A571C372A8}" type="sibTrans" cxnId="{BA043AA0-B6A4-6A42-8BE2-342CCAD5C990}">
      <dgm:prSet/>
      <dgm:spPr/>
      <dgm:t>
        <a:bodyPr/>
        <a:lstStyle/>
        <a:p>
          <a:endParaRPr lang="en-US"/>
        </a:p>
      </dgm:t>
    </dgm:pt>
    <dgm:pt modelId="{6F5D8F4A-4212-664E-AC36-4AFFE2106439}">
      <dgm:prSet/>
      <dgm:spPr/>
      <dgm:t>
        <a:bodyPr/>
        <a:lstStyle/>
        <a:p>
          <a:pPr rtl="0"/>
          <a:r>
            <a:rPr lang="en-US" dirty="0"/>
            <a:t>Traversal algorithms and their competitive bounds</a:t>
          </a:r>
        </a:p>
      </dgm:t>
    </dgm:pt>
    <dgm:pt modelId="{7EACF149-1732-224D-9A69-F19574CD4FC2}" type="parTrans" cxnId="{07CC6B1B-9148-A640-A9A6-0927747E90B0}">
      <dgm:prSet/>
      <dgm:spPr/>
      <dgm:t>
        <a:bodyPr/>
        <a:lstStyle/>
        <a:p>
          <a:endParaRPr lang="en-US"/>
        </a:p>
      </dgm:t>
    </dgm:pt>
    <dgm:pt modelId="{A3712E7F-4E6D-C648-ADC4-395BAEE86A38}" type="sibTrans" cxnId="{07CC6B1B-9148-A640-A9A6-0927747E90B0}">
      <dgm:prSet/>
      <dgm:spPr/>
      <dgm:t>
        <a:bodyPr/>
        <a:lstStyle/>
        <a:p>
          <a:endParaRPr lang="en-US"/>
        </a:p>
      </dgm:t>
    </dgm:pt>
    <dgm:pt modelId="{B647D442-AC8C-B146-B7CE-C50FFD75BC10}">
      <dgm:prSet/>
      <dgm:spPr/>
      <dgm:t>
        <a:bodyPr/>
        <a:lstStyle/>
        <a:p>
          <a:r>
            <a:rPr lang="en-US" dirty="0"/>
            <a:t>Lower bound for deterministic MTS Algorithms </a:t>
          </a:r>
        </a:p>
      </dgm:t>
    </dgm:pt>
    <dgm:pt modelId="{85CBA54C-763A-9748-BF53-729CAF4D16FD}" type="parTrans" cxnId="{86F7CC67-38F6-7F4D-B899-D96458F50A02}">
      <dgm:prSet/>
      <dgm:spPr/>
      <dgm:t>
        <a:bodyPr/>
        <a:lstStyle/>
        <a:p>
          <a:endParaRPr lang="en-US"/>
        </a:p>
      </dgm:t>
    </dgm:pt>
    <dgm:pt modelId="{071967BA-F203-1A4F-98D7-9FE330048296}" type="sibTrans" cxnId="{86F7CC67-38F6-7F4D-B899-D96458F50A02}">
      <dgm:prSet/>
      <dgm:spPr/>
      <dgm:t>
        <a:bodyPr/>
        <a:lstStyle/>
        <a:p>
          <a:endParaRPr lang="en-US"/>
        </a:p>
      </dgm:t>
    </dgm:pt>
    <dgm:pt modelId="{BF0658E0-506F-0240-95C0-3BA112C75964}">
      <dgm:prSet/>
      <dgm:spPr/>
      <dgm:t>
        <a:bodyPr/>
        <a:lstStyle/>
        <a:p>
          <a:r>
            <a:rPr lang="en-US" dirty="0"/>
            <a:t>Randomized MST Algorithms </a:t>
          </a:r>
        </a:p>
      </dgm:t>
    </dgm:pt>
    <dgm:pt modelId="{346E34D4-142F-C540-864A-0A93C13A2970}" type="parTrans" cxnId="{682E57E9-A1CD-D049-9D11-7253A7482C1B}">
      <dgm:prSet/>
      <dgm:spPr/>
      <dgm:t>
        <a:bodyPr/>
        <a:lstStyle/>
        <a:p>
          <a:endParaRPr lang="en-US"/>
        </a:p>
      </dgm:t>
    </dgm:pt>
    <dgm:pt modelId="{BD8E56C7-9169-0549-BD4B-5655414347A8}" type="sibTrans" cxnId="{682E57E9-A1CD-D049-9D11-7253A7482C1B}">
      <dgm:prSet/>
      <dgm:spPr/>
      <dgm:t>
        <a:bodyPr/>
        <a:lstStyle/>
        <a:p>
          <a:endParaRPr lang="en-US"/>
        </a:p>
      </dgm:t>
    </dgm:pt>
    <dgm:pt modelId="{4ACE44D7-121A-9D46-9D38-2CCE297E16A2}" type="pres">
      <dgm:prSet presAssocID="{643113D5-356F-7646-8D32-6E2429075E3B}" presName="vert0" presStyleCnt="0">
        <dgm:presLayoutVars>
          <dgm:dir/>
          <dgm:animOne val="branch"/>
          <dgm:animLvl val="lvl"/>
        </dgm:presLayoutVars>
      </dgm:prSet>
      <dgm:spPr/>
    </dgm:pt>
    <dgm:pt modelId="{81C79256-963D-F540-9DE5-D4E49237384B}" type="pres">
      <dgm:prSet presAssocID="{2F0F74EF-8D7E-6547-A559-DD4991B00817}" presName="thickLine" presStyleLbl="alignNode1" presStyleIdx="0" presStyleCnt="6"/>
      <dgm:spPr/>
    </dgm:pt>
    <dgm:pt modelId="{534E0596-171A-A84C-9AAE-87CB8D6313FC}" type="pres">
      <dgm:prSet presAssocID="{2F0F74EF-8D7E-6547-A559-DD4991B00817}" presName="horz1" presStyleCnt="0"/>
      <dgm:spPr/>
    </dgm:pt>
    <dgm:pt modelId="{432C266A-622F-A249-87D8-4A3402E13FB5}" type="pres">
      <dgm:prSet presAssocID="{2F0F74EF-8D7E-6547-A559-DD4991B00817}" presName="tx1" presStyleLbl="revTx" presStyleIdx="0" presStyleCnt="6"/>
      <dgm:spPr/>
    </dgm:pt>
    <dgm:pt modelId="{72953781-4936-0345-A394-C31589DFD9F9}" type="pres">
      <dgm:prSet presAssocID="{2F0F74EF-8D7E-6547-A559-DD4991B00817}" presName="vert1" presStyleCnt="0"/>
      <dgm:spPr/>
    </dgm:pt>
    <dgm:pt modelId="{72F34101-1624-274E-936E-8C070F3E033C}" type="pres">
      <dgm:prSet presAssocID="{9D257A94-5233-2145-8B45-318663A92DC1}" presName="thickLine" presStyleLbl="alignNode1" presStyleIdx="1" presStyleCnt="6"/>
      <dgm:spPr/>
    </dgm:pt>
    <dgm:pt modelId="{B4B9B3FA-031F-9F4E-A4F3-3E240AD7295C}" type="pres">
      <dgm:prSet presAssocID="{9D257A94-5233-2145-8B45-318663A92DC1}" presName="horz1" presStyleCnt="0"/>
      <dgm:spPr/>
    </dgm:pt>
    <dgm:pt modelId="{FDB35B3A-6D22-3A40-BEC1-8A0F47D70889}" type="pres">
      <dgm:prSet presAssocID="{9D257A94-5233-2145-8B45-318663A92DC1}" presName="tx1" presStyleLbl="revTx" presStyleIdx="1" presStyleCnt="6"/>
      <dgm:spPr/>
    </dgm:pt>
    <dgm:pt modelId="{F22F1B99-D610-CF44-ADD6-FB392F2E268B}" type="pres">
      <dgm:prSet presAssocID="{9D257A94-5233-2145-8B45-318663A92DC1}" presName="vert1" presStyleCnt="0"/>
      <dgm:spPr/>
    </dgm:pt>
    <dgm:pt modelId="{EFE65FD8-9B31-814D-9EDC-62F828D45CF2}" type="pres">
      <dgm:prSet presAssocID="{DF674D2B-5E55-3C48-9150-F6FA247226E0}" presName="thickLine" presStyleLbl="alignNode1" presStyleIdx="2" presStyleCnt="6"/>
      <dgm:spPr/>
    </dgm:pt>
    <dgm:pt modelId="{43671B48-604E-DC49-98FB-800D9D962E07}" type="pres">
      <dgm:prSet presAssocID="{DF674D2B-5E55-3C48-9150-F6FA247226E0}" presName="horz1" presStyleCnt="0"/>
      <dgm:spPr/>
    </dgm:pt>
    <dgm:pt modelId="{C3E8F87F-E5C6-1E4E-A94D-AC7572849A63}" type="pres">
      <dgm:prSet presAssocID="{DF674D2B-5E55-3C48-9150-F6FA247226E0}" presName="tx1" presStyleLbl="revTx" presStyleIdx="2" presStyleCnt="6"/>
      <dgm:spPr/>
    </dgm:pt>
    <dgm:pt modelId="{7A5E0F8D-DED5-2548-AC70-7FEF088642C7}" type="pres">
      <dgm:prSet presAssocID="{DF674D2B-5E55-3C48-9150-F6FA247226E0}" presName="vert1" presStyleCnt="0"/>
      <dgm:spPr/>
    </dgm:pt>
    <dgm:pt modelId="{DA3EBC1A-8BE6-0C4E-B12A-E991A8EF422B}" type="pres">
      <dgm:prSet presAssocID="{6F5D8F4A-4212-664E-AC36-4AFFE2106439}" presName="thickLine" presStyleLbl="alignNode1" presStyleIdx="3" presStyleCnt="6"/>
      <dgm:spPr/>
    </dgm:pt>
    <dgm:pt modelId="{8B514A6F-817C-3D40-8216-CD527BDFA11F}" type="pres">
      <dgm:prSet presAssocID="{6F5D8F4A-4212-664E-AC36-4AFFE2106439}" presName="horz1" presStyleCnt="0"/>
      <dgm:spPr/>
    </dgm:pt>
    <dgm:pt modelId="{690AF997-94B0-9042-A21B-4BFE81C2087F}" type="pres">
      <dgm:prSet presAssocID="{6F5D8F4A-4212-664E-AC36-4AFFE2106439}" presName="tx1" presStyleLbl="revTx" presStyleIdx="3" presStyleCnt="6"/>
      <dgm:spPr/>
    </dgm:pt>
    <dgm:pt modelId="{273561F6-F2FF-DB41-AD91-52C11E87986C}" type="pres">
      <dgm:prSet presAssocID="{6F5D8F4A-4212-664E-AC36-4AFFE2106439}" presName="vert1" presStyleCnt="0"/>
      <dgm:spPr/>
    </dgm:pt>
    <dgm:pt modelId="{520A8EA6-0B2B-D544-9115-D4F3E4FEC579}" type="pres">
      <dgm:prSet presAssocID="{B647D442-AC8C-B146-B7CE-C50FFD75BC10}" presName="thickLine" presStyleLbl="alignNode1" presStyleIdx="4" presStyleCnt="6"/>
      <dgm:spPr/>
    </dgm:pt>
    <dgm:pt modelId="{8F29C9E5-C366-8D47-B0A5-6CC7AFCECBE4}" type="pres">
      <dgm:prSet presAssocID="{B647D442-AC8C-B146-B7CE-C50FFD75BC10}" presName="horz1" presStyleCnt="0"/>
      <dgm:spPr/>
    </dgm:pt>
    <dgm:pt modelId="{03DE0565-A11F-7A4F-BD62-2D79063119B9}" type="pres">
      <dgm:prSet presAssocID="{B647D442-AC8C-B146-B7CE-C50FFD75BC10}" presName="tx1" presStyleLbl="revTx" presStyleIdx="4" presStyleCnt="6"/>
      <dgm:spPr/>
    </dgm:pt>
    <dgm:pt modelId="{8F1EDAAC-DF62-E744-923F-59CB01C0C89E}" type="pres">
      <dgm:prSet presAssocID="{B647D442-AC8C-B146-B7CE-C50FFD75BC10}" presName="vert1" presStyleCnt="0"/>
      <dgm:spPr/>
    </dgm:pt>
    <dgm:pt modelId="{271F92AB-B115-BC4E-8E74-E3551E40A94A}" type="pres">
      <dgm:prSet presAssocID="{BF0658E0-506F-0240-95C0-3BA112C75964}" presName="thickLine" presStyleLbl="alignNode1" presStyleIdx="5" presStyleCnt="6"/>
      <dgm:spPr/>
    </dgm:pt>
    <dgm:pt modelId="{D51B1821-11D9-094A-9300-3405A1D720A4}" type="pres">
      <dgm:prSet presAssocID="{BF0658E0-506F-0240-95C0-3BA112C75964}" presName="horz1" presStyleCnt="0"/>
      <dgm:spPr/>
    </dgm:pt>
    <dgm:pt modelId="{E958D7A5-0079-F346-BCF8-31776D7188CD}" type="pres">
      <dgm:prSet presAssocID="{BF0658E0-506F-0240-95C0-3BA112C75964}" presName="tx1" presStyleLbl="revTx" presStyleIdx="5" presStyleCnt="6"/>
      <dgm:spPr/>
    </dgm:pt>
    <dgm:pt modelId="{93598BF5-8D04-4343-A877-192F3B82C604}" type="pres">
      <dgm:prSet presAssocID="{BF0658E0-506F-0240-95C0-3BA112C75964}" presName="vert1" presStyleCnt="0"/>
      <dgm:spPr/>
    </dgm:pt>
  </dgm:ptLst>
  <dgm:cxnLst>
    <dgm:cxn modelId="{DA95C316-349B-404E-97B3-3C912C419725}" srcId="{643113D5-356F-7646-8D32-6E2429075E3B}" destId="{2F0F74EF-8D7E-6547-A559-DD4991B00817}" srcOrd="0" destOrd="0" parTransId="{BF94352F-E417-644F-AFFB-F34CF996FF07}" sibTransId="{95D9D7C0-D4B4-764C-A378-5AE758D93ED6}"/>
    <dgm:cxn modelId="{07CC6B1B-9148-A640-A9A6-0927747E90B0}" srcId="{643113D5-356F-7646-8D32-6E2429075E3B}" destId="{6F5D8F4A-4212-664E-AC36-4AFFE2106439}" srcOrd="3" destOrd="0" parTransId="{7EACF149-1732-224D-9A69-F19574CD4FC2}" sibTransId="{A3712E7F-4E6D-C648-ADC4-395BAEE86A38}"/>
    <dgm:cxn modelId="{1B1A271D-8D34-744B-BBD3-391FE49220F8}" type="presOf" srcId="{BF0658E0-506F-0240-95C0-3BA112C75964}" destId="{E958D7A5-0079-F346-BCF8-31776D7188CD}" srcOrd="0" destOrd="0" presId="urn:microsoft.com/office/officeart/2008/layout/LinedList"/>
    <dgm:cxn modelId="{00CA1A32-7D90-F94E-B2AD-357167D7C8DA}" type="presOf" srcId="{6F5D8F4A-4212-664E-AC36-4AFFE2106439}" destId="{690AF997-94B0-9042-A21B-4BFE81C2087F}" srcOrd="0" destOrd="0" presId="urn:microsoft.com/office/officeart/2008/layout/LinedList"/>
    <dgm:cxn modelId="{86F7CC67-38F6-7F4D-B899-D96458F50A02}" srcId="{643113D5-356F-7646-8D32-6E2429075E3B}" destId="{B647D442-AC8C-B146-B7CE-C50FFD75BC10}" srcOrd="4" destOrd="0" parTransId="{85CBA54C-763A-9748-BF53-729CAF4D16FD}" sibTransId="{071967BA-F203-1A4F-98D7-9FE330048296}"/>
    <dgm:cxn modelId="{92079482-3C64-1747-B818-9FD435E7C6F9}" srcId="{643113D5-356F-7646-8D32-6E2429075E3B}" destId="{9D257A94-5233-2145-8B45-318663A92DC1}" srcOrd="1" destOrd="0" parTransId="{3F51BA84-0F7F-8B4A-A5DE-47978DBC48FB}" sibTransId="{D963603A-B1A0-D346-AB45-1E4BD4646E11}"/>
    <dgm:cxn modelId="{3F747D97-CB1B-7A46-BCA0-CC4AA329113C}" type="presOf" srcId="{DF674D2B-5E55-3C48-9150-F6FA247226E0}" destId="{C3E8F87F-E5C6-1E4E-A94D-AC7572849A63}" srcOrd="0" destOrd="0" presId="urn:microsoft.com/office/officeart/2008/layout/LinedList"/>
    <dgm:cxn modelId="{BA043AA0-B6A4-6A42-8BE2-342CCAD5C990}" srcId="{643113D5-356F-7646-8D32-6E2429075E3B}" destId="{DF674D2B-5E55-3C48-9150-F6FA247226E0}" srcOrd="2" destOrd="0" parTransId="{3D94E3BB-2E84-2645-9BCF-417CE2169B86}" sibTransId="{050F5074-968E-E940-925C-37A571C372A8}"/>
    <dgm:cxn modelId="{61C2A5B0-C24A-F441-A6E1-45DB80589E3B}" type="presOf" srcId="{643113D5-356F-7646-8D32-6E2429075E3B}" destId="{4ACE44D7-121A-9D46-9D38-2CCE297E16A2}" srcOrd="0" destOrd="0" presId="urn:microsoft.com/office/officeart/2008/layout/LinedList"/>
    <dgm:cxn modelId="{D28A5BB3-3B67-1E45-B087-879B75174DDD}" type="presOf" srcId="{2F0F74EF-8D7E-6547-A559-DD4991B00817}" destId="{432C266A-622F-A249-87D8-4A3402E13FB5}" srcOrd="0" destOrd="0" presId="urn:microsoft.com/office/officeart/2008/layout/LinedList"/>
    <dgm:cxn modelId="{FE6ACEBA-AC4B-DB4A-B37A-983A7BA1DAF2}" type="presOf" srcId="{B647D442-AC8C-B146-B7CE-C50FFD75BC10}" destId="{03DE0565-A11F-7A4F-BD62-2D79063119B9}" srcOrd="0" destOrd="0" presId="urn:microsoft.com/office/officeart/2008/layout/LinedList"/>
    <dgm:cxn modelId="{1FEAEAC9-E5DE-5440-8140-D8B125CD6BE5}" type="presOf" srcId="{9D257A94-5233-2145-8B45-318663A92DC1}" destId="{FDB35B3A-6D22-3A40-BEC1-8A0F47D70889}" srcOrd="0" destOrd="0" presId="urn:microsoft.com/office/officeart/2008/layout/LinedList"/>
    <dgm:cxn modelId="{682E57E9-A1CD-D049-9D11-7253A7482C1B}" srcId="{643113D5-356F-7646-8D32-6E2429075E3B}" destId="{BF0658E0-506F-0240-95C0-3BA112C75964}" srcOrd="5" destOrd="0" parTransId="{346E34D4-142F-C540-864A-0A93C13A2970}" sibTransId="{BD8E56C7-9169-0549-BD4B-5655414347A8}"/>
    <dgm:cxn modelId="{C6E6A6D4-2CD0-7D43-A6B3-331AC2E6328B}" type="presParOf" srcId="{4ACE44D7-121A-9D46-9D38-2CCE297E16A2}" destId="{81C79256-963D-F540-9DE5-D4E49237384B}" srcOrd="0" destOrd="0" presId="urn:microsoft.com/office/officeart/2008/layout/LinedList"/>
    <dgm:cxn modelId="{5D37CF35-AF9A-F547-A4B1-DA6FF5E234CF}" type="presParOf" srcId="{4ACE44D7-121A-9D46-9D38-2CCE297E16A2}" destId="{534E0596-171A-A84C-9AAE-87CB8D6313FC}" srcOrd="1" destOrd="0" presId="urn:microsoft.com/office/officeart/2008/layout/LinedList"/>
    <dgm:cxn modelId="{8D073E2D-C234-2542-9B4D-DC2E0291BF3F}" type="presParOf" srcId="{534E0596-171A-A84C-9AAE-87CB8D6313FC}" destId="{432C266A-622F-A249-87D8-4A3402E13FB5}" srcOrd="0" destOrd="0" presId="urn:microsoft.com/office/officeart/2008/layout/LinedList"/>
    <dgm:cxn modelId="{C452773E-736C-054B-94E7-5FF12F1C0E78}" type="presParOf" srcId="{534E0596-171A-A84C-9AAE-87CB8D6313FC}" destId="{72953781-4936-0345-A394-C31589DFD9F9}" srcOrd="1" destOrd="0" presId="urn:microsoft.com/office/officeart/2008/layout/LinedList"/>
    <dgm:cxn modelId="{D96C8862-1D67-744E-84B5-C3F0BB6610AD}" type="presParOf" srcId="{4ACE44D7-121A-9D46-9D38-2CCE297E16A2}" destId="{72F34101-1624-274E-936E-8C070F3E033C}" srcOrd="2" destOrd="0" presId="urn:microsoft.com/office/officeart/2008/layout/LinedList"/>
    <dgm:cxn modelId="{173BD53C-BBAA-9148-98BE-173F1EA6332E}" type="presParOf" srcId="{4ACE44D7-121A-9D46-9D38-2CCE297E16A2}" destId="{B4B9B3FA-031F-9F4E-A4F3-3E240AD7295C}" srcOrd="3" destOrd="0" presId="urn:microsoft.com/office/officeart/2008/layout/LinedList"/>
    <dgm:cxn modelId="{2FCEBADF-8FE6-4F40-B43A-872991A80985}" type="presParOf" srcId="{B4B9B3FA-031F-9F4E-A4F3-3E240AD7295C}" destId="{FDB35B3A-6D22-3A40-BEC1-8A0F47D70889}" srcOrd="0" destOrd="0" presId="urn:microsoft.com/office/officeart/2008/layout/LinedList"/>
    <dgm:cxn modelId="{CD09FDFA-C5E5-CA40-B6B8-84C90539CB27}" type="presParOf" srcId="{B4B9B3FA-031F-9F4E-A4F3-3E240AD7295C}" destId="{F22F1B99-D610-CF44-ADD6-FB392F2E268B}" srcOrd="1" destOrd="0" presId="urn:microsoft.com/office/officeart/2008/layout/LinedList"/>
    <dgm:cxn modelId="{CBBB3F1F-B094-C44D-83E7-B75A418E6786}" type="presParOf" srcId="{4ACE44D7-121A-9D46-9D38-2CCE297E16A2}" destId="{EFE65FD8-9B31-814D-9EDC-62F828D45CF2}" srcOrd="4" destOrd="0" presId="urn:microsoft.com/office/officeart/2008/layout/LinedList"/>
    <dgm:cxn modelId="{17AEBD43-0833-5644-BBF1-4BA4B465D0EE}" type="presParOf" srcId="{4ACE44D7-121A-9D46-9D38-2CCE297E16A2}" destId="{43671B48-604E-DC49-98FB-800D9D962E07}" srcOrd="5" destOrd="0" presId="urn:microsoft.com/office/officeart/2008/layout/LinedList"/>
    <dgm:cxn modelId="{8F488CCA-85D9-5942-A8E6-9E1B51A58BF5}" type="presParOf" srcId="{43671B48-604E-DC49-98FB-800D9D962E07}" destId="{C3E8F87F-E5C6-1E4E-A94D-AC7572849A63}" srcOrd="0" destOrd="0" presId="urn:microsoft.com/office/officeart/2008/layout/LinedList"/>
    <dgm:cxn modelId="{7F09E9CE-4210-5B4E-A5FD-964566927DD2}" type="presParOf" srcId="{43671B48-604E-DC49-98FB-800D9D962E07}" destId="{7A5E0F8D-DED5-2548-AC70-7FEF088642C7}" srcOrd="1" destOrd="0" presId="urn:microsoft.com/office/officeart/2008/layout/LinedList"/>
    <dgm:cxn modelId="{77BE97F9-F991-234C-9693-272932ADFEA5}" type="presParOf" srcId="{4ACE44D7-121A-9D46-9D38-2CCE297E16A2}" destId="{DA3EBC1A-8BE6-0C4E-B12A-E991A8EF422B}" srcOrd="6" destOrd="0" presId="urn:microsoft.com/office/officeart/2008/layout/LinedList"/>
    <dgm:cxn modelId="{485B5187-033A-264D-8C6C-2E6714B42554}" type="presParOf" srcId="{4ACE44D7-121A-9D46-9D38-2CCE297E16A2}" destId="{8B514A6F-817C-3D40-8216-CD527BDFA11F}" srcOrd="7" destOrd="0" presId="urn:microsoft.com/office/officeart/2008/layout/LinedList"/>
    <dgm:cxn modelId="{021E0803-8D09-3F45-A84D-C171995EAEFF}" type="presParOf" srcId="{8B514A6F-817C-3D40-8216-CD527BDFA11F}" destId="{690AF997-94B0-9042-A21B-4BFE81C2087F}" srcOrd="0" destOrd="0" presId="urn:microsoft.com/office/officeart/2008/layout/LinedList"/>
    <dgm:cxn modelId="{6C8E1C87-9692-5E45-80D3-5A292FC2DA8C}" type="presParOf" srcId="{8B514A6F-817C-3D40-8216-CD527BDFA11F}" destId="{273561F6-F2FF-DB41-AD91-52C11E87986C}" srcOrd="1" destOrd="0" presId="urn:microsoft.com/office/officeart/2008/layout/LinedList"/>
    <dgm:cxn modelId="{BD6F6A51-F0F4-2241-B988-5318BE062C53}" type="presParOf" srcId="{4ACE44D7-121A-9D46-9D38-2CCE297E16A2}" destId="{520A8EA6-0B2B-D544-9115-D4F3E4FEC579}" srcOrd="8" destOrd="0" presId="urn:microsoft.com/office/officeart/2008/layout/LinedList"/>
    <dgm:cxn modelId="{053ABF7A-7418-A74E-8A74-3E1B4910453B}" type="presParOf" srcId="{4ACE44D7-121A-9D46-9D38-2CCE297E16A2}" destId="{8F29C9E5-C366-8D47-B0A5-6CC7AFCECBE4}" srcOrd="9" destOrd="0" presId="urn:microsoft.com/office/officeart/2008/layout/LinedList"/>
    <dgm:cxn modelId="{864A00FC-BEE0-3E46-8E1C-9A49295A4011}" type="presParOf" srcId="{8F29C9E5-C366-8D47-B0A5-6CC7AFCECBE4}" destId="{03DE0565-A11F-7A4F-BD62-2D79063119B9}" srcOrd="0" destOrd="0" presId="urn:microsoft.com/office/officeart/2008/layout/LinedList"/>
    <dgm:cxn modelId="{DAD3DABD-C528-3E42-BD5D-AAD5288A3CB8}" type="presParOf" srcId="{8F29C9E5-C366-8D47-B0A5-6CC7AFCECBE4}" destId="{8F1EDAAC-DF62-E744-923F-59CB01C0C89E}" srcOrd="1" destOrd="0" presId="urn:microsoft.com/office/officeart/2008/layout/LinedList"/>
    <dgm:cxn modelId="{C3F22FB7-1BC8-A54F-916D-5A85245AA82C}" type="presParOf" srcId="{4ACE44D7-121A-9D46-9D38-2CCE297E16A2}" destId="{271F92AB-B115-BC4E-8E74-E3551E40A94A}" srcOrd="10" destOrd="0" presId="urn:microsoft.com/office/officeart/2008/layout/LinedList"/>
    <dgm:cxn modelId="{940892E4-4B6F-3A4E-B536-80DB6112659B}" type="presParOf" srcId="{4ACE44D7-121A-9D46-9D38-2CCE297E16A2}" destId="{D51B1821-11D9-094A-9300-3405A1D720A4}" srcOrd="11" destOrd="0" presId="urn:microsoft.com/office/officeart/2008/layout/LinedList"/>
    <dgm:cxn modelId="{01D50AC4-7262-8444-A4C6-9F8E00965BDE}" type="presParOf" srcId="{D51B1821-11D9-094A-9300-3405A1D720A4}" destId="{E958D7A5-0079-F346-BCF8-31776D7188CD}" srcOrd="0" destOrd="0" presId="urn:microsoft.com/office/officeart/2008/layout/LinedList"/>
    <dgm:cxn modelId="{201211D4-4133-734F-B82B-57BB2D771CDC}" type="presParOf" srcId="{D51B1821-11D9-094A-9300-3405A1D720A4}" destId="{93598BF5-8D04-4343-A877-192F3B82C60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963AE8A0-636C-6F40-A231-A540FBAB64BF}" type="doc">
      <dgm:prSet loTypeId="urn:microsoft.com/office/officeart/2005/8/layout/cycle1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FC630943-BF33-874D-8379-9FD78ACC6B0D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m:oMathPara>
              </a14:m>
              <a:endParaRPr lang="en-US" sz="2800" dirty="0"/>
            </a:p>
          </dgm:t>
        </dgm:pt>
      </mc:Choice>
      <mc:Fallback xmlns="">
        <dgm:pt modelId="{FC630943-BF33-874D-8379-9FD78ACC6B0D}">
          <dgm:prSet phldrT="[Text]" custT="1"/>
          <dgm:spPr/>
          <dgm:t>
            <a:bodyPr/>
            <a:lstStyle/>
            <a:p>
              <a:pPr/>
              <a:r>
                <a:rPr lang="en-US" sz="2800" b="0" i="0">
                  <a:latin typeface="Cambria Math" panose="02040503050406030204" pitchFamily="18" charset="0"/>
                </a:rPr>
                <a:t>𝑆_2,𝐶_2</a:t>
              </a:r>
              <a:endParaRPr lang="en-US" sz="2800" dirty="0"/>
            </a:p>
          </dgm:t>
        </dgm:pt>
      </mc:Fallback>
    </mc:AlternateContent>
    <dgm:pt modelId="{50F69DC9-2482-C24B-A0B4-C3CA1293E63C}" type="parTrans" cxnId="{4FD6390D-C079-9C4B-BC16-3E63147AD2BC}">
      <dgm:prSet/>
      <dgm:spPr/>
      <dgm:t>
        <a:bodyPr/>
        <a:lstStyle/>
        <a:p>
          <a:endParaRPr lang="en-US" sz="600"/>
        </a:p>
      </dgm:t>
    </dgm:pt>
    <dgm:pt modelId="{5E1B140D-3CF2-8845-BDE1-9EDD53FB968A}" type="sibTrans" cxnId="{4FD6390D-C079-9C4B-BC16-3E63147AD2BC}">
      <dgm:prSet/>
      <dgm:spPr/>
      <dgm:t>
        <a:bodyPr/>
        <a:lstStyle/>
        <a:p>
          <a:endParaRPr lang="en-US" sz="1050"/>
        </a:p>
      </dgm:t>
    </dgm:pt>
    <mc:AlternateContent xmlns:mc="http://schemas.openxmlformats.org/markup-compatibility/2006" xmlns:a14="http://schemas.microsoft.com/office/drawing/2010/main">
      <mc:Choice Requires="a14">
        <dgm:pt modelId="{7FF8EE58-9852-4041-AC63-DEFAF8E58E10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m:oMathPara>
              </a14:m>
              <a:endParaRPr lang="en-US" sz="2800" dirty="0"/>
            </a:p>
          </dgm:t>
        </dgm:pt>
      </mc:Choice>
      <mc:Fallback xmlns="">
        <dgm:pt modelId="{7FF8EE58-9852-4041-AC63-DEFAF8E58E10}">
          <dgm:prSet phldrT="[Text]" custT="1"/>
          <dgm:spPr/>
          <dgm:t>
            <a:bodyPr/>
            <a:lstStyle/>
            <a:p>
              <a:pPr/>
              <a:r>
                <a:rPr lang="en-US" sz="2800" b="0" i="0">
                  <a:latin typeface="Cambria Math" panose="02040503050406030204" pitchFamily="18" charset="0"/>
                </a:rPr>
                <a:t>𝑆_1,𝐶_1</a:t>
              </a:r>
              <a:endParaRPr lang="en-US" sz="2800" dirty="0"/>
            </a:p>
          </dgm:t>
        </dgm:pt>
      </mc:Fallback>
    </mc:AlternateContent>
    <dgm:pt modelId="{A3B26477-699D-A843-9EBC-C00F81BCD220}" type="parTrans" cxnId="{25C757CD-0610-4E44-9C2F-86DE5C7AC524}">
      <dgm:prSet/>
      <dgm:spPr/>
      <dgm:t>
        <a:bodyPr/>
        <a:lstStyle/>
        <a:p>
          <a:endParaRPr lang="en-US" sz="600"/>
        </a:p>
      </dgm:t>
    </dgm:pt>
    <dgm:pt modelId="{D60E983E-7010-1945-A14B-A0200A9213D0}" type="sibTrans" cxnId="{25C757CD-0610-4E44-9C2F-86DE5C7AC524}">
      <dgm:prSet/>
      <dgm:spPr/>
      <dgm:t>
        <a:bodyPr/>
        <a:lstStyle/>
        <a:p>
          <a:endParaRPr lang="en-US" sz="1050"/>
        </a:p>
      </dgm:t>
    </dgm:pt>
    <dgm:pt modelId="{0C7270CB-F127-E84D-A592-C3939AF4F950}" type="pres">
      <dgm:prSet presAssocID="{963AE8A0-636C-6F40-A231-A540FBAB64BF}" presName="cycle" presStyleCnt="0">
        <dgm:presLayoutVars>
          <dgm:dir/>
          <dgm:resizeHandles val="exact"/>
        </dgm:presLayoutVars>
      </dgm:prSet>
      <dgm:spPr/>
    </dgm:pt>
    <dgm:pt modelId="{B59D4791-D51D-B94F-B187-59F56495BB3E}" type="pres">
      <dgm:prSet presAssocID="{FC630943-BF33-874D-8379-9FD78ACC6B0D}" presName="dummy" presStyleCnt="0"/>
      <dgm:spPr/>
    </dgm:pt>
    <dgm:pt modelId="{B47BB0A1-1AA8-904E-9CCF-E9244BDC7974}" type="pres">
      <dgm:prSet presAssocID="{FC630943-BF33-874D-8379-9FD78ACC6B0D}" presName="node" presStyleLbl="revTx" presStyleIdx="0" presStyleCnt="2">
        <dgm:presLayoutVars>
          <dgm:bulletEnabled val="1"/>
        </dgm:presLayoutVars>
      </dgm:prSet>
      <dgm:spPr/>
    </dgm:pt>
    <dgm:pt modelId="{8B4450F9-B500-FB4F-A0C0-B66F277063F7}" type="pres">
      <dgm:prSet presAssocID="{5E1B140D-3CF2-8845-BDE1-9EDD53FB968A}" presName="sibTrans" presStyleLbl="node1" presStyleIdx="0" presStyleCnt="2"/>
      <dgm:spPr/>
    </dgm:pt>
    <dgm:pt modelId="{93E99AC9-36B9-AF47-852A-8399AA3D53EC}" type="pres">
      <dgm:prSet presAssocID="{7FF8EE58-9852-4041-AC63-DEFAF8E58E10}" presName="dummy" presStyleCnt="0"/>
      <dgm:spPr/>
    </dgm:pt>
    <dgm:pt modelId="{5EC24E99-EDF5-8B4A-8CBE-27FB67360529}" type="pres">
      <dgm:prSet presAssocID="{7FF8EE58-9852-4041-AC63-DEFAF8E58E10}" presName="node" presStyleLbl="revTx" presStyleIdx="1" presStyleCnt="2">
        <dgm:presLayoutVars>
          <dgm:bulletEnabled val="1"/>
        </dgm:presLayoutVars>
      </dgm:prSet>
      <dgm:spPr/>
    </dgm:pt>
    <dgm:pt modelId="{0A8791FA-A128-594F-8F5B-0D3C39E3FEEF}" type="pres">
      <dgm:prSet presAssocID="{D60E983E-7010-1945-A14B-A0200A9213D0}" presName="sibTrans" presStyleLbl="node1" presStyleIdx="1" presStyleCnt="2"/>
      <dgm:spPr/>
    </dgm:pt>
  </dgm:ptLst>
  <dgm:cxnLst>
    <dgm:cxn modelId="{4FD6390D-C079-9C4B-BC16-3E63147AD2BC}" srcId="{963AE8A0-636C-6F40-A231-A540FBAB64BF}" destId="{FC630943-BF33-874D-8379-9FD78ACC6B0D}" srcOrd="0" destOrd="0" parTransId="{50F69DC9-2482-C24B-A0B4-C3CA1293E63C}" sibTransId="{5E1B140D-3CF2-8845-BDE1-9EDD53FB968A}"/>
    <dgm:cxn modelId="{74E21F39-245E-DF42-B1A5-8342380412E4}" type="presOf" srcId="{7FF8EE58-9852-4041-AC63-DEFAF8E58E10}" destId="{5EC24E99-EDF5-8B4A-8CBE-27FB67360529}" srcOrd="0" destOrd="0" presId="urn:microsoft.com/office/officeart/2005/8/layout/cycle1"/>
    <dgm:cxn modelId="{4D760A60-BEAC-AE40-920C-247B0D22DB56}" type="presOf" srcId="{5E1B140D-3CF2-8845-BDE1-9EDD53FB968A}" destId="{8B4450F9-B500-FB4F-A0C0-B66F277063F7}" srcOrd="0" destOrd="0" presId="urn:microsoft.com/office/officeart/2005/8/layout/cycle1"/>
    <dgm:cxn modelId="{DFF3E991-CE9C-E347-B6DE-CE7C07809A41}" type="presOf" srcId="{963AE8A0-636C-6F40-A231-A540FBAB64BF}" destId="{0C7270CB-F127-E84D-A592-C3939AF4F950}" srcOrd="0" destOrd="0" presId="urn:microsoft.com/office/officeart/2005/8/layout/cycle1"/>
    <dgm:cxn modelId="{617DD1B7-8A68-0B44-894D-87E14964D072}" type="presOf" srcId="{D60E983E-7010-1945-A14B-A0200A9213D0}" destId="{0A8791FA-A128-594F-8F5B-0D3C39E3FEEF}" srcOrd="0" destOrd="0" presId="urn:microsoft.com/office/officeart/2005/8/layout/cycle1"/>
    <dgm:cxn modelId="{25C757CD-0610-4E44-9C2F-86DE5C7AC524}" srcId="{963AE8A0-636C-6F40-A231-A540FBAB64BF}" destId="{7FF8EE58-9852-4041-AC63-DEFAF8E58E10}" srcOrd="1" destOrd="0" parTransId="{A3B26477-699D-A843-9EBC-C00F81BCD220}" sibTransId="{D60E983E-7010-1945-A14B-A0200A9213D0}"/>
    <dgm:cxn modelId="{619FB0D9-9A68-264D-9618-D4DBF8A2E8B9}" type="presOf" srcId="{FC630943-BF33-874D-8379-9FD78ACC6B0D}" destId="{B47BB0A1-1AA8-904E-9CCF-E9244BDC7974}" srcOrd="0" destOrd="0" presId="urn:microsoft.com/office/officeart/2005/8/layout/cycle1"/>
    <dgm:cxn modelId="{37BE77B4-99EF-D44E-847B-2A7B6BE5BCB2}" type="presParOf" srcId="{0C7270CB-F127-E84D-A592-C3939AF4F950}" destId="{B59D4791-D51D-B94F-B187-59F56495BB3E}" srcOrd="0" destOrd="0" presId="urn:microsoft.com/office/officeart/2005/8/layout/cycle1"/>
    <dgm:cxn modelId="{73098EFF-6585-6249-80B8-6C0D8FAB185B}" type="presParOf" srcId="{0C7270CB-F127-E84D-A592-C3939AF4F950}" destId="{B47BB0A1-1AA8-904E-9CCF-E9244BDC7974}" srcOrd="1" destOrd="0" presId="urn:microsoft.com/office/officeart/2005/8/layout/cycle1"/>
    <dgm:cxn modelId="{D3322AD7-F82E-B14F-9B01-8A0211F0C16A}" type="presParOf" srcId="{0C7270CB-F127-E84D-A592-C3939AF4F950}" destId="{8B4450F9-B500-FB4F-A0C0-B66F277063F7}" srcOrd="2" destOrd="0" presId="urn:microsoft.com/office/officeart/2005/8/layout/cycle1"/>
    <dgm:cxn modelId="{8A5F49EA-51ED-4C46-8B67-3A1F63024DD5}" type="presParOf" srcId="{0C7270CB-F127-E84D-A592-C3939AF4F950}" destId="{93E99AC9-36B9-AF47-852A-8399AA3D53EC}" srcOrd="3" destOrd="0" presId="urn:microsoft.com/office/officeart/2005/8/layout/cycle1"/>
    <dgm:cxn modelId="{6B5E1536-E0C3-3048-A0F3-766D6C399067}" type="presParOf" srcId="{0C7270CB-F127-E84D-A592-C3939AF4F950}" destId="{5EC24E99-EDF5-8B4A-8CBE-27FB67360529}" srcOrd="4" destOrd="0" presId="urn:microsoft.com/office/officeart/2005/8/layout/cycle1"/>
    <dgm:cxn modelId="{39A940A8-644E-8D49-A95F-CB055326E0F0}" type="presParOf" srcId="{0C7270CB-F127-E84D-A592-C3939AF4F950}" destId="{0A8791FA-A128-594F-8F5B-0D3C39E3FEEF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963AE8A0-636C-6F40-A231-A540FBAB64BF}" type="doc">
      <dgm:prSet loTypeId="urn:microsoft.com/office/officeart/2005/8/layout/cycle1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C630943-BF33-874D-8379-9FD78ACC6B0D}">
      <dgm:prSet phldrT="[Text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50F69DC9-2482-C24B-A0B4-C3CA1293E63C}" type="parTrans" cxnId="{4FD6390D-C079-9C4B-BC16-3E63147AD2BC}">
      <dgm:prSet/>
      <dgm:spPr/>
      <dgm:t>
        <a:bodyPr/>
        <a:lstStyle/>
        <a:p>
          <a:endParaRPr lang="en-US" sz="600"/>
        </a:p>
      </dgm:t>
    </dgm:pt>
    <dgm:pt modelId="{5E1B140D-3CF2-8845-BDE1-9EDD53FB968A}" type="sibTrans" cxnId="{4FD6390D-C079-9C4B-BC16-3E63147AD2BC}">
      <dgm:prSet/>
      <dgm:spPr/>
      <dgm:t>
        <a:bodyPr/>
        <a:lstStyle/>
        <a:p>
          <a:endParaRPr lang="en-US" sz="1050"/>
        </a:p>
      </dgm:t>
    </dgm:pt>
    <dgm:pt modelId="{7FF8EE58-9852-4041-AC63-DEFAF8E58E10}">
      <dgm:prSet phldrT="[Text]" custT="1"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A3B26477-699D-A843-9EBC-C00F81BCD220}" type="parTrans" cxnId="{25C757CD-0610-4E44-9C2F-86DE5C7AC524}">
      <dgm:prSet/>
      <dgm:spPr/>
      <dgm:t>
        <a:bodyPr/>
        <a:lstStyle/>
        <a:p>
          <a:endParaRPr lang="en-US" sz="600"/>
        </a:p>
      </dgm:t>
    </dgm:pt>
    <dgm:pt modelId="{D60E983E-7010-1945-A14B-A0200A9213D0}" type="sibTrans" cxnId="{25C757CD-0610-4E44-9C2F-86DE5C7AC524}">
      <dgm:prSet/>
      <dgm:spPr/>
      <dgm:t>
        <a:bodyPr/>
        <a:lstStyle/>
        <a:p>
          <a:endParaRPr lang="en-US" sz="1050"/>
        </a:p>
      </dgm:t>
    </dgm:pt>
    <dgm:pt modelId="{0C7270CB-F127-E84D-A592-C3939AF4F950}" type="pres">
      <dgm:prSet presAssocID="{963AE8A0-636C-6F40-A231-A540FBAB64BF}" presName="cycle" presStyleCnt="0">
        <dgm:presLayoutVars>
          <dgm:dir/>
          <dgm:resizeHandles val="exact"/>
        </dgm:presLayoutVars>
      </dgm:prSet>
      <dgm:spPr/>
    </dgm:pt>
    <dgm:pt modelId="{B59D4791-D51D-B94F-B187-59F56495BB3E}" type="pres">
      <dgm:prSet presAssocID="{FC630943-BF33-874D-8379-9FD78ACC6B0D}" presName="dummy" presStyleCnt="0"/>
      <dgm:spPr/>
    </dgm:pt>
    <dgm:pt modelId="{B47BB0A1-1AA8-904E-9CCF-E9244BDC7974}" type="pres">
      <dgm:prSet presAssocID="{FC630943-BF33-874D-8379-9FD78ACC6B0D}" presName="node" presStyleLbl="revTx" presStyleIdx="0" presStyleCnt="2">
        <dgm:presLayoutVars>
          <dgm:bulletEnabled val="1"/>
        </dgm:presLayoutVars>
      </dgm:prSet>
      <dgm:spPr/>
    </dgm:pt>
    <dgm:pt modelId="{8B4450F9-B500-FB4F-A0C0-B66F277063F7}" type="pres">
      <dgm:prSet presAssocID="{5E1B140D-3CF2-8845-BDE1-9EDD53FB968A}" presName="sibTrans" presStyleLbl="node1" presStyleIdx="0" presStyleCnt="2"/>
      <dgm:spPr/>
    </dgm:pt>
    <dgm:pt modelId="{93E99AC9-36B9-AF47-852A-8399AA3D53EC}" type="pres">
      <dgm:prSet presAssocID="{7FF8EE58-9852-4041-AC63-DEFAF8E58E10}" presName="dummy" presStyleCnt="0"/>
      <dgm:spPr/>
    </dgm:pt>
    <dgm:pt modelId="{5EC24E99-EDF5-8B4A-8CBE-27FB67360529}" type="pres">
      <dgm:prSet presAssocID="{7FF8EE58-9852-4041-AC63-DEFAF8E58E10}" presName="node" presStyleLbl="revTx" presStyleIdx="1" presStyleCnt="2">
        <dgm:presLayoutVars>
          <dgm:bulletEnabled val="1"/>
        </dgm:presLayoutVars>
      </dgm:prSet>
      <dgm:spPr/>
    </dgm:pt>
    <dgm:pt modelId="{0A8791FA-A128-594F-8F5B-0D3C39E3FEEF}" type="pres">
      <dgm:prSet presAssocID="{D60E983E-7010-1945-A14B-A0200A9213D0}" presName="sibTrans" presStyleLbl="node1" presStyleIdx="1" presStyleCnt="2"/>
      <dgm:spPr/>
    </dgm:pt>
  </dgm:ptLst>
  <dgm:cxnLst>
    <dgm:cxn modelId="{4FD6390D-C079-9C4B-BC16-3E63147AD2BC}" srcId="{963AE8A0-636C-6F40-A231-A540FBAB64BF}" destId="{FC630943-BF33-874D-8379-9FD78ACC6B0D}" srcOrd="0" destOrd="0" parTransId="{50F69DC9-2482-C24B-A0B4-C3CA1293E63C}" sibTransId="{5E1B140D-3CF2-8845-BDE1-9EDD53FB968A}"/>
    <dgm:cxn modelId="{74E21F39-245E-DF42-B1A5-8342380412E4}" type="presOf" srcId="{7FF8EE58-9852-4041-AC63-DEFAF8E58E10}" destId="{5EC24E99-EDF5-8B4A-8CBE-27FB67360529}" srcOrd="0" destOrd="0" presId="urn:microsoft.com/office/officeart/2005/8/layout/cycle1"/>
    <dgm:cxn modelId="{4D760A60-BEAC-AE40-920C-247B0D22DB56}" type="presOf" srcId="{5E1B140D-3CF2-8845-BDE1-9EDD53FB968A}" destId="{8B4450F9-B500-FB4F-A0C0-B66F277063F7}" srcOrd="0" destOrd="0" presId="urn:microsoft.com/office/officeart/2005/8/layout/cycle1"/>
    <dgm:cxn modelId="{DFF3E991-CE9C-E347-B6DE-CE7C07809A41}" type="presOf" srcId="{963AE8A0-636C-6F40-A231-A540FBAB64BF}" destId="{0C7270CB-F127-E84D-A592-C3939AF4F950}" srcOrd="0" destOrd="0" presId="urn:microsoft.com/office/officeart/2005/8/layout/cycle1"/>
    <dgm:cxn modelId="{617DD1B7-8A68-0B44-894D-87E14964D072}" type="presOf" srcId="{D60E983E-7010-1945-A14B-A0200A9213D0}" destId="{0A8791FA-A128-594F-8F5B-0D3C39E3FEEF}" srcOrd="0" destOrd="0" presId="urn:microsoft.com/office/officeart/2005/8/layout/cycle1"/>
    <dgm:cxn modelId="{25C757CD-0610-4E44-9C2F-86DE5C7AC524}" srcId="{963AE8A0-636C-6F40-A231-A540FBAB64BF}" destId="{7FF8EE58-9852-4041-AC63-DEFAF8E58E10}" srcOrd="1" destOrd="0" parTransId="{A3B26477-699D-A843-9EBC-C00F81BCD220}" sibTransId="{D60E983E-7010-1945-A14B-A0200A9213D0}"/>
    <dgm:cxn modelId="{619FB0D9-9A68-264D-9618-D4DBF8A2E8B9}" type="presOf" srcId="{FC630943-BF33-874D-8379-9FD78ACC6B0D}" destId="{B47BB0A1-1AA8-904E-9CCF-E9244BDC7974}" srcOrd="0" destOrd="0" presId="urn:microsoft.com/office/officeart/2005/8/layout/cycle1"/>
    <dgm:cxn modelId="{37BE77B4-99EF-D44E-847B-2A7B6BE5BCB2}" type="presParOf" srcId="{0C7270CB-F127-E84D-A592-C3939AF4F950}" destId="{B59D4791-D51D-B94F-B187-59F56495BB3E}" srcOrd="0" destOrd="0" presId="urn:microsoft.com/office/officeart/2005/8/layout/cycle1"/>
    <dgm:cxn modelId="{73098EFF-6585-6249-80B8-6C0D8FAB185B}" type="presParOf" srcId="{0C7270CB-F127-E84D-A592-C3939AF4F950}" destId="{B47BB0A1-1AA8-904E-9CCF-E9244BDC7974}" srcOrd="1" destOrd="0" presId="urn:microsoft.com/office/officeart/2005/8/layout/cycle1"/>
    <dgm:cxn modelId="{D3322AD7-F82E-B14F-9B01-8A0211F0C16A}" type="presParOf" srcId="{0C7270CB-F127-E84D-A592-C3939AF4F950}" destId="{8B4450F9-B500-FB4F-A0C0-B66F277063F7}" srcOrd="2" destOrd="0" presId="urn:microsoft.com/office/officeart/2005/8/layout/cycle1"/>
    <dgm:cxn modelId="{8A5F49EA-51ED-4C46-8B67-3A1F63024DD5}" type="presParOf" srcId="{0C7270CB-F127-E84D-A592-C3939AF4F950}" destId="{93E99AC9-36B9-AF47-852A-8399AA3D53EC}" srcOrd="3" destOrd="0" presId="urn:microsoft.com/office/officeart/2005/8/layout/cycle1"/>
    <dgm:cxn modelId="{6B5E1536-E0C3-3048-A0F3-766D6C399067}" type="presParOf" srcId="{0C7270CB-F127-E84D-A592-C3939AF4F950}" destId="{5EC24E99-EDF5-8B4A-8CBE-27FB67360529}" srcOrd="4" destOrd="0" presId="urn:microsoft.com/office/officeart/2005/8/layout/cycle1"/>
    <dgm:cxn modelId="{39A940A8-644E-8D49-A95F-CB055326E0F0}" type="presParOf" srcId="{0C7270CB-F127-E84D-A592-C3939AF4F950}" destId="{0A8791FA-A128-594F-8F5B-0D3C39E3FEEF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963AE8A0-636C-6F40-A231-A540FBAB64BF}" type="doc">
      <dgm:prSet loTypeId="urn:microsoft.com/office/officeart/2005/8/layout/cycle1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FC630943-BF33-874D-8379-9FD78ACC6B0D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m:oMathPara>
              </a14:m>
              <a:endParaRPr lang="en-US" sz="2800" dirty="0"/>
            </a:p>
          </dgm:t>
        </dgm:pt>
      </mc:Choice>
      <mc:Fallback xmlns="">
        <dgm:pt modelId="{FC630943-BF33-874D-8379-9FD78ACC6B0D}">
          <dgm:prSet phldrT="[Text]" custT="1"/>
          <dgm:spPr/>
          <dgm:t>
            <a:bodyPr/>
            <a:lstStyle/>
            <a:p>
              <a:pPr/>
              <a:r>
                <a:rPr lang="en-US" sz="2800" b="0" i="0">
                  <a:latin typeface="Cambria Math" panose="02040503050406030204" pitchFamily="18" charset="0"/>
                </a:rPr>
                <a:t>𝑆_2,𝐶_2</a:t>
              </a:r>
              <a:endParaRPr lang="en-US" sz="2800" dirty="0"/>
            </a:p>
          </dgm:t>
        </dgm:pt>
      </mc:Fallback>
    </mc:AlternateContent>
    <dgm:pt modelId="{50F69DC9-2482-C24B-A0B4-C3CA1293E63C}" type="parTrans" cxnId="{4FD6390D-C079-9C4B-BC16-3E63147AD2BC}">
      <dgm:prSet/>
      <dgm:spPr/>
      <dgm:t>
        <a:bodyPr/>
        <a:lstStyle/>
        <a:p>
          <a:endParaRPr lang="en-US" sz="600"/>
        </a:p>
      </dgm:t>
    </dgm:pt>
    <dgm:pt modelId="{5E1B140D-3CF2-8845-BDE1-9EDD53FB968A}" type="sibTrans" cxnId="{4FD6390D-C079-9C4B-BC16-3E63147AD2BC}">
      <dgm:prSet/>
      <dgm:spPr/>
      <dgm:t>
        <a:bodyPr/>
        <a:lstStyle/>
        <a:p>
          <a:endParaRPr lang="en-US" sz="1050"/>
        </a:p>
      </dgm:t>
    </dgm:pt>
    <mc:AlternateContent xmlns:mc="http://schemas.openxmlformats.org/markup-compatibility/2006" xmlns:a14="http://schemas.microsoft.com/office/drawing/2010/main">
      <mc:Choice Requires="a14">
        <dgm:pt modelId="{7FF8EE58-9852-4041-AC63-DEFAF8E58E10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m:oMathPara>
              </a14:m>
              <a:endParaRPr lang="en-US" sz="2800" dirty="0"/>
            </a:p>
          </dgm:t>
        </dgm:pt>
      </mc:Choice>
      <mc:Fallback xmlns="">
        <dgm:pt modelId="{7FF8EE58-9852-4041-AC63-DEFAF8E58E10}">
          <dgm:prSet phldrT="[Text]" custT="1"/>
          <dgm:spPr/>
          <dgm:t>
            <a:bodyPr/>
            <a:lstStyle/>
            <a:p>
              <a:pPr/>
              <a:r>
                <a:rPr lang="en-US" sz="2800" b="0" i="0">
                  <a:latin typeface="Cambria Math" panose="02040503050406030204" pitchFamily="18" charset="0"/>
                </a:rPr>
                <a:t>𝑆_1,𝐶_1</a:t>
              </a:r>
              <a:endParaRPr lang="en-US" sz="2800" dirty="0"/>
            </a:p>
          </dgm:t>
        </dgm:pt>
      </mc:Fallback>
    </mc:AlternateContent>
    <dgm:pt modelId="{A3B26477-699D-A843-9EBC-C00F81BCD220}" type="parTrans" cxnId="{25C757CD-0610-4E44-9C2F-86DE5C7AC524}">
      <dgm:prSet/>
      <dgm:spPr/>
      <dgm:t>
        <a:bodyPr/>
        <a:lstStyle/>
        <a:p>
          <a:endParaRPr lang="en-US" sz="600"/>
        </a:p>
      </dgm:t>
    </dgm:pt>
    <dgm:pt modelId="{D60E983E-7010-1945-A14B-A0200A9213D0}" type="sibTrans" cxnId="{25C757CD-0610-4E44-9C2F-86DE5C7AC524}">
      <dgm:prSet/>
      <dgm:spPr/>
      <dgm:t>
        <a:bodyPr/>
        <a:lstStyle/>
        <a:p>
          <a:endParaRPr lang="en-US" sz="1050"/>
        </a:p>
      </dgm:t>
    </dgm:pt>
    <dgm:pt modelId="{0C7270CB-F127-E84D-A592-C3939AF4F950}" type="pres">
      <dgm:prSet presAssocID="{963AE8A0-636C-6F40-A231-A540FBAB64BF}" presName="cycle" presStyleCnt="0">
        <dgm:presLayoutVars>
          <dgm:dir/>
          <dgm:resizeHandles val="exact"/>
        </dgm:presLayoutVars>
      </dgm:prSet>
      <dgm:spPr/>
    </dgm:pt>
    <dgm:pt modelId="{B59D4791-D51D-B94F-B187-59F56495BB3E}" type="pres">
      <dgm:prSet presAssocID="{FC630943-BF33-874D-8379-9FD78ACC6B0D}" presName="dummy" presStyleCnt="0"/>
      <dgm:spPr/>
    </dgm:pt>
    <dgm:pt modelId="{B47BB0A1-1AA8-904E-9CCF-E9244BDC7974}" type="pres">
      <dgm:prSet presAssocID="{FC630943-BF33-874D-8379-9FD78ACC6B0D}" presName="node" presStyleLbl="revTx" presStyleIdx="0" presStyleCnt="2">
        <dgm:presLayoutVars>
          <dgm:bulletEnabled val="1"/>
        </dgm:presLayoutVars>
      </dgm:prSet>
      <dgm:spPr/>
    </dgm:pt>
    <dgm:pt modelId="{8B4450F9-B500-FB4F-A0C0-B66F277063F7}" type="pres">
      <dgm:prSet presAssocID="{5E1B140D-3CF2-8845-BDE1-9EDD53FB968A}" presName="sibTrans" presStyleLbl="node1" presStyleIdx="0" presStyleCnt="2"/>
      <dgm:spPr/>
    </dgm:pt>
    <dgm:pt modelId="{93E99AC9-36B9-AF47-852A-8399AA3D53EC}" type="pres">
      <dgm:prSet presAssocID="{7FF8EE58-9852-4041-AC63-DEFAF8E58E10}" presName="dummy" presStyleCnt="0"/>
      <dgm:spPr/>
    </dgm:pt>
    <dgm:pt modelId="{5EC24E99-EDF5-8B4A-8CBE-27FB67360529}" type="pres">
      <dgm:prSet presAssocID="{7FF8EE58-9852-4041-AC63-DEFAF8E58E10}" presName="node" presStyleLbl="revTx" presStyleIdx="1" presStyleCnt="2">
        <dgm:presLayoutVars>
          <dgm:bulletEnabled val="1"/>
        </dgm:presLayoutVars>
      </dgm:prSet>
      <dgm:spPr/>
    </dgm:pt>
    <dgm:pt modelId="{0A8791FA-A128-594F-8F5B-0D3C39E3FEEF}" type="pres">
      <dgm:prSet presAssocID="{D60E983E-7010-1945-A14B-A0200A9213D0}" presName="sibTrans" presStyleLbl="node1" presStyleIdx="1" presStyleCnt="2"/>
      <dgm:spPr/>
    </dgm:pt>
  </dgm:ptLst>
  <dgm:cxnLst>
    <dgm:cxn modelId="{4FD6390D-C079-9C4B-BC16-3E63147AD2BC}" srcId="{963AE8A0-636C-6F40-A231-A540FBAB64BF}" destId="{FC630943-BF33-874D-8379-9FD78ACC6B0D}" srcOrd="0" destOrd="0" parTransId="{50F69DC9-2482-C24B-A0B4-C3CA1293E63C}" sibTransId="{5E1B140D-3CF2-8845-BDE1-9EDD53FB968A}"/>
    <dgm:cxn modelId="{74E21F39-245E-DF42-B1A5-8342380412E4}" type="presOf" srcId="{7FF8EE58-9852-4041-AC63-DEFAF8E58E10}" destId="{5EC24E99-EDF5-8B4A-8CBE-27FB67360529}" srcOrd="0" destOrd="0" presId="urn:microsoft.com/office/officeart/2005/8/layout/cycle1"/>
    <dgm:cxn modelId="{4D760A60-BEAC-AE40-920C-247B0D22DB56}" type="presOf" srcId="{5E1B140D-3CF2-8845-BDE1-9EDD53FB968A}" destId="{8B4450F9-B500-FB4F-A0C0-B66F277063F7}" srcOrd="0" destOrd="0" presId="urn:microsoft.com/office/officeart/2005/8/layout/cycle1"/>
    <dgm:cxn modelId="{DFF3E991-CE9C-E347-B6DE-CE7C07809A41}" type="presOf" srcId="{963AE8A0-636C-6F40-A231-A540FBAB64BF}" destId="{0C7270CB-F127-E84D-A592-C3939AF4F950}" srcOrd="0" destOrd="0" presId="urn:microsoft.com/office/officeart/2005/8/layout/cycle1"/>
    <dgm:cxn modelId="{617DD1B7-8A68-0B44-894D-87E14964D072}" type="presOf" srcId="{D60E983E-7010-1945-A14B-A0200A9213D0}" destId="{0A8791FA-A128-594F-8F5B-0D3C39E3FEEF}" srcOrd="0" destOrd="0" presId="urn:microsoft.com/office/officeart/2005/8/layout/cycle1"/>
    <dgm:cxn modelId="{25C757CD-0610-4E44-9C2F-86DE5C7AC524}" srcId="{963AE8A0-636C-6F40-A231-A540FBAB64BF}" destId="{7FF8EE58-9852-4041-AC63-DEFAF8E58E10}" srcOrd="1" destOrd="0" parTransId="{A3B26477-699D-A843-9EBC-C00F81BCD220}" sibTransId="{D60E983E-7010-1945-A14B-A0200A9213D0}"/>
    <dgm:cxn modelId="{619FB0D9-9A68-264D-9618-D4DBF8A2E8B9}" type="presOf" srcId="{FC630943-BF33-874D-8379-9FD78ACC6B0D}" destId="{B47BB0A1-1AA8-904E-9CCF-E9244BDC7974}" srcOrd="0" destOrd="0" presId="urn:microsoft.com/office/officeart/2005/8/layout/cycle1"/>
    <dgm:cxn modelId="{37BE77B4-99EF-D44E-847B-2A7B6BE5BCB2}" type="presParOf" srcId="{0C7270CB-F127-E84D-A592-C3939AF4F950}" destId="{B59D4791-D51D-B94F-B187-59F56495BB3E}" srcOrd="0" destOrd="0" presId="urn:microsoft.com/office/officeart/2005/8/layout/cycle1"/>
    <dgm:cxn modelId="{73098EFF-6585-6249-80B8-6C0D8FAB185B}" type="presParOf" srcId="{0C7270CB-F127-E84D-A592-C3939AF4F950}" destId="{B47BB0A1-1AA8-904E-9CCF-E9244BDC7974}" srcOrd="1" destOrd="0" presId="urn:microsoft.com/office/officeart/2005/8/layout/cycle1"/>
    <dgm:cxn modelId="{D3322AD7-F82E-B14F-9B01-8A0211F0C16A}" type="presParOf" srcId="{0C7270CB-F127-E84D-A592-C3939AF4F950}" destId="{8B4450F9-B500-FB4F-A0C0-B66F277063F7}" srcOrd="2" destOrd="0" presId="urn:microsoft.com/office/officeart/2005/8/layout/cycle1"/>
    <dgm:cxn modelId="{8A5F49EA-51ED-4C46-8B67-3A1F63024DD5}" type="presParOf" srcId="{0C7270CB-F127-E84D-A592-C3939AF4F950}" destId="{93E99AC9-36B9-AF47-852A-8399AA3D53EC}" srcOrd="3" destOrd="0" presId="urn:microsoft.com/office/officeart/2005/8/layout/cycle1"/>
    <dgm:cxn modelId="{6B5E1536-E0C3-3048-A0F3-766D6C399067}" type="presParOf" srcId="{0C7270CB-F127-E84D-A592-C3939AF4F950}" destId="{5EC24E99-EDF5-8B4A-8CBE-27FB67360529}" srcOrd="4" destOrd="0" presId="urn:microsoft.com/office/officeart/2005/8/layout/cycle1"/>
    <dgm:cxn modelId="{39A940A8-644E-8D49-A95F-CB055326E0F0}" type="presParOf" srcId="{0C7270CB-F127-E84D-A592-C3939AF4F950}" destId="{0A8791FA-A128-594F-8F5B-0D3C39E3FEEF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963AE8A0-636C-6F40-A231-A540FBAB64BF}" type="doc">
      <dgm:prSet loTypeId="urn:microsoft.com/office/officeart/2005/8/layout/cycle1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C630943-BF33-874D-8379-9FD78ACC6B0D}">
      <dgm:prSet phldrT="[Text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50F69DC9-2482-C24B-A0B4-C3CA1293E63C}" type="parTrans" cxnId="{4FD6390D-C079-9C4B-BC16-3E63147AD2BC}">
      <dgm:prSet/>
      <dgm:spPr/>
      <dgm:t>
        <a:bodyPr/>
        <a:lstStyle/>
        <a:p>
          <a:endParaRPr lang="en-US" sz="600"/>
        </a:p>
      </dgm:t>
    </dgm:pt>
    <dgm:pt modelId="{5E1B140D-3CF2-8845-BDE1-9EDD53FB968A}" type="sibTrans" cxnId="{4FD6390D-C079-9C4B-BC16-3E63147AD2BC}">
      <dgm:prSet/>
      <dgm:spPr/>
      <dgm:t>
        <a:bodyPr/>
        <a:lstStyle/>
        <a:p>
          <a:endParaRPr lang="en-US" sz="1050"/>
        </a:p>
      </dgm:t>
    </dgm:pt>
    <dgm:pt modelId="{7FF8EE58-9852-4041-AC63-DEFAF8E58E10}">
      <dgm:prSet phldrT="[Text]" custT="1"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A3B26477-699D-A843-9EBC-C00F81BCD220}" type="parTrans" cxnId="{25C757CD-0610-4E44-9C2F-86DE5C7AC524}">
      <dgm:prSet/>
      <dgm:spPr/>
      <dgm:t>
        <a:bodyPr/>
        <a:lstStyle/>
        <a:p>
          <a:endParaRPr lang="en-US" sz="600"/>
        </a:p>
      </dgm:t>
    </dgm:pt>
    <dgm:pt modelId="{D60E983E-7010-1945-A14B-A0200A9213D0}" type="sibTrans" cxnId="{25C757CD-0610-4E44-9C2F-86DE5C7AC524}">
      <dgm:prSet/>
      <dgm:spPr/>
      <dgm:t>
        <a:bodyPr/>
        <a:lstStyle/>
        <a:p>
          <a:endParaRPr lang="en-US" sz="1050"/>
        </a:p>
      </dgm:t>
    </dgm:pt>
    <dgm:pt modelId="{0C7270CB-F127-E84D-A592-C3939AF4F950}" type="pres">
      <dgm:prSet presAssocID="{963AE8A0-636C-6F40-A231-A540FBAB64BF}" presName="cycle" presStyleCnt="0">
        <dgm:presLayoutVars>
          <dgm:dir/>
          <dgm:resizeHandles val="exact"/>
        </dgm:presLayoutVars>
      </dgm:prSet>
      <dgm:spPr/>
    </dgm:pt>
    <dgm:pt modelId="{B59D4791-D51D-B94F-B187-59F56495BB3E}" type="pres">
      <dgm:prSet presAssocID="{FC630943-BF33-874D-8379-9FD78ACC6B0D}" presName="dummy" presStyleCnt="0"/>
      <dgm:spPr/>
    </dgm:pt>
    <dgm:pt modelId="{B47BB0A1-1AA8-904E-9CCF-E9244BDC7974}" type="pres">
      <dgm:prSet presAssocID="{FC630943-BF33-874D-8379-9FD78ACC6B0D}" presName="node" presStyleLbl="revTx" presStyleIdx="0" presStyleCnt="2">
        <dgm:presLayoutVars>
          <dgm:bulletEnabled val="1"/>
        </dgm:presLayoutVars>
      </dgm:prSet>
      <dgm:spPr/>
    </dgm:pt>
    <dgm:pt modelId="{8B4450F9-B500-FB4F-A0C0-B66F277063F7}" type="pres">
      <dgm:prSet presAssocID="{5E1B140D-3CF2-8845-BDE1-9EDD53FB968A}" presName="sibTrans" presStyleLbl="node1" presStyleIdx="0" presStyleCnt="2"/>
      <dgm:spPr/>
    </dgm:pt>
    <dgm:pt modelId="{93E99AC9-36B9-AF47-852A-8399AA3D53EC}" type="pres">
      <dgm:prSet presAssocID="{7FF8EE58-9852-4041-AC63-DEFAF8E58E10}" presName="dummy" presStyleCnt="0"/>
      <dgm:spPr/>
    </dgm:pt>
    <dgm:pt modelId="{5EC24E99-EDF5-8B4A-8CBE-27FB67360529}" type="pres">
      <dgm:prSet presAssocID="{7FF8EE58-9852-4041-AC63-DEFAF8E58E10}" presName="node" presStyleLbl="revTx" presStyleIdx="1" presStyleCnt="2">
        <dgm:presLayoutVars>
          <dgm:bulletEnabled val="1"/>
        </dgm:presLayoutVars>
      </dgm:prSet>
      <dgm:spPr/>
    </dgm:pt>
    <dgm:pt modelId="{0A8791FA-A128-594F-8F5B-0D3C39E3FEEF}" type="pres">
      <dgm:prSet presAssocID="{D60E983E-7010-1945-A14B-A0200A9213D0}" presName="sibTrans" presStyleLbl="node1" presStyleIdx="1" presStyleCnt="2"/>
      <dgm:spPr/>
    </dgm:pt>
  </dgm:ptLst>
  <dgm:cxnLst>
    <dgm:cxn modelId="{4FD6390D-C079-9C4B-BC16-3E63147AD2BC}" srcId="{963AE8A0-636C-6F40-A231-A540FBAB64BF}" destId="{FC630943-BF33-874D-8379-9FD78ACC6B0D}" srcOrd="0" destOrd="0" parTransId="{50F69DC9-2482-C24B-A0B4-C3CA1293E63C}" sibTransId="{5E1B140D-3CF2-8845-BDE1-9EDD53FB968A}"/>
    <dgm:cxn modelId="{74E21F39-245E-DF42-B1A5-8342380412E4}" type="presOf" srcId="{7FF8EE58-9852-4041-AC63-DEFAF8E58E10}" destId="{5EC24E99-EDF5-8B4A-8CBE-27FB67360529}" srcOrd="0" destOrd="0" presId="urn:microsoft.com/office/officeart/2005/8/layout/cycle1"/>
    <dgm:cxn modelId="{4D760A60-BEAC-AE40-920C-247B0D22DB56}" type="presOf" srcId="{5E1B140D-3CF2-8845-BDE1-9EDD53FB968A}" destId="{8B4450F9-B500-FB4F-A0C0-B66F277063F7}" srcOrd="0" destOrd="0" presId="urn:microsoft.com/office/officeart/2005/8/layout/cycle1"/>
    <dgm:cxn modelId="{DFF3E991-CE9C-E347-B6DE-CE7C07809A41}" type="presOf" srcId="{963AE8A0-636C-6F40-A231-A540FBAB64BF}" destId="{0C7270CB-F127-E84D-A592-C3939AF4F950}" srcOrd="0" destOrd="0" presId="urn:microsoft.com/office/officeart/2005/8/layout/cycle1"/>
    <dgm:cxn modelId="{617DD1B7-8A68-0B44-894D-87E14964D072}" type="presOf" srcId="{D60E983E-7010-1945-A14B-A0200A9213D0}" destId="{0A8791FA-A128-594F-8F5B-0D3C39E3FEEF}" srcOrd="0" destOrd="0" presId="urn:microsoft.com/office/officeart/2005/8/layout/cycle1"/>
    <dgm:cxn modelId="{25C757CD-0610-4E44-9C2F-86DE5C7AC524}" srcId="{963AE8A0-636C-6F40-A231-A540FBAB64BF}" destId="{7FF8EE58-9852-4041-AC63-DEFAF8E58E10}" srcOrd="1" destOrd="0" parTransId="{A3B26477-699D-A843-9EBC-C00F81BCD220}" sibTransId="{D60E983E-7010-1945-A14B-A0200A9213D0}"/>
    <dgm:cxn modelId="{619FB0D9-9A68-264D-9618-D4DBF8A2E8B9}" type="presOf" srcId="{FC630943-BF33-874D-8379-9FD78ACC6B0D}" destId="{B47BB0A1-1AA8-904E-9CCF-E9244BDC7974}" srcOrd="0" destOrd="0" presId="urn:microsoft.com/office/officeart/2005/8/layout/cycle1"/>
    <dgm:cxn modelId="{37BE77B4-99EF-D44E-847B-2A7B6BE5BCB2}" type="presParOf" srcId="{0C7270CB-F127-E84D-A592-C3939AF4F950}" destId="{B59D4791-D51D-B94F-B187-59F56495BB3E}" srcOrd="0" destOrd="0" presId="urn:microsoft.com/office/officeart/2005/8/layout/cycle1"/>
    <dgm:cxn modelId="{73098EFF-6585-6249-80B8-6C0D8FAB185B}" type="presParOf" srcId="{0C7270CB-F127-E84D-A592-C3939AF4F950}" destId="{B47BB0A1-1AA8-904E-9CCF-E9244BDC7974}" srcOrd="1" destOrd="0" presId="urn:microsoft.com/office/officeart/2005/8/layout/cycle1"/>
    <dgm:cxn modelId="{D3322AD7-F82E-B14F-9B01-8A0211F0C16A}" type="presParOf" srcId="{0C7270CB-F127-E84D-A592-C3939AF4F950}" destId="{8B4450F9-B500-FB4F-A0C0-B66F277063F7}" srcOrd="2" destOrd="0" presId="urn:microsoft.com/office/officeart/2005/8/layout/cycle1"/>
    <dgm:cxn modelId="{8A5F49EA-51ED-4C46-8B67-3A1F63024DD5}" type="presParOf" srcId="{0C7270CB-F127-E84D-A592-C3939AF4F950}" destId="{93E99AC9-36B9-AF47-852A-8399AA3D53EC}" srcOrd="3" destOrd="0" presId="urn:microsoft.com/office/officeart/2005/8/layout/cycle1"/>
    <dgm:cxn modelId="{6B5E1536-E0C3-3048-A0F3-766D6C399067}" type="presParOf" srcId="{0C7270CB-F127-E84D-A592-C3939AF4F950}" destId="{5EC24E99-EDF5-8B4A-8CBE-27FB67360529}" srcOrd="4" destOrd="0" presId="urn:microsoft.com/office/officeart/2005/8/layout/cycle1"/>
    <dgm:cxn modelId="{39A940A8-644E-8D49-A95F-CB055326E0F0}" type="presParOf" srcId="{0C7270CB-F127-E84D-A592-C3939AF4F950}" destId="{0A8791FA-A128-594F-8F5B-0D3C39E3FEEF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643113D5-356F-7646-8D32-6E2429075E3B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</dgm:pt>
    <dgm:pt modelId="{2F0F74EF-8D7E-6547-A559-DD4991B00817}">
      <dgm:prSet phldrT="[Text]"/>
      <dgm:spPr/>
      <dgm:t>
        <a:bodyPr/>
        <a:lstStyle/>
        <a:p>
          <a:pPr rtl="0"/>
          <a:r>
            <a:rPr lang="en-US" dirty="0"/>
            <a:t>Definition of MTS</a:t>
          </a:r>
        </a:p>
      </dgm:t>
    </dgm:pt>
    <dgm:pt modelId="{BF94352F-E417-644F-AFFB-F34CF996FF07}" type="parTrans" cxnId="{DA95C316-349B-404E-97B3-3C912C419725}">
      <dgm:prSet/>
      <dgm:spPr/>
      <dgm:t>
        <a:bodyPr/>
        <a:lstStyle/>
        <a:p>
          <a:endParaRPr lang="en-US"/>
        </a:p>
      </dgm:t>
    </dgm:pt>
    <dgm:pt modelId="{95D9D7C0-D4B4-764C-A378-5AE758D93ED6}" type="sibTrans" cxnId="{DA95C316-349B-404E-97B3-3C912C419725}">
      <dgm:prSet/>
      <dgm:spPr/>
      <dgm:t>
        <a:bodyPr/>
        <a:lstStyle/>
        <a:p>
          <a:endParaRPr lang="en-US"/>
        </a:p>
      </dgm:t>
    </dgm:pt>
    <dgm:pt modelId="{9D257A94-5233-2145-8B45-318663A92DC1}">
      <dgm:prSet phldrT="[Text]"/>
      <dgm:spPr/>
      <dgm:t>
        <a:bodyPr/>
        <a:lstStyle/>
        <a:p>
          <a:pPr rtl="0"/>
          <a:r>
            <a:rPr lang="en-US" dirty="0"/>
            <a:t>Paging as MTS</a:t>
          </a:r>
        </a:p>
      </dgm:t>
    </dgm:pt>
    <dgm:pt modelId="{3F51BA84-0F7F-8B4A-A5DE-47978DBC48FB}" type="parTrans" cxnId="{92079482-3C64-1747-B818-9FD435E7C6F9}">
      <dgm:prSet/>
      <dgm:spPr/>
      <dgm:t>
        <a:bodyPr/>
        <a:lstStyle/>
        <a:p>
          <a:endParaRPr lang="en-US"/>
        </a:p>
      </dgm:t>
    </dgm:pt>
    <dgm:pt modelId="{D963603A-B1A0-D346-AB45-1E4BD4646E11}" type="sibTrans" cxnId="{92079482-3C64-1747-B818-9FD435E7C6F9}">
      <dgm:prSet/>
      <dgm:spPr/>
      <dgm:t>
        <a:bodyPr/>
        <a:lstStyle/>
        <a:p>
          <a:endParaRPr lang="en-US"/>
        </a:p>
      </dgm:t>
    </dgm:pt>
    <dgm:pt modelId="{DF674D2B-5E55-3C48-9150-F6FA247226E0}">
      <dgm:prSet phldrT="[Text]"/>
      <dgm:spPr/>
      <dgm:t>
        <a:bodyPr/>
        <a:lstStyle/>
        <a:p>
          <a:pPr rtl="0"/>
          <a:r>
            <a:rPr lang="en-US" dirty="0"/>
            <a:t>Continuous Time Algorithms</a:t>
          </a:r>
        </a:p>
      </dgm:t>
    </dgm:pt>
    <dgm:pt modelId="{3D94E3BB-2E84-2645-9BCF-417CE2169B86}" type="parTrans" cxnId="{BA043AA0-B6A4-6A42-8BE2-342CCAD5C990}">
      <dgm:prSet/>
      <dgm:spPr/>
      <dgm:t>
        <a:bodyPr/>
        <a:lstStyle/>
        <a:p>
          <a:endParaRPr lang="en-US"/>
        </a:p>
      </dgm:t>
    </dgm:pt>
    <dgm:pt modelId="{050F5074-968E-E940-925C-37A571C372A8}" type="sibTrans" cxnId="{BA043AA0-B6A4-6A42-8BE2-342CCAD5C990}">
      <dgm:prSet/>
      <dgm:spPr/>
      <dgm:t>
        <a:bodyPr/>
        <a:lstStyle/>
        <a:p>
          <a:endParaRPr lang="en-US"/>
        </a:p>
      </dgm:t>
    </dgm:pt>
    <dgm:pt modelId="{6F5D8F4A-4212-664E-AC36-4AFFE2106439}">
      <dgm:prSet/>
      <dgm:spPr/>
      <dgm:t>
        <a:bodyPr/>
        <a:lstStyle/>
        <a:p>
          <a:pPr rtl="0"/>
          <a:r>
            <a:rPr lang="en-US" dirty="0"/>
            <a:t>Traversal algorithms and their competitive bounds</a:t>
          </a:r>
        </a:p>
      </dgm:t>
    </dgm:pt>
    <dgm:pt modelId="{7EACF149-1732-224D-9A69-F19574CD4FC2}" type="parTrans" cxnId="{07CC6B1B-9148-A640-A9A6-0927747E90B0}">
      <dgm:prSet/>
      <dgm:spPr/>
      <dgm:t>
        <a:bodyPr/>
        <a:lstStyle/>
        <a:p>
          <a:endParaRPr lang="en-US"/>
        </a:p>
      </dgm:t>
    </dgm:pt>
    <dgm:pt modelId="{A3712E7F-4E6D-C648-ADC4-395BAEE86A38}" type="sibTrans" cxnId="{07CC6B1B-9148-A640-A9A6-0927747E90B0}">
      <dgm:prSet/>
      <dgm:spPr/>
      <dgm:t>
        <a:bodyPr/>
        <a:lstStyle/>
        <a:p>
          <a:endParaRPr lang="en-US"/>
        </a:p>
      </dgm:t>
    </dgm:pt>
    <dgm:pt modelId="{B647D442-AC8C-B146-B7CE-C50FFD75BC10}">
      <dgm:prSet/>
      <dgm:spPr/>
      <dgm:t>
        <a:bodyPr/>
        <a:lstStyle/>
        <a:p>
          <a:r>
            <a:rPr lang="en-US" dirty="0"/>
            <a:t>Lower bound for deterministic MTS Algorithms </a:t>
          </a:r>
        </a:p>
      </dgm:t>
    </dgm:pt>
    <dgm:pt modelId="{85CBA54C-763A-9748-BF53-729CAF4D16FD}" type="parTrans" cxnId="{86F7CC67-38F6-7F4D-B899-D96458F50A02}">
      <dgm:prSet/>
      <dgm:spPr/>
      <dgm:t>
        <a:bodyPr/>
        <a:lstStyle/>
        <a:p>
          <a:endParaRPr lang="en-US"/>
        </a:p>
      </dgm:t>
    </dgm:pt>
    <dgm:pt modelId="{071967BA-F203-1A4F-98D7-9FE330048296}" type="sibTrans" cxnId="{86F7CC67-38F6-7F4D-B899-D96458F50A02}">
      <dgm:prSet/>
      <dgm:spPr/>
      <dgm:t>
        <a:bodyPr/>
        <a:lstStyle/>
        <a:p>
          <a:endParaRPr lang="en-US"/>
        </a:p>
      </dgm:t>
    </dgm:pt>
    <dgm:pt modelId="{BF0658E0-506F-0240-95C0-3BA112C75964}">
      <dgm:prSet/>
      <dgm:spPr/>
      <dgm:t>
        <a:bodyPr/>
        <a:lstStyle/>
        <a:p>
          <a:r>
            <a:rPr lang="en-US" dirty="0"/>
            <a:t>Randomized MTS Algorithms </a:t>
          </a:r>
        </a:p>
      </dgm:t>
    </dgm:pt>
    <dgm:pt modelId="{346E34D4-142F-C540-864A-0A93C13A2970}" type="parTrans" cxnId="{682E57E9-A1CD-D049-9D11-7253A7482C1B}">
      <dgm:prSet/>
      <dgm:spPr/>
      <dgm:t>
        <a:bodyPr/>
        <a:lstStyle/>
        <a:p>
          <a:endParaRPr lang="en-US"/>
        </a:p>
      </dgm:t>
    </dgm:pt>
    <dgm:pt modelId="{BD8E56C7-9169-0549-BD4B-5655414347A8}" type="sibTrans" cxnId="{682E57E9-A1CD-D049-9D11-7253A7482C1B}">
      <dgm:prSet/>
      <dgm:spPr/>
      <dgm:t>
        <a:bodyPr/>
        <a:lstStyle/>
        <a:p>
          <a:endParaRPr lang="en-US"/>
        </a:p>
      </dgm:t>
    </dgm:pt>
    <dgm:pt modelId="{4ACE44D7-121A-9D46-9D38-2CCE297E16A2}" type="pres">
      <dgm:prSet presAssocID="{643113D5-356F-7646-8D32-6E2429075E3B}" presName="vert0" presStyleCnt="0">
        <dgm:presLayoutVars>
          <dgm:dir/>
          <dgm:animOne val="branch"/>
          <dgm:animLvl val="lvl"/>
        </dgm:presLayoutVars>
      </dgm:prSet>
      <dgm:spPr/>
    </dgm:pt>
    <dgm:pt modelId="{81C79256-963D-F540-9DE5-D4E49237384B}" type="pres">
      <dgm:prSet presAssocID="{2F0F74EF-8D7E-6547-A559-DD4991B00817}" presName="thickLine" presStyleLbl="alignNode1" presStyleIdx="0" presStyleCnt="6"/>
      <dgm:spPr/>
    </dgm:pt>
    <dgm:pt modelId="{534E0596-171A-A84C-9AAE-87CB8D6313FC}" type="pres">
      <dgm:prSet presAssocID="{2F0F74EF-8D7E-6547-A559-DD4991B00817}" presName="horz1" presStyleCnt="0"/>
      <dgm:spPr/>
    </dgm:pt>
    <dgm:pt modelId="{432C266A-622F-A249-87D8-4A3402E13FB5}" type="pres">
      <dgm:prSet presAssocID="{2F0F74EF-8D7E-6547-A559-DD4991B00817}" presName="tx1" presStyleLbl="revTx" presStyleIdx="0" presStyleCnt="6"/>
      <dgm:spPr/>
    </dgm:pt>
    <dgm:pt modelId="{72953781-4936-0345-A394-C31589DFD9F9}" type="pres">
      <dgm:prSet presAssocID="{2F0F74EF-8D7E-6547-A559-DD4991B00817}" presName="vert1" presStyleCnt="0"/>
      <dgm:spPr/>
    </dgm:pt>
    <dgm:pt modelId="{72F34101-1624-274E-936E-8C070F3E033C}" type="pres">
      <dgm:prSet presAssocID="{9D257A94-5233-2145-8B45-318663A92DC1}" presName="thickLine" presStyleLbl="alignNode1" presStyleIdx="1" presStyleCnt="6"/>
      <dgm:spPr/>
    </dgm:pt>
    <dgm:pt modelId="{B4B9B3FA-031F-9F4E-A4F3-3E240AD7295C}" type="pres">
      <dgm:prSet presAssocID="{9D257A94-5233-2145-8B45-318663A92DC1}" presName="horz1" presStyleCnt="0"/>
      <dgm:spPr/>
    </dgm:pt>
    <dgm:pt modelId="{FDB35B3A-6D22-3A40-BEC1-8A0F47D70889}" type="pres">
      <dgm:prSet presAssocID="{9D257A94-5233-2145-8B45-318663A92DC1}" presName="tx1" presStyleLbl="revTx" presStyleIdx="1" presStyleCnt="6"/>
      <dgm:spPr/>
    </dgm:pt>
    <dgm:pt modelId="{F22F1B99-D610-CF44-ADD6-FB392F2E268B}" type="pres">
      <dgm:prSet presAssocID="{9D257A94-5233-2145-8B45-318663A92DC1}" presName="vert1" presStyleCnt="0"/>
      <dgm:spPr/>
    </dgm:pt>
    <dgm:pt modelId="{EFE65FD8-9B31-814D-9EDC-62F828D45CF2}" type="pres">
      <dgm:prSet presAssocID="{DF674D2B-5E55-3C48-9150-F6FA247226E0}" presName="thickLine" presStyleLbl="alignNode1" presStyleIdx="2" presStyleCnt="6"/>
      <dgm:spPr/>
    </dgm:pt>
    <dgm:pt modelId="{43671B48-604E-DC49-98FB-800D9D962E07}" type="pres">
      <dgm:prSet presAssocID="{DF674D2B-5E55-3C48-9150-F6FA247226E0}" presName="horz1" presStyleCnt="0"/>
      <dgm:spPr/>
    </dgm:pt>
    <dgm:pt modelId="{C3E8F87F-E5C6-1E4E-A94D-AC7572849A63}" type="pres">
      <dgm:prSet presAssocID="{DF674D2B-5E55-3C48-9150-F6FA247226E0}" presName="tx1" presStyleLbl="revTx" presStyleIdx="2" presStyleCnt="6"/>
      <dgm:spPr/>
    </dgm:pt>
    <dgm:pt modelId="{7A5E0F8D-DED5-2548-AC70-7FEF088642C7}" type="pres">
      <dgm:prSet presAssocID="{DF674D2B-5E55-3C48-9150-F6FA247226E0}" presName="vert1" presStyleCnt="0"/>
      <dgm:spPr/>
    </dgm:pt>
    <dgm:pt modelId="{DA3EBC1A-8BE6-0C4E-B12A-E991A8EF422B}" type="pres">
      <dgm:prSet presAssocID="{6F5D8F4A-4212-664E-AC36-4AFFE2106439}" presName="thickLine" presStyleLbl="alignNode1" presStyleIdx="3" presStyleCnt="6"/>
      <dgm:spPr/>
    </dgm:pt>
    <dgm:pt modelId="{8B514A6F-817C-3D40-8216-CD527BDFA11F}" type="pres">
      <dgm:prSet presAssocID="{6F5D8F4A-4212-664E-AC36-4AFFE2106439}" presName="horz1" presStyleCnt="0"/>
      <dgm:spPr/>
    </dgm:pt>
    <dgm:pt modelId="{690AF997-94B0-9042-A21B-4BFE81C2087F}" type="pres">
      <dgm:prSet presAssocID="{6F5D8F4A-4212-664E-AC36-4AFFE2106439}" presName="tx1" presStyleLbl="revTx" presStyleIdx="3" presStyleCnt="6"/>
      <dgm:spPr/>
    </dgm:pt>
    <dgm:pt modelId="{273561F6-F2FF-DB41-AD91-52C11E87986C}" type="pres">
      <dgm:prSet presAssocID="{6F5D8F4A-4212-664E-AC36-4AFFE2106439}" presName="vert1" presStyleCnt="0"/>
      <dgm:spPr/>
    </dgm:pt>
    <dgm:pt modelId="{520A8EA6-0B2B-D544-9115-D4F3E4FEC579}" type="pres">
      <dgm:prSet presAssocID="{B647D442-AC8C-B146-B7CE-C50FFD75BC10}" presName="thickLine" presStyleLbl="alignNode1" presStyleIdx="4" presStyleCnt="6"/>
      <dgm:spPr/>
    </dgm:pt>
    <dgm:pt modelId="{8F29C9E5-C366-8D47-B0A5-6CC7AFCECBE4}" type="pres">
      <dgm:prSet presAssocID="{B647D442-AC8C-B146-B7CE-C50FFD75BC10}" presName="horz1" presStyleCnt="0"/>
      <dgm:spPr/>
    </dgm:pt>
    <dgm:pt modelId="{03DE0565-A11F-7A4F-BD62-2D79063119B9}" type="pres">
      <dgm:prSet presAssocID="{B647D442-AC8C-B146-B7CE-C50FFD75BC10}" presName="tx1" presStyleLbl="revTx" presStyleIdx="4" presStyleCnt="6"/>
      <dgm:spPr/>
    </dgm:pt>
    <dgm:pt modelId="{8F1EDAAC-DF62-E744-923F-59CB01C0C89E}" type="pres">
      <dgm:prSet presAssocID="{B647D442-AC8C-B146-B7CE-C50FFD75BC10}" presName="vert1" presStyleCnt="0"/>
      <dgm:spPr/>
    </dgm:pt>
    <dgm:pt modelId="{271F92AB-B115-BC4E-8E74-E3551E40A94A}" type="pres">
      <dgm:prSet presAssocID="{BF0658E0-506F-0240-95C0-3BA112C75964}" presName="thickLine" presStyleLbl="alignNode1" presStyleIdx="5" presStyleCnt="6"/>
      <dgm:spPr/>
    </dgm:pt>
    <dgm:pt modelId="{D51B1821-11D9-094A-9300-3405A1D720A4}" type="pres">
      <dgm:prSet presAssocID="{BF0658E0-506F-0240-95C0-3BA112C75964}" presName="horz1" presStyleCnt="0"/>
      <dgm:spPr/>
    </dgm:pt>
    <dgm:pt modelId="{E958D7A5-0079-F346-BCF8-31776D7188CD}" type="pres">
      <dgm:prSet presAssocID="{BF0658E0-506F-0240-95C0-3BA112C75964}" presName="tx1" presStyleLbl="revTx" presStyleIdx="5" presStyleCnt="6"/>
      <dgm:spPr/>
    </dgm:pt>
    <dgm:pt modelId="{93598BF5-8D04-4343-A877-192F3B82C604}" type="pres">
      <dgm:prSet presAssocID="{BF0658E0-506F-0240-95C0-3BA112C75964}" presName="vert1" presStyleCnt="0"/>
      <dgm:spPr/>
    </dgm:pt>
  </dgm:ptLst>
  <dgm:cxnLst>
    <dgm:cxn modelId="{DA95C316-349B-404E-97B3-3C912C419725}" srcId="{643113D5-356F-7646-8D32-6E2429075E3B}" destId="{2F0F74EF-8D7E-6547-A559-DD4991B00817}" srcOrd="0" destOrd="0" parTransId="{BF94352F-E417-644F-AFFB-F34CF996FF07}" sibTransId="{95D9D7C0-D4B4-764C-A378-5AE758D93ED6}"/>
    <dgm:cxn modelId="{07CC6B1B-9148-A640-A9A6-0927747E90B0}" srcId="{643113D5-356F-7646-8D32-6E2429075E3B}" destId="{6F5D8F4A-4212-664E-AC36-4AFFE2106439}" srcOrd="3" destOrd="0" parTransId="{7EACF149-1732-224D-9A69-F19574CD4FC2}" sibTransId="{A3712E7F-4E6D-C648-ADC4-395BAEE86A38}"/>
    <dgm:cxn modelId="{1B1A271D-8D34-744B-BBD3-391FE49220F8}" type="presOf" srcId="{BF0658E0-506F-0240-95C0-3BA112C75964}" destId="{E958D7A5-0079-F346-BCF8-31776D7188CD}" srcOrd="0" destOrd="0" presId="urn:microsoft.com/office/officeart/2008/layout/LinedList"/>
    <dgm:cxn modelId="{00CA1A32-7D90-F94E-B2AD-357167D7C8DA}" type="presOf" srcId="{6F5D8F4A-4212-664E-AC36-4AFFE2106439}" destId="{690AF997-94B0-9042-A21B-4BFE81C2087F}" srcOrd="0" destOrd="0" presId="urn:microsoft.com/office/officeart/2008/layout/LinedList"/>
    <dgm:cxn modelId="{86F7CC67-38F6-7F4D-B899-D96458F50A02}" srcId="{643113D5-356F-7646-8D32-6E2429075E3B}" destId="{B647D442-AC8C-B146-B7CE-C50FFD75BC10}" srcOrd="4" destOrd="0" parTransId="{85CBA54C-763A-9748-BF53-729CAF4D16FD}" sibTransId="{071967BA-F203-1A4F-98D7-9FE330048296}"/>
    <dgm:cxn modelId="{92079482-3C64-1747-B818-9FD435E7C6F9}" srcId="{643113D5-356F-7646-8D32-6E2429075E3B}" destId="{9D257A94-5233-2145-8B45-318663A92DC1}" srcOrd="1" destOrd="0" parTransId="{3F51BA84-0F7F-8B4A-A5DE-47978DBC48FB}" sibTransId="{D963603A-B1A0-D346-AB45-1E4BD4646E11}"/>
    <dgm:cxn modelId="{3F747D97-CB1B-7A46-BCA0-CC4AA329113C}" type="presOf" srcId="{DF674D2B-5E55-3C48-9150-F6FA247226E0}" destId="{C3E8F87F-E5C6-1E4E-A94D-AC7572849A63}" srcOrd="0" destOrd="0" presId="urn:microsoft.com/office/officeart/2008/layout/LinedList"/>
    <dgm:cxn modelId="{BA043AA0-B6A4-6A42-8BE2-342CCAD5C990}" srcId="{643113D5-356F-7646-8D32-6E2429075E3B}" destId="{DF674D2B-5E55-3C48-9150-F6FA247226E0}" srcOrd="2" destOrd="0" parTransId="{3D94E3BB-2E84-2645-9BCF-417CE2169B86}" sibTransId="{050F5074-968E-E940-925C-37A571C372A8}"/>
    <dgm:cxn modelId="{61C2A5B0-C24A-F441-A6E1-45DB80589E3B}" type="presOf" srcId="{643113D5-356F-7646-8D32-6E2429075E3B}" destId="{4ACE44D7-121A-9D46-9D38-2CCE297E16A2}" srcOrd="0" destOrd="0" presId="urn:microsoft.com/office/officeart/2008/layout/LinedList"/>
    <dgm:cxn modelId="{D28A5BB3-3B67-1E45-B087-879B75174DDD}" type="presOf" srcId="{2F0F74EF-8D7E-6547-A559-DD4991B00817}" destId="{432C266A-622F-A249-87D8-4A3402E13FB5}" srcOrd="0" destOrd="0" presId="urn:microsoft.com/office/officeart/2008/layout/LinedList"/>
    <dgm:cxn modelId="{FE6ACEBA-AC4B-DB4A-B37A-983A7BA1DAF2}" type="presOf" srcId="{B647D442-AC8C-B146-B7CE-C50FFD75BC10}" destId="{03DE0565-A11F-7A4F-BD62-2D79063119B9}" srcOrd="0" destOrd="0" presId="urn:microsoft.com/office/officeart/2008/layout/LinedList"/>
    <dgm:cxn modelId="{1FEAEAC9-E5DE-5440-8140-D8B125CD6BE5}" type="presOf" srcId="{9D257A94-5233-2145-8B45-318663A92DC1}" destId="{FDB35B3A-6D22-3A40-BEC1-8A0F47D70889}" srcOrd="0" destOrd="0" presId="urn:microsoft.com/office/officeart/2008/layout/LinedList"/>
    <dgm:cxn modelId="{682E57E9-A1CD-D049-9D11-7253A7482C1B}" srcId="{643113D5-356F-7646-8D32-6E2429075E3B}" destId="{BF0658E0-506F-0240-95C0-3BA112C75964}" srcOrd="5" destOrd="0" parTransId="{346E34D4-142F-C540-864A-0A93C13A2970}" sibTransId="{BD8E56C7-9169-0549-BD4B-5655414347A8}"/>
    <dgm:cxn modelId="{C6E6A6D4-2CD0-7D43-A6B3-331AC2E6328B}" type="presParOf" srcId="{4ACE44D7-121A-9D46-9D38-2CCE297E16A2}" destId="{81C79256-963D-F540-9DE5-D4E49237384B}" srcOrd="0" destOrd="0" presId="urn:microsoft.com/office/officeart/2008/layout/LinedList"/>
    <dgm:cxn modelId="{5D37CF35-AF9A-F547-A4B1-DA6FF5E234CF}" type="presParOf" srcId="{4ACE44D7-121A-9D46-9D38-2CCE297E16A2}" destId="{534E0596-171A-A84C-9AAE-87CB8D6313FC}" srcOrd="1" destOrd="0" presId="urn:microsoft.com/office/officeart/2008/layout/LinedList"/>
    <dgm:cxn modelId="{8D073E2D-C234-2542-9B4D-DC2E0291BF3F}" type="presParOf" srcId="{534E0596-171A-A84C-9AAE-87CB8D6313FC}" destId="{432C266A-622F-A249-87D8-4A3402E13FB5}" srcOrd="0" destOrd="0" presId="urn:microsoft.com/office/officeart/2008/layout/LinedList"/>
    <dgm:cxn modelId="{C452773E-736C-054B-94E7-5FF12F1C0E78}" type="presParOf" srcId="{534E0596-171A-A84C-9AAE-87CB8D6313FC}" destId="{72953781-4936-0345-A394-C31589DFD9F9}" srcOrd="1" destOrd="0" presId="urn:microsoft.com/office/officeart/2008/layout/LinedList"/>
    <dgm:cxn modelId="{D96C8862-1D67-744E-84B5-C3F0BB6610AD}" type="presParOf" srcId="{4ACE44D7-121A-9D46-9D38-2CCE297E16A2}" destId="{72F34101-1624-274E-936E-8C070F3E033C}" srcOrd="2" destOrd="0" presId="urn:microsoft.com/office/officeart/2008/layout/LinedList"/>
    <dgm:cxn modelId="{173BD53C-BBAA-9148-98BE-173F1EA6332E}" type="presParOf" srcId="{4ACE44D7-121A-9D46-9D38-2CCE297E16A2}" destId="{B4B9B3FA-031F-9F4E-A4F3-3E240AD7295C}" srcOrd="3" destOrd="0" presId="urn:microsoft.com/office/officeart/2008/layout/LinedList"/>
    <dgm:cxn modelId="{2FCEBADF-8FE6-4F40-B43A-872991A80985}" type="presParOf" srcId="{B4B9B3FA-031F-9F4E-A4F3-3E240AD7295C}" destId="{FDB35B3A-6D22-3A40-BEC1-8A0F47D70889}" srcOrd="0" destOrd="0" presId="urn:microsoft.com/office/officeart/2008/layout/LinedList"/>
    <dgm:cxn modelId="{CD09FDFA-C5E5-CA40-B6B8-84C90539CB27}" type="presParOf" srcId="{B4B9B3FA-031F-9F4E-A4F3-3E240AD7295C}" destId="{F22F1B99-D610-CF44-ADD6-FB392F2E268B}" srcOrd="1" destOrd="0" presId="urn:microsoft.com/office/officeart/2008/layout/LinedList"/>
    <dgm:cxn modelId="{CBBB3F1F-B094-C44D-83E7-B75A418E6786}" type="presParOf" srcId="{4ACE44D7-121A-9D46-9D38-2CCE297E16A2}" destId="{EFE65FD8-9B31-814D-9EDC-62F828D45CF2}" srcOrd="4" destOrd="0" presId="urn:microsoft.com/office/officeart/2008/layout/LinedList"/>
    <dgm:cxn modelId="{17AEBD43-0833-5644-BBF1-4BA4B465D0EE}" type="presParOf" srcId="{4ACE44D7-121A-9D46-9D38-2CCE297E16A2}" destId="{43671B48-604E-DC49-98FB-800D9D962E07}" srcOrd="5" destOrd="0" presId="urn:microsoft.com/office/officeart/2008/layout/LinedList"/>
    <dgm:cxn modelId="{8F488CCA-85D9-5942-A8E6-9E1B51A58BF5}" type="presParOf" srcId="{43671B48-604E-DC49-98FB-800D9D962E07}" destId="{C3E8F87F-E5C6-1E4E-A94D-AC7572849A63}" srcOrd="0" destOrd="0" presId="urn:microsoft.com/office/officeart/2008/layout/LinedList"/>
    <dgm:cxn modelId="{7F09E9CE-4210-5B4E-A5FD-964566927DD2}" type="presParOf" srcId="{43671B48-604E-DC49-98FB-800D9D962E07}" destId="{7A5E0F8D-DED5-2548-AC70-7FEF088642C7}" srcOrd="1" destOrd="0" presId="urn:microsoft.com/office/officeart/2008/layout/LinedList"/>
    <dgm:cxn modelId="{77BE97F9-F991-234C-9693-272932ADFEA5}" type="presParOf" srcId="{4ACE44D7-121A-9D46-9D38-2CCE297E16A2}" destId="{DA3EBC1A-8BE6-0C4E-B12A-E991A8EF422B}" srcOrd="6" destOrd="0" presId="urn:microsoft.com/office/officeart/2008/layout/LinedList"/>
    <dgm:cxn modelId="{485B5187-033A-264D-8C6C-2E6714B42554}" type="presParOf" srcId="{4ACE44D7-121A-9D46-9D38-2CCE297E16A2}" destId="{8B514A6F-817C-3D40-8216-CD527BDFA11F}" srcOrd="7" destOrd="0" presId="urn:microsoft.com/office/officeart/2008/layout/LinedList"/>
    <dgm:cxn modelId="{021E0803-8D09-3F45-A84D-C171995EAEFF}" type="presParOf" srcId="{8B514A6F-817C-3D40-8216-CD527BDFA11F}" destId="{690AF997-94B0-9042-A21B-4BFE81C2087F}" srcOrd="0" destOrd="0" presId="urn:microsoft.com/office/officeart/2008/layout/LinedList"/>
    <dgm:cxn modelId="{6C8E1C87-9692-5E45-80D3-5A292FC2DA8C}" type="presParOf" srcId="{8B514A6F-817C-3D40-8216-CD527BDFA11F}" destId="{273561F6-F2FF-DB41-AD91-52C11E87986C}" srcOrd="1" destOrd="0" presId="urn:microsoft.com/office/officeart/2008/layout/LinedList"/>
    <dgm:cxn modelId="{BD6F6A51-F0F4-2241-B988-5318BE062C53}" type="presParOf" srcId="{4ACE44D7-121A-9D46-9D38-2CCE297E16A2}" destId="{520A8EA6-0B2B-D544-9115-D4F3E4FEC579}" srcOrd="8" destOrd="0" presId="urn:microsoft.com/office/officeart/2008/layout/LinedList"/>
    <dgm:cxn modelId="{053ABF7A-7418-A74E-8A74-3E1B4910453B}" type="presParOf" srcId="{4ACE44D7-121A-9D46-9D38-2CCE297E16A2}" destId="{8F29C9E5-C366-8D47-B0A5-6CC7AFCECBE4}" srcOrd="9" destOrd="0" presId="urn:microsoft.com/office/officeart/2008/layout/LinedList"/>
    <dgm:cxn modelId="{864A00FC-BEE0-3E46-8E1C-9A49295A4011}" type="presParOf" srcId="{8F29C9E5-C366-8D47-B0A5-6CC7AFCECBE4}" destId="{03DE0565-A11F-7A4F-BD62-2D79063119B9}" srcOrd="0" destOrd="0" presId="urn:microsoft.com/office/officeart/2008/layout/LinedList"/>
    <dgm:cxn modelId="{DAD3DABD-C528-3E42-BD5D-AAD5288A3CB8}" type="presParOf" srcId="{8F29C9E5-C366-8D47-B0A5-6CC7AFCECBE4}" destId="{8F1EDAAC-DF62-E744-923F-59CB01C0C89E}" srcOrd="1" destOrd="0" presId="urn:microsoft.com/office/officeart/2008/layout/LinedList"/>
    <dgm:cxn modelId="{C3F22FB7-1BC8-A54F-916D-5A85245AA82C}" type="presParOf" srcId="{4ACE44D7-121A-9D46-9D38-2CCE297E16A2}" destId="{271F92AB-B115-BC4E-8E74-E3551E40A94A}" srcOrd="10" destOrd="0" presId="urn:microsoft.com/office/officeart/2008/layout/LinedList"/>
    <dgm:cxn modelId="{940892E4-4B6F-3A4E-B536-80DB6112659B}" type="presParOf" srcId="{4ACE44D7-121A-9D46-9D38-2CCE297E16A2}" destId="{D51B1821-11D9-094A-9300-3405A1D720A4}" srcOrd="11" destOrd="0" presId="urn:microsoft.com/office/officeart/2008/layout/LinedList"/>
    <dgm:cxn modelId="{01D50AC4-7262-8444-A4C6-9F8E00965BDE}" type="presParOf" srcId="{D51B1821-11D9-094A-9300-3405A1D720A4}" destId="{E958D7A5-0079-F346-BCF8-31776D7188CD}" srcOrd="0" destOrd="0" presId="urn:microsoft.com/office/officeart/2008/layout/LinedList"/>
    <dgm:cxn modelId="{201211D4-4133-734F-B82B-57BB2D771CDC}" type="presParOf" srcId="{D51B1821-11D9-094A-9300-3405A1D720A4}" destId="{93598BF5-8D04-4343-A877-192F3B82C60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643113D5-356F-7646-8D32-6E2429075E3B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</dgm:pt>
    <dgm:pt modelId="{2F0F74EF-8D7E-6547-A559-DD4991B00817}">
      <dgm:prSet phldrT="[Text]"/>
      <dgm:spPr/>
      <dgm:t>
        <a:bodyPr/>
        <a:lstStyle/>
        <a:p>
          <a:pPr rtl="0"/>
          <a:r>
            <a:rPr lang="en-US" dirty="0"/>
            <a:t>Definition of MTS</a:t>
          </a:r>
        </a:p>
      </dgm:t>
    </dgm:pt>
    <dgm:pt modelId="{BF94352F-E417-644F-AFFB-F34CF996FF07}" type="parTrans" cxnId="{DA95C316-349B-404E-97B3-3C912C419725}">
      <dgm:prSet/>
      <dgm:spPr/>
      <dgm:t>
        <a:bodyPr/>
        <a:lstStyle/>
        <a:p>
          <a:endParaRPr lang="en-US"/>
        </a:p>
      </dgm:t>
    </dgm:pt>
    <dgm:pt modelId="{95D9D7C0-D4B4-764C-A378-5AE758D93ED6}" type="sibTrans" cxnId="{DA95C316-349B-404E-97B3-3C912C419725}">
      <dgm:prSet/>
      <dgm:spPr/>
      <dgm:t>
        <a:bodyPr/>
        <a:lstStyle/>
        <a:p>
          <a:endParaRPr lang="en-US"/>
        </a:p>
      </dgm:t>
    </dgm:pt>
    <dgm:pt modelId="{9D257A94-5233-2145-8B45-318663A92DC1}">
      <dgm:prSet phldrT="[Text]"/>
      <dgm:spPr/>
      <dgm:t>
        <a:bodyPr/>
        <a:lstStyle/>
        <a:p>
          <a:pPr rtl="0"/>
          <a:r>
            <a:rPr lang="en-US" dirty="0"/>
            <a:t>Paging as MTS</a:t>
          </a:r>
        </a:p>
      </dgm:t>
    </dgm:pt>
    <dgm:pt modelId="{3F51BA84-0F7F-8B4A-A5DE-47978DBC48FB}" type="parTrans" cxnId="{92079482-3C64-1747-B818-9FD435E7C6F9}">
      <dgm:prSet/>
      <dgm:spPr/>
      <dgm:t>
        <a:bodyPr/>
        <a:lstStyle/>
        <a:p>
          <a:endParaRPr lang="en-US"/>
        </a:p>
      </dgm:t>
    </dgm:pt>
    <dgm:pt modelId="{D963603A-B1A0-D346-AB45-1E4BD4646E11}" type="sibTrans" cxnId="{92079482-3C64-1747-B818-9FD435E7C6F9}">
      <dgm:prSet/>
      <dgm:spPr/>
      <dgm:t>
        <a:bodyPr/>
        <a:lstStyle/>
        <a:p>
          <a:endParaRPr lang="en-US"/>
        </a:p>
      </dgm:t>
    </dgm:pt>
    <dgm:pt modelId="{DF674D2B-5E55-3C48-9150-F6FA247226E0}">
      <dgm:prSet phldrT="[Text]"/>
      <dgm:spPr/>
      <dgm:t>
        <a:bodyPr/>
        <a:lstStyle/>
        <a:p>
          <a:pPr rtl="0"/>
          <a:r>
            <a:rPr lang="en-US" dirty="0"/>
            <a:t>Continuous Time Algorithms</a:t>
          </a:r>
        </a:p>
      </dgm:t>
    </dgm:pt>
    <dgm:pt modelId="{3D94E3BB-2E84-2645-9BCF-417CE2169B86}" type="parTrans" cxnId="{BA043AA0-B6A4-6A42-8BE2-342CCAD5C990}">
      <dgm:prSet/>
      <dgm:spPr/>
      <dgm:t>
        <a:bodyPr/>
        <a:lstStyle/>
        <a:p>
          <a:endParaRPr lang="en-US"/>
        </a:p>
      </dgm:t>
    </dgm:pt>
    <dgm:pt modelId="{050F5074-968E-E940-925C-37A571C372A8}" type="sibTrans" cxnId="{BA043AA0-B6A4-6A42-8BE2-342CCAD5C990}">
      <dgm:prSet/>
      <dgm:spPr/>
      <dgm:t>
        <a:bodyPr/>
        <a:lstStyle/>
        <a:p>
          <a:endParaRPr lang="en-US"/>
        </a:p>
      </dgm:t>
    </dgm:pt>
    <dgm:pt modelId="{6F5D8F4A-4212-664E-AC36-4AFFE2106439}">
      <dgm:prSet/>
      <dgm:spPr/>
      <dgm:t>
        <a:bodyPr/>
        <a:lstStyle/>
        <a:p>
          <a:pPr rtl="0"/>
          <a:r>
            <a:rPr lang="en-US" dirty="0"/>
            <a:t>Traversal algorithms and their competitive bounds</a:t>
          </a:r>
        </a:p>
      </dgm:t>
    </dgm:pt>
    <dgm:pt modelId="{7EACF149-1732-224D-9A69-F19574CD4FC2}" type="parTrans" cxnId="{07CC6B1B-9148-A640-A9A6-0927747E90B0}">
      <dgm:prSet/>
      <dgm:spPr/>
      <dgm:t>
        <a:bodyPr/>
        <a:lstStyle/>
        <a:p>
          <a:endParaRPr lang="en-US"/>
        </a:p>
      </dgm:t>
    </dgm:pt>
    <dgm:pt modelId="{A3712E7F-4E6D-C648-ADC4-395BAEE86A38}" type="sibTrans" cxnId="{07CC6B1B-9148-A640-A9A6-0927747E90B0}">
      <dgm:prSet/>
      <dgm:spPr/>
      <dgm:t>
        <a:bodyPr/>
        <a:lstStyle/>
        <a:p>
          <a:endParaRPr lang="en-US"/>
        </a:p>
      </dgm:t>
    </dgm:pt>
    <dgm:pt modelId="{B647D442-AC8C-B146-B7CE-C50FFD75BC10}">
      <dgm:prSet/>
      <dgm:spPr/>
      <dgm:t>
        <a:bodyPr/>
        <a:lstStyle/>
        <a:p>
          <a:r>
            <a:rPr lang="en-US" dirty="0"/>
            <a:t>Lower bound for deterministic MTS Algorithms </a:t>
          </a:r>
        </a:p>
      </dgm:t>
    </dgm:pt>
    <dgm:pt modelId="{85CBA54C-763A-9748-BF53-729CAF4D16FD}" type="parTrans" cxnId="{86F7CC67-38F6-7F4D-B899-D96458F50A02}">
      <dgm:prSet/>
      <dgm:spPr/>
      <dgm:t>
        <a:bodyPr/>
        <a:lstStyle/>
        <a:p>
          <a:endParaRPr lang="en-US"/>
        </a:p>
      </dgm:t>
    </dgm:pt>
    <dgm:pt modelId="{071967BA-F203-1A4F-98D7-9FE330048296}" type="sibTrans" cxnId="{86F7CC67-38F6-7F4D-B899-D96458F50A02}">
      <dgm:prSet/>
      <dgm:spPr/>
      <dgm:t>
        <a:bodyPr/>
        <a:lstStyle/>
        <a:p>
          <a:endParaRPr lang="en-US"/>
        </a:p>
      </dgm:t>
    </dgm:pt>
    <dgm:pt modelId="{BF0658E0-506F-0240-95C0-3BA112C75964}">
      <dgm:prSet/>
      <dgm:spPr/>
      <dgm:t>
        <a:bodyPr/>
        <a:lstStyle/>
        <a:p>
          <a:r>
            <a:rPr lang="en-US" dirty="0"/>
            <a:t>Randomized MTS Algorithms </a:t>
          </a:r>
        </a:p>
      </dgm:t>
    </dgm:pt>
    <dgm:pt modelId="{346E34D4-142F-C540-864A-0A93C13A2970}" type="parTrans" cxnId="{682E57E9-A1CD-D049-9D11-7253A7482C1B}">
      <dgm:prSet/>
      <dgm:spPr/>
      <dgm:t>
        <a:bodyPr/>
        <a:lstStyle/>
        <a:p>
          <a:endParaRPr lang="en-US"/>
        </a:p>
      </dgm:t>
    </dgm:pt>
    <dgm:pt modelId="{BD8E56C7-9169-0549-BD4B-5655414347A8}" type="sibTrans" cxnId="{682E57E9-A1CD-D049-9D11-7253A7482C1B}">
      <dgm:prSet/>
      <dgm:spPr/>
      <dgm:t>
        <a:bodyPr/>
        <a:lstStyle/>
        <a:p>
          <a:endParaRPr lang="en-US"/>
        </a:p>
      </dgm:t>
    </dgm:pt>
    <dgm:pt modelId="{4ACE44D7-121A-9D46-9D38-2CCE297E16A2}" type="pres">
      <dgm:prSet presAssocID="{643113D5-356F-7646-8D32-6E2429075E3B}" presName="vert0" presStyleCnt="0">
        <dgm:presLayoutVars>
          <dgm:dir/>
          <dgm:animOne val="branch"/>
          <dgm:animLvl val="lvl"/>
        </dgm:presLayoutVars>
      </dgm:prSet>
      <dgm:spPr/>
    </dgm:pt>
    <dgm:pt modelId="{81C79256-963D-F540-9DE5-D4E49237384B}" type="pres">
      <dgm:prSet presAssocID="{2F0F74EF-8D7E-6547-A559-DD4991B00817}" presName="thickLine" presStyleLbl="alignNode1" presStyleIdx="0" presStyleCnt="6"/>
      <dgm:spPr/>
    </dgm:pt>
    <dgm:pt modelId="{534E0596-171A-A84C-9AAE-87CB8D6313FC}" type="pres">
      <dgm:prSet presAssocID="{2F0F74EF-8D7E-6547-A559-DD4991B00817}" presName="horz1" presStyleCnt="0"/>
      <dgm:spPr/>
    </dgm:pt>
    <dgm:pt modelId="{432C266A-622F-A249-87D8-4A3402E13FB5}" type="pres">
      <dgm:prSet presAssocID="{2F0F74EF-8D7E-6547-A559-DD4991B00817}" presName="tx1" presStyleLbl="revTx" presStyleIdx="0" presStyleCnt="6"/>
      <dgm:spPr/>
    </dgm:pt>
    <dgm:pt modelId="{72953781-4936-0345-A394-C31589DFD9F9}" type="pres">
      <dgm:prSet presAssocID="{2F0F74EF-8D7E-6547-A559-DD4991B00817}" presName="vert1" presStyleCnt="0"/>
      <dgm:spPr/>
    </dgm:pt>
    <dgm:pt modelId="{72F34101-1624-274E-936E-8C070F3E033C}" type="pres">
      <dgm:prSet presAssocID="{9D257A94-5233-2145-8B45-318663A92DC1}" presName="thickLine" presStyleLbl="alignNode1" presStyleIdx="1" presStyleCnt="6"/>
      <dgm:spPr/>
    </dgm:pt>
    <dgm:pt modelId="{B4B9B3FA-031F-9F4E-A4F3-3E240AD7295C}" type="pres">
      <dgm:prSet presAssocID="{9D257A94-5233-2145-8B45-318663A92DC1}" presName="horz1" presStyleCnt="0"/>
      <dgm:spPr/>
    </dgm:pt>
    <dgm:pt modelId="{FDB35B3A-6D22-3A40-BEC1-8A0F47D70889}" type="pres">
      <dgm:prSet presAssocID="{9D257A94-5233-2145-8B45-318663A92DC1}" presName="tx1" presStyleLbl="revTx" presStyleIdx="1" presStyleCnt="6"/>
      <dgm:spPr/>
    </dgm:pt>
    <dgm:pt modelId="{F22F1B99-D610-CF44-ADD6-FB392F2E268B}" type="pres">
      <dgm:prSet presAssocID="{9D257A94-5233-2145-8B45-318663A92DC1}" presName="vert1" presStyleCnt="0"/>
      <dgm:spPr/>
    </dgm:pt>
    <dgm:pt modelId="{EFE65FD8-9B31-814D-9EDC-62F828D45CF2}" type="pres">
      <dgm:prSet presAssocID="{DF674D2B-5E55-3C48-9150-F6FA247226E0}" presName="thickLine" presStyleLbl="alignNode1" presStyleIdx="2" presStyleCnt="6"/>
      <dgm:spPr/>
    </dgm:pt>
    <dgm:pt modelId="{43671B48-604E-DC49-98FB-800D9D962E07}" type="pres">
      <dgm:prSet presAssocID="{DF674D2B-5E55-3C48-9150-F6FA247226E0}" presName="horz1" presStyleCnt="0"/>
      <dgm:spPr/>
    </dgm:pt>
    <dgm:pt modelId="{C3E8F87F-E5C6-1E4E-A94D-AC7572849A63}" type="pres">
      <dgm:prSet presAssocID="{DF674D2B-5E55-3C48-9150-F6FA247226E0}" presName="tx1" presStyleLbl="revTx" presStyleIdx="2" presStyleCnt="6"/>
      <dgm:spPr/>
    </dgm:pt>
    <dgm:pt modelId="{7A5E0F8D-DED5-2548-AC70-7FEF088642C7}" type="pres">
      <dgm:prSet presAssocID="{DF674D2B-5E55-3C48-9150-F6FA247226E0}" presName="vert1" presStyleCnt="0"/>
      <dgm:spPr/>
    </dgm:pt>
    <dgm:pt modelId="{DA3EBC1A-8BE6-0C4E-B12A-E991A8EF422B}" type="pres">
      <dgm:prSet presAssocID="{6F5D8F4A-4212-664E-AC36-4AFFE2106439}" presName="thickLine" presStyleLbl="alignNode1" presStyleIdx="3" presStyleCnt="6"/>
      <dgm:spPr/>
    </dgm:pt>
    <dgm:pt modelId="{8B514A6F-817C-3D40-8216-CD527BDFA11F}" type="pres">
      <dgm:prSet presAssocID="{6F5D8F4A-4212-664E-AC36-4AFFE2106439}" presName="horz1" presStyleCnt="0"/>
      <dgm:spPr/>
    </dgm:pt>
    <dgm:pt modelId="{690AF997-94B0-9042-A21B-4BFE81C2087F}" type="pres">
      <dgm:prSet presAssocID="{6F5D8F4A-4212-664E-AC36-4AFFE2106439}" presName="tx1" presStyleLbl="revTx" presStyleIdx="3" presStyleCnt="6"/>
      <dgm:spPr/>
    </dgm:pt>
    <dgm:pt modelId="{273561F6-F2FF-DB41-AD91-52C11E87986C}" type="pres">
      <dgm:prSet presAssocID="{6F5D8F4A-4212-664E-AC36-4AFFE2106439}" presName="vert1" presStyleCnt="0"/>
      <dgm:spPr/>
    </dgm:pt>
    <dgm:pt modelId="{520A8EA6-0B2B-D544-9115-D4F3E4FEC579}" type="pres">
      <dgm:prSet presAssocID="{B647D442-AC8C-B146-B7CE-C50FFD75BC10}" presName="thickLine" presStyleLbl="alignNode1" presStyleIdx="4" presStyleCnt="6"/>
      <dgm:spPr/>
    </dgm:pt>
    <dgm:pt modelId="{8F29C9E5-C366-8D47-B0A5-6CC7AFCECBE4}" type="pres">
      <dgm:prSet presAssocID="{B647D442-AC8C-B146-B7CE-C50FFD75BC10}" presName="horz1" presStyleCnt="0"/>
      <dgm:spPr/>
    </dgm:pt>
    <dgm:pt modelId="{03DE0565-A11F-7A4F-BD62-2D79063119B9}" type="pres">
      <dgm:prSet presAssocID="{B647D442-AC8C-B146-B7CE-C50FFD75BC10}" presName="tx1" presStyleLbl="revTx" presStyleIdx="4" presStyleCnt="6"/>
      <dgm:spPr/>
    </dgm:pt>
    <dgm:pt modelId="{8F1EDAAC-DF62-E744-923F-59CB01C0C89E}" type="pres">
      <dgm:prSet presAssocID="{B647D442-AC8C-B146-B7CE-C50FFD75BC10}" presName="vert1" presStyleCnt="0"/>
      <dgm:spPr/>
    </dgm:pt>
    <dgm:pt modelId="{271F92AB-B115-BC4E-8E74-E3551E40A94A}" type="pres">
      <dgm:prSet presAssocID="{BF0658E0-506F-0240-95C0-3BA112C75964}" presName="thickLine" presStyleLbl="alignNode1" presStyleIdx="5" presStyleCnt="6"/>
      <dgm:spPr/>
    </dgm:pt>
    <dgm:pt modelId="{D51B1821-11D9-094A-9300-3405A1D720A4}" type="pres">
      <dgm:prSet presAssocID="{BF0658E0-506F-0240-95C0-3BA112C75964}" presName="horz1" presStyleCnt="0"/>
      <dgm:spPr/>
    </dgm:pt>
    <dgm:pt modelId="{E958D7A5-0079-F346-BCF8-31776D7188CD}" type="pres">
      <dgm:prSet presAssocID="{BF0658E0-506F-0240-95C0-3BA112C75964}" presName="tx1" presStyleLbl="revTx" presStyleIdx="5" presStyleCnt="6"/>
      <dgm:spPr/>
    </dgm:pt>
    <dgm:pt modelId="{93598BF5-8D04-4343-A877-192F3B82C604}" type="pres">
      <dgm:prSet presAssocID="{BF0658E0-506F-0240-95C0-3BA112C75964}" presName="vert1" presStyleCnt="0"/>
      <dgm:spPr/>
    </dgm:pt>
  </dgm:ptLst>
  <dgm:cxnLst>
    <dgm:cxn modelId="{DA95C316-349B-404E-97B3-3C912C419725}" srcId="{643113D5-356F-7646-8D32-6E2429075E3B}" destId="{2F0F74EF-8D7E-6547-A559-DD4991B00817}" srcOrd="0" destOrd="0" parTransId="{BF94352F-E417-644F-AFFB-F34CF996FF07}" sibTransId="{95D9D7C0-D4B4-764C-A378-5AE758D93ED6}"/>
    <dgm:cxn modelId="{07CC6B1B-9148-A640-A9A6-0927747E90B0}" srcId="{643113D5-356F-7646-8D32-6E2429075E3B}" destId="{6F5D8F4A-4212-664E-AC36-4AFFE2106439}" srcOrd="3" destOrd="0" parTransId="{7EACF149-1732-224D-9A69-F19574CD4FC2}" sibTransId="{A3712E7F-4E6D-C648-ADC4-395BAEE86A38}"/>
    <dgm:cxn modelId="{1B1A271D-8D34-744B-BBD3-391FE49220F8}" type="presOf" srcId="{BF0658E0-506F-0240-95C0-3BA112C75964}" destId="{E958D7A5-0079-F346-BCF8-31776D7188CD}" srcOrd="0" destOrd="0" presId="urn:microsoft.com/office/officeart/2008/layout/LinedList"/>
    <dgm:cxn modelId="{00CA1A32-7D90-F94E-B2AD-357167D7C8DA}" type="presOf" srcId="{6F5D8F4A-4212-664E-AC36-4AFFE2106439}" destId="{690AF997-94B0-9042-A21B-4BFE81C2087F}" srcOrd="0" destOrd="0" presId="urn:microsoft.com/office/officeart/2008/layout/LinedList"/>
    <dgm:cxn modelId="{86F7CC67-38F6-7F4D-B899-D96458F50A02}" srcId="{643113D5-356F-7646-8D32-6E2429075E3B}" destId="{B647D442-AC8C-B146-B7CE-C50FFD75BC10}" srcOrd="4" destOrd="0" parTransId="{85CBA54C-763A-9748-BF53-729CAF4D16FD}" sibTransId="{071967BA-F203-1A4F-98D7-9FE330048296}"/>
    <dgm:cxn modelId="{92079482-3C64-1747-B818-9FD435E7C6F9}" srcId="{643113D5-356F-7646-8D32-6E2429075E3B}" destId="{9D257A94-5233-2145-8B45-318663A92DC1}" srcOrd="1" destOrd="0" parTransId="{3F51BA84-0F7F-8B4A-A5DE-47978DBC48FB}" sibTransId="{D963603A-B1A0-D346-AB45-1E4BD4646E11}"/>
    <dgm:cxn modelId="{3F747D97-CB1B-7A46-BCA0-CC4AA329113C}" type="presOf" srcId="{DF674D2B-5E55-3C48-9150-F6FA247226E0}" destId="{C3E8F87F-E5C6-1E4E-A94D-AC7572849A63}" srcOrd="0" destOrd="0" presId="urn:microsoft.com/office/officeart/2008/layout/LinedList"/>
    <dgm:cxn modelId="{BA043AA0-B6A4-6A42-8BE2-342CCAD5C990}" srcId="{643113D5-356F-7646-8D32-6E2429075E3B}" destId="{DF674D2B-5E55-3C48-9150-F6FA247226E0}" srcOrd="2" destOrd="0" parTransId="{3D94E3BB-2E84-2645-9BCF-417CE2169B86}" sibTransId="{050F5074-968E-E940-925C-37A571C372A8}"/>
    <dgm:cxn modelId="{61C2A5B0-C24A-F441-A6E1-45DB80589E3B}" type="presOf" srcId="{643113D5-356F-7646-8D32-6E2429075E3B}" destId="{4ACE44D7-121A-9D46-9D38-2CCE297E16A2}" srcOrd="0" destOrd="0" presId="urn:microsoft.com/office/officeart/2008/layout/LinedList"/>
    <dgm:cxn modelId="{D28A5BB3-3B67-1E45-B087-879B75174DDD}" type="presOf" srcId="{2F0F74EF-8D7E-6547-A559-DD4991B00817}" destId="{432C266A-622F-A249-87D8-4A3402E13FB5}" srcOrd="0" destOrd="0" presId="urn:microsoft.com/office/officeart/2008/layout/LinedList"/>
    <dgm:cxn modelId="{FE6ACEBA-AC4B-DB4A-B37A-983A7BA1DAF2}" type="presOf" srcId="{B647D442-AC8C-B146-B7CE-C50FFD75BC10}" destId="{03DE0565-A11F-7A4F-BD62-2D79063119B9}" srcOrd="0" destOrd="0" presId="urn:microsoft.com/office/officeart/2008/layout/LinedList"/>
    <dgm:cxn modelId="{1FEAEAC9-E5DE-5440-8140-D8B125CD6BE5}" type="presOf" srcId="{9D257A94-5233-2145-8B45-318663A92DC1}" destId="{FDB35B3A-6D22-3A40-BEC1-8A0F47D70889}" srcOrd="0" destOrd="0" presId="urn:microsoft.com/office/officeart/2008/layout/LinedList"/>
    <dgm:cxn modelId="{682E57E9-A1CD-D049-9D11-7253A7482C1B}" srcId="{643113D5-356F-7646-8D32-6E2429075E3B}" destId="{BF0658E0-506F-0240-95C0-3BA112C75964}" srcOrd="5" destOrd="0" parTransId="{346E34D4-142F-C540-864A-0A93C13A2970}" sibTransId="{BD8E56C7-9169-0549-BD4B-5655414347A8}"/>
    <dgm:cxn modelId="{C6E6A6D4-2CD0-7D43-A6B3-331AC2E6328B}" type="presParOf" srcId="{4ACE44D7-121A-9D46-9D38-2CCE297E16A2}" destId="{81C79256-963D-F540-9DE5-D4E49237384B}" srcOrd="0" destOrd="0" presId="urn:microsoft.com/office/officeart/2008/layout/LinedList"/>
    <dgm:cxn modelId="{5D37CF35-AF9A-F547-A4B1-DA6FF5E234CF}" type="presParOf" srcId="{4ACE44D7-121A-9D46-9D38-2CCE297E16A2}" destId="{534E0596-171A-A84C-9AAE-87CB8D6313FC}" srcOrd="1" destOrd="0" presId="urn:microsoft.com/office/officeart/2008/layout/LinedList"/>
    <dgm:cxn modelId="{8D073E2D-C234-2542-9B4D-DC2E0291BF3F}" type="presParOf" srcId="{534E0596-171A-A84C-9AAE-87CB8D6313FC}" destId="{432C266A-622F-A249-87D8-4A3402E13FB5}" srcOrd="0" destOrd="0" presId="urn:microsoft.com/office/officeart/2008/layout/LinedList"/>
    <dgm:cxn modelId="{C452773E-736C-054B-94E7-5FF12F1C0E78}" type="presParOf" srcId="{534E0596-171A-A84C-9AAE-87CB8D6313FC}" destId="{72953781-4936-0345-A394-C31589DFD9F9}" srcOrd="1" destOrd="0" presId="urn:microsoft.com/office/officeart/2008/layout/LinedList"/>
    <dgm:cxn modelId="{D96C8862-1D67-744E-84B5-C3F0BB6610AD}" type="presParOf" srcId="{4ACE44D7-121A-9D46-9D38-2CCE297E16A2}" destId="{72F34101-1624-274E-936E-8C070F3E033C}" srcOrd="2" destOrd="0" presId="urn:microsoft.com/office/officeart/2008/layout/LinedList"/>
    <dgm:cxn modelId="{173BD53C-BBAA-9148-98BE-173F1EA6332E}" type="presParOf" srcId="{4ACE44D7-121A-9D46-9D38-2CCE297E16A2}" destId="{B4B9B3FA-031F-9F4E-A4F3-3E240AD7295C}" srcOrd="3" destOrd="0" presId="urn:microsoft.com/office/officeart/2008/layout/LinedList"/>
    <dgm:cxn modelId="{2FCEBADF-8FE6-4F40-B43A-872991A80985}" type="presParOf" srcId="{B4B9B3FA-031F-9F4E-A4F3-3E240AD7295C}" destId="{FDB35B3A-6D22-3A40-BEC1-8A0F47D70889}" srcOrd="0" destOrd="0" presId="urn:microsoft.com/office/officeart/2008/layout/LinedList"/>
    <dgm:cxn modelId="{CD09FDFA-C5E5-CA40-B6B8-84C90539CB27}" type="presParOf" srcId="{B4B9B3FA-031F-9F4E-A4F3-3E240AD7295C}" destId="{F22F1B99-D610-CF44-ADD6-FB392F2E268B}" srcOrd="1" destOrd="0" presId="urn:microsoft.com/office/officeart/2008/layout/LinedList"/>
    <dgm:cxn modelId="{CBBB3F1F-B094-C44D-83E7-B75A418E6786}" type="presParOf" srcId="{4ACE44D7-121A-9D46-9D38-2CCE297E16A2}" destId="{EFE65FD8-9B31-814D-9EDC-62F828D45CF2}" srcOrd="4" destOrd="0" presId="urn:microsoft.com/office/officeart/2008/layout/LinedList"/>
    <dgm:cxn modelId="{17AEBD43-0833-5644-BBF1-4BA4B465D0EE}" type="presParOf" srcId="{4ACE44D7-121A-9D46-9D38-2CCE297E16A2}" destId="{43671B48-604E-DC49-98FB-800D9D962E07}" srcOrd="5" destOrd="0" presId="urn:microsoft.com/office/officeart/2008/layout/LinedList"/>
    <dgm:cxn modelId="{8F488CCA-85D9-5942-A8E6-9E1B51A58BF5}" type="presParOf" srcId="{43671B48-604E-DC49-98FB-800D9D962E07}" destId="{C3E8F87F-E5C6-1E4E-A94D-AC7572849A63}" srcOrd="0" destOrd="0" presId="urn:microsoft.com/office/officeart/2008/layout/LinedList"/>
    <dgm:cxn modelId="{7F09E9CE-4210-5B4E-A5FD-964566927DD2}" type="presParOf" srcId="{43671B48-604E-DC49-98FB-800D9D962E07}" destId="{7A5E0F8D-DED5-2548-AC70-7FEF088642C7}" srcOrd="1" destOrd="0" presId="urn:microsoft.com/office/officeart/2008/layout/LinedList"/>
    <dgm:cxn modelId="{77BE97F9-F991-234C-9693-272932ADFEA5}" type="presParOf" srcId="{4ACE44D7-121A-9D46-9D38-2CCE297E16A2}" destId="{DA3EBC1A-8BE6-0C4E-B12A-E991A8EF422B}" srcOrd="6" destOrd="0" presId="urn:microsoft.com/office/officeart/2008/layout/LinedList"/>
    <dgm:cxn modelId="{485B5187-033A-264D-8C6C-2E6714B42554}" type="presParOf" srcId="{4ACE44D7-121A-9D46-9D38-2CCE297E16A2}" destId="{8B514A6F-817C-3D40-8216-CD527BDFA11F}" srcOrd="7" destOrd="0" presId="urn:microsoft.com/office/officeart/2008/layout/LinedList"/>
    <dgm:cxn modelId="{021E0803-8D09-3F45-A84D-C171995EAEFF}" type="presParOf" srcId="{8B514A6F-817C-3D40-8216-CD527BDFA11F}" destId="{690AF997-94B0-9042-A21B-4BFE81C2087F}" srcOrd="0" destOrd="0" presId="urn:microsoft.com/office/officeart/2008/layout/LinedList"/>
    <dgm:cxn modelId="{6C8E1C87-9692-5E45-80D3-5A292FC2DA8C}" type="presParOf" srcId="{8B514A6F-817C-3D40-8216-CD527BDFA11F}" destId="{273561F6-F2FF-DB41-AD91-52C11E87986C}" srcOrd="1" destOrd="0" presId="urn:microsoft.com/office/officeart/2008/layout/LinedList"/>
    <dgm:cxn modelId="{BD6F6A51-F0F4-2241-B988-5318BE062C53}" type="presParOf" srcId="{4ACE44D7-121A-9D46-9D38-2CCE297E16A2}" destId="{520A8EA6-0B2B-D544-9115-D4F3E4FEC579}" srcOrd="8" destOrd="0" presId="urn:microsoft.com/office/officeart/2008/layout/LinedList"/>
    <dgm:cxn modelId="{053ABF7A-7418-A74E-8A74-3E1B4910453B}" type="presParOf" srcId="{4ACE44D7-121A-9D46-9D38-2CCE297E16A2}" destId="{8F29C9E5-C366-8D47-B0A5-6CC7AFCECBE4}" srcOrd="9" destOrd="0" presId="urn:microsoft.com/office/officeart/2008/layout/LinedList"/>
    <dgm:cxn modelId="{864A00FC-BEE0-3E46-8E1C-9A49295A4011}" type="presParOf" srcId="{8F29C9E5-C366-8D47-B0A5-6CC7AFCECBE4}" destId="{03DE0565-A11F-7A4F-BD62-2D79063119B9}" srcOrd="0" destOrd="0" presId="urn:microsoft.com/office/officeart/2008/layout/LinedList"/>
    <dgm:cxn modelId="{DAD3DABD-C528-3E42-BD5D-AAD5288A3CB8}" type="presParOf" srcId="{8F29C9E5-C366-8D47-B0A5-6CC7AFCECBE4}" destId="{8F1EDAAC-DF62-E744-923F-59CB01C0C89E}" srcOrd="1" destOrd="0" presId="urn:microsoft.com/office/officeart/2008/layout/LinedList"/>
    <dgm:cxn modelId="{C3F22FB7-1BC8-A54F-916D-5A85245AA82C}" type="presParOf" srcId="{4ACE44D7-121A-9D46-9D38-2CCE297E16A2}" destId="{271F92AB-B115-BC4E-8E74-E3551E40A94A}" srcOrd="10" destOrd="0" presId="urn:microsoft.com/office/officeart/2008/layout/LinedList"/>
    <dgm:cxn modelId="{940892E4-4B6F-3A4E-B536-80DB6112659B}" type="presParOf" srcId="{4ACE44D7-121A-9D46-9D38-2CCE297E16A2}" destId="{D51B1821-11D9-094A-9300-3405A1D720A4}" srcOrd="11" destOrd="0" presId="urn:microsoft.com/office/officeart/2008/layout/LinedList"/>
    <dgm:cxn modelId="{01D50AC4-7262-8444-A4C6-9F8E00965BDE}" type="presParOf" srcId="{D51B1821-11D9-094A-9300-3405A1D720A4}" destId="{E958D7A5-0079-F346-BCF8-31776D7188CD}" srcOrd="0" destOrd="0" presId="urn:microsoft.com/office/officeart/2008/layout/LinedList"/>
    <dgm:cxn modelId="{201211D4-4133-734F-B82B-57BB2D771CDC}" type="presParOf" srcId="{D51B1821-11D9-094A-9300-3405A1D720A4}" destId="{93598BF5-8D04-4343-A877-192F3B82C60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43113D5-356F-7646-8D32-6E2429075E3B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</dgm:pt>
    <dgm:pt modelId="{2F0F74EF-8D7E-6547-A559-DD4991B00817}">
      <dgm:prSet phldrT="[Text]"/>
      <dgm:spPr/>
      <dgm:t>
        <a:bodyPr/>
        <a:lstStyle/>
        <a:p>
          <a:pPr rtl="0"/>
          <a:r>
            <a:rPr lang="en-US" dirty="0"/>
            <a:t>Definition of MTS</a:t>
          </a:r>
        </a:p>
      </dgm:t>
    </dgm:pt>
    <dgm:pt modelId="{BF94352F-E417-644F-AFFB-F34CF996FF07}" type="parTrans" cxnId="{DA95C316-349B-404E-97B3-3C912C419725}">
      <dgm:prSet/>
      <dgm:spPr/>
      <dgm:t>
        <a:bodyPr/>
        <a:lstStyle/>
        <a:p>
          <a:endParaRPr lang="en-US"/>
        </a:p>
      </dgm:t>
    </dgm:pt>
    <dgm:pt modelId="{95D9D7C0-D4B4-764C-A378-5AE758D93ED6}" type="sibTrans" cxnId="{DA95C316-349B-404E-97B3-3C912C419725}">
      <dgm:prSet/>
      <dgm:spPr/>
      <dgm:t>
        <a:bodyPr/>
        <a:lstStyle/>
        <a:p>
          <a:endParaRPr lang="en-US"/>
        </a:p>
      </dgm:t>
    </dgm:pt>
    <dgm:pt modelId="{9D257A94-5233-2145-8B45-318663A92DC1}">
      <dgm:prSet phldrT="[Text]"/>
      <dgm:spPr/>
      <dgm:t>
        <a:bodyPr/>
        <a:lstStyle/>
        <a:p>
          <a:pPr rtl="0"/>
          <a:r>
            <a:rPr lang="en-US" dirty="0"/>
            <a:t>Paging as MTS</a:t>
          </a:r>
        </a:p>
      </dgm:t>
    </dgm:pt>
    <dgm:pt modelId="{3F51BA84-0F7F-8B4A-A5DE-47978DBC48FB}" type="parTrans" cxnId="{92079482-3C64-1747-B818-9FD435E7C6F9}">
      <dgm:prSet/>
      <dgm:spPr/>
      <dgm:t>
        <a:bodyPr/>
        <a:lstStyle/>
        <a:p>
          <a:endParaRPr lang="en-US"/>
        </a:p>
      </dgm:t>
    </dgm:pt>
    <dgm:pt modelId="{D963603A-B1A0-D346-AB45-1E4BD4646E11}" type="sibTrans" cxnId="{92079482-3C64-1747-B818-9FD435E7C6F9}">
      <dgm:prSet/>
      <dgm:spPr/>
      <dgm:t>
        <a:bodyPr/>
        <a:lstStyle/>
        <a:p>
          <a:endParaRPr lang="en-US"/>
        </a:p>
      </dgm:t>
    </dgm:pt>
    <dgm:pt modelId="{DF674D2B-5E55-3C48-9150-F6FA247226E0}">
      <dgm:prSet phldrT="[Text]"/>
      <dgm:spPr/>
      <dgm:t>
        <a:bodyPr/>
        <a:lstStyle/>
        <a:p>
          <a:pPr rtl="0"/>
          <a:r>
            <a:rPr lang="en-US" dirty="0"/>
            <a:t>Continuous Time Algorithms</a:t>
          </a:r>
        </a:p>
      </dgm:t>
    </dgm:pt>
    <dgm:pt modelId="{3D94E3BB-2E84-2645-9BCF-417CE2169B86}" type="parTrans" cxnId="{BA043AA0-B6A4-6A42-8BE2-342CCAD5C990}">
      <dgm:prSet/>
      <dgm:spPr/>
      <dgm:t>
        <a:bodyPr/>
        <a:lstStyle/>
        <a:p>
          <a:endParaRPr lang="en-US"/>
        </a:p>
      </dgm:t>
    </dgm:pt>
    <dgm:pt modelId="{050F5074-968E-E940-925C-37A571C372A8}" type="sibTrans" cxnId="{BA043AA0-B6A4-6A42-8BE2-342CCAD5C990}">
      <dgm:prSet/>
      <dgm:spPr/>
      <dgm:t>
        <a:bodyPr/>
        <a:lstStyle/>
        <a:p>
          <a:endParaRPr lang="en-US"/>
        </a:p>
      </dgm:t>
    </dgm:pt>
    <dgm:pt modelId="{6F5D8F4A-4212-664E-AC36-4AFFE2106439}">
      <dgm:prSet/>
      <dgm:spPr/>
      <dgm:t>
        <a:bodyPr/>
        <a:lstStyle/>
        <a:p>
          <a:pPr rtl="0"/>
          <a:r>
            <a:rPr lang="en-US" dirty="0"/>
            <a:t>Traversal algorithms and their competitive bounds</a:t>
          </a:r>
        </a:p>
      </dgm:t>
    </dgm:pt>
    <dgm:pt modelId="{7EACF149-1732-224D-9A69-F19574CD4FC2}" type="parTrans" cxnId="{07CC6B1B-9148-A640-A9A6-0927747E90B0}">
      <dgm:prSet/>
      <dgm:spPr/>
      <dgm:t>
        <a:bodyPr/>
        <a:lstStyle/>
        <a:p>
          <a:endParaRPr lang="en-US"/>
        </a:p>
      </dgm:t>
    </dgm:pt>
    <dgm:pt modelId="{A3712E7F-4E6D-C648-ADC4-395BAEE86A38}" type="sibTrans" cxnId="{07CC6B1B-9148-A640-A9A6-0927747E90B0}">
      <dgm:prSet/>
      <dgm:spPr/>
      <dgm:t>
        <a:bodyPr/>
        <a:lstStyle/>
        <a:p>
          <a:endParaRPr lang="en-US"/>
        </a:p>
      </dgm:t>
    </dgm:pt>
    <dgm:pt modelId="{B647D442-AC8C-B146-B7CE-C50FFD75BC10}">
      <dgm:prSet/>
      <dgm:spPr/>
      <dgm:t>
        <a:bodyPr/>
        <a:lstStyle/>
        <a:p>
          <a:r>
            <a:rPr lang="en-US" dirty="0"/>
            <a:t>Lower bound for deterministic MTS Algorithms </a:t>
          </a:r>
        </a:p>
      </dgm:t>
    </dgm:pt>
    <dgm:pt modelId="{85CBA54C-763A-9748-BF53-729CAF4D16FD}" type="parTrans" cxnId="{86F7CC67-38F6-7F4D-B899-D96458F50A02}">
      <dgm:prSet/>
      <dgm:spPr/>
      <dgm:t>
        <a:bodyPr/>
        <a:lstStyle/>
        <a:p>
          <a:endParaRPr lang="en-US"/>
        </a:p>
      </dgm:t>
    </dgm:pt>
    <dgm:pt modelId="{071967BA-F203-1A4F-98D7-9FE330048296}" type="sibTrans" cxnId="{86F7CC67-38F6-7F4D-B899-D96458F50A02}">
      <dgm:prSet/>
      <dgm:spPr/>
      <dgm:t>
        <a:bodyPr/>
        <a:lstStyle/>
        <a:p>
          <a:endParaRPr lang="en-US"/>
        </a:p>
      </dgm:t>
    </dgm:pt>
    <dgm:pt modelId="{BF0658E0-506F-0240-95C0-3BA112C75964}">
      <dgm:prSet/>
      <dgm:spPr/>
      <dgm:t>
        <a:bodyPr/>
        <a:lstStyle/>
        <a:p>
          <a:r>
            <a:rPr lang="en-US" dirty="0"/>
            <a:t>Randomized MST Algorithms </a:t>
          </a:r>
        </a:p>
      </dgm:t>
    </dgm:pt>
    <dgm:pt modelId="{346E34D4-142F-C540-864A-0A93C13A2970}" type="parTrans" cxnId="{682E57E9-A1CD-D049-9D11-7253A7482C1B}">
      <dgm:prSet/>
      <dgm:spPr/>
      <dgm:t>
        <a:bodyPr/>
        <a:lstStyle/>
        <a:p>
          <a:endParaRPr lang="en-US"/>
        </a:p>
      </dgm:t>
    </dgm:pt>
    <dgm:pt modelId="{BD8E56C7-9169-0549-BD4B-5655414347A8}" type="sibTrans" cxnId="{682E57E9-A1CD-D049-9D11-7253A7482C1B}">
      <dgm:prSet/>
      <dgm:spPr/>
      <dgm:t>
        <a:bodyPr/>
        <a:lstStyle/>
        <a:p>
          <a:endParaRPr lang="en-US"/>
        </a:p>
      </dgm:t>
    </dgm:pt>
    <dgm:pt modelId="{4ACE44D7-121A-9D46-9D38-2CCE297E16A2}" type="pres">
      <dgm:prSet presAssocID="{643113D5-356F-7646-8D32-6E2429075E3B}" presName="vert0" presStyleCnt="0">
        <dgm:presLayoutVars>
          <dgm:dir/>
          <dgm:animOne val="branch"/>
          <dgm:animLvl val="lvl"/>
        </dgm:presLayoutVars>
      </dgm:prSet>
      <dgm:spPr/>
    </dgm:pt>
    <dgm:pt modelId="{81C79256-963D-F540-9DE5-D4E49237384B}" type="pres">
      <dgm:prSet presAssocID="{2F0F74EF-8D7E-6547-A559-DD4991B00817}" presName="thickLine" presStyleLbl="alignNode1" presStyleIdx="0" presStyleCnt="6"/>
      <dgm:spPr/>
    </dgm:pt>
    <dgm:pt modelId="{534E0596-171A-A84C-9AAE-87CB8D6313FC}" type="pres">
      <dgm:prSet presAssocID="{2F0F74EF-8D7E-6547-A559-DD4991B00817}" presName="horz1" presStyleCnt="0"/>
      <dgm:spPr/>
    </dgm:pt>
    <dgm:pt modelId="{432C266A-622F-A249-87D8-4A3402E13FB5}" type="pres">
      <dgm:prSet presAssocID="{2F0F74EF-8D7E-6547-A559-DD4991B00817}" presName="tx1" presStyleLbl="revTx" presStyleIdx="0" presStyleCnt="6"/>
      <dgm:spPr/>
    </dgm:pt>
    <dgm:pt modelId="{72953781-4936-0345-A394-C31589DFD9F9}" type="pres">
      <dgm:prSet presAssocID="{2F0F74EF-8D7E-6547-A559-DD4991B00817}" presName="vert1" presStyleCnt="0"/>
      <dgm:spPr/>
    </dgm:pt>
    <dgm:pt modelId="{72F34101-1624-274E-936E-8C070F3E033C}" type="pres">
      <dgm:prSet presAssocID="{9D257A94-5233-2145-8B45-318663A92DC1}" presName="thickLine" presStyleLbl="alignNode1" presStyleIdx="1" presStyleCnt="6"/>
      <dgm:spPr/>
    </dgm:pt>
    <dgm:pt modelId="{B4B9B3FA-031F-9F4E-A4F3-3E240AD7295C}" type="pres">
      <dgm:prSet presAssocID="{9D257A94-5233-2145-8B45-318663A92DC1}" presName="horz1" presStyleCnt="0"/>
      <dgm:spPr/>
    </dgm:pt>
    <dgm:pt modelId="{FDB35B3A-6D22-3A40-BEC1-8A0F47D70889}" type="pres">
      <dgm:prSet presAssocID="{9D257A94-5233-2145-8B45-318663A92DC1}" presName="tx1" presStyleLbl="revTx" presStyleIdx="1" presStyleCnt="6"/>
      <dgm:spPr/>
    </dgm:pt>
    <dgm:pt modelId="{F22F1B99-D610-CF44-ADD6-FB392F2E268B}" type="pres">
      <dgm:prSet presAssocID="{9D257A94-5233-2145-8B45-318663A92DC1}" presName="vert1" presStyleCnt="0"/>
      <dgm:spPr/>
    </dgm:pt>
    <dgm:pt modelId="{EFE65FD8-9B31-814D-9EDC-62F828D45CF2}" type="pres">
      <dgm:prSet presAssocID="{DF674D2B-5E55-3C48-9150-F6FA247226E0}" presName="thickLine" presStyleLbl="alignNode1" presStyleIdx="2" presStyleCnt="6"/>
      <dgm:spPr/>
    </dgm:pt>
    <dgm:pt modelId="{43671B48-604E-DC49-98FB-800D9D962E07}" type="pres">
      <dgm:prSet presAssocID="{DF674D2B-5E55-3C48-9150-F6FA247226E0}" presName="horz1" presStyleCnt="0"/>
      <dgm:spPr/>
    </dgm:pt>
    <dgm:pt modelId="{C3E8F87F-E5C6-1E4E-A94D-AC7572849A63}" type="pres">
      <dgm:prSet presAssocID="{DF674D2B-5E55-3C48-9150-F6FA247226E0}" presName="tx1" presStyleLbl="revTx" presStyleIdx="2" presStyleCnt="6"/>
      <dgm:spPr/>
    </dgm:pt>
    <dgm:pt modelId="{7A5E0F8D-DED5-2548-AC70-7FEF088642C7}" type="pres">
      <dgm:prSet presAssocID="{DF674D2B-5E55-3C48-9150-F6FA247226E0}" presName="vert1" presStyleCnt="0"/>
      <dgm:spPr/>
    </dgm:pt>
    <dgm:pt modelId="{DA3EBC1A-8BE6-0C4E-B12A-E991A8EF422B}" type="pres">
      <dgm:prSet presAssocID="{6F5D8F4A-4212-664E-AC36-4AFFE2106439}" presName="thickLine" presStyleLbl="alignNode1" presStyleIdx="3" presStyleCnt="6"/>
      <dgm:spPr/>
    </dgm:pt>
    <dgm:pt modelId="{8B514A6F-817C-3D40-8216-CD527BDFA11F}" type="pres">
      <dgm:prSet presAssocID="{6F5D8F4A-4212-664E-AC36-4AFFE2106439}" presName="horz1" presStyleCnt="0"/>
      <dgm:spPr/>
    </dgm:pt>
    <dgm:pt modelId="{690AF997-94B0-9042-A21B-4BFE81C2087F}" type="pres">
      <dgm:prSet presAssocID="{6F5D8F4A-4212-664E-AC36-4AFFE2106439}" presName="tx1" presStyleLbl="revTx" presStyleIdx="3" presStyleCnt="6"/>
      <dgm:spPr/>
    </dgm:pt>
    <dgm:pt modelId="{273561F6-F2FF-DB41-AD91-52C11E87986C}" type="pres">
      <dgm:prSet presAssocID="{6F5D8F4A-4212-664E-AC36-4AFFE2106439}" presName="vert1" presStyleCnt="0"/>
      <dgm:spPr/>
    </dgm:pt>
    <dgm:pt modelId="{520A8EA6-0B2B-D544-9115-D4F3E4FEC579}" type="pres">
      <dgm:prSet presAssocID="{B647D442-AC8C-B146-B7CE-C50FFD75BC10}" presName="thickLine" presStyleLbl="alignNode1" presStyleIdx="4" presStyleCnt="6"/>
      <dgm:spPr/>
    </dgm:pt>
    <dgm:pt modelId="{8F29C9E5-C366-8D47-B0A5-6CC7AFCECBE4}" type="pres">
      <dgm:prSet presAssocID="{B647D442-AC8C-B146-B7CE-C50FFD75BC10}" presName="horz1" presStyleCnt="0"/>
      <dgm:spPr/>
    </dgm:pt>
    <dgm:pt modelId="{03DE0565-A11F-7A4F-BD62-2D79063119B9}" type="pres">
      <dgm:prSet presAssocID="{B647D442-AC8C-B146-B7CE-C50FFD75BC10}" presName="tx1" presStyleLbl="revTx" presStyleIdx="4" presStyleCnt="6"/>
      <dgm:spPr/>
    </dgm:pt>
    <dgm:pt modelId="{8F1EDAAC-DF62-E744-923F-59CB01C0C89E}" type="pres">
      <dgm:prSet presAssocID="{B647D442-AC8C-B146-B7CE-C50FFD75BC10}" presName="vert1" presStyleCnt="0"/>
      <dgm:spPr/>
    </dgm:pt>
    <dgm:pt modelId="{271F92AB-B115-BC4E-8E74-E3551E40A94A}" type="pres">
      <dgm:prSet presAssocID="{BF0658E0-506F-0240-95C0-3BA112C75964}" presName="thickLine" presStyleLbl="alignNode1" presStyleIdx="5" presStyleCnt="6"/>
      <dgm:spPr/>
    </dgm:pt>
    <dgm:pt modelId="{D51B1821-11D9-094A-9300-3405A1D720A4}" type="pres">
      <dgm:prSet presAssocID="{BF0658E0-506F-0240-95C0-3BA112C75964}" presName="horz1" presStyleCnt="0"/>
      <dgm:spPr/>
    </dgm:pt>
    <dgm:pt modelId="{E958D7A5-0079-F346-BCF8-31776D7188CD}" type="pres">
      <dgm:prSet presAssocID="{BF0658E0-506F-0240-95C0-3BA112C75964}" presName="tx1" presStyleLbl="revTx" presStyleIdx="5" presStyleCnt="6"/>
      <dgm:spPr/>
    </dgm:pt>
    <dgm:pt modelId="{93598BF5-8D04-4343-A877-192F3B82C604}" type="pres">
      <dgm:prSet presAssocID="{BF0658E0-506F-0240-95C0-3BA112C75964}" presName="vert1" presStyleCnt="0"/>
      <dgm:spPr/>
    </dgm:pt>
  </dgm:ptLst>
  <dgm:cxnLst>
    <dgm:cxn modelId="{DA95C316-349B-404E-97B3-3C912C419725}" srcId="{643113D5-356F-7646-8D32-6E2429075E3B}" destId="{2F0F74EF-8D7E-6547-A559-DD4991B00817}" srcOrd="0" destOrd="0" parTransId="{BF94352F-E417-644F-AFFB-F34CF996FF07}" sibTransId="{95D9D7C0-D4B4-764C-A378-5AE758D93ED6}"/>
    <dgm:cxn modelId="{07CC6B1B-9148-A640-A9A6-0927747E90B0}" srcId="{643113D5-356F-7646-8D32-6E2429075E3B}" destId="{6F5D8F4A-4212-664E-AC36-4AFFE2106439}" srcOrd="3" destOrd="0" parTransId="{7EACF149-1732-224D-9A69-F19574CD4FC2}" sibTransId="{A3712E7F-4E6D-C648-ADC4-395BAEE86A38}"/>
    <dgm:cxn modelId="{1B1A271D-8D34-744B-BBD3-391FE49220F8}" type="presOf" srcId="{BF0658E0-506F-0240-95C0-3BA112C75964}" destId="{E958D7A5-0079-F346-BCF8-31776D7188CD}" srcOrd="0" destOrd="0" presId="urn:microsoft.com/office/officeart/2008/layout/LinedList"/>
    <dgm:cxn modelId="{00CA1A32-7D90-F94E-B2AD-357167D7C8DA}" type="presOf" srcId="{6F5D8F4A-4212-664E-AC36-4AFFE2106439}" destId="{690AF997-94B0-9042-A21B-4BFE81C2087F}" srcOrd="0" destOrd="0" presId="urn:microsoft.com/office/officeart/2008/layout/LinedList"/>
    <dgm:cxn modelId="{86F7CC67-38F6-7F4D-B899-D96458F50A02}" srcId="{643113D5-356F-7646-8D32-6E2429075E3B}" destId="{B647D442-AC8C-B146-B7CE-C50FFD75BC10}" srcOrd="4" destOrd="0" parTransId="{85CBA54C-763A-9748-BF53-729CAF4D16FD}" sibTransId="{071967BA-F203-1A4F-98D7-9FE330048296}"/>
    <dgm:cxn modelId="{92079482-3C64-1747-B818-9FD435E7C6F9}" srcId="{643113D5-356F-7646-8D32-6E2429075E3B}" destId="{9D257A94-5233-2145-8B45-318663A92DC1}" srcOrd="1" destOrd="0" parTransId="{3F51BA84-0F7F-8B4A-A5DE-47978DBC48FB}" sibTransId="{D963603A-B1A0-D346-AB45-1E4BD4646E11}"/>
    <dgm:cxn modelId="{3F747D97-CB1B-7A46-BCA0-CC4AA329113C}" type="presOf" srcId="{DF674D2B-5E55-3C48-9150-F6FA247226E0}" destId="{C3E8F87F-E5C6-1E4E-A94D-AC7572849A63}" srcOrd="0" destOrd="0" presId="urn:microsoft.com/office/officeart/2008/layout/LinedList"/>
    <dgm:cxn modelId="{BA043AA0-B6A4-6A42-8BE2-342CCAD5C990}" srcId="{643113D5-356F-7646-8D32-6E2429075E3B}" destId="{DF674D2B-5E55-3C48-9150-F6FA247226E0}" srcOrd="2" destOrd="0" parTransId="{3D94E3BB-2E84-2645-9BCF-417CE2169B86}" sibTransId="{050F5074-968E-E940-925C-37A571C372A8}"/>
    <dgm:cxn modelId="{61C2A5B0-C24A-F441-A6E1-45DB80589E3B}" type="presOf" srcId="{643113D5-356F-7646-8D32-6E2429075E3B}" destId="{4ACE44D7-121A-9D46-9D38-2CCE297E16A2}" srcOrd="0" destOrd="0" presId="urn:microsoft.com/office/officeart/2008/layout/LinedList"/>
    <dgm:cxn modelId="{D28A5BB3-3B67-1E45-B087-879B75174DDD}" type="presOf" srcId="{2F0F74EF-8D7E-6547-A559-DD4991B00817}" destId="{432C266A-622F-A249-87D8-4A3402E13FB5}" srcOrd="0" destOrd="0" presId="urn:microsoft.com/office/officeart/2008/layout/LinedList"/>
    <dgm:cxn modelId="{FE6ACEBA-AC4B-DB4A-B37A-983A7BA1DAF2}" type="presOf" srcId="{B647D442-AC8C-B146-B7CE-C50FFD75BC10}" destId="{03DE0565-A11F-7A4F-BD62-2D79063119B9}" srcOrd="0" destOrd="0" presId="urn:microsoft.com/office/officeart/2008/layout/LinedList"/>
    <dgm:cxn modelId="{1FEAEAC9-E5DE-5440-8140-D8B125CD6BE5}" type="presOf" srcId="{9D257A94-5233-2145-8B45-318663A92DC1}" destId="{FDB35B3A-6D22-3A40-BEC1-8A0F47D70889}" srcOrd="0" destOrd="0" presId="urn:microsoft.com/office/officeart/2008/layout/LinedList"/>
    <dgm:cxn modelId="{682E57E9-A1CD-D049-9D11-7253A7482C1B}" srcId="{643113D5-356F-7646-8D32-6E2429075E3B}" destId="{BF0658E0-506F-0240-95C0-3BA112C75964}" srcOrd="5" destOrd="0" parTransId="{346E34D4-142F-C540-864A-0A93C13A2970}" sibTransId="{BD8E56C7-9169-0549-BD4B-5655414347A8}"/>
    <dgm:cxn modelId="{C6E6A6D4-2CD0-7D43-A6B3-331AC2E6328B}" type="presParOf" srcId="{4ACE44D7-121A-9D46-9D38-2CCE297E16A2}" destId="{81C79256-963D-F540-9DE5-D4E49237384B}" srcOrd="0" destOrd="0" presId="urn:microsoft.com/office/officeart/2008/layout/LinedList"/>
    <dgm:cxn modelId="{5D37CF35-AF9A-F547-A4B1-DA6FF5E234CF}" type="presParOf" srcId="{4ACE44D7-121A-9D46-9D38-2CCE297E16A2}" destId="{534E0596-171A-A84C-9AAE-87CB8D6313FC}" srcOrd="1" destOrd="0" presId="urn:microsoft.com/office/officeart/2008/layout/LinedList"/>
    <dgm:cxn modelId="{8D073E2D-C234-2542-9B4D-DC2E0291BF3F}" type="presParOf" srcId="{534E0596-171A-A84C-9AAE-87CB8D6313FC}" destId="{432C266A-622F-A249-87D8-4A3402E13FB5}" srcOrd="0" destOrd="0" presId="urn:microsoft.com/office/officeart/2008/layout/LinedList"/>
    <dgm:cxn modelId="{C452773E-736C-054B-94E7-5FF12F1C0E78}" type="presParOf" srcId="{534E0596-171A-A84C-9AAE-87CB8D6313FC}" destId="{72953781-4936-0345-A394-C31589DFD9F9}" srcOrd="1" destOrd="0" presId="urn:microsoft.com/office/officeart/2008/layout/LinedList"/>
    <dgm:cxn modelId="{D96C8862-1D67-744E-84B5-C3F0BB6610AD}" type="presParOf" srcId="{4ACE44D7-121A-9D46-9D38-2CCE297E16A2}" destId="{72F34101-1624-274E-936E-8C070F3E033C}" srcOrd="2" destOrd="0" presId="urn:microsoft.com/office/officeart/2008/layout/LinedList"/>
    <dgm:cxn modelId="{173BD53C-BBAA-9148-98BE-173F1EA6332E}" type="presParOf" srcId="{4ACE44D7-121A-9D46-9D38-2CCE297E16A2}" destId="{B4B9B3FA-031F-9F4E-A4F3-3E240AD7295C}" srcOrd="3" destOrd="0" presId="urn:microsoft.com/office/officeart/2008/layout/LinedList"/>
    <dgm:cxn modelId="{2FCEBADF-8FE6-4F40-B43A-872991A80985}" type="presParOf" srcId="{B4B9B3FA-031F-9F4E-A4F3-3E240AD7295C}" destId="{FDB35B3A-6D22-3A40-BEC1-8A0F47D70889}" srcOrd="0" destOrd="0" presId="urn:microsoft.com/office/officeart/2008/layout/LinedList"/>
    <dgm:cxn modelId="{CD09FDFA-C5E5-CA40-B6B8-84C90539CB27}" type="presParOf" srcId="{B4B9B3FA-031F-9F4E-A4F3-3E240AD7295C}" destId="{F22F1B99-D610-CF44-ADD6-FB392F2E268B}" srcOrd="1" destOrd="0" presId="urn:microsoft.com/office/officeart/2008/layout/LinedList"/>
    <dgm:cxn modelId="{CBBB3F1F-B094-C44D-83E7-B75A418E6786}" type="presParOf" srcId="{4ACE44D7-121A-9D46-9D38-2CCE297E16A2}" destId="{EFE65FD8-9B31-814D-9EDC-62F828D45CF2}" srcOrd="4" destOrd="0" presId="urn:microsoft.com/office/officeart/2008/layout/LinedList"/>
    <dgm:cxn modelId="{17AEBD43-0833-5644-BBF1-4BA4B465D0EE}" type="presParOf" srcId="{4ACE44D7-121A-9D46-9D38-2CCE297E16A2}" destId="{43671B48-604E-DC49-98FB-800D9D962E07}" srcOrd="5" destOrd="0" presId="urn:microsoft.com/office/officeart/2008/layout/LinedList"/>
    <dgm:cxn modelId="{8F488CCA-85D9-5942-A8E6-9E1B51A58BF5}" type="presParOf" srcId="{43671B48-604E-DC49-98FB-800D9D962E07}" destId="{C3E8F87F-E5C6-1E4E-A94D-AC7572849A63}" srcOrd="0" destOrd="0" presId="urn:microsoft.com/office/officeart/2008/layout/LinedList"/>
    <dgm:cxn modelId="{7F09E9CE-4210-5B4E-A5FD-964566927DD2}" type="presParOf" srcId="{43671B48-604E-DC49-98FB-800D9D962E07}" destId="{7A5E0F8D-DED5-2548-AC70-7FEF088642C7}" srcOrd="1" destOrd="0" presId="urn:microsoft.com/office/officeart/2008/layout/LinedList"/>
    <dgm:cxn modelId="{77BE97F9-F991-234C-9693-272932ADFEA5}" type="presParOf" srcId="{4ACE44D7-121A-9D46-9D38-2CCE297E16A2}" destId="{DA3EBC1A-8BE6-0C4E-B12A-E991A8EF422B}" srcOrd="6" destOrd="0" presId="urn:microsoft.com/office/officeart/2008/layout/LinedList"/>
    <dgm:cxn modelId="{485B5187-033A-264D-8C6C-2E6714B42554}" type="presParOf" srcId="{4ACE44D7-121A-9D46-9D38-2CCE297E16A2}" destId="{8B514A6F-817C-3D40-8216-CD527BDFA11F}" srcOrd="7" destOrd="0" presId="urn:microsoft.com/office/officeart/2008/layout/LinedList"/>
    <dgm:cxn modelId="{021E0803-8D09-3F45-A84D-C171995EAEFF}" type="presParOf" srcId="{8B514A6F-817C-3D40-8216-CD527BDFA11F}" destId="{690AF997-94B0-9042-A21B-4BFE81C2087F}" srcOrd="0" destOrd="0" presId="urn:microsoft.com/office/officeart/2008/layout/LinedList"/>
    <dgm:cxn modelId="{6C8E1C87-9692-5E45-80D3-5A292FC2DA8C}" type="presParOf" srcId="{8B514A6F-817C-3D40-8216-CD527BDFA11F}" destId="{273561F6-F2FF-DB41-AD91-52C11E87986C}" srcOrd="1" destOrd="0" presId="urn:microsoft.com/office/officeart/2008/layout/LinedList"/>
    <dgm:cxn modelId="{BD6F6A51-F0F4-2241-B988-5318BE062C53}" type="presParOf" srcId="{4ACE44D7-121A-9D46-9D38-2CCE297E16A2}" destId="{520A8EA6-0B2B-D544-9115-D4F3E4FEC579}" srcOrd="8" destOrd="0" presId="urn:microsoft.com/office/officeart/2008/layout/LinedList"/>
    <dgm:cxn modelId="{053ABF7A-7418-A74E-8A74-3E1B4910453B}" type="presParOf" srcId="{4ACE44D7-121A-9D46-9D38-2CCE297E16A2}" destId="{8F29C9E5-C366-8D47-B0A5-6CC7AFCECBE4}" srcOrd="9" destOrd="0" presId="urn:microsoft.com/office/officeart/2008/layout/LinedList"/>
    <dgm:cxn modelId="{864A00FC-BEE0-3E46-8E1C-9A49295A4011}" type="presParOf" srcId="{8F29C9E5-C366-8D47-B0A5-6CC7AFCECBE4}" destId="{03DE0565-A11F-7A4F-BD62-2D79063119B9}" srcOrd="0" destOrd="0" presId="urn:microsoft.com/office/officeart/2008/layout/LinedList"/>
    <dgm:cxn modelId="{DAD3DABD-C528-3E42-BD5D-AAD5288A3CB8}" type="presParOf" srcId="{8F29C9E5-C366-8D47-B0A5-6CC7AFCECBE4}" destId="{8F1EDAAC-DF62-E744-923F-59CB01C0C89E}" srcOrd="1" destOrd="0" presId="urn:microsoft.com/office/officeart/2008/layout/LinedList"/>
    <dgm:cxn modelId="{C3F22FB7-1BC8-A54F-916D-5A85245AA82C}" type="presParOf" srcId="{4ACE44D7-121A-9D46-9D38-2CCE297E16A2}" destId="{271F92AB-B115-BC4E-8E74-E3551E40A94A}" srcOrd="10" destOrd="0" presId="urn:microsoft.com/office/officeart/2008/layout/LinedList"/>
    <dgm:cxn modelId="{940892E4-4B6F-3A4E-B536-80DB6112659B}" type="presParOf" srcId="{4ACE44D7-121A-9D46-9D38-2CCE297E16A2}" destId="{D51B1821-11D9-094A-9300-3405A1D720A4}" srcOrd="11" destOrd="0" presId="urn:microsoft.com/office/officeart/2008/layout/LinedList"/>
    <dgm:cxn modelId="{01D50AC4-7262-8444-A4C6-9F8E00965BDE}" type="presParOf" srcId="{D51B1821-11D9-094A-9300-3405A1D720A4}" destId="{E958D7A5-0079-F346-BCF8-31776D7188CD}" srcOrd="0" destOrd="0" presId="urn:microsoft.com/office/officeart/2008/layout/LinedList"/>
    <dgm:cxn modelId="{201211D4-4133-734F-B82B-57BB2D771CDC}" type="presParOf" srcId="{D51B1821-11D9-094A-9300-3405A1D720A4}" destId="{93598BF5-8D04-4343-A877-192F3B82C60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43113D5-356F-7646-8D32-6E2429075E3B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</dgm:pt>
    <dgm:pt modelId="{2F0F74EF-8D7E-6547-A559-DD4991B00817}">
      <dgm:prSet phldrT="[Text]"/>
      <dgm:spPr/>
      <dgm:t>
        <a:bodyPr/>
        <a:lstStyle/>
        <a:p>
          <a:pPr rtl="0"/>
          <a:r>
            <a:rPr lang="en-US" dirty="0"/>
            <a:t>Definition of MTS</a:t>
          </a:r>
        </a:p>
      </dgm:t>
    </dgm:pt>
    <dgm:pt modelId="{BF94352F-E417-644F-AFFB-F34CF996FF07}" type="parTrans" cxnId="{DA95C316-349B-404E-97B3-3C912C419725}">
      <dgm:prSet/>
      <dgm:spPr/>
      <dgm:t>
        <a:bodyPr/>
        <a:lstStyle/>
        <a:p>
          <a:endParaRPr lang="en-US"/>
        </a:p>
      </dgm:t>
    </dgm:pt>
    <dgm:pt modelId="{95D9D7C0-D4B4-764C-A378-5AE758D93ED6}" type="sibTrans" cxnId="{DA95C316-349B-404E-97B3-3C912C419725}">
      <dgm:prSet/>
      <dgm:spPr/>
      <dgm:t>
        <a:bodyPr/>
        <a:lstStyle/>
        <a:p>
          <a:endParaRPr lang="en-US"/>
        </a:p>
      </dgm:t>
    </dgm:pt>
    <dgm:pt modelId="{9D257A94-5233-2145-8B45-318663A92DC1}">
      <dgm:prSet phldrT="[Text]"/>
      <dgm:spPr/>
      <dgm:t>
        <a:bodyPr/>
        <a:lstStyle/>
        <a:p>
          <a:pPr rtl="0"/>
          <a:r>
            <a:rPr lang="en-US" dirty="0"/>
            <a:t>Paging as MTS</a:t>
          </a:r>
        </a:p>
      </dgm:t>
    </dgm:pt>
    <dgm:pt modelId="{3F51BA84-0F7F-8B4A-A5DE-47978DBC48FB}" type="parTrans" cxnId="{92079482-3C64-1747-B818-9FD435E7C6F9}">
      <dgm:prSet/>
      <dgm:spPr/>
      <dgm:t>
        <a:bodyPr/>
        <a:lstStyle/>
        <a:p>
          <a:endParaRPr lang="en-US"/>
        </a:p>
      </dgm:t>
    </dgm:pt>
    <dgm:pt modelId="{D963603A-B1A0-D346-AB45-1E4BD4646E11}" type="sibTrans" cxnId="{92079482-3C64-1747-B818-9FD435E7C6F9}">
      <dgm:prSet/>
      <dgm:spPr/>
      <dgm:t>
        <a:bodyPr/>
        <a:lstStyle/>
        <a:p>
          <a:endParaRPr lang="en-US"/>
        </a:p>
      </dgm:t>
    </dgm:pt>
    <dgm:pt modelId="{DF674D2B-5E55-3C48-9150-F6FA247226E0}">
      <dgm:prSet phldrT="[Text]"/>
      <dgm:spPr/>
      <dgm:t>
        <a:bodyPr/>
        <a:lstStyle/>
        <a:p>
          <a:pPr rtl="0"/>
          <a:r>
            <a:rPr lang="en-US" dirty="0"/>
            <a:t>Continuous Time Algorithms</a:t>
          </a:r>
        </a:p>
      </dgm:t>
    </dgm:pt>
    <dgm:pt modelId="{3D94E3BB-2E84-2645-9BCF-417CE2169B86}" type="parTrans" cxnId="{BA043AA0-B6A4-6A42-8BE2-342CCAD5C990}">
      <dgm:prSet/>
      <dgm:spPr/>
      <dgm:t>
        <a:bodyPr/>
        <a:lstStyle/>
        <a:p>
          <a:endParaRPr lang="en-US"/>
        </a:p>
      </dgm:t>
    </dgm:pt>
    <dgm:pt modelId="{050F5074-968E-E940-925C-37A571C372A8}" type="sibTrans" cxnId="{BA043AA0-B6A4-6A42-8BE2-342CCAD5C990}">
      <dgm:prSet/>
      <dgm:spPr/>
      <dgm:t>
        <a:bodyPr/>
        <a:lstStyle/>
        <a:p>
          <a:endParaRPr lang="en-US"/>
        </a:p>
      </dgm:t>
    </dgm:pt>
    <dgm:pt modelId="{6F5D8F4A-4212-664E-AC36-4AFFE2106439}">
      <dgm:prSet/>
      <dgm:spPr/>
      <dgm:t>
        <a:bodyPr/>
        <a:lstStyle/>
        <a:p>
          <a:pPr rtl="0"/>
          <a:r>
            <a:rPr lang="en-US" dirty="0"/>
            <a:t>Traversal algorithms and their competitive bounds</a:t>
          </a:r>
        </a:p>
      </dgm:t>
    </dgm:pt>
    <dgm:pt modelId="{7EACF149-1732-224D-9A69-F19574CD4FC2}" type="parTrans" cxnId="{07CC6B1B-9148-A640-A9A6-0927747E90B0}">
      <dgm:prSet/>
      <dgm:spPr/>
      <dgm:t>
        <a:bodyPr/>
        <a:lstStyle/>
        <a:p>
          <a:endParaRPr lang="en-US"/>
        </a:p>
      </dgm:t>
    </dgm:pt>
    <dgm:pt modelId="{A3712E7F-4E6D-C648-ADC4-395BAEE86A38}" type="sibTrans" cxnId="{07CC6B1B-9148-A640-A9A6-0927747E90B0}">
      <dgm:prSet/>
      <dgm:spPr/>
      <dgm:t>
        <a:bodyPr/>
        <a:lstStyle/>
        <a:p>
          <a:endParaRPr lang="en-US"/>
        </a:p>
      </dgm:t>
    </dgm:pt>
    <dgm:pt modelId="{B647D442-AC8C-B146-B7CE-C50FFD75BC10}">
      <dgm:prSet/>
      <dgm:spPr/>
      <dgm:t>
        <a:bodyPr/>
        <a:lstStyle/>
        <a:p>
          <a:r>
            <a:rPr lang="en-US" dirty="0"/>
            <a:t>Lower bound for deterministic MTS Algorithms </a:t>
          </a:r>
        </a:p>
      </dgm:t>
    </dgm:pt>
    <dgm:pt modelId="{85CBA54C-763A-9748-BF53-729CAF4D16FD}" type="parTrans" cxnId="{86F7CC67-38F6-7F4D-B899-D96458F50A02}">
      <dgm:prSet/>
      <dgm:spPr/>
      <dgm:t>
        <a:bodyPr/>
        <a:lstStyle/>
        <a:p>
          <a:endParaRPr lang="en-US"/>
        </a:p>
      </dgm:t>
    </dgm:pt>
    <dgm:pt modelId="{071967BA-F203-1A4F-98D7-9FE330048296}" type="sibTrans" cxnId="{86F7CC67-38F6-7F4D-B899-D96458F50A02}">
      <dgm:prSet/>
      <dgm:spPr/>
      <dgm:t>
        <a:bodyPr/>
        <a:lstStyle/>
        <a:p>
          <a:endParaRPr lang="en-US"/>
        </a:p>
      </dgm:t>
    </dgm:pt>
    <dgm:pt modelId="{BF0658E0-506F-0240-95C0-3BA112C75964}">
      <dgm:prSet/>
      <dgm:spPr/>
      <dgm:t>
        <a:bodyPr/>
        <a:lstStyle/>
        <a:p>
          <a:r>
            <a:rPr lang="en-US" dirty="0"/>
            <a:t>Randomized MTS Algorithms </a:t>
          </a:r>
        </a:p>
      </dgm:t>
    </dgm:pt>
    <dgm:pt modelId="{346E34D4-142F-C540-864A-0A93C13A2970}" type="parTrans" cxnId="{682E57E9-A1CD-D049-9D11-7253A7482C1B}">
      <dgm:prSet/>
      <dgm:spPr/>
      <dgm:t>
        <a:bodyPr/>
        <a:lstStyle/>
        <a:p>
          <a:endParaRPr lang="en-US"/>
        </a:p>
      </dgm:t>
    </dgm:pt>
    <dgm:pt modelId="{BD8E56C7-9169-0549-BD4B-5655414347A8}" type="sibTrans" cxnId="{682E57E9-A1CD-D049-9D11-7253A7482C1B}">
      <dgm:prSet/>
      <dgm:spPr/>
      <dgm:t>
        <a:bodyPr/>
        <a:lstStyle/>
        <a:p>
          <a:endParaRPr lang="en-US"/>
        </a:p>
      </dgm:t>
    </dgm:pt>
    <dgm:pt modelId="{4ACE44D7-121A-9D46-9D38-2CCE297E16A2}" type="pres">
      <dgm:prSet presAssocID="{643113D5-356F-7646-8D32-6E2429075E3B}" presName="vert0" presStyleCnt="0">
        <dgm:presLayoutVars>
          <dgm:dir/>
          <dgm:animOne val="branch"/>
          <dgm:animLvl val="lvl"/>
        </dgm:presLayoutVars>
      </dgm:prSet>
      <dgm:spPr/>
    </dgm:pt>
    <dgm:pt modelId="{81C79256-963D-F540-9DE5-D4E49237384B}" type="pres">
      <dgm:prSet presAssocID="{2F0F74EF-8D7E-6547-A559-DD4991B00817}" presName="thickLine" presStyleLbl="alignNode1" presStyleIdx="0" presStyleCnt="6"/>
      <dgm:spPr/>
    </dgm:pt>
    <dgm:pt modelId="{534E0596-171A-A84C-9AAE-87CB8D6313FC}" type="pres">
      <dgm:prSet presAssocID="{2F0F74EF-8D7E-6547-A559-DD4991B00817}" presName="horz1" presStyleCnt="0"/>
      <dgm:spPr/>
    </dgm:pt>
    <dgm:pt modelId="{432C266A-622F-A249-87D8-4A3402E13FB5}" type="pres">
      <dgm:prSet presAssocID="{2F0F74EF-8D7E-6547-A559-DD4991B00817}" presName="tx1" presStyleLbl="revTx" presStyleIdx="0" presStyleCnt="6"/>
      <dgm:spPr/>
    </dgm:pt>
    <dgm:pt modelId="{72953781-4936-0345-A394-C31589DFD9F9}" type="pres">
      <dgm:prSet presAssocID="{2F0F74EF-8D7E-6547-A559-DD4991B00817}" presName="vert1" presStyleCnt="0"/>
      <dgm:spPr/>
    </dgm:pt>
    <dgm:pt modelId="{72F34101-1624-274E-936E-8C070F3E033C}" type="pres">
      <dgm:prSet presAssocID="{9D257A94-5233-2145-8B45-318663A92DC1}" presName="thickLine" presStyleLbl="alignNode1" presStyleIdx="1" presStyleCnt="6"/>
      <dgm:spPr/>
    </dgm:pt>
    <dgm:pt modelId="{B4B9B3FA-031F-9F4E-A4F3-3E240AD7295C}" type="pres">
      <dgm:prSet presAssocID="{9D257A94-5233-2145-8B45-318663A92DC1}" presName="horz1" presStyleCnt="0"/>
      <dgm:spPr/>
    </dgm:pt>
    <dgm:pt modelId="{FDB35B3A-6D22-3A40-BEC1-8A0F47D70889}" type="pres">
      <dgm:prSet presAssocID="{9D257A94-5233-2145-8B45-318663A92DC1}" presName="tx1" presStyleLbl="revTx" presStyleIdx="1" presStyleCnt="6"/>
      <dgm:spPr/>
    </dgm:pt>
    <dgm:pt modelId="{F22F1B99-D610-CF44-ADD6-FB392F2E268B}" type="pres">
      <dgm:prSet presAssocID="{9D257A94-5233-2145-8B45-318663A92DC1}" presName="vert1" presStyleCnt="0"/>
      <dgm:spPr/>
    </dgm:pt>
    <dgm:pt modelId="{EFE65FD8-9B31-814D-9EDC-62F828D45CF2}" type="pres">
      <dgm:prSet presAssocID="{DF674D2B-5E55-3C48-9150-F6FA247226E0}" presName="thickLine" presStyleLbl="alignNode1" presStyleIdx="2" presStyleCnt="6"/>
      <dgm:spPr/>
    </dgm:pt>
    <dgm:pt modelId="{43671B48-604E-DC49-98FB-800D9D962E07}" type="pres">
      <dgm:prSet presAssocID="{DF674D2B-5E55-3C48-9150-F6FA247226E0}" presName="horz1" presStyleCnt="0"/>
      <dgm:spPr/>
    </dgm:pt>
    <dgm:pt modelId="{C3E8F87F-E5C6-1E4E-A94D-AC7572849A63}" type="pres">
      <dgm:prSet presAssocID="{DF674D2B-5E55-3C48-9150-F6FA247226E0}" presName="tx1" presStyleLbl="revTx" presStyleIdx="2" presStyleCnt="6"/>
      <dgm:spPr/>
    </dgm:pt>
    <dgm:pt modelId="{7A5E0F8D-DED5-2548-AC70-7FEF088642C7}" type="pres">
      <dgm:prSet presAssocID="{DF674D2B-5E55-3C48-9150-F6FA247226E0}" presName="vert1" presStyleCnt="0"/>
      <dgm:spPr/>
    </dgm:pt>
    <dgm:pt modelId="{DA3EBC1A-8BE6-0C4E-B12A-E991A8EF422B}" type="pres">
      <dgm:prSet presAssocID="{6F5D8F4A-4212-664E-AC36-4AFFE2106439}" presName="thickLine" presStyleLbl="alignNode1" presStyleIdx="3" presStyleCnt="6"/>
      <dgm:spPr/>
    </dgm:pt>
    <dgm:pt modelId="{8B514A6F-817C-3D40-8216-CD527BDFA11F}" type="pres">
      <dgm:prSet presAssocID="{6F5D8F4A-4212-664E-AC36-4AFFE2106439}" presName="horz1" presStyleCnt="0"/>
      <dgm:spPr/>
    </dgm:pt>
    <dgm:pt modelId="{690AF997-94B0-9042-A21B-4BFE81C2087F}" type="pres">
      <dgm:prSet presAssocID="{6F5D8F4A-4212-664E-AC36-4AFFE2106439}" presName="tx1" presStyleLbl="revTx" presStyleIdx="3" presStyleCnt="6"/>
      <dgm:spPr/>
    </dgm:pt>
    <dgm:pt modelId="{273561F6-F2FF-DB41-AD91-52C11E87986C}" type="pres">
      <dgm:prSet presAssocID="{6F5D8F4A-4212-664E-AC36-4AFFE2106439}" presName="vert1" presStyleCnt="0"/>
      <dgm:spPr/>
    </dgm:pt>
    <dgm:pt modelId="{520A8EA6-0B2B-D544-9115-D4F3E4FEC579}" type="pres">
      <dgm:prSet presAssocID="{B647D442-AC8C-B146-B7CE-C50FFD75BC10}" presName="thickLine" presStyleLbl="alignNode1" presStyleIdx="4" presStyleCnt="6"/>
      <dgm:spPr/>
    </dgm:pt>
    <dgm:pt modelId="{8F29C9E5-C366-8D47-B0A5-6CC7AFCECBE4}" type="pres">
      <dgm:prSet presAssocID="{B647D442-AC8C-B146-B7CE-C50FFD75BC10}" presName="horz1" presStyleCnt="0"/>
      <dgm:spPr/>
    </dgm:pt>
    <dgm:pt modelId="{03DE0565-A11F-7A4F-BD62-2D79063119B9}" type="pres">
      <dgm:prSet presAssocID="{B647D442-AC8C-B146-B7CE-C50FFD75BC10}" presName="tx1" presStyleLbl="revTx" presStyleIdx="4" presStyleCnt="6"/>
      <dgm:spPr/>
    </dgm:pt>
    <dgm:pt modelId="{8F1EDAAC-DF62-E744-923F-59CB01C0C89E}" type="pres">
      <dgm:prSet presAssocID="{B647D442-AC8C-B146-B7CE-C50FFD75BC10}" presName="vert1" presStyleCnt="0"/>
      <dgm:spPr/>
    </dgm:pt>
    <dgm:pt modelId="{271F92AB-B115-BC4E-8E74-E3551E40A94A}" type="pres">
      <dgm:prSet presAssocID="{BF0658E0-506F-0240-95C0-3BA112C75964}" presName="thickLine" presStyleLbl="alignNode1" presStyleIdx="5" presStyleCnt="6"/>
      <dgm:spPr/>
    </dgm:pt>
    <dgm:pt modelId="{D51B1821-11D9-094A-9300-3405A1D720A4}" type="pres">
      <dgm:prSet presAssocID="{BF0658E0-506F-0240-95C0-3BA112C75964}" presName="horz1" presStyleCnt="0"/>
      <dgm:spPr/>
    </dgm:pt>
    <dgm:pt modelId="{E958D7A5-0079-F346-BCF8-31776D7188CD}" type="pres">
      <dgm:prSet presAssocID="{BF0658E0-506F-0240-95C0-3BA112C75964}" presName="tx1" presStyleLbl="revTx" presStyleIdx="5" presStyleCnt="6"/>
      <dgm:spPr/>
    </dgm:pt>
    <dgm:pt modelId="{93598BF5-8D04-4343-A877-192F3B82C604}" type="pres">
      <dgm:prSet presAssocID="{BF0658E0-506F-0240-95C0-3BA112C75964}" presName="vert1" presStyleCnt="0"/>
      <dgm:spPr/>
    </dgm:pt>
  </dgm:ptLst>
  <dgm:cxnLst>
    <dgm:cxn modelId="{DA95C316-349B-404E-97B3-3C912C419725}" srcId="{643113D5-356F-7646-8D32-6E2429075E3B}" destId="{2F0F74EF-8D7E-6547-A559-DD4991B00817}" srcOrd="0" destOrd="0" parTransId="{BF94352F-E417-644F-AFFB-F34CF996FF07}" sibTransId="{95D9D7C0-D4B4-764C-A378-5AE758D93ED6}"/>
    <dgm:cxn modelId="{07CC6B1B-9148-A640-A9A6-0927747E90B0}" srcId="{643113D5-356F-7646-8D32-6E2429075E3B}" destId="{6F5D8F4A-4212-664E-AC36-4AFFE2106439}" srcOrd="3" destOrd="0" parTransId="{7EACF149-1732-224D-9A69-F19574CD4FC2}" sibTransId="{A3712E7F-4E6D-C648-ADC4-395BAEE86A38}"/>
    <dgm:cxn modelId="{1B1A271D-8D34-744B-BBD3-391FE49220F8}" type="presOf" srcId="{BF0658E0-506F-0240-95C0-3BA112C75964}" destId="{E958D7A5-0079-F346-BCF8-31776D7188CD}" srcOrd="0" destOrd="0" presId="urn:microsoft.com/office/officeart/2008/layout/LinedList"/>
    <dgm:cxn modelId="{00CA1A32-7D90-F94E-B2AD-357167D7C8DA}" type="presOf" srcId="{6F5D8F4A-4212-664E-AC36-4AFFE2106439}" destId="{690AF997-94B0-9042-A21B-4BFE81C2087F}" srcOrd="0" destOrd="0" presId="urn:microsoft.com/office/officeart/2008/layout/LinedList"/>
    <dgm:cxn modelId="{86F7CC67-38F6-7F4D-B899-D96458F50A02}" srcId="{643113D5-356F-7646-8D32-6E2429075E3B}" destId="{B647D442-AC8C-B146-B7CE-C50FFD75BC10}" srcOrd="4" destOrd="0" parTransId="{85CBA54C-763A-9748-BF53-729CAF4D16FD}" sibTransId="{071967BA-F203-1A4F-98D7-9FE330048296}"/>
    <dgm:cxn modelId="{92079482-3C64-1747-B818-9FD435E7C6F9}" srcId="{643113D5-356F-7646-8D32-6E2429075E3B}" destId="{9D257A94-5233-2145-8B45-318663A92DC1}" srcOrd="1" destOrd="0" parTransId="{3F51BA84-0F7F-8B4A-A5DE-47978DBC48FB}" sibTransId="{D963603A-B1A0-D346-AB45-1E4BD4646E11}"/>
    <dgm:cxn modelId="{3F747D97-CB1B-7A46-BCA0-CC4AA329113C}" type="presOf" srcId="{DF674D2B-5E55-3C48-9150-F6FA247226E0}" destId="{C3E8F87F-E5C6-1E4E-A94D-AC7572849A63}" srcOrd="0" destOrd="0" presId="urn:microsoft.com/office/officeart/2008/layout/LinedList"/>
    <dgm:cxn modelId="{BA043AA0-B6A4-6A42-8BE2-342CCAD5C990}" srcId="{643113D5-356F-7646-8D32-6E2429075E3B}" destId="{DF674D2B-5E55-3C48-9150-F6FA247226E0}" srcOrd="2" destOrd="0" parTransId="{3D94E3BB-2E84-2645-9BCF-417CE2169B86}" sibTransId="{050F5074-968E-E940-925C-37A571C372A8}"/>
    <dgm:cxn modelId="{61C2A5B0-C24A-F441-A6E1-45DB80589E3B}" type="presOf" srcId="{643113D5-356F-7646-8D32-6E2429075E3B}" destId="{4ACE44D7-121A-9D46-9D38-2CCE297E16A2}" srcOrd="0" destOrd="0" presId="urn:microsoft.com/office/officeart/2008/layout/LinedList"/>
    <dgm:cxn modelId="{D28A5BB3-3B67-1E45-B087-879B75174DDD}" type="presOf" srcId="{2F0F74EF-8D7E-6547-A559-DD4991B00817}" destId="{432C266A-622F-A249-87D8-4A3402E13FB5}" srcOrd="0" destOrd="0" presId="urn:microsoft.com/office/officeart/2008/layout/LinedList"/>
    <dgm:cxn modelId="{FE6ACEBA-AC4B-DB4A-B37A-983A7BA1DAF2}" type="presOf" srcId="{B647D442-AC8C-B146-B7CE-C50FFD75BC10}" destId="{03DE0565-A11F-7A4F-BD62-2D79063119B9}" srcOrd="0" destOrd="0" presId="urn:microsoft.com/office/officeart/2008/layout/LinedList"/>
    <dgm:cxn modelId="{1FEAEAC9-E5DE-5440-8140-D8B125CD6BE5}" type="presOf" srcId="{9D257A94-5233-2145-8B45-318663A92DC1}" destId="{FDB35B3A-6D22-3A40-BEC1-8A0F47D70889}" srcOrd="0" destOrd="0" presId="urn:microsoft.com/office/officeart/2008/layout/LinedList"/>
    <dgm:cxn modelId="{682E57E9-A1CD-D049-9D11-7253A7482C1B}" srcId="{643113D5-356F-7646-8D32-6E2429075E3B}" destId="{BF0658E0-506F-0240-95C0-3BA112C75964}" srcOrd="5" destOrd="0" parTransId="{346E34D4-142F-C540-864A-0A93C13A2970}" sibTransId="{BD8E56C7-9169-0549-BD4B-5655414347A8}"/>
    <dgm:cxn modelId="{C6E6A6D4-2CD0-7D43-A6B3-331AC2E6328B}" type="presParOf" srcId="{4ACE44D7-121A-9D46-9D38-2CCE297E16A2}" destId="{81C79256-963D-F540-9DE5-D4E49237384B}" srcOrd="0" destOrd="0" presId="urn:microsoft.com/office/officeart/2008/layout/LinedList"/>
    <dgm:cxn modelId="{5D37CF35-AF9A-F547-A4B1-DA6FF5E234CF}" type="presParOf" srcId="{4ACE44D7-121A-9D46-9D38-2CCE297E16A2}" destId="{534E0596-171A-A84C-9AAE-87CB8D6313FC}" srcOrd="1" destOrd="0" presId="urn:microsoft.com/office/officeart/2008/layout/LinedList"/>
    <dgm:cxn modelId="{8D073E2D-C234-2542-9B4D-DC2E0291BF3F}" type="presParOf" srcId="{534E0596-171A-A84C-9AAE-87CB8D6313FC}" destId="{432C266A-622F-A249-87D8-4A3402E13FB5}" srcOrd="0" destOrd="0" presId="urn:microsoft.com/office/officeart/2008/layout/LinedList"/>
    <dgm:cxn modelId="{C452773E-736C-054B-94E7-5FF12F1C0E78}" type="presParOf" srcId="{534E0596-171A-A84C-9AAE-87CB8D6313FC}" destId="{72953781-4936-0345-A394-C31589DFD9F9}" srcOrd="1" destOrd="0" presId="urn:microsoft.com/office/officeart/2008/layout/LinedList"/>
    <dgm:cxn modelId="{D96C8862-1D67-744E-84B5-C3F0BB6610AD}" type="presParOf" srcId="{4ACE44D7-121A-9D46-9D38-2CCE297E16A2}" destId="{72F34101-1624-274E-936E-8C070F3E033C}" srcOrd="2" destOrd="0" presId="urn:microsoft.com/office/officeart/2008/layout/LinedList"/>
    <dgm:cxn modelId="{173BD53C-BBAA-9148-98BE-173F1EA6332E}" type="presParOf" srcId="{4ACE44D7-121A-9D46-9D38-2CCE297E16A2}" destId="{B4B9B3FA-031F-9F4E-A4F3-3E240AD7295C}" srcOrd="3" destOrd="0" presId="urn:microsoft.com/office/officeart/2008/layout/LinedList"/>
    <dgm:cxn modelId="{2FCEBADF-8FE6-4F40-B43A-872991A80985}" type="presParOf" srcId="{B4B9B3FA-031F-9F4E-A4F3-3E240AD7295C}" destId="{FDB35B3A-6D22-3A40-BEC1-8A0F47D70889}" srcOrd="0" destOrd="0" presId="urn:microsoft.com/office/officeart/2008/layout/LinedList"/>
    <dgm:cxn modelId="{CD09FDFA-C5E5-CA40-B6B8-84C90539CB27}" type="presParOf" srcId="{B4B9B3FA-031F-9F4E-A4F3-3E240AD7295C}" destId="{F22F1B99-D610-CF44-ADD6-FB392F2E268B}" srcOrd="1" destOrd="0" presId="urn:microsoft.com/office/officeart/2008/layout/LinedList"/>
    <dgm:cxn modelId="{CBBB3F1F-B094-C44D-83E7-B75A418E6786}" type="presParOf" srcId="{4ACE44D7-121A-9D46-9D38-2CCE297E16A2}" destId="{EFE65FD8-9B31-814D-9EDC-62F828D45CF2}" srcOrd="4" destOrd="0" presId="urn:microsoft.com/office/officeart/2008/layout/LinedList"/>
    <dgm:cxn modelId="{17AEBD43-0833-5644-BBF1-4BA4B465D0EE}" type="presParOf" srcId="{4ACE44D7-121A-9D46-9D38-2CCE297E16A2}" destId="{43671B48-604E-DC49-98FB-800D9D962E07}" srcOrd="5" destOrd="0" presId="urn:microsoft.com/office/officeart/2008/layout/LinedList"/>
    <dgm:cxn modelId="{8F488CCA-85D9-5942-A8E6-9E1B51A58BF5}" type="presParOf" srcId="{43671B48-604E-DC49-98FB-800D9D962E07}" destId="{C3E8F87F-E5C6-1E4E-A94D-AC7572849A63}" srcOrd="0" destOrd="0" presId="urn:microsoft.com/office/officeart/2008/layout/LinedList"/>
    <dgm:cxn modelId="{7F09E9CE-4210-5B4E-A5FD-964566927DD2}" type="presParOf" srcId="{43671B48-604E-DC49-98FB-800D9D962E07}" destId="{7A5E0F8D-DED5-2548-AC70-7FEF088642C7}" srcOrd="1" destOrd="0" presId="urn:microsoft.com/office/officeart/2008/layout/LinedList"/>
    <dgm:cxn modelId="{77BE97F9-F991-234C-9693-272932ADFEA5}" type="presParOf" srcId="{4ACE44D7-121A-9D46-9D38-2CCE297E16A2}" destId="{DA3EBC1A-8BE6-0C4E-B12A-E991A8EF422B}" srcOrd="6" destOrd="0" presId="urn:microsoft.com/office/officeart/2008/layout/LinedList"/>
    <dgm:cxn modelId="{485B5187-033A-264D-8C6C-2E6714B42554}" type="presParOf" srcId="{4ACE44D7-121A-9D46-9D38-2CCE297E16A2}" destId="{8B514A6F-817C-3D40-8216-CD527BDFA11F}" srcOrd="7" destOrd="0" presId="urn:microsoft.com/office/officeart/2008/layout/LinedList"/>
    <dgm:cxn modelId="{021E0803-8D09-3F45-A84D-C171995EAEFF}" type="presParOf" srcId="{8B514A6F-817C-3D40-8216-CD527BDFA11F}" destId="{690AF997-94B0-9042-A21B-4BFE81C2087F}" srcOrd="0" destOrd="0" presId="urn:microsoft.com/office/officeart/2008/layout/LinedList"/>
    <dgm:cxn modelId="{6C8E1C87-9692-5E45-80D3-5A292FC2DA8C}" type="presParOf" srcId="{8B514A6F-817C-3D40-8216-CD527BDFA11F}" destId="{273561F6-F2FF-DB41-AD91-52C11E87986C}" srcOrd="1" destOrd="0" presId="urn:microsoft.com/office/officeart/2008/layout/LinedList"/>
    <dgm:cxn modelId="{BD6F6A51-F0F4-2241-B988-5318BE062C53}" type="presParOf" srcId="{4ACE44D7-121A-9D46-9D38-2CCE297E16A2}" destId="{520A8EA6-0B2B-D544-9115-D4F3E4FEC579}" srcOrd="8" destOrd="0" presId="urn:microsoft.com/office/officeart/2008/layout/LinedList"/>
    <dgm:cxn modelId="{053ABF7A-7418-A74E-8A74-3E1B4910453B}" type="presParOf" srcId="{4ACE44D7-121A-9D46-9D38-2CCE297E16A2}" destId="{8F29C9E5-C366-8D47-B0A5-6CC7AFCECBE4}" srcOrd="9" destOrd="0" presId="urn:microsoft.com/office/officeart/2008/layout/LinedList"/>
    <dgm:cxn modelId="{864A00FC-BEE0-3E46-8E1C-9A49295A4011}" type="presParOf" srcId="{8F29C9E5-C366-8D47-B0A5-6CC7AFCECBE4}" destId="{03DE0565-A11F-7A4F-BD62-2D79063119B9}" srcOrd="0" destOrd="0" presId="urn:microsoft.com/office/officeart/2008/layout/LinedList"/>
    <dgm:cxn modelId="{DAD3DABD-C528-3E42-BD5D-AAD5288A3CB8}" type="presParOf" srcId="{8F29C9E5-C366-8D47-B0A5-6CC7AFCECBE4}" destId="{8F1EDAAC-DF62-E744-923F-59CB01C0C89E}" srcOrd="1" destOrd="0" presId="urn:microsoft.com/office/officeart/2008/layout/LinedList"/>
    <dgm:cxn modelId="{C3F22FB7-1BC8-A54F-916D-5A85245AA82C}" type="presParOf" srcId="{4ACE44D7-121A-9D46-9D38-2CCE297E16A2}" destId="{271F92AB-B115-BC4E-8E74-E3551E40A94A}" srcOrd="10" destOrd="0" presId="urn:microsoft.com/office/officeart/2008/layout/LinedList"/>
    <dgm:cxn modelId="{940892E4-4B6F-3A4E-B536-80DB6112659B}" type="presParOf" srcId="{4ACE44D7-121A-9D46-9D38-2CCE297E16A2}" destId="{D51B1821-11D9-094A-9300-3405A1D720A4}" srcOrd="11" destOrd="0" presId="urn:microsoft.com/office/officeart/2008/layout/LinedList"/>
    <dgm:cxn modelId="{01D50AC4-7262-8444-A4C6-9F8E00965BDE}" type="presParOf" srcId="{D51B1821-11D9-094A-9300-3405A1D720A4}" destId="{E958D7A5-0079-F346-BCF8-31776D7188CD}" srcOrd="0" destOrd="0" presId="urn:microsoft.com/office/officeart/2008/layout/LinedList"/>
    <dgm:cxn modelId="{201211D4-4133-734F-B82B-57BB2D771CDC}" type="presParOf" srcId="{D51B1821-11D9-094A-9300-3405A1D720A4}" destId="{93598BF5-8D04-4343-A877-192F3B82C60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63AE8A0-636C-6F40-A231-A540FBAB64BF}" type="doc">
      <dgm:prSet loTypeId="urn:microsoft.com/office/officeart/2005/8/layout/cycle1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14D3B95A-6457-6A41-80F5-018629BC7F85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m:oMathPara>
              </a14:m>
              <a:endParaRPr lang="en-US" sz="2800"/>
            </a:p>
          </dgm:t>
        </dgm:pt>
      </mc:Choice>
      <mc:Fallback xmlns="">
        <dgm:pt modelId="{14D3B95A-6457-6A41-80F5-018629BC7F85}">
          <dgm:prSet phldrT="[Text]" custT="1"/>
          <dgm:spPr/>
          <dgm:t>
            <a:bodyPr/>
            <a:lstStyle/>
            <a:p>
              <a:pPr/>
              <a:r>
                <a:rPr lang="en-US" sz="2800" b="0" i="0">
                  <a:latin typeface="Cambria Math" panose="02040503050406030204" pitchFamily="18" charset="0"/>
                </a:rPr>
                <a:t>𝑠_1,𝐶_1</a:t>
              </a:r>
              <a:endParaRPr lang="en-US" sz="2800"/>
            </a:p>
          </dgm:t>
        </dgm:pt>
      </mc:Fallback>
    </mc:AlternateContent>
    <dgm:pt modelId="{308B058D-1666-194C-AD31-573D79064436}" type="parTrans" cxnId="{B3EAC654-7B18-8D49-9570-414CCF6ADBBF}">
      <dgm:prSet/>
      <dgm:spPr/>
      <dgm:t>
        <a:bodyPr/>
        <a:lstStyle/>
        <a:p>
          <a:endParaRPr lang="en-US" sz="600"/>
        </a:p>
      </dgm:t>
    </dgm:pt>
    <dgm:pt modelId="{9152C4AD-0D8E-CA41-BA9D-FA8206D20302}" type="sibTrans" cxnId="{B3EAC654-7B18-8D49-9570-414CCF6ADBBF}">
      <dgm:prSet/>
      <dgm:spPr/>
      <dgm:t>
        <a:bodyPr/>
        <a:lstStyle/>
        <a:p>
          <a:endParaRPr lang="en-US" sz="1050"/>
        </a:p>
      </dgm:t>
    </dgm:pt>
    <mc:AlternateContent xmlns:mc="http://schemas.openxmlformats.org/markup-compatibility/2006" xmlns:a14="http://schemas.microsoft.com/office/drawing/2010/main">
      <mc:Choice Requires="a14">
        <dgm:pt modelId="{FC630943-BF33-874D-8379-9FD78ACC6B0D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m:oMathPara>
              </a14:m>
              <a:endParaRPr lang="en-US" sz="2800"/>
            </a:p>
          </dgm:t>
        </dgm:pt>
      </mc:Choice>
      <mc:Fallback xmlns="">
        <dgm:pt modelId="{FC630943-BF33-874D-8379-9FD78ACC6B0D}">
          <dgm:prSet phldrT="[Text]" custT="1"/>
          <dgm:spPr/>
          <dgm:t>
            <a:bodyPr/>
            <a:lstStyle/>
            <a:p>
              <a:pPr/>
              <a:r>
                <a:rPr lang="en-US" sz="2800" b="0" i="0">
                  <a:latin typeface="Cambria Math" panose="02040503050406030204" pitchFamily="18" charset="0"/>
                </a:rPr>
                <a:t>𝑠_2,𝐶_2</a:t>
              </a:r>
              <a:endParaRPr lang="en-US" sz="2800"/>
            </a:p>
          </dgm:t>
        </dgm:pt>
      </mc:Fallback>
    </mc:AlternateContent>
    <dgm:pt modelId="{50F69DC9-2482-C24B-A0B4-C3CA1293E63C}" type="parTrans" cxnId="{4FD6390D-C079-9C4B-BC16-3E63147AD2BC}">
      <dgm:prSet/>
      <dgm:spPr/>
      <dgm:t>
        <a:bodyPr/>
        <a:lstStyle/>
        <a:p>
          <a:endParaRPr lang="en-US" sz="600"/>
        </a:p>
      </dgm:t>
    </dgm:pt>
    <dgm:pt modelId="{5E1B140D-3CF2-8845-BDE1-9EDD53FB968A}" type="sibTrans" cxnId="{4FD6390D-C079-9C4B-BC16-3E63147AD2BC}">
      <dgm:prSet/>
      <dgm:spPr/>
      <dgm:t>
        <a:bodyPr/>
        <a:lstStyle/>
        <a:p>
          <a:endParaRPr lang="en-US" sz="1050"/>
        </a:p>
      </dgm:t>
    </dgm:pt>
    <mc:AlternateContent xmlns:mc="http://schemas.openxmlformats.org/markup-compatibility/2006" xmlns:a14="http://schemas.microsoft.com/office/drawing/2010/main">
      <mc:Choice Requires="a14">
        <dgm:pt modelId="{7FF8EE58-9852-4041-AC63-DEFAF8E58E10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m:oMathPara>
              </a14:m>
              <a:endParaRPr lang="en-US" sz="2800"/>
            </a:p>
          </dgm:t>
        </dgm:pt>
      </mc:Choice>
      <mc:Fallback xmlns="">
        <dgm:pt modelId="{7FF8EE58-9852-4041-AC63-DEFAF8E58E10}">
          <dgm:prSet phldrT="[Text]" custT="1"/>
          <dgm:spPr/>
          <dgm:t>
            <a:bodyPr/>
            <a:lstStyle/>
            <a:p>
              <a:pPr/>
              <a:r>
                <a:rPr lang="en-US" sz="2800" b="0" i="0">
                  <a:latin typeface="Cambria Math" panose="02040503050406030204" pitchFamily="18" charset="0"/>
                </a:rPr>
                <a:t>𝑠_3,𝐶_3</a:t>
              </a:r>
              <a:endParaRPr lang="en-US" sz="2800"/>
            </a:p>
          </dgm:t>
        </dgm:pt>
      </mc:Fallback>
    </mc:AlternateContent>
    <dgm:pt modelId="{A3B26477-699D-A843-9EBC-C00F81BCD220}" type="parTrans" cxnId="{25C757CD-0610-4E44-9C2F-86DE5C7AC524}">
      <dgm:prSet/>
      <dgm:spPr/>
      <dgm:t>
        <a:bodyPr/>
        <a:lstStyle/>
        <a:p>
          <a:endParaRPr lang="en-US" sz="600"/>
        </a:p>
      </dgm:t>
    </dgm:pt>
    <dgm:pt modelId="{D60E983E-7010-1945-A14B-A0200A9213D0}" type="sibTrans" cxnId="{25C757CD-0610-4E44-9C2F-86DE5C7AC524}">
      <dgm:prSet/>
      <dgm:spPr/>
      <dgm:t>
        <a:bodyPr/>
        <a:lstStyle/>
        <a:p>
          <a:endParaRPr lang="en-US" sz="1050"/>
        </a:p>
      </dgm:t>
    </dgm:pt>
    <mc:AlternateContent xmlns:mc="http://schemas.openxmlformats.org/markup-compatibility/2006" xmlns:a14="http://schemas.microsoft.com/office/drawing/2010/main">
      <mc:Choice Requires="a14">
        <dgm:pt modelId="{C9FCCD07-E91F-A240-AEE8-C631D3C9F2D9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m:oMathPara>
              </a14:m>
              <a:endParaRPr lang="en-US" sz="2800"/>
            </a:p>
          </dgm:t>
        </dgm:pt>
      </mc:Choice>
      <mc:Fallback xmlns="">
        <dgm:pt modelId="{C9FCCD07-E91F-A240-AEE8-C631D3C9F2D9}">
          <dgm:prSet phldrT="[Text]" custT="1"/>
          <dgm:spPr/>
          <dgm:t>
            <a:bodyPr/>
            <a:lstStyle/>
            <a:p>
              <a:pPr/>
              <a:r>
                <a:rPr lang="en-US" sz="2800" b="0" i="0">
                  <a:latin typeface="Cambria Math" panose="02040503050406030204" pitchFamily="18" charset="0"/>
                </a:rPr>
                <a:t>𝑠_4,𝐶_4</a:t>
              </a:r>
              <a:endParaRPr lang="en-US" sz="2800"/>
            </a:p>
          </dgm:t>
        </dgm:pt>
      </mc:Fallback>
    </mc:AlternateContent>
    <dgm:pt modelId="{86D75890-AA45-2A43-A78D-62D4C1FBE7FC}" type="parTrans" cxnId="{6EF99E1F-E39A-7149-B8E1-986918BB20FC}">
      <dgm:prSet/>
      <dgm:spPr/>
      <dgm:t>
        <a:bodyPr/>
        <a:lstStyle/>
        <a:p>
          <a:endParaRPr lang="en-US" sz="600"/>
        </a:p>
      </dgm:t>
    </dgm:pt>
    <dgm:pt modelId="{F102216E-569B-FB4C-A3AC-8942FC43D1C7}" type="sibTrans" cxnId="{6EF99E1F-E39A-7149-B8E1-986918BB20FC}">
      <dgm:prSet/>
      <dgm:spPr/>
      <dgm:t>
        <a:bodyPr/>
        <a:lstStyle/>
        <a:p>
          <a:endParaRPr lang="en-US" sz="1050"/>
        </a:p>
      </dgm:t>
    </dgm:pt>
    <mc:AlternateContent xmlns:mc="http://schemas.openxmlformats.org/markup-compatibility/2006" xmlns:a14="http://schemas.microsoft.com/office/drawing/2010/main">
      <mc:Choice Requires="a14">
        <dgm:pt modelId="{32730609-BE1B-A947-9F7A-DE73BA321EAB}">
          <dgm:prSet phldrT="[Text]" custT="1"/>
          <dgm:spPr/>
          <dgm:t>
            <a:bodyPr/>
            <a:lstStyle/>
            <a:p>
              <a:pPr rtl="0"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m:oMathPara>
              </a14:m>
              <a:endParaRPr lang="en-US" sz="2800" dirty="0"/>
            </a:p>
          </dgm:t>
        </dgm:pt>
      </mc:Choice>
      <mc:Fallback xmlns="">
        <dgm:pt modelId="{32730609-BE1B-A947-9F7A-DE73BA321EAB}">
          <dgm:prSet phldrT="[Text]" custT="1"/>
          <dgm:spPr/>
          <dgm:t>
            <a:bodyPr/>
            <a:lstStyle/>
            <a:p>
              <a:pPr rtl="0"/>
              <a:r>
                <a:rPr lang="en-US" sz="2800" b="0" i="0">
                  <a:latin typeface="Cambria Math" panose="02040503050406030204" pitchFamily="18" charset="0"/>
                </a:rPr>
                <a:t>𝑠_0,𝐶_0</a:t>
              </a:r>
              <a:endParaRPr lang="en-US" sz="2800" dirty="0"/>
            </a:p>
          </dgm:t>
        </dgm:pt>
      </mc:Fallback>
    </mc:AlternateContent>
    <dgm:pt modelId="{BAC6F982-16A4-9041-9BAE-3245227009F6}" type="parTrans" cxnId="{1114DA26-DEC7-E148-8F3D-30BD8994CAA4}">
      <dgm:prSet/>
      <dgm:spPr/>
      <dgm:t>
        <a:bodyPr/>
        <a:lstStyle/>
        <a:p>
          <a:endParaRPr lang="en-US" sz="600"/>
        </a:p>
      </dgm:t>
    </dgm:pt>
    <dgm:pt modelId="{519BB2D1-051C-5041-B899-8B1E88120359}" type="sibTrans" cxnId="{1114DA26-DEC7-E148-8F3D-30BD8994CAA4}">
      <dgm:prSet/>
      <dgm:spPr/>
      <dgm:t>
        <a:bodyPr/>
        <a:lstStyle/>
        <a:p>
          <a:endParaRPr lang="en-US" sz="1050"/>
        </a:p>
      </dgm:t>
    </dgm:pt>
    <dgm:pt modelId="{0C7270CB-F127-E84D-A592-C3939AF4F950}" type="pres">
      <dgm:prSet presAssocID="{963AE8A0-636C-6F40-A231-A540FBAB64BF}" presName="cycle" presStyleCnt="0">
        <dgm:presLayoutVars>
          <dgm:dir/>
          <dgm:resizeHandles val="exact"/>
        </dgm:presLayoutVars>
      </dgm:prSet>
      <dgm:spPr/>
    </dgm:pt>
    <dgm:pt modelId="{472BE8CF-CBB3-9543-B084-1E43292B51F2}" type="pres">
      <dgm:prSet presAssocID="{14D3B95A-6457-6A41-80F5-018629BC7F85}" presName="dummy" presStyleCnt="0"/>
      <dgm:spPr/>
    </dgm:pt>
    <dgm:pt modelId="{FF41BBFE-BF6C-3B43-9165-27D7CD17C140}" type="pres">
      <dgm:prSet presAssocID="{14D3B95A-6457-6A41-80F5-018629BC7F85}" presName="node" presStyleLbl="revTx" presStyleIdx="0" presStyleCnt="5">
        <dgm:presLayoutVars>
          <dgm:bulletEnabled val="1"/>
        </dgm:presLayoutVars>
      </dgm:prSet>
      <dgm:spPr/>
    </dgm:pt>
    <dgm:pt modelId="{4ECA59AA-CDF4-CF4A-8C1E-B212D9C232EA}" type="pres">
      <dgm:prSet presAssocID="{9152C4AD-0D8E-CA41-BA9D-FA8206D20302}" presName="sibTrans" presStyleLbl="node1" presStyleIdx="0" presStyleCnt="5"/>
      <dgm:spPr/>
    </dgm:pt>
    <dgm:pt modelId="{B59D4791-D51D-B94F-B187-59F56495BB3E}" type="pres">
      <dgm:prSet presAssocID="{FC630943-BF33-874D-8379-9FD78ACC6B0D}" presName="dummy" presStyleCnt="0"/>
      <dgm:spPr/>
    </dgm:pt>
    <dgm:pt modelId="{B47BB0A1-1AA8-904E-9CCF-E9244BDC7974}" type="pres">
      <dgm:prSet presAssocID="{FC630943-BF33-874D-8379-9FD78ACC6B0D}" presName="node" presStyleLbl="revTx" presStyleIdx="1" presStyleCnt="5">
        <dgm:presLayoutVars>
          <dgm:bulletEnabled val="1"/>
        </dgm:presLayoutVars>
      </dgm:prSet>
      <dgm:spPr/>
    </dgm:pt>
    <dgm:pt modelId="{8B4450F9-B500-FB4F-A0C0-B66F277063F7}" type="pres">
      <dgm:prSet presAssocID="{5E1B140D-3CF2-8845-BDE1-9EDD53FB968A}" presName="sibTrans" presStyleLbl="node1" presStyleIdx="1" presStyleCnt="5"/>
      <dgm:spPr/>
    </dgm:pt>
    <dgm:pt modelId="{93E99AC9-36B9-AF47-852A-8399AA3D53EC}" type="pres">
      <dgm:prSet presAssocID="{7FF8EE58-9852-4041-AC63-DEFAF8E58E10}" presName="dummy" presStyleCnt="0"/>
      <dgm:spPr/>
    </dgm:pt>
    <dgm:pt modelId="{5EC24E99-EDF5-8B4A-8CBE-27FB67360529}" type="pres">
      <dgm:prSet presAssocID="{7FF8EE58-9852-4041-AC63-DEFAF8E58E10}" presName="node" presStyleLbl="revTx" presStyleIdx="2" presStyleCnt="5">
        <dgm:presLayoutVars>
          <dgm:bulletEnabled val="1"/>
        </dgm:presLayoutVars>
      </dgm:prSet>
      <dgm:spPr/>
    </dgm:pt>
    <dgm:pt modelId="{0A8791FA-A128-594F-8F5B-0D3C39E3FEEF}" type="pres">
      <dgm:prSet presAssocID="{D60E983E-7010-1945-A14B-A0200A9213D0}" presName="sibTrans" presStyleLbl="node1" presStyleIdx="2" presStyleCnt="5"/>
      <dgm:spPr/>
    </dgm:pt>
    <dgm:pt modelId="{F96964AC-F94E-7140-A146-00F017A7C57E}" type="pres">
      <dgm:prSet presAssocID="{C9FCCD07-E91F-A240-AEE8-C631D3C9F2D9}" presName="dummy" presStyleCnt="0"/>
      <dgm:spPr/>
    </dgm:pt>
    <dgm:pt modelId="{EEE30FA6-4718-E144-BC67-73982148DAAF}" type="pres">
      <dgm:prSet presAssocID="{C9FCCD07-E91F-A240-AEE8-C631D3C9F2D9}" presName="node" presStyleLbl="revTx" presStyleIdx="3" presStyleCnt="5">
        <dgm:presLayoutVars>
          <dgm:bulletEnabled val="1"/>
        </dgm:presLayoutVars>
      </dgm:prSet>
      <dgm:spPr/>
    </dgm:pt>
    <dgm:pt modelId="{BA01A9EF-1FC1-C347-8DCD-AA0DA68DD5B5}" type="pres">
      <dgm:prSet presAssocID="{F102216E-569B-FB4C-A3AC-8942FC43D1C7}" presName="sibTrans" presStyleLbl="node1" presStyleIdx="3" presStyleCnt="5"/>
      <dgm:spPr/>
    </dgm:pt>
    <dgm:pt modelId="{185D4489-382A-0F42-A759-F4F9277BDF6C}" type="pres">
      <dgm:prSet presAssocID="{32730609-BE1B-A947-9F7A-DE73BA321EAB}" presName="dummy" presStyleCnt="0"/>
      <dgm:spPr/>
    </dgm:pt>
    <dgm:pt modelId="{B51A3A34-5A36-B44A-9C67-1E1EFA432195}" type="pres">
      <dgm:prSet presAssocID="{32730609-BE1B-A947-9F7A-DE73BA321EAB}" presName="node" presStyleLbl="revTx" presStyleIdx="4" presStyleCnt="5">
        <dgm:presLayoutVars>
          <dgm:bulletEnabled val="1"/>
        </dgm:presLayoutVars>
      </dgm:prSet>
      <dgm:spPr/>
    </dgm:pt>
    <dgm:pt modelId="{F130E025-F71D-3D41-A989-930C3339070A}" type="pres">
      <dgm:prSet presAssocID="{519BB2D1-051C-5041-B899-8B1E88120359}" presName="sibTrans" presStyleLbl="node1" presStyleIdx="4" presStyleCnt="5"/>
      <dgm:spPr/>
    </dgm:pt>
  </dgm:ptLst>
  <dgm:cxnLst>
    <dgm:cxn modelId="{4FD6390D-C079-9C4B-BC16-3E63147AD2BC}" srcId="{963AE8A0-636C-6F40-A231-A540FBAB64BF}" destId="{FC630943-BF33-874D-8379-9FD78ACC6B0D}" srcOrd="1" destOrd="0" parTransId="{50F69DC9-2482-C24B-A0B4-C3CA1293E63C}" sibTransId="{5E1B140D-3CF2-8845-BDE1-9EDD53FB968A}"/>
    <dgm:cxn modelId="{6EF99E1F-E39A-7149-B8E1-986918BB20FC}" srcId="{963AE8A0-636C-6F40-A231-A540FBAB64BF}" destId="{C9FCCD07-E91F-A240-AEE8-C631D3C9F2D9}" srcOrd="3" destOrd="0" parTransId="{86D75890-AA45-2A43-A78D-62D4C1FBE7FC}" sibTransId="{F102216E-569B-FB4C-A3AC-8942FC43D1C7}"/>
    <dgm:cxn modelId="{1114DA26-DEC7-E148-8F3D-30BD8994CAA4}" srcId="{963AE8A0-636C-6F40-A231-A540FBAB64BF}" destId="{32730609-BE1B-A947-9F7A-DE73BA321EAB}" srcOrd="4" destOrd="0" parTransId="{BAC6F982-16A4-9041-9BAE-3245227009F6}" sibTransId="{519BB2D1-051C-5041-B899-8B1E88120359}"/>
    <dgm:cxn modelId="{74E21F39-245E-DF42-B1A5-8342380412E4}" type="presOf" srcId="{7FF8EE58-9852-4041-AC63-DEFAF8E58E10}" destId="{5EC24E99-EDF5-8B4A-8CBE-27FB67360529}" srcOrd="0" destOrd="0" presId="urn:microsoft.com/office/officeart/2005/8/layout/cycle1"/>
    <dgm:cxn modelId="{B3EAC654-7B18-8D49-9570-414CCF6ADBBF}" srcId="{963AE8A0-636C-6F40-A231-A540FBAB64BF}" destId="{14D3B95A-6457-6A41-80F5-018629BC7F85}" srcOrd="0" destOrd="0" parTransId="{308B058D-1666-194C-AD31-573D79064436}" sibTransId="{9152C4AD-0D8E-CA41-BA9D-FA8206D20302}"/>
    <dgm:cxn modelId="{905CEE56-2C22-7149-9EDA-526787DE6D52}" type="presOf" srcId="{14D3B95A-6457-6A41-80F5-018629BC7F85}" destId="{FF41BBFE-BF6C-3B43-9165-27D7CD17C140}" srcOrd="0" destOrd="0" presId="urn:microsoft.com/office/officeart/2005/8/layout/cycle1"/>
    <dgm:cxn modelId="{4D760A60-BEAC-AE40-920C-247B0D22DB56}" type="presOf" srcId="{5E1B140D-3CF2-8845-BDE1-9EDD53FB968A}" destId="{8B4450F9-B500-FB4F-A0C0-B66F277063F7}" srcOrd="0" destOrd="0" presId="urn:microsoft.com/office/officeart/2005/8/layout/cycle1"/>
    <dgm:cxn modelId="{DFF3E991-CE9C-E347-B6DE-CE7C07809A41}" type="presOf" srcId="{963AE8A0-636C-6F40-A231-A540FBAB64BF}" destId="{0C7270CB-F127-E84D-A592-C3939AF4F950}" srcOrd="0" destOrd="0" presId="urn:microsoft.com/office/officeart/2005/8/layout/cycle1"/>
    <dgm:cxn modelId="{7607C8B5-F3D0-F444-A294-95F6E78E61D5}" type="presOf" srcId="{F102216E-569B-FB4C-A3AC-8942FC43D1C7}" destId="{BA01A9EF-1FC1-C347-8DCD-AA0DA68DD5B5}" srcOrd="0" destOrd="0" presId="urn:microsoft.com/office/officeart/2005/8/layout/cycle1"/>
    <dgm:cxn modelId="{617DD1B7-8A68-0B44-894D-87E14964D072}" type="presOf" srcId="{D60E983E-7010-1945-A14B-A0200A9213D0}" destId="{0A8791FA-A128-594F-8F5B-0D3C39E3FEEF}" srcOrd="0" destOrd="0" presId="urn:microsoft.com/office/officeart/2005/8/layout/cycle1"/>
    <dgm:cxn modelId="{45F011B9-E583-184D-9931-B809B3694B26}" type="presOf" srcId="{9152C4AD-0D8E-CA41-BA9D-FA8206D20302}" destId="{4ECA59AA-CDF4-CF4A-8C1E-B212D9C232EA}" srcOrd="0" destOrd="0" presId="urn:microsoft.com/office/officeart/2005/8/layout/cycle1"/>
    <dgm:cxn modelId="{CEA085C0-8FA8-BE4C-8850-8387963A13B2}" type="presOf" srcId="{32730609-BE1B-A947-9F7A-DE73BA321EAB}" destId="{B51A3A34-5A36-B44A-9C67-1E1EFA432195}" srcOrd="0" destOrd="0" presId="urn:microsoft.com/office/officeart/2005/8/layout/cycle1"/>
    <dgm:cxn modelId="{25C757CD-0610-4E44-9C2F-86DE5C7AC524}" srcId="{963AE8A0-636C-6F40-A231-A540FBAB64BF}" destId="{7FF8EE58-9852-4041-AC63-DEFAF8E58E10}" srcOrd="2" destOrd="0" parTransId="{A3B26477-699D-A843-9EBC-C00F81BCD220}" sibTransId="{D60E983E-7010-1945-A14B-A0200A9213D0}"/>
    <dgm:cxn modelId="{C56990D4-32B8-CF4F-9558-7D465ACE5937}" type="presOf" srcId="{C9FCCD07-E91F-A240-AEE8-C631D3C9F2D9}" destId="{EEE30FA6-4718-E144-BC67-73982148DAAF}" srcOrd="0" destOrd="0" presId="urn:microsoft.com/office/officeart/2005/8/layout/cycle1"/>
    <dgm:cxn modelId="{619FB0D9-9A68-264D-9618-D4DBF8A2E8B9}" type="presOf" srcId="{FC630943-BF33-874D-8379-9FD78ACC6B0D}" destId="{B47BB0A1-1AA8-904E-9CCF-E9244BDC7974}" srcOrd="0" destOrd="0" presId="urn:microsoft.com/office/officeart/2005/8/layout/cycle1"/>
    <dgm:cxn modelId="{512324F1-0A40-D44A-ADE5-2FB1CBC103CA}" type="presOf" srcId="{519BB2D1-051C-5041-B899-8B1E88120359}" destId="{F130E025-F71D-3D41-A989-930C3339070A}" srcOrd="0" destOrd="0" presId="urn:microsoft.com/office/officeart/2005/8/layout/cycle1"/>
    <dgm:cxn modelId="{98FF9298-E558-FF47-931B-E97E198796DD}" type="presParOf" srcId="{0C7270CB-F127-E84D-A592-C3939AF4F950}" destId="{472BE8CF-CBB3-9543-B084-1E43292B51F2}" srcOrd="0" destOrd="0" presId="urn:microsoft.com/office/officeart/2005/8/layout/cycle1"/>
    <dgm:cxn modelId="{D050304E-2EFB-1C42-AEEB-56855450276F}" type="presParOf" srcId="{0C7270CB-F127-E84D-A592-C3939AF4F950}" destId="{FF41BBFE-BF6C-3B43-9165-27D7CD17C140}" srcOrd="1" destOrd="0" presId="urn:microsoft.com/office/officeart/2005/8/layout/cycle1"/>
    <dgm:cxn modelId="{9044AB6C-AB66-C44B-9146-424431595D94}" type="presParOf" srcId="{0C7270CB-F127-E84D-A592-C3939AF4F950}" destId="{4ECA59AA-CDF4-CF4A-8C1E-B212D9C232EA}" srcOrd="2" destOrd="0" presId="urn:microsoft.com/office/officeart/2005/8/layout/cycle1"/>
    <dgm:cxn modelId="{37BE77B4-99EF-D44E-847B-2A7B6BE5BCB2}" type="presParOf" srcId="{0C7270CB-F127-E84D-A592-C3939AF4F950}" destId="{B59D4791-D51D-B94F-B187-59F56495BB3E}" srcOrd="3" destOrd="0" presId="urn:microsoft.com/office/officeart/2005/8/layout/cycle1"/>
    <dgm:cxn modelId="{73098EFF-6585-6249-80B8-6C0D8FAB185B}" type="presParOf" srcId="{0C7270CB-F127-E84D-A592-C3939AF4F950}" destId="{B47BB0A1-1AA8-904E-9CCF-E9244BDC7974}" srcOrd="4" destOrd="0" presId="urn:microsoft.com/office/officeart/2005/8/layout/cycle1"/>
    <dgm:cxn modelId="{D3322AD7-F82E-B14F-9B01-8A0211F0C16A}" type="presParOf" srcId="{0C7270CB-F127-E84D-A592-C3939AF4F950}" destId="{8B4450F9-B500-FB4F-A0C0-B66F277063F7}" srcOrd="5" destOrd="0" presId="urn:microsoft.com/office/officeart/2005/8/layout/cycle1"/>
    <dgm:cxn modelId="{8A5F49EA-51ED-4C46-8B67-3A1F63024DD5}" type="presParOf" srcId="{0C7270CB-F127-E84D-A592-C3939AF4F950}" destId="{93E99AC9-36B9-AF47-852A-8399AA3D53EC}" srcOrd="6" destOrd="0" presId="urn:microsoft.com/office/officeart/2005/8/layout/cycle1"/>
    <dgm:cxn modelId="{6B5E1536-E0C3-3048-A0F3-766D6C399067}" type="presParOf" srcId="{0C7270CB-F127-E84D-A592-C3939AF4F950}" destId="{5EC24E99-EDF5-8B4A-8CBE-27FB67360529}" srcOrd="7" destOrd="0" presId="urn:microsoft.com/office/officeart/2005/8/layout/cycle1"/>
    <dgm:cxn modelId="{39A940A8-644E-8D49-A95F-CB055326E0F0}" type="presParOf" srcId="{0C7270CB-F127-E84D-A592-C3939AF4F950}" destId="{0A8791FA-A128-594F-8F5B-0D3C39E3FEEF}" srcOrd="8" destOrd="0" presId="urn:microsoft.com/office/officeart/2005/8/layout/cycle1"/>
    <dgm:cxn modelId="{2E5B9E73-3A59-3245-9A7D-C8AF8A94E953}" type="presParOf" srcId="{0C7270CB-F127-E84D-A592-C3939AF4F950}" destId="{F96964AC-F94E-7140-A146-00F017A7C57E}" srcOrd="9" destOrd="0" presId="urn:microsoft.com/office/officeart/2005/8/layout/cycle1"/>
    <dgm:cxn modelId="{7DD75BDC-053F-724F-B9F0-EDF24E851791}" type="presParOf" srcId="{0C7270CB-F127-E84D-A592-C3939AF4F950}" destId="{EEE30FA6-4718-E144-BC67-73982148DAAF}" srcOrd="10" destOrd="0" presId="urn:microsoft.com/office/officeart/2005/8/layout/cycle1"/>
    <dgm:cxn modelId="{12C5C6DA-6C5E-3948-9010-2C53CBB79DD2}" type="presParOf" srcId="{0C7270CB-F127-E84D-A592-C3939AF4F950}" destId="{BA01A9EF-1FC1-C347-8DCD-AA0DA68DD5B5}" srcOrd="11" destOrd="0" presId="urn:microsoft.com/office/officeart/2005/8/layout/cycle1"/>
    <dgm:cxn modelId="{E4D1856E-792F-FE4C-988F-C56425736CEE}" type="presParOf" srcId="{0C7270CB-F127-E84D-A592-C3939AF4F950}" destId="{185D4489-382A-0F42-A759-F4F9277BDF6C}" srcOrd="12" destOrd="0" presId="urn:microsoft.com/office/officeart/2005/8/layout/cycle1"/>
    <dgm:cxn modelId="{CC6AE5FB-33AF-2147-A5F2-B42D80597D80}" type="presParOf" srcId="{0C7270CB-F127-E84D-A592-C3939AF4F950}" destId="{B51A3A34-5A36-B44A-9C67-1E1EFA432195}" srcOrd="13" destOrd="0" presId="urn:microsoft.com/office/officeart/2005/8/layout/cycle1"/>
    <dgm:cxn modelId="{F97CEE8A-4ECD-3A44-812C-A6A14BA2FF90}" type="presParOf" srcId="{0C7270CB-F127-E84D-A592-C3939AF4F950}" destId="{F130E025-F71D-3D41-A989-930C3339070A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63AE8A0-636C-6F40-A231-A540FBAB64BF}" type="doc">
      <dgm:prSet loTypeId="urn:microsoft.com/office/officeart/2005/8/layout/cycle1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4D3B95A-6457-6A41-80F5-018629BC7F85}">
      <dgm:prSet phldrT="[Text]" custT="1"/>
      <dgm:spPr>
        <a:blipFill>
          <a:blip xmlns:r="http://schemas.openxmlformats.org/officeDocument/2006/relationships" r:embed="rId1"/>
          <a:stretch>
            <a:fillRect l="-1235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308B058D-1666-194C-AD31-573D79064436}" type="parTrans" cxnId="{B3EAC654-7B18-8D49-9570-414CCF6ADBBF}">
      <dgm:prSet/>
      <dgm:spPr/>
      <dgm:t>
        <a:bodyPr/>
        <a:lstStyle/>
        <a:p>
          <a:endParaRPr lang="en-US" sz="600"/>
        </a:p>
      </dgm:t>
    </dgm:pt>
    <dgm:pt modelId="{9152C4AD-0D8E-CA41-BA9D-FA8206D20302}" type="sibTrans" cxnId="{B3EAC654-7B18-8D49-9570-414CCF6ADBBF}">
      <dgm:prSet/>
      <dgm:spPr/>
      <dgm:t>
        <a:bodyPr/>
        <a:lstStyle/>
        <a:p>
          <a:endParaRPr lang="en-US" sz="1050"/>
        </a:p>
      </dgm:t>
    </dgm:pt>
    <dgm:pt modelId="{FC630943-BF33-874D-8379-9FD78ACC6B0D}">
      <dgm:prSet phldrT="[Text]" custT="1"/>
      <dgm:spPr>
        <a:blipFill>
          <a:blip xmlns:r="http://schemas.openxmlformats.org/officeDocument/2006/relationships" r:embed="rId2"/>
          <a:stretch>
            <a:fillRect l="-2469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50F69DC9-2482-C24B-A0B4-C3CA1293E63C}" type="parTrans" cxnId="{4FD6390D-C079-9C4B-BC16-3E63147AD2BC}">
      <dgm:prSet/>
      <dgm:spPr/>
      <dgm:t>
        <a:bodyPr/>
        <a:lstStyle/>
        <a:p>
          <a:endParaRPr lang="en-US" sz="600"/>
        </a:p>
      </dgm:t>
    </dgm:pt>
    <dgm:pt modelId="{5E1B140D-3CF2-8845-BDE1-9EDD53FB968A}" type="sibTrans" cxnId="{4FD6390D-C079-9C4B-BC16-3E63147AD2BC}">
      <dgm:prSet/>
      <dgm:spPr/>
      <dgm:t>
        <a:bodyPr/>
        <a:lstStyle/>
        <a:p>
          <a:endParaRPr lang="en-US" sz="1050"/>
        </a:p>
      </dgm:t>
    </dgm:pt>
    <dgm:pt modelId="{7FF8EE58-9852-4041-AC63-DEFAF8E58E10}">
      <dgm:prSet phldrT="[Text]" custT="1"/>
      <dgm:spPr>
        <a:blipFill>
          <a:blip xmlns:r="http://schemas.openxmlformats.org/officeDocument/2006/relationships" r:embed="rId3"/>
          <a:stretch>
            <a:fillRect l="-1235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A3B26477-699D-A843-9EBC-C00F81BCD220}" type="parTrans" cxnId="{25C757CD-0610-4E44-9C2F-86DE5C7AC524}">
      <dgm:prSet/>
      <dgm:spPr/>
      <dgm:t>
        <a:bodyPr/>
        <a:lstStyle/>
        <a:p>
          <a:endParaRPr lang="en-US" sz="600"/>
        </a:p>
      </dgm:t>
    </dgm:pt>
    <dgm:pt modelId="{D60E983E-7010-1945-A14B-A0200A9213D0}" type="sibTrans" cxnId="{25C757CD-0610-4E44-9C2F-86DE5C7AC524}">
      <dgm:prSet/>
      <dgm:spPr/>
      <dgm:t>
        <a:bodyPr/>
        <a:lstStyle/>
        <a:p>
          <a:endParaRPr lang="en-US" sz="1050"/>
        </a:p>
      </dgm:t>
    </dgm:pt>
    <dgm:pt modelId="{C9FCCD07-E91F-A240-AEE8-C631D3C9F2D9}">
      <dgm:prSet phldrT="[Text]" custT="1"/>
      <dgm:spPr>
        <a:blipFill>
          <a:blip xmlns:r="http://schemas.openxmlformats.org/officeDocument/2006/relationships" r:embed="rId4"/>
          <a:stretch>
            <a:fillRect l="-2469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86D75890-AA45-2A43-A78D-62D4C1FBE7FC}" type="parTrans" cxnId="{6EF99E1F-E39A-7149-B8E1-986918BB20FC}">
      <dgm:prSet/>
      <dgm:spPr/>
      <dgm:t>
        <a:bodyPr/>
        <a:lstStyle/>
        <a:p>
          <a:endParaRPr lang="en-US" sz="600"/>
        </a:p>
      </dgm:t>
    </dgm:pt>
    <dgm:pt modelId="{F102216E-569B-FB4C-A3AC-8942FC43D1C7}" type="sibTrans" cxnId="{6EF99E1F-E39A-7149-B8E1-986918BB20FC}">
      <dgm:prSet/>
      <dgm:spPr/>
      <dgm:t>
        <a:bodyPr/>
        <a:lstStyle/>
        <a:p>
          <a:endParaRPr lang="en-US" sz="1050"/>
        </a:p>
      </dgm:t>
    </dgm:pt>
    <dgm:pt modelId="{32730609-BE1B-A947-9F7A-DE73BA321EAB}">
      <dgm:prSet phldrT="[Text]" custT="1"/>
      <dgm:spPr>
        <a:blipFill>
          <a:blip xmlns:r="http://schemas.openxmlformats.org/officeDocument/2006/relationships" r:embed="rId5"/>
          <a:stretch>
            <a:fillRect l="-1235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BAC6F982-16A4-9041-9BAE-3245227009F6}" type="parTrans" cxnId="{1114DA26-DEC7-E148-8F3D-30BD8994CAA4}">
      <dgm:prSet/>
      <dgm:spPr/>
      <dgm:t>
        <a:bodyPr/>
        <a:lstStyle/>
        <a:p>
          <a:endParaRPr lang="en-US" sz="600"/>
        </a:p>
      </dgm:t>
    </dgm:pt>
    <dgm:pt modelId="{519BB2D1-051C-5041-B899-8B1E88120359}" type="sibTrans" cxnId="{1114DA26-DEC7-E148-8F3D-30BD8994CAA4}">
      <dgm:prSet/>
      <dgm:spPr/>
      <dgm:t>
        <a:bodyPr/>
        <a:lstStyle/>
        <a:p>
          <a:endParaRPr lang="en-US" sz="1050"/>
        </a:p>
      </dgm:t>
    </dgm:pt>
    <dgm:pt modelId="{0C7270CB-F127-E84D-A592-C3939AF4F950}" type="pres">
      <dgm:prSet presAssocID="{963AE8A0-636C-6F40-A231-A540FBAB64BF}" presName="cycle" presStyleCnt="0">
        <dgm:presLayoutVars>
          <dgm:dir/>
          <dgm:resizeHandles val="exact"/>
        </dgm:presLayoutVars>
      </dgm:prSet>
      <dgm:spPr/>
    </dgm:pt>
    <dgm:pt modelId="{472BE8CF-CBB3-9543-B084-1E43292B51F2}" type="pres">
      <dgm:prSet presAssocID="{14D3B95A-6457-6A41-80F5-018629BC7F85}" presName="dummy" presStyleCnt="0"/>
      <dgm:spPr/>
    </dgm:pt>
    <dgm:pt modelId="{FF41BBFE-BF6C-3B43-9165-27D7CD17C140}" type="pres">
      <dgm:prSet presAssocID="{14D3B95A-6457-6A41-80F5-018629BC7F85}" presName="node" presStyleLbl="revTx" presStyleIdx="0" presStyleCnt="5">
        <dgm:presLayoutVars>
          <dgm:bulletEnabled val="1"/>
        </dgm:presLayoutVars>
      </dgm:prSet>
      <dgm:spPr/>
    </dgm:pt>
    <dgm:pt modelId="{4ECA59AA-CDF4-CF4A-8C1E-B212D9C232EA}" type="pres">
      <dgm:prSet presAssocID="{9152C4AD-0D8E-CA41-BA9D-FA8206D20302}" presName="sibTrans" presStyleLbl="node1" presStyleIdx="0" presStyleCnt="5"/>
      <dgm:spPr/>
    </dgm:pt>
    <dgm:pt modelId="{B59D4791-D51D-B94F-B187-59F56495BB3E}" type="pres">
      <dgm:prSet presAssocID="{FC630943-BF33-874D-8379-9FD78ACC6B0D}" presName="dummy" presStyleCnt="0"/>
      <dgm:spPr/>
    </dgm:pt>
    <dgm:pt modelId="{B47BB0A1-1AA8-904E-9CCF-E9244BDC7974}" type="pres">
      <dgm:prSet presAssocID="{FC630943-BF33-874D-8379-9FD78ACC6B0D}" presName="node" presStyleLbl="revTx" presStyleIdx="1" presStyleCnt="5">
        <dgm:presLayoutVars>
          <dgm:bulletEnabled val="1"/>
        </dgm:presLayoutVars>
      </dgm:prSet>
      <dgm:spPr/>
    </dgm:pt>
    <dgm:pt modelId="{8B4450F9-B500-FB4F-A0C0-B66F277063F7}" type="pres">
      <dgm:prSet presAssocID="{5E1B140D-3CF2-8845-BDE1-9EDD53FB968A}" presName="sibTrans" presStyleLbl="node1" presStyleIdx="1" presStyleCnt="5"/>
      <dgm:spPr/>
    </dgm:pt>
    <dgm:pt modelId="{93E99AC9-36B9-AF47-852A-8399AA3D53EC}" type="pres">
      <dgm:prSet presAssocID="{7FF8EE58-9852-4041-AC63-DEFAF8E58E10}" presName="dummy" presStyleCnt="0"/>
      <dgm:spPr/>
    </dgm:pt>
    <dgm:pt modelId="{5EC24E99-EDF5-8B4A-8CBE-27FB67360529}" type="pres">
      <dgm:prSet presAssocID="{7FF8EE58-9852-4041-AC63-DEFAF8E58E10}" presName="node" presStyleLbl="revTx" presStyleIdx="2" presStyleCnt="5">
        <dgm:presLayoutVars>
          <dgm:bulletEnabled val="1"/>
        </dgm:presLayoutVars>
      </dgm:prSet>
      <dgm:spPr/>
    </dgm:pt>
    <dgm:pt modelId="{0A8791FA-A128-594F-8F5B-0D3C39E3FEEF}" type="pres">
      <dgm:prSet presAssocID="{D60E983E-7010-1945-A14B-A0200A9213D0}" presName="sibTrans" presStyleLbl="node1" presStyleIdx="2" presStyleCnt="5"/>
      <dgm:spPr/>
    </dgm:pt>
    <dgm:pt modelId="{F96964AC-F94E-7140-A146-00F017A7C57E}" type="pres">
      <dgm:prSet presAssocID="{C9FCCD07-E91F-A240-AEE8-C631D3C9F2D9}" presName="dummy" presStyleCnt="0"/>
      <dgm:spPr/>
    </dgm:pt>
    <dgm:pt modelId="{EEE30FA6-4718-E144-BC67-73982148DAAF}" type="pres">
      <dgm:prSet presAssocID="{C9FCCD07-E91F-A240-AEE8-C631D3C9F2D9}" presName="node" presStyleLbl="revTx" presStyleIdx="3" presStyleCnt="5">
        <dgm:presLayoutVars>
          <dgm:bulletEnabled val="1"/>
        </dgm:presLayoutVars>
      </dgm:prSet>
      <dgm:spPr/>
    </dgm:pt>
    <dgm:pt modelId="{BA01A9EF-1FC1-C347-8DCD-AA0DA68DD5B5}" type="pres">
      <dgm:prSet presAssocID="{F102216E-569B-FB4C-A3AC-8942FC43D1C7}" presName="sibTrans" presStyleLbl="node1" presStyleIdx="3" presStyleCnt="5"/>
      <dgm:spPr/>
    </dgm:pt>
    <dgm:pt modelId="{185D4489-382A-0F42-A759-F4F9277BDF6C}" type="pres">
      <dgm:prSet presAssocID="{32730609-BE1B-A947-9F7A-DE73BA321EAB}" presName="dummy" presStyleCnt="0"/>
      <dgm:spPr/>
    </dgm:pt>
    <dgm:pt modelId="{B51A3A34-5A36-B44A-9C67-1E1EFA432195}" type="pres">
      <dgm:prSet presAssocID="{32730609-BE1B-A947-9F7A-DE73BA321EAB}" presName="node" presStyleLbl="revTx" presStyleIdx="4" presStyleCnt="5">
        <dgm:presLayoutVars>
          <dgm:bulletEnabled val="1"/>
        </dgm:presLayoutVars>
      </dgm:prSet>
      <dgm:spPr/>
    </dgm:pt>
    <dgm:pt modelId="{F130E025-F71D-3D41-A989-930C3339070A}" type="pres">
      <dgm:prSet presAssocID="{519BB2D1-051C-5041-B899-8B1E88120359}" presName="sibTrans" presStyleLbl="node1" presStyleIdx="4" presStyleCnt="5"/>
      <dgm:spPr/>
    </dgm:pt>
  </dgm:ptLst>
  <dgm:cxnLst>
    <dgm:cxn modelId="{4FD6390D-C079-9C4B-BC16-3E63147AD2BC}" srcId="{963AE8A0-636C-6F40-A231-A540FBAB64BF}" destId="{FC630943-BF33-874D-8379-9FD78ACC6B0D}" srcOrd="1" destOrd="0" parTransId="{50F69DC9-2482-C24B-A0B4-C3CA1293E63C}" sibTransId="{5E1B140D-3CF2-8845-BDE1-9EDD53FB968A}"/>
    <dgm:cxn modelId="{6EF99E1F-E39A-7149-B8E1-986918BB20FC}" srcId="{963AE8A0-636C-6F40-A231-A540FBAB64BF}" destId="{C9FCCD07-E91F-A240-AEE8-C631D3C9F2D9}" srcOrd="3" destOrd="0" parTransId="{86D75890-AA45-2A43-A78D-62D4C1FBE7FC}" sibTransId="{F102216E-569B-FB4C-A3AC-8942FC43D1C7}"/>
    <dgm:cxn modelId="{1114DA26-DEC7-E148-8F3D-30BD8994CAA4}" srcId="{963AE8A0-636C-6F40-A231-A540FBAB64BF}" destId="{32730609-BE1B-A947-9F7A-DE73BA321EAB}" srcOrd="4" destOrd="0" parTransId="{BAC6F982-16A4-9041-9BAE-3245227009F6}" sibTransId="{519BB2D1-051C-5041-B899-8B1E88120359}"/>
    <dgm:cxn modelId="{74E21F39-245E-DF42-B1A5-8342380412E4}" type="presOf" srcId="{7FF8EE58-9852-4041-AC63-DEFAF8E58E10}" destId="{5EC24E99-EDF5-8B4A-8CBE-27FB67360529}" srcOrd="0" destOrd="0" presId="urn:microsoft.com/office/officeart/2005/8/layout/cycle1"/>
    <dgm:cxn modelId="{B3EAC654-7B18-8D49-9570-414CCF6ADBBF}" srcId="{963AE8A0-636C-6F40-A231-A540FBAB64BF}" destId="{14D3B95A-6457-6A41-80F5-018629BC7F85}" srcOrd="0" destOrd="0" parTransId="{308B058D-1666-194C-AD31-573D79064436}" sibTransId="{9152C4AD-0D8E-CA41-BA9D-FA8206D20302}"/>
    <dgm:cxn modelId="{905CEE56-2C22-7149-9EDA-526787DE6D52}" type="presOf" srcId="{14D3B95A-6457-6A41-80F5-018629BC7F85}" destId="{FF41BBFE-BF6C-3B43-9165-27D7CD17C140}" srcOrd="0" destOrd="0" presId="urn:microsoft.com/office/officeart/2005/8/layout/cycle1"/>
    <dgm:cxn modelId="{4D760A60-BEAC-AE40-920C-247B0D22DB56}" type="presOf" srcId="{5E1B140D-3CF2-8845-BDE1-9EDD53FB968A}" destId="{8B4450F9-B500-FB4F-A0C0-B66F277063F7}" srcOrd="0" destOrd="0" presId="urn:microsoft.com/office/officeart/2005/8/layout/cycle1"/>
    <dgm:cxn modelId="{DFF3E991-CE9C-E347-B6DE-CE7C07809A41}" type="presOf" srcId="{963AE8A0-636C-6F40-A231-A540FBAB64BF}" destId="{0C7270CB-F127-E84D-A592-C3939AF4F950}" srcOrd="0" destOrd="0" presId="urn:microsoft.com/office/officeart/2005/8/layout/cycle1"/>
    <dgm:cxn modelId="{7607C8B5-F3D0-F444-A294-95F6E78E61D5}" type="presOf" srcId="{F102216E-569B-FB4C-A3AC-8942FC43D1C7}" destId="{BA01A9EF-1FC1-C347-8DCD-AA0DA68DD5B5}" srcOrd="0" destOrd="0" presId="urn:microsoft.com/office/officeart/2005/8/layout/cycle1"/>
    <dgm:cxn modelId="{617DD1B7-8A68-0B44-894D-87E14964D072}" type="presOf" srcId="{D60E983E-7010-1945-A14B-A0200A9213D0}" destId="{0A8791FA-A128-594F-8F5B-0D3C39E3FEEF}" srcOrd="0" destOrd="0" presId="urn:microsoft.com/office/officeart/2005/8/layout/cycle1"/>
    <dgm:cxn modelId="{45F011B9-E583-184D-9931-B809B3694B26}" type="presOf" srcId="{9152C4AD-0D8E-CA41-BA9D-FA8206D20302}" destId="{4ECA59AA-CDF4-CF4A-8C1E-B212D9C232EA}" srcOrd="0" destOrd="0" presId="urn:microsoft.com/office/officeart/2005/8/layout/cycle1"/>
    <dgm:cxn modelId="{CEA085C0-8FA8-BE4C-8850-8387963A13B2}" type="presOf" srcId="{32730609-BE1B-A947-9F7A-DE73BA321EAB}" destId="{B51A3A34-5A36-B44A-9C67-1E1EFA432195}" srcOrd="0" destOrd="0" presId="urn:microsoft.com/office/officeart/2005/8/layout/cycle1"/>
    <dgm:cxn modelId="{25C757CD-0610-4E44-9C2F-86DE5C7AC524}" srcId="{963AE8A0-636C-6F40-A231-A540FBAB64BF}" destId="{7FF8EE58-9852-4041-AC63-DEFAF8E58E10}" srcOrd="2" destOrd="0" parTransId="{A3B26477-699D-A843-9EBC-C00F81BCD220}" sibTransId="{D60E983E-7010-1945-A14B-A0200A9213D0}"/>
    <dgm:cxn modelId="{C56990D4-32B8-CF4F-9558-7D465ACE5937}" type="presOf" srcId="{C9FCCD07-E91F-A240-AEE8-C631D3C9F2D9}" destId="{EEE30FA6-4718-E144-BC67-73982148DAAF}" srcOrd="0" destOrd="0" presId="urn:microsoft.com/office/officeart/2005/8/layout/cycle1"/>
    <dgm:cxn modelId="{619FB0D9-9A68-264D-9618-D4DBF8A2E8B9}" type="presOf" srcId="{FC630943-BF33-874D-8379-9FD78ACC6B0D}" destId="{B47BB0A1-1AA8-904E-9CCF-E9244BDC7974}" srcOrd="0" destOrd="0" presId="urn:microsoft.com/office/officeart/2005/8/layout/cycle1"/>
    <dgm:cxn modelId="{512324F1-0A40-D44A-ADE5-2FB1CBC103CA}" type="presOf" srcId="{519BB2D1-051C-5041-B899-8B1E88120359}" destId="{F130E025-F71D-3D41-A989-930C3339070A}" srcOrd="0" destOrd="0" presId="urn:microsoft.com/office/officeart/2005/8/layout/cycle1"/>
    <dgm:cxn modelId="{98FF9298-E558-FF47-931B-E97E198796DD}" type="presParOf" srcId="{0C7270CB-F127-E84D-A592-C3939AF4F950}" destId="{472BE8CF-CBB3-9543-B084-1E43292B51F2}" srcOrd="0" destOrd="0" presId="urn:microsoft.com/office/officeart/2005/8/layout/cycle1"/>
    <dgm:cxn modelId="{D050304E-2EFB-1C42-AEEB-56855450276F}" type="presParOf" srcId="{0C7270CB-F127-E84D-A592-C3939AF4F950}" destId="{FF41BBFE-BF6C-3B43-9165-27D7CD17C140}" srcOrd="1" destOrd="0" presId="urn:microsoft.com/office/officeart/2005/8/layout/cycle1"/>
    <dgm:cxn modelId="{9044AB6C-AB66-C44B-9146-424431595D94}" type="presParOf" srcId="{0C7270CB-F127-E84D-A592-C3939AF4F950}" destId="{4ECA59AA-CDF4-CF4A-8C1E-B212D9C232EA}" srcOrd="2" destOrd="0" presId="urn:microsoft.com/office/officeart/2005/8/layout/cycle1"/>
    <dgm:cxn modelId="{37BE77B4-99EF-D44E-847B-2A7B6BE5BCB2}" type="presParOf" srcId="{0C7270CB-F127-E84D-A592-C3939AF4F950}" destId="{B59D4791-D51D-B94F-B187-59F56495BB3E}" srcOrd="3" destOrd="0" presId="urn:microsoft.com/office/officeart/2005/8/layout/cycle1"/>
    <dgm:cxn modelId="{73098EFF-6585-6249-80B8-6C0D8FAB185B}" type="presParOf" srcId="{0C7270CB-F127-E84D-A592-C3939AF4F950}" destId="{B47BB0A1-1AA8-904E-9CCF-E9244BDC7974}" srcOrd="4" destOrd="0" presId="urn:microsoft.com/office/officeart/2005/8/layout/cycle1"/>
    <dgm:cxn modelId="{D3322AD7-F82E-B14F-9B01-8A0211F0C16A}" type="presParOf" srcId="{0C7270CB-F127-E84D-A592-C3939AF4F950}" destId="{8B4450F9-B500-FB4F-A0C0-B66F277063F7}" srcOrd="5" destOrd="0" presId="urn:microsoft.com/office/officeart/2005/8/layout/cycle1"/>
    <dgm:cxn modelId="{8A5F49EA-51ED-4C46-8B67-3A1F63024DD5}" type="presParOf" srcId="{0C7270CB-F127-E84D-A592-C3939AF4F950}" destId="{93E99AC9-36B9-AF47-852A-8399AA3D53EC}" srcOrd="6" destOrd="0" presId="urn:microsoft.com/office/officeart/2005/8/layout/cycle1"/>
    <dgm:cxn modelId="{6B5E1536-E0C3-3048-A0F3-766D6C399067}" type="presParOf" srcId="{0C7270CB-F127-E84D-A592-C3939AF4F950}" destId="{5EC24E99-EDF5-8B4A-8CBE-27FB67360529}" srcOrd="7" destOrd="0" presId="urn:microsoft.com/office/officeart/2005/8/layout/cycle1"/>
    <dgm:cxn modelId="{39A940A8-644E-8D49-A95F-CB055326E0F0}" type="presParOf" srcId="{0C7270CB-F127-E84D-A592-C3939AF4F950}" destId="{0A8791FA-A128-594F-8F5B-0D3C39E3FEEF}" srcOrd="8" destOrd="0" presId="urn:microsoft.com/office/officeart/2005/8/layout/cycle1"/>
    <dgm:cxn modelId="{2E5B9E73-3A59-3245-9A7D-C8AF8A94E953}" type="presParOf" srcId="{0C7270CB-F127-E84D-A592-C3939AF4F950}" destId="{F96964AC-F94E-7140-A146-00F017A7C57E}" srcOrd="9" destOrd="0" presId="urn:microsoft.com/office/officeart/2005/8/layout/cycle1"/>
    <dgm:cxn modelId="{7DD75BDC-053F-724F-B9F0-EDF24E851791}" type="presParOf" srcId="{0C7270CB-F127-E84D-A592-C3939AF4F950}" destId="{EEE30FA6-4718-E144-BC67-73982148DAAF}" srcOrd="10" destOrd="0" presId="urn:microsoft.com/office/officeart/2005/8/layout/cycle1"/>
    <dgm:cxn modelId="{12C5C6DA-6C5E-3948-9010-2C53CBB79DD2}" type="presParOf" srcId="{0C7270CB-F127-E84D-A592-C3939AF4F950}" destId="{BA01A9EF-1FC1-C347-8DCD-AA0DA68DD5B5}" srcOrd="11" destOrd="0" presId="urn:microsoft.com/office/officeart/2005/8/layout/cycle1"/>
    <dgm:cxn modelId="{E4D1856E-792F-FE4C-988F-C56425736CEE}" type="presParOf" srcId="{0C7270CB-F127-E84D-A592-C3939AF4F950}" destId="{185D4489-382A-0F42-A759-F4F9277BDF6C}" srcOrd="12" destOrd="0" presId="urn:microsoft.com/office/officeart/2005/8/layout/cycle1"/>
    <dgm:cxn modelId="{CC6AE5FB-33AF-2147-A5F2-B42D80597D80}" type="presParOf" srcId="{0C7270CB-F127-E84D-A592-C3939AF4F950}" destId="{B51A3A34-5A36-B44A-9C67-1E1EFA432195}" srcOrd="13" destOrd="0" presId="urn:microsoft.com/office/officeart/2005/8/layout/cycle1"/>
    <dgm:cxn modelId="{F97CEE8A-4ECD-3A44-812C-A6A14BA2FF90}" type="presParOf" srcId="{0C7270CB-F127-E84D-A592-C3939AF4F950}" destId="{F130E025-F71D-3D41-A989-930C3339070A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63AE8A0-636C-6F40-A231-A540FBAB64BF}" type="doc">
      <dgm:prSet loTypeId="urn:microsoft.com/office/officeart/2005/8/layout/cycle1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14D3B95A-6457-6A41-80F5-018629BC7F85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m:oMathPara>
              </a14:m>
              <a:endParaRPr lang="en-US" sz="2800"/>
            </a:p>
          </dgm:t>
        </dgm:pt>
      </mc:Choice>
      <mc:Fallback xmlns="">
        <dgm:pt modelId="{14D3B95A-6457-6A41-80F5-018629BC7F85}">
          <dgm:prSet phldrT="[Text]" custT="1"/>
          <dgm:spPr/>
          <dgm:t>
            <a:bodyPr/>
            <a:lstStyle/>
            <a:p>
              <a:pPr/>
              <a:r>
                <a:rPr lang="en-US" sz="2800" b="0" i="0">
                  <a:latin typeface="Cambria Math" panose="02040503050406030204" pitchFamily="18" charset="0"/>
                </a:rPr>
                <a:t>𝑠_1,𝐶_1</a:t>
              </a:r>
              <a:endParaRPr lang="en-US" sz="2800"/>
            </a:p>
          </dgm:t>
        </dgm:pt>
      </mc:Fallback>
    </mc:AlternateContent>
    <dgm:pt modelId="{308B058D-1666-194C-AD31-573D79064436}" type="parTrans" cxnId="{B3EAC654-7B18-8D49-9570-414CCF6ADBBF}">
      <dgm:prSet/>
      <dgm:spPr/>
      <dgm:t>
        <a:bodyPr/>
        <a:lstStyle/>
        <a:p>
          <a:endParaRPr lang="en-US" sz="600"/>
        </a:p>
      </dgm:t>
    </dgm:pt>
    <dgm:pt modelId="{9152C4AD-0D8E-CA41-BA9D-FA8206D20302}" type="sibTrans" cxnId="{B3EAC654-7B18-8D49-9570-414CCF6ADBBF}">
      <dgm:prSet/>
      <dgm:spPr/>
      <dgm:t>
        <a:bodyPr/>
        <a:lstStyle/>
        <a:p>
          <a:endParaRPr lang="en-US" sz="1050"/>
        </a:p>
      </dgm:t>
    </dgm:pt>
    <mc:AlternateContent xmlns:mc="http://schemas.openxmlformats.org/markup-compatibility/2006" xmlns:a14="http://schemas.microsoft.com/office/drawing/2010/main">
      <mc:Choice Requires="a14">
        <dgm:pt modelId="{FC630943-BF33-874D-8379-9FD78ACC6B0D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m:oMathPara>
              </a14:m>
              <a:endParaRPr lang="en-US" sz="2800"/>
            </a:p>
          </dgm:t>
        </dgm:pt>
      </mc:Choice>
      <mc:Fallback xmlns="">
        <dgm:pt modelId="{FC630943-BF33-874D-8379-9FD78ACC6B0D}">
          <dgm:prSet phldrT="[Text]" custT="1"/>
          <dgm:spPr/>
          <dgm:t>
            <a:bodyPr/>
            <a:lstStyle/>
            <a:p>
              <a:pPr/>
              <a:r>
                <a:rPr lang="en-US" sz="2800" b="0" i="0">
                  <a:latin typeface="Cambria Math" panose="02040503050406030204" pitchFamily="18" charset="0"/>
                </a:rPr>
                <a:t>𝑠_2,𝐶_2</a:t>
              </a:r>
              <a:endParaRPr lang="en-US" sz="2800"/>
            </a:p>
          </dgm:t>
        </dgm:pt>
      </mc:Fallback>
    </mc:AlternateContent>
    <dgm:pt modelId="{50F69DC9-2482-C24B-A0B4-C3CA1293E63C}" type="parTrans" cxnId="{4FD6390D-C079-9C4B-BC16-3E63147AD2BC}">
      <dgm:prSet/>
      <dgm:spPr/>
      <dgm:t>
        <a:bodyPr/>
        <a:lstStyle/>
        <a:p>
          <a:endParaRPr lang="en-US" sz="600"/>
        </a:p>
      </dgm:t>
    </dgm:pt>
    <dgm:pt modelId="{5E1B140D-3CF2-8845-BDE1-9EDD53FB968A}" type="sibTrans" cxnId="{4FD6390D-C079-9C4B-BC16-3E63147AD2BC}">
      <dgm:prSet/>
      <dgm:spPr/>
      <dgm:t>
        <a:bodyPr/>
        <a:lstStyle/>
        <a:p>
          <a:endParaRPr lang="en-US" sz="1050"/>
        </a:p>
      </dgm:t>
    </dgm:pt>
    <mc:AlternateContent xmlns:mc="http://schemas.openxmlformats.org/markup-compatibility/2006" xmlns:a14="http://schemas.microsoft.com/office/drawing/2010/main">
      <mc:Choice Requires="a14">
        <dgm:pt modelId="{7FF8EE58-9852-4041-AC63-DEFAF8E58E10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m:oMathPara>
              </a14:m>
              <a:endParaRPr lang="en-US" sz="2800"/>
            </a:p>
          </dgm:t>
        </dgm:pt>
      </mc:Choice>
      <mc:Fallback xmlns="">
        <dgm:pt modelId="{7FF8EE58-9852-4041-AC63-DEFAF8E58E10}">
          <dgm:prSet phldrT="[Text]" custT="1"/>
          <dgm:spPr/>
          <dgm:t>
            <a:bodyPr/>
            <a:lstStyle/>
            <a:p>
              <a:pPr/>
              <a:r>
                <a:rPr lang="en-US" sz="2800" b="0" i="0">
                  <a:latin typeface="Cambria Math" panose="02040503050406030204" pitchFamily="18" charset="0"/>
                </a:rPr>
                <a:t>𝑠_3,𝐶_3</a:t>
              </a:r>
              <a:endParaRPr lang="en-US" sz="2800"/>
            </a:p>
          </dgm:t>
        </dgm:pt>
      </mc:Fallback>
    </mc:AlternateContent>
    <dgm:pt modelId="{A3B26477-699D-A843-9EBC-C00F81BCD220}" type="parTrans" cxnId="{25C757CD-0610-4E44-9C2F-86DE5C7AC524}">
      <dgm:prSet/>
      <dgm:spPr/>
      <dgm:t>
        <a:bodyPr/>
        <a:lstStyle/>
        <a:p>
          <a:endParaRPr lang="en-US" sz="600"/>
        </a:p>
      </dgm:t>
    </dgm:pt>
    <dgm:pt modelId="{D60E983E-7010-1945-A14B-A0200A9213D0}" type="sibTrans" cxnId="{25C757CD-0610-4E44-9C2F-86DE5C7AC524}">
      <dgm:prSet/>
      <dgm:spPr/>
      <dgm:t>
        <a:bodyPr/>
        <a:lstStyle/>
        <a:p>
          <a:endParaRPr lang="en-US" sz="1050"/>
        </a:p>
      </dgm:t>
    </dgm:pt>
    <mc:AlternateContent xmlns:mc="http://schemas.openxmlformats.org/markup-compatibility/2006" xmlns:a14="http://schemas.microsoft.com/office/drawing/2010/main">
      <mc:Choice Requires="a14">
        <dgm:pt modelId="{C9FCCD07-E91F-A240-AEE8-C631D3C9F2D9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m:oMathPara>
              </a14:m>
              <a:endParaRPr lang="en-US" sz="2800"/>
            </a:p>
          </dgm:t>
        </dgm:pt>
      </mc:Choice>
      <mc:Fallback xmlns="">
        <dgm:pt modelId="{C9FCCD07-E91F-A240-AEE8-C631D3C9F2D9}">
          <dgm:prSet phldrT="[Text]" custT="1"/>
          <dgm:spPr/>
          <dgm:t>
            <a:bodyPr/>
            <a:lstStyle/>
            <a:p>
              <a:pPr/>
              <a:r>
                <a:rPr lang="en-US" sz="2800" b="0" i="0">
                  <a:latin typeface="Cambria Math" panose="02040503050406030204" pitchFamily="18" charset="0"/>
                </a:rPr>
                <a:t>𝑠_4,𝐶_4</a:t>
              </a:r>
              <a:endParaRPr lang="en-US" sz="2800"/>
            </a:p>
          </dgm:t>
        </dgm:pt>
      </mc:Fallback>
    </mc:AlternateContent>
    <dgm:pt modelId="{86D75890-AA45-2A43-A78D-62D4C1FBE7FC}" type="parTrans" cxnId="{6EF99E1F-E39A-7149-B8E1-986918BB20FC}">
      <dgm:prSet/>
      <dgm:spPr/>
      <dgm:t>
        <a:bodyPr/>
        <a:lstStyle/>
        <a:p>
          <a:endParaRPr lang="en-US" sz="600"/>
        </a:p>
      </dgm:t>
    </dgm:pt>
    <dgm:pt modelId="{F102216E-569B-FB4C-A3AC-8942FC43D1C7}" type="sibTrans" cxnId="{6EF99E1F-E39A-7149-B8E1-986918BB20FC}">
      <dgm:prSet/>
      <dgm:spPr/>
      <dgm:t>
        <a:bodyPr/>
        <a:lstStyle/>
        <a:p>
          <a:endParaRPr lang="en-US" sz="1050"/>
        </a:p>
      </dgm:t>
    </dgm:pt>
    <mc:AlternateContent xmlns:mc="http://schemas.openxmlformats.org/markup-compatibility/2006" xmlns:a14="http://schemas.microsoft.com/office/drawing/2010/main">
      <mc:Choice Requires="a14">
        <dgm:pt modelId="{32730609-BE1B-A947-9F7A-DE73BA321EAB}">
          <dgm:prSet phldrT="[Text]" custT="1"/>
          <dgm:spPr/>
          <dgm:t>
            <a:bodyPr/>
            <a:lstStyle/>
            <a:p>
              <a:pPr rtl="0"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m:oMathPara>
              </a14:m>
              <a:endParaRPr lang="en-US" sz="2800" dirty="0"/>
            </a:p>
          </dgm:t>
        </dgm:pt>
      </mc:Choice>
      <mc:Fallback xmlns="">
        <dgm:pt modelId="{32730609-BE1B-A947-9F7A-DE73BA321EAB}">
          <dgm:prSet phldrT="[Text]" custT="1"/>
          <dgm:spPr/>
          <dgm:t>
            <a:bodyPr/>
            <a:lstStyle/>
            <a:p>
              <a:pPr rtl="0"/>
              <a:r>
                <a:rPr lang="en-US" sz="2800" b="0" i="0">
                  <a:latin typeface="Cambria Math" panose="02040503050406030204" pitchFamily="18" charset="0"/>
                </a:rPr>
                <a:t>𝑠_0,𝐶_0</a:t>
              </a:r>
              <a:endParaRPr lang="en-US" sz="2800" dirty="0"/>
            </a:p>
          </dgm:t>
        </dgm:pt>
      </mc:Fallback>
    </mc:AlternateContent>
    <dgm:pt modelId="{BAC6F982-16A4-9041-9BAE-3245227009F6}" type="parTrans" cxnId="{1114DA26-DEC7-E148-8F3D-30BD8994CAA4}">
      <dgm:prSet/>
      <dgm:spPr/>
      <dgm:t>
        <a:bodyPr/>
        <a:lstStyle/>
        <a:p>
          <a:endParaRPr lang="en-US" sz="600"/>
        </a:p>
      </dgm:t>
    </dgm:pt>
    <dgm:pt modelId="{519BB2D1-051C-5041-B899-8B1E88120359}" type="sibTrans" cxnId="{1114DA26-DEC7-E148-8F3D-30BD8994CAA4}">
      <dgm:prSet/>
      <dgm:spPr/>
      <dgm:t>
        <a:bodyPr/>
        <a:lstStyle/>
        <a:p>
          <a:endParaRPr lang="en-US" sz="1050"/>
        </a:p>
      </dgm:t>
    </dgm:pt>
    <dgm:pt modelId="{0C7270CB-F127-E84D-A592-C3939AF4F950}" type="pres">
      <dgm:prSet presAssocID="{963AE8A0-636C-6F40-A231-A540FBAB64BF}" presName="cycle" presStyleCnt="0">
        <dgm:presLayoutVars>
          <dgm:dir/>
          <dgm:resizeHandles val="exact"/>
        </dgm:presLayoutVars>
      </dgm:prSet>
      <dgm:spPr/>
    </dgm:pt>
    <dgm:pt modelId="{472BE8CF-CBB3-9543-B084-1E43292B51F2}" type="pres">
      <dgm:prSet presAssocID="{14D3B95A-6457-6A41-80F5-018629BC7F85}" presName="dummy" presStyleCnt="0"/>
      <dgm:spPr/>
    </dgm:pt>
    <dgm:pt modelId="{FF41BBFE-BF6C-3B43-9165-27D7CD17C140}" type="pres">
      <dgm:prSet presAssocID="{14D3B95A-6457-6A41-80F5-018629BC7F85}" presName="node" presStyleLbl="revTx" presStyleIdx="0" presStyleCnt="5">
        <dgm:presLayoutVars>
          <dgm:bulletEnabled val="1"/>
        </dgm:presLayoutVars>
      </dgm:prSet>
      <dgm:spPr/>
    </dgm:pt>
    <dgm:pt modelId="{4ECA59AA-CDF4-CF4A-8C1E-B212D9C232EA}" type="pres">
      <dgm:prSet presAssocID="{9152C4AD-0D8E-CA41-BA9D-FA8206D20302}" presName="sibTrans" presStyleLbl="node1" presStyleIdx="0" presStyleCnt="5"/>
      <dgm:spPr/>
    </dgm:pt>
    <dgm:pt modelId="{B59D4791-D51D-B94F-B187-59F56495BB3E}" type="pres">
      <dgm:prSet presAssocID="{FC630943-BF33-874D-8379-9FD78ACC6B0D}" presName="dummy" presStyleCnt="0"/>
      <dgm:spPr/>
    </dgm:pt>
    <dgm:pt modelId="{B47BB0A1-1AA8-904E-9CCF-E9244BDC7974}" type="pres">
      <dgm:prSet presAssocID="{FC630943-BF33-874D-8379-9FD78ACC6B0D}" presName="node" presStyleLbl="revTx" presStyleIdx="1" presStyleCnt="5">
        <dgm:presLayoutVars>
          <dgm:bulletEnabled val="1"/>
        </dgm:presLayoutVars>
      </dgm:prSet>
      <dgm:spPr/>
    </dgm:pt>
    <dgm:pt modelId="{8B4450F9-B500-FB4F-A0C0-B66F277063F7}" type="pres">
      <dgm:prSet presAssocID="{5E1B140D-3CF2-8845-BDE1-9EDD53FB968A}" presName="sibTrans" presStyleLbl="node1" presStyleIdx="1" presStyleCnt="5"/>
      <dgm:spPr/>
    </dgm:pt>
    <dgm:pt modelId="{93E99AC9-36B9-AF47-852A-8399AA3D53EC}" type="pres">
      <dgm:prSet presAssocID="{7FF8EE58-9852-4041-AC63-DEFAF8E58E10}" presName="dummy" presStyleCnt="0"/>
      <dgm:spPr/>
    </dgm:pt>
    <dgm:pt modelId="{5EC24E99-EDF5-8B4A-8CBE-27FB67360529}" type="pres">
      <dgm:prSet presAssocID="{7FF8EE58-9852-4041-AC63-DEFAF8E58E10}" presName="node" presStyleLbl="revTx" presStyleIdx="2" presStyleCnt="5">
        <dgm:presLayoutVars>
          <dgm:bulletEnabled val="1"/>
        </dgm:presLayoutVars>
      </dgm:prSet>
      <dgm:spPr/>
    </dgm:pt>
    <dgm:pt modelId="{0A8791FA-A128-594F-8F5B-0D3C39E3FEEF}" type="pres">
      <dgm:prSet presAssocID="{D60E983E-7010-1945-A14B-A0200A9213D0}" presName="sibTrans" presStyleLbl="node1" presStyleIdx="2" presStyleCnt="5"/>
      <dgm:spPr/>
    </dgm:pt>
    <dgm:pt modelId="{F96964AC-F94E-7140-A146-00F017A7C57E}" type="pres">
      <dgm:prSet presAssocID="{C9FCCD07-E91F-A240-AEE8-C631D3C9F2D9}" presName="dummy" presStyleCnt="0"/>
      <dgm:spPr/>
    </dgm:pt>
    <dgm:pt modelId="{EEE30FA6-4718-E144-BC67-73982148DAAF}" type="pres">
      <dgm:prSet presAssocID="{C9FCCD07-E91F-A240-AEE8-C631D3C9F2D9}" presName="node" presStyleLbl="revTx" presStyleIdx="3" presStyleCnt="5">
        <dgm:presLayoutVars>
          <dgm:bulletEnabled val="1"/>
        </dgm:presLayoutVars>
      </dgm:prSet>
      <dgm:spPr/>
    </dgm:pt>
    <dgm:pt modelId="{BA01A9EF-1FC1-C347-8DCD-AA0DA68DD5B5}" type="pres">
      <dgm:prSet presAssocID="{F102216E-569B-FB4C-A3AC-8942FC43D1C7}" presName="sibTrans" presStyleLbl="node1" presStyleIdx="3" presStyleCnt="5"/>
      <dgm:spPr/>
    </dgm:pt>
    <dgm:pt modelId="{185D4489-382A-0F42-A759-F4F9277BDF6C}" type="pres">
      <dgm:prSet presAssocID="{32730609-BE1B-A947-9F7A-DE73BA321EAB}" presName="dummy" presStyleCnt="0"/>
      <dgm:spPr/>
    </dgm:pt>
    <dgm:pt modelId="{B51A3A34-5A36-B44A-9C67-1E1EFA432195}" type="pres">
      <dgm:prSet presAssocID="{32730609-BE1B-A947-9F7A-DE73BA321EAB}" presName="node" presStyleLbl="revTx" presStyleIdx="4" presStyleCnt="5">
        <dgm:presLayoutVars>
          <dgm:bulletEnabled val="1"/>
        </dgm:presLayoutVars>
      </dgm:prSet>
      <dgm:spPr/>
    </dgm:pt>
    <dgm:pt modelId="{F130E025-F71D-3D41-A989-930C3339070A}" type="pres">
      <dgm:prSet presAssocID="{519BB2D1-051C-5041-B899-8B1E88120359}" presName="sibTrans" presStyleLbl="node1" presStyleIdx="4" presStyleCnt="5"/>
      <dgm:spPr/>
    </dgm:pt>
  </dgm:ptLst>
  <dgm:cxnLst>
    <dgm:cxn modelId="{4FD6390D-C079-9C4B-BC16-3E63147AD2BC}" srcId="{963AE8A0-636C-6F40-A231-A540FBAB64BF}" destId="{FC630943-BF33-874D-8379-9FD78ACC6B0D}" srcOrd="1" destOrd="0" parTransId="{50F69DC9-2482-C24B-A0B4-C3CA1293E63C}" sibTransId="{5E1B140D-3CF2-8845-BDE1-9EDD53FB968A}"/>
    <dgm:cxn modelId="{6EF99E1F-E39A-7149-B8E1-986918BB20FC}" srcId="{963AE8A0-636C-6F40-A231-A540FBAB64BF}" destId="{C9FCCD07-E91F-A240-AEE8-C631D3C9F2D9}" srcOrd="3" destOrd="0" parTransId="{86D75890-AA45-2A43-A78D-62D4C1FBE7FC}" sibTransId="{F102216E-569B-FB4C-A3AC-8942FC43D1C7}"/>
    <dgm:cxn modelId="{1114DA26-DEC7-E148-8F3D-30BD8994CAA4}" srcId="{963AE8A0-636C-6F40-A231-A540FBAB64BF}" destId="{32730609-BE1B-A947-9F7A-DE73BA321EAB}" srcOrd="4" destOrd="0" parTransId="{BAC6F982-16A4-9041-9BAE-3245227009F6}" sibTransId="{519BB2D1-051C-5041-B899-8B1E88120359}"/>
    <dgm:cxn modelId="{74E21F39-245E-DF42-B1A5-8342380412E4}" type="presOf" srcId="{7FF8EE58-9852-4041-AC63-DEFAF8E58E10}" destId="{5EC24E99-EDF5-8B4A-8CBE-27FB67360529}" srcOrd="0" destOrd="0" presId="urn:microsoft.com/office/officeart/2005/8/layout/cycle1"/>
    <dgm:cxn modelId="{B3EAC654-7B18-8D49-9570-414CCF6ADBBF}" srcId="{963AE8A0-636C-6F40-A231-A540FBAB64BF}" destId="{14D3B95A-6457-6A41-80F5-018629BC7F85}" srcOrd="0" destOrd="0" parTransId="{308B058D-1666-194C-AD31-573D79064436}" sibTransId="{9152C4AD-0D8E-CA41-BA9D-FA8206D20302}"/>
    <dgm:cxn modelId="{905CEE56-2C22-7149-9EDA-526787DE6D52}" type="presOf" srcId="{14D3B95A-6457-6A41-80F5-018629BC7F85}" destId="{FF41BBFE-BF6C-3B43-9165-27D7CD17C140}" srcOrd="0" destOrd="0" presId="urn:microsoft.com/office/officeart/2005/8/layout/cycle1"/>
    <dgm:cxn modelId="{4D760A60-BEAC-AE40-920C-247B0D22DB56}" type="presOf" srcId="{5E1B140D-3CF2-8845-BDE1-9EDD53FB968A}" destId="{8B4450F9-B500-FB4F-A0C0-B66F277063F7}" srcOrd="0" destOrd="0" presId="urn:microsoft.com/office/officeart/2005/8/layout/cycle1"/>
    <dgm:cxn modelId="{DFF3E991-CE9C-E347-B6DE-CE7C07809A41}" type="presOf" srcId="{963AE8A0-636C-6F40-A231-A540FBAB64BF}" destId="{0C7270CB-F127-E84D-A592-C3939AF4F950}" srcOrd="0" destOrd="0" presId="urn:microsoft.com/office/officeart/2005/8/layout/cycle1"/>
    <dgm:cxn modelId="{7607C8B5-F3D0-F444-A294-95F6E78E61D5}" type="presOf" srcId="{F102216E-569B-FB4C-A3AC-8942FC43D1C7}" destId="{BA01A9EF-1FC1-C347-8DCD-AA0DA68DD5B5}" srcOrd="0" destOrd="0" presId="urn:microsoft.com/office/officeart/2005/8/layout/cycle1"/>
    <dgm:cxn modelId="{617DD1B7-8A68-0B44-894D-87E14964D072}" type="presOf" srcId="{D60E983E-7010-1945-A14B-A0200A9213D0}" destId="{0A8791FA-A128-594F-8F5B-0D3C39E3FEEF}" srcOrd="0" destOrd="0" presId="urn:microsoft.com/office/officeart/2005/8/layout/cycle1"/>
    <dgm:cxn modelId="{45F011B9-E583-184D-9931-B809B3694B26}" type="presOf" srcId="{9152C4AD-0D8E-CA41-BA9D-FA8206D20302}" destId="{4ECA59AA-CDF4-CF4A-8C1E-B212D9C232EA}" srcOrd="0" destOrd="0" presId="urn:microsoft.com/office/officeart/2005/8/layout/cycle1"/>
    <dgm:cxn modelId="{CEA085C0-8FA8-BE4C-8850-8387963A13B2}" type="presOf" srcId="{32730609-BE1B-A947-9F7A-DE73BA321EAB}" destId="{B51A3A34-5A36-B44A-9C67-1E1EFA432195}" srcOrd="0" destOrd="0" presId="urn:microsoft.com/office/officeart/2005/8/layout/cycle1"/>
    <dgm:cxn modelId="{25C757CD-0610-4E44-9C2F-86DE5C7AC524}" srcId="{963AE8A0-636C-6F40-A231-A540FBAB64BF}" destId="{7FF8EE58-9852-4041-AC63-DEFAF8E58E10}" srcOrd="2" destOrd="0" parTransId="{A3B26477-699D-A843-9EBC-C00F81BCD220}" sibTransId="{D60E983E-7010-1945-A14B-A0200A9213D0}"/>
    <dgm:cxn modelId="{C56990D4-32B8-CF4F-9558-7D465ACE5937}" type="presOf" srcId="{C9FCCD07-E91F-A240-AEE8-C631D3C9F2D9}" destId="{EEE30FA6-4718-E144-BC67-73982148DAAF}" srcOrd="0" destOrd="0" presId="urn:microsoft.com/office/officeart/2005/8/layout/cycle1"/>
    <dgm:cxn modelId="{619FB0D9-9A68-264D-9618-D4DBF8A2E8B9}" type="presOf" srcId="{FC630943-BF33-874D-8379-9FD78ACC6B0D}" destId="{B47BB0A1-1AA8-904E-9CCF-E9244BDC7974}" srcOrd="0" destOrd="0" presId="urn:microsoft.com/office/officeart/2005/8/layout/cycle1"/>
    <dgm:cxn modelId="{512324F1-0A40-D44A-ADE5-2FB1CBC103CA}" type="presOf" srcId="{519BB2D1-051C-5041-B899-8B1E88120359}" destId="{F130E025-F71D-3D41-A989-930C3339070A}" srcOrd="0" destOrd="0" presId="urn:microsoft.com/office/officeart/2005/8/layout/cycle1"/>
    <dgm:cxn modelId="{98FF9298-E558-FF47-931B-E97E198796DD}" type="presParOf" srcId="{0C7270CB-F127-E84D-A592-C3939AF4F950}" destId="{472BE8CF-CBB3-9543-B084-1E43292B51F2}" srcOrd="0" destOrd="0" presId="urn:microsoft.com/office/officeart/2005/8/layout/cycle1"/>
    <dgm:cxn modelId="{D050304E-2EFB-1C42-AEEB-56855450276F}" type="presParOf" srcId="{0C7270CB-F127-E84D-A592-C3939AF4F950}" destId="{FF41BBFE-BF6C-3B43-9165-27D7CD17C140}" srcOrd="1" destOrd="0" presId="urn:microsoft.com/office/officeart/2005/8/layout/cycle1"/>
    <dgm:cxn modelId="{9044AB6C-AB66-C44B-9146-424431595D94}" type="presParOf" srcId="{0C7270CB-F127-E84D-A592-C3939AF4F950}" destId="{4ECA59AA-CDF4-CF4A-8C1E-B212D9C232EA}" srcOrd="2" destOrd="0" presId="urn:microsoft.com/office/officeart/2005/8/layout/cycle1"/>
    <dgm:cxn modelId="{37BE77B4-99EF-D44E-847B-2A7B6BE5BCB2}" type="presParOf" srcId="{0C7270CB-F127-E84D-A592-C3939AF4F950}" destId="{B59D4791-D51D-B94F-B187-59F56495BB3E}" srcOrd="3" destOrd="0" presId="urn:microsoft.com/office/officeart/2005/8/layout/cycle1"/>
    <dgm:cxn modelId="{73098EFF-6585-6249-80B8-6C0D8FAB185B}" type="presParOf" srcId="{0C7270CB-F127-E84D-A592-C3939AF4F950}" destId="{B47BB0A1-1AA8-904E-9CCF-E9244BDC7974}" srcOrd="4" destOrd="0" presId="urn:microsoft.com/office/officeart/2005/8/layout/cycle1"/>
    <dgm:cxn modelId="{D3322AD7-F82E-B14F-9B01-8A0211F0C16A}" type="presParOf" srcId="{0C7270CB-F127-E84D-A592-C3939AF4F950}" destId="{8B4450F9-B500-FB4F-A0C0-B66F277063F7}" srcOrd="5" destOrd="0" presId="urn:microsoft.com/office/officeart/2005/8/layout/cycle1"/>
    <dgm:cxn modelId="{8A5F49EA-51ED-4C46-8B67-3A1F63024DD5}" type="presParOf" srcId="{0C7270CB-F127-E84D-A592-C3939AF4F950}" destId="{93E99AC9-36B9-AF47-852A-8399AA3D53EC}" srcOrd="6" destOrd="0" presId="urn:microsoft.com/office/officeart/2005/8/layout/cycle1"/>
    <dgm:cxn modelId="{6B5E1536-E0C3-3048-A0F3-766D6C399067}" type="presParOf" srcId="{0C7270CB-F127-E84D-A592-C3939AF4F950}" destId="{5EC24E99-EDF5-8B4A-8CBE-27FB67360529}" srcOrd="7" destOrd="0" presId="urn:microsoft.com/office/officeart/2005/8/layout/cycle1"/>
    <dgm:cxn modelId="{39A940A8-644E-8D49-A95F-CB055326E0F0}" type="presParOf" srcId="{0C7270CB-F127-E84D-A592-C3939AF4F950}" destId="{0A8791FA-A128-594F-8F5B-0D3C39E3FEEF}" srcOrd="8" destOrd="0" presId="urn:microsoft.com/office/officeart/2005/8/layout/cycle1"/>
    <dgm:cxn modelId="{2E5B9E73-3A59-3245-9A7D-C8AF8A94E953}" type="presParOf" srcId="{0C7270CB-F127-E84D-A592-C3939AF4F950}" destId="{F96964AC-F94E-7140-A146-00F017A7C57E}" srcOrd="9" destOrd="0" presId="urn:microsoft.com/office/officeart/2005/8/layout/cycle1"/>
    <dgm:cxn modelId="{7DD75BDC-053F-724F-B9F0-EDF24E851791}" type="presParOf" srcId="{0C7270CB-F127-E84D-A592-C3939AF4F950}" destId="{EEE30FA6-4718-E144-BC67-73982148DAAF}" srcOrd="10" destOrd="0" presId="urn:microsoft.com/office/officeart/2005/8/layout/cycle1"/>
    <dgm:cxn modelId="{12C5C6DA-6C5E-3948-9010-2C53CBB79DD2}" type="presParOf" srcId="{0C7270CB-F127-E84D-A592-C3939AF4F950}" destId="{BA01A9EF-1FC1-C347-8DCD-AA0DA68DD5B5}" srcOrd="11" destOrd="0" presId="urn:microsoft.com/office/officeart/2005/8/layout/cycle1"/>
    <dgm:cxn modelId="{E4D1856E-792F-FE4C-988F-C56425736CEE}" type="presParOf" srcId="{0C7270CB-F127-E84D-A592-C3939AF4F950}" destId="{185D4489-382A-0F42-A759-F4F9277BDF6C}" srcOrd="12" destOrd="0" presId="urn:microsoft.com/office/officeart/2005/8/layout/cycle1"/>
    <dgm:cxn modelId="{CC6AE5FB-33AF-2147-A5F2-B42D80597D80}" type="presParOf" srcId="{0C7270CB-F127-E84D-A592-C3939AF4F950}" destId="{B51A3A34-5A36-B44A-9C67-1E1EFA432195}" srcOrd="13" destOrd="0" presId="urn:microsoft.com/office/officeart/2005/8/layout/cycle1"/>
    <dgm:cxn modelId="{F97CEE8A-4ECD-3A44-812C-A6A14BA2FF90}" type="presParOf" srcId="{0C7270CB-F127-E84D-A592-C3939AF4F950}" destId="{F130E025-F71D-3D41-A989-930C3339070A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63AE8A0-636C-6F40-A231-A540FBAB64BF}" type="doc">
      <dgm:prSet loTypeId="urn:microsoft.com/office/officeart/2005/8/layout/cycle1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4D3B95A-6457-6A41-80F5-018629BC7F85}">
      <dgm:prSet phldrT="[Text]" custT="1"/>
      <dgm:spPr>
        <a:blipFill>
          <a:blip xmlns:r="http://schemas.openxmlformats.org/officeDocument/2006/relationships" r:embed="rId1"/>
          <a:stretch>
            <a:fillRect l="-1235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308B058D-1666-194C-AD31-573D79064436}" type="parTrans" cxnId="{B3EAC654-7B18-8D49-9570-414CCF6ADBBF}">
      <dgm:prSet/>
      <dgm:spPr/>
      <dgm:t>
        <a:bodyPr/>
        <a:lstStyle/>
        <a:p>
          <a:endParaRPr lang="en-US" sz="600"/>
        </a:p>
      </dgm:t>
    </dgm:pt>
    <dgm:pt modelId="{9152C4AD-0D8E-CA41-BA9D-FA8206D20302}" type="sibTrans" cxnId="{B3EAC654-7B18-8D49-9570-414CCF6ADBBF}">
      <dgm:prSet/>
      <dgm:spPr/>
      <dgm:t>
        <a:bodyPr/>
        <a:lstStyle/>
        <a:p>
          <a:endParaRPr lang="en-US" sz="1050"/>
        </a:p>
      </dgm:t>
    </dgm:pt>
    <dgm:pt modelId="{FC630943-BF33-874D-8379-9FD78ACC6B0D}">
      <dgm:prSet phldrT="[Text]" custT="1"/>
      <dgm:spPr>
        <a:blipFill>
          <a:blip xmlns:r="http://schemas.openxmlformats.org/officeDocument/2006/relationships" r:embed="rId2"/>
          <a:stretch>
            <a:fillRect l="-2469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50F69DC9-2482-C24B-A0B4-C3CA1293E63C}" type="parTrans" cxnId="{4FD6390D-C079-9C4B-BC16-3E63147AD2BC}">
      <dgm:prSet/>
      <dgm:spPr/>
      <dgm:t>
        <a:bodyPr/>
        <a:lstStyle/>
        <a:p>
          <a:endParaRPr lang="en-US" sz="600"/>
        </a:p>
      </dgm:t>
    </dgm:pt>
    <dgm:pt modelId="{5E1B140D-3CF2-8845-BDE1-9EDD53FB968A}" type="sibTrans" cxnId="{4FD6390D-C079-9C4B-BC16-3E63147AD2BC}">
      <dgm:prSet/>
      <dgm:spPr/>
      <dgm:t>
        <a:bodyPr/>
        <a:lstStyle/>
        <a:p>
          <a:endParaRPr lang="en-US" sz="1050"/>
        </a:p>
      </dgm:t>
    </dgm:pt>
    <dgm:pt modelId="{7FF8EE58-9852-4041-AC63-DEFAF8E58E10}">
      <dgm:prSet phldrT="[Text]" custT="1"/>
      <dgm:spPr>
        <a:blipFill>
          <a:blip xmlns:r="http://schemas.openxmlformats.org/officeDocument/2006/relationships" r:embed="rId3"/>
          <a:stretch>
            <a:fillRect l="-1235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A3B26477-699D-A843-9EBC-C00F81BCD220}" type="parTrans" cxnId="{25C757CD-0610-4E44-9C2F-86DE5C7AC524}">
      <dgm:prSet/>
      <dgm:spPr/>
      <dgm:t>
        <a:bodyPr/>
        <a:lstStyle/>
        <a:p>
          <a:endParaRPr lang="en-US" sz="600"/>
        </a:p>
      </dgm:t>
    </dgm:pt>
    <dgm:pt modelId="{D60E983E-7010-1945-A14B-A0200A9213D0}" type="sibTrans" cxnId="{25C757CD-0610-4E44-9C2F-86DE5C7AC524}">
      <dgm:prSet/>
      <dgm:spPr/>
      <dgm:t>
        <a:bodyPr/>
        <a:lstStyle/>
        <a:p>
          <a:endParaRPr lang="en-US" sz="1050"/>
        </a:p>
      </dgm:t>
    </dgm:pt>
    <dgm:pt modelId="{C9FCCD07-E91F-A240-AEE8-C631D3C9F2D9}">
      <dgm:prSet phldrT="[Text]" custT="1"/>
      <dgm:spPr>
        <a:blipFill>
          <a:blip xmlns:r="http://schemas.openxmlformats.org/officeDocument/2006/relationships" r:embed="rId4"/>
          <a:stretch>
            <a:fillRect l="-2469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86D75890-AA45-2A43-A78D-62D4C1FBE7FC}" type="parTrans" cxnId="{6EF99E1F-E39A-7149-B8E1-986918BB20FC}">
      <dgm:prSet/>
      <dgm:spPr/>
      <dgm:t>
        <a:bodyPr/>
        <a:lstStyle/>
        <a:p>
          <a:endParaRPr lang="en-US" sz="600"/>
        </a:p>
      </dgm:t>
    </dgm:pt>
    <dgm:pt modelId="{F102216E-569B-FB4C-A3AC-8942FC43D1C7}" type="sibTrans" cxnId="{6EF99E1F-E39A-7149-B8E1-986918BB20FC}">
      <dgm:prSet/>
      <dgm:spPr/>
      <dgm:t>
        <a:bodyPr/>
        <a:lstStyle/>
        <a:p>
          <a:endParaRPr lang="en-US" sz="1050"/>
        </a:p>
      </dgm:t>
    </dgm:pt>
    <dgm:pt modelId="{32730609-BE1B-A947-9F7A-DE73BA321EAB}">
      <dgm:prSet phldrT="[Text]" custT="1"/>
      <dgm:spPr>
        <a:blipFill>
          <a:blip xmlns:r="http://schemas.openxmlformats.org/officeDocument/2006/relationships" r:embed="rId5"/>
          <a:stretch>
            <a:fillRect l="-1235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BAC6F982-16A4-9041-9BAE-3245227009F6}" type="parTrans" cxnId="{1114DA26-DEC7-E148-8F3D-30BD8994CAA4}">
      <dgm:prSet/>
      <dgm:spPr/>
      <dgm:t>
        <a:bodyPr/>
        <a:lstStyle/>
        <a:p>
          <a:endParaRPr lang="en-US" sz="600"/>
        </a:p>
      </dgm:t>
    </dgm:pt>
    <dgm:pt modelId="{519BB2D1-051C-5041-B899-8B1E88120359}" type="sibTrans" cxnId="{1114DA26-DEC7-E148-8F3D-30BD8994CAA4}">
      <dgm:prSet/>
      <dgm:spPr/>
      <dgm:t>
        <a:bodyPr/>
        <a:lstStyle/>
        <a:p>
          <a:endParaRPr lang="en-US" sz="1050"/>
        </a:p>
      </dgm:t>
    </dgm:pt>
    <dgm:pt modelId="{0C7270CB-F127-E84D-A592-C3939AF4F950}" type="pres">
      <dgm:prSet presAssocID="{963AE8A0-636C-6F40-A231-A540FBAB64BF}" presName="cycle" presStyleCnt="0">
        <dgm:presLayoutVars>
          <dgm:dir/>
          <dgm:resizeHandles val="exact"/>
        </dgm:presLayoutVars>
      </dgm:prSet>
      <dgm:spPr/>
    </dgm:pt>
    <dgm:pt modelId="{472BE8CF-CBB3-9543-B084-1E43292B51F2}" type="pres">
      <dgm:prSet presAssocID="{14D3B95A-6457-6A41-80F5-018629BC7F85}" presName="dummy" presStyleCnt="0"/>
      <dgm:spPr/>
    </dgm:pt>
    <dgm:pt modelId="{FF41BBFE-BF6C-3B43-9165-27D7CD17C140}" type="pres">
      <dgm:prSet presAssocID="{14D3B95A-6457-6A41-80F5-018629BC7F85}" presName="node" presStyleLbl="revTx" presStyleIdx="0" presStyleCnt="5">
        <dgm:presLayoutVars>
          <dgm:bulletEnabled val="1"/>
        </dgm:presLayoutVars>
      </dgm:prSet>
      <dgm:spPr/>
    </dgm:pt>
    <dgm:pt modelId="{4ECA59AA-CDF4-CF4A-8C1E-B212D9C232EA}" type="pres">
      <dgm:prSet presAssocID="{9152C4AD-0D8E-CA41-BA9D-FA8206D20302}" presName="sibTrans" presStyleLbl="node1" presStyleIdx="0" presStyleCnt="5"/>
      <dgm:spPr/>
    </dgm:pt>
    <dgm:pt modelId="{B59D4791-D51D-B94F-B187-59F56495BB3E}" type="pres">
      <dgm:prSet presAssocID="{FC630943-BF33-874D-8379-9FD78ACC6B0D}" presName="dummy" presStyleCnt="0"/>
      <dgm:spPr/>
    </dgm:pt>
    <dgm:pt modelId="{B47BB0A1-1AA8-904E-9CCF-E9244BDC7974}" type="pres">
      <dgm:prSet presAssocID="{FC630943-BF33-874D-8379-9FD78ACC6B0D}" presName="node" presStyleLbl="revTx" presStyleIdx="1" presStyleCnt="5">
        <dgm:presLayoutVars>
          <dgm:bulletEnabled val="1"/>
        </dgm:presLayoutVars>
      </dgm:prSet>
      <dgm:spPr/>
    </dgm:pt>
    <dgm:pt modelId="{8B4450F9-B500-FB4F-A0C0-B66F277063F7}" type="pres">
      <dgm:prSet presAssocID="{5E1B140D-3CF2-8845-BDE1-9EDD53FB968A}" presName="sibTrans" presStyleLbl="node1" presStyleIdx="1" presStyleCnt="5"/>
      <dgm:spPr/>
    </dgm:pt>
    <dgm:pt modelId="{93E99AC9-36B9-AF47-852A-8399AA3D53EC}" type="pres">
      <dgm:prSet presAssocID="{7FF8EE58-9852-4041-AC63-DEFAF8E58E10}" presName="dummy" presStyleCnt="0"/>
      <dgm:spPr/>
    </dgm:pt>
    <dgm:pt modelId="{5EC24E99-EDF5-8B4A-8CBE-27FB67360529}" type="pres">
      <dgm:prSet presAssocID="{7FF8EE58-9852-4041-AC63-DEFAF8E58E10}" presName="node" presStyleLbl="revTx" presStyleIdx="2" presStyleCnt="5">
        <dgm:presLayoutVars>
          <dgm:bulletEnabled val="1"/>
        </dgm:presLayoutVars>
      </dgm:prSet>
      <dgm:spPr/>
    </dgm:pt>
    <dgm:pt modelId="{0A8791FA-A128-594F-8F5B-0D3C39E3FEEF}" type="pres">
      <dgm:prSet presAssocID="{D60E983E-7010-1945-A14B-A0200A9213D0}" presName="sibTrans" presStyleLbl="node1" presStyleIdx="2" presStyleCnt="5"/>
      <dgm:spPr/>
    </dgm:pt>
    <dgm:pt modelId="{F96964AC-F94E-7140-A146-00F017A7C57E}" type="pres">
      <dgm:prSet presAssocID="{C9FCCD07-E91F-A240-AEE8-C631D3C9F2D9}" presName="dummy" presStyleCnt="0"/>
      <dgm:spPr/>
    </dgm:pt>
    <dgm:pt modelId="{EEE30FA6-4718-E144-BC67-73982148DAAF}" type="pres">
      <dgm:prSet presAssocID="{C9FCCD07-E91F-A240-AEE8-C631D3C9F2D9}" presName="node" presStyleLbl="revTx" presStyleIdx="3" presStyleCnt="5">
        <dgm:presLayoutVars>
          <dgm:bulletEnabled val="1"/>
        </dgm:presLayoutVars>
      </dgm:prSet>
      <dgm:spPr/>
    </dgm:pt>
    <dgm:pt modelId="{BA01A9EF-1FC1-C347-8DCD-AA0DA68DD5B5}" type="pres">
      <dgm:prSet presAssocID="{F102216E-569B-FB4C-A3AC-8942FC43D1C7}" presName="sibTrans" presStyleLbl="node1" presStyleIdx="3" presStyleCnt="5"/>
      <dgm:spPr/>
    </dgm:pt>
    <dgm:pt modelId="{185D4489-382A-0F42-A759-F4F9277BDF6C}" type="pres">
      <dgm:prSet presAssocID="{32730609-BE1B-A947-9F7A-DE73BA321EAB}" presName="dummy" presStyleCnt="0"/>
      <dgm:spPr/>
    </dgm:pt>
    <dgm:pt modelId="{B51A3A34-5A36-B44A-9C67-1E1EFA432195}" type="pres">
      <dgm:prSet presAssocID="{32730609-BE1B-A947-9F7A-DE73BA321EAB}" presName="node" presStyleLbl="revTx" presStyleIdx="4" presStyleCnt="5">
        <dgm:presLayoutVars>
          <dgm:bulletEnabled val="1"/>
        </dgm:presLayoutVars>
      </dgm:prSet>
      <dgm:spPr/>
    </dgm:pt>
    <dgm:pt modelId="{F130E025-F71D-3D41-A989-930C3339070A}" type="pres">
      <dgm:prSet presAssocID="{519BB2D1-051C-5041-B899-8B1E88120359}" presName="sibTrans" presStyleLbl="node1" presStyleIdx="4" presStyleCnt="5"/>
      <dgm:spPr/>
    </dgm:pt>
  </dgm:ptLst>
  <dgm:cxnLst>
    <dgm:cxn modelId="{4FD6390D-C079-9C4B-BC16-3E63147AD2BC}" srcId="{963AE8A0-636C-6F40-A231-A540FBAB64BF}" destId="{FC630943-BF33-874D-8379-9FD78ACC6B0D}" srcOrd="1" destOrd="0" parTransId="{50F69DC9-2482-C24B-A0B4-C3CA1293E63C}" sibTransId="{5E1B140D-3CF2-8845-BDE1-9EDD53FB968A}"/>
    <dgm:cxn modelId="{6EF99E1F-E39A-7149-B8E1-986918BB20FC}" srcId="{963AE8A0-636C-6F40-A231-A540FBAB64BF}" destId="{C9FCCD07-E91F-A240-AEE8-C631D3C9F2D9}" srcOrd="3" destOrd="0" parTransId="{86D75890-AA45-2A43-A78D-62D4C1FBE7FC}" sibTransId="{F102216E-569B-FB4C-A3AC-8942FC43D1C7}"/>
    <dgm:cxn modelId="{1114DA26-DEC7-E148-8F3D-30BD8994CAA4}" srcId="{963AE8A0-636C-6F40-A231-A540FBAB64BF}" destId="{32730609-BE1B-A947-9F7A-DE73BA321EAB}" srcOrd="4" destOrd="0" parTransId="{BAC6F982-16A4-9041-9BAE-3245227009F6}" sibTransId="{519BB2D1-051C-5041-B899-8B1E88120359}"/>
    <dgm:cxn modelId="{74E21F39-245E-DF42-B1A5-8342380412E4}" type="presOf" srcId="{7FF8EE58-9852-4041-AC63-DEFAF8E58E10}" destId="{5EC24E99-EDF5-8B4A-8CBE-27FB67360529}" srcOrd="0" destOrd="0" presId="urn:microsoft.com/office/officeart/2005/8/layout/cycle1"/>
    <dgm:cxn modelId="{B3EAC654-7B18-8D49-9570-414CCF6ADBBF}" srcId="{963AE8A0-636C-6F40-A231-A540FBAB64BF}" destId="{14D3B95A-6457-6A41-80F5-018629BC7F85}" srcOrd="0" destOrd="0" parTransId="{308B058D-1666-194C-AD31-573D79064436}" sibTransId="{9152C4AD-0D8E-CA41-BA9D-FA8206D20302}"/>
    <dgm:cxn modelId="{905CEE56-2C22-7149-9EDA-526787DE6D52}" type="presOf" srcId="{14D3B95A-6457-6A41-80F5-018629BC7F85}" destId="{FF41BBFE-BF6C-3B43-9165-27D7CD17C140}" srcOrd="0" destOrd="0" presId="urn:microsoft.com/office/officeart/2005/8/layout/cycle1"/>
    <dgm:cxn modelId="{4D760A60-BEAC-AE40-920C-247B0D22DB56}" type="presOf" srcId="{5E1B140D-3CF2-8845-BDE1-9EDD53FB968A}" destId="{8B4450F9-B500-FB4F-A0C0-B66F277063F7}" srcOrd="0" destOrd="0" presId="urn:microsoft.com/office/officeart/2005/8/layout/cycle1"/>
    <dgm:cxn modelId="{DFF3E991-CE9C-E347-B6DE-CE7C07809A41}" type="presOf" srcId="{963AE8A0-636C-6F40-A231-A540FBAB64BF}" destId="{0C7270CB-F127-E84D-A592-C3939AF4F950}" srcOrd="0" destOrd="0" presId="urn:microsoft.com/office/officeart/2005/8/layout/cycle1"/>
    <dgm:cxn modelId="{7607C8B5-F3D0-F444-A294-95F6E78E61D5}" type="presOf" srcId="{F102216E-569B-FB4C-A3AC-8942FC43D1C7}" destId="{BA01A9EF-1FC1-C347-8DCD-AA0DA68DD5B5}" srcOrd="0" destOrd="0" presId="urn:microsoft.com/office/officeart/2005/8/layout/cycle1"/>
    <dgm:cxn modelId="{617DD1B7-8A68-0B44-894D-87E14964D072}" type="presOf" srcId="{D60E983E-7010-1945-A14B-A0200A9213D0}" destId="{0A8791FA-A128-594F-8F5B-0D3C39E3FEEF}" srcOrd="0" destOrd="0" presId="urn:microsoft.com/office/officeart/2005/8/layout/cycle1"/>
    <dgm:cxn modelId="{45F011B9-E583-184D-9931-B809B3694B26}" type="presOf" srcId="{9152C4AD-0D8E-CA41-BA9D-FA8206D20302}" destId="{4ECA59AA-CDF4-CF4A-8C1E-B212D9C232EA}" srcOrd="0" destOrd="0" presId="urn:microsoft.com/office/officeart/2005/8/layout/cycle1"/>
    <dgm:cxn modelId="{CEA085C0-8FA8-BE4C-8850-8387963A13B2}" type="presOf" srcId="{32730609-BE1B-A947-9F7A-DE73BA321EAB}" destId="{B51A3A34-5A36-B44A-9C67-1E1EFA432195}" srcOrd="0" destOrd="0" presId="urn:microsoft.com/office/officeart/2005/8/layout/cycle1"/>
    <dgm:cxn modelId="{25C757CD-0610-4E44-9C2F-86DE5C7AC524}" srcId="{963AE8A0-636C-6F40-A231-A540FBAB64BF}" destId="{7FF8EE58-9852-4041-AC63-DEFAF8E58E10}" srcOrd="2" destOrd="0" parTransId="{A3B26477-699D-A843-9EBC-C00F81BCD220}" sibTransId="{D60E983E-7010-1945-A14B-A0200A9213D0}"/>
    <dgm:cxn modelId="{C56990D4-32B8-CF4F-9558-7D465ACE5937}" type="presOf" srcId="{C9FCCD07-E91F-A240-AEE8-C631D3C9F2D9}" destId="{EEE30FA6-4718-E144-BC67-73982148DAAF}" srcOrd="0" destOrd="0" presId="urn:microsoft.com/office/officeart/2005/8/layout/cycle1"/>
    <dgm:cxn modelId="{619FB0D9-9A68-264D-9618-D4DBF8A2E8B9}" type="presOf" srcId="{FC630943-BF33-874D-8379-9FD78ACC6B0D}" destId="{B47BB0A1-1AA8-904E-9CCF-E9244BDC7974}" srcOrd="0" destOrd="0" presId="urn:microsoft.com/office/officeart/2005/8/layout/cycle1"/>
    <dgm:cxn modelId="{512324F1-0A40-D44A-ADE5-2FB1CBC103CA}" type="presOf" srcId="{519BB2D1-051C-5041-B899-8B1E88120359}" destId="{F130E025-F71D-3D41-A989-930C3339070A}" srcOrd="0" destOrd="0" presId="urn:microsoft.com/office/officeart/2005/8/layout/cycle1"/>
    <dgm:cxn modelId="{98FF9298-E558-FF47-931B-E97E198796DD}" type="presParOf" srcId="{0C7270CB-F127-E84D-A592-C3939AF4F950}" destId="{472BE8CF-CBB3-9543-B084-1E43292B51F2}" srcOrd="0" destOrd="0" presId="urn:microsoft.com/office/officeart/2005/8/layout/cycle1"/>
    <dgm:cxn modelId="{D050304E-2EFB-1C42-AEEB-56855450276F}" type="presParOf" srcId="{0C7270CB-F127-E84D-A592-C3939AF4F950}" destId="{FF41BBFE-BF6C-3B43-9165-27D7CD17C140}" srcOrd="1" destOrd="0" presId="urn:microsoft.com/office/officeart/2005/8/layout/cycle1"/>
    <dgm:cxn modelId="{9044AB6C-AB66-C44B-9146-424431595D94}" type="presParOf" srcId="{0C7270CB-F127-E84D-A592-C3939AF4F950}" destId="{4ECA59AA-CDF4-CF4A-8C1E-B212D9C232EA}" srcOrd="2" destOrd="0" presId="urn:microsoft.com/office/officeart/2005/8/layout/cycle1"/>
    <dgm:cxn modelId="{37BE77B4-99EF-D44E-847B-2A7B6BE5BCB2}" type="presParOf" srcId="{0C7270CB-F127-E84D-A592-C3939AF4F950}" destId="{B59D4791-D51D-B94F-B187-59F56495BB3E}" srcOrd="3" destOrd="0" presId="urn:microsoft.com/office/officeart/2005/8/layout/cycle1"/>
    <dgm:cxn modelId="{73098EFF-6585-6249-80B8-6C0D8FAB185B}" type="presParOf" srcId="{0C7270CB-F127-E84D-A592-C3939AF4F950}" destId="{B47BB0A1-1AA8-904E-9CCF-E9244BDC7974}" srcOrd="4" destOrd="0" presId="urn:microsoft.com/office/officeart/2005/8/layout/cycle1"/>
    <dgm:cxn modelId="{D3322AD7-F82E-B14F-9B01-8A0211F0C16A}" type="presParOf" srcId="{0C7270CB-F127-E84D-A592-C3939AF4F950}" destId="{8B4450F9-B500-FB4F-A0C0-B66F277063F7}" srcOrd="5" destOrd="0" presId="urn:microsoft.com/office/officeart/2005/8/layout/cycle1"/>
    <dgm:cxn modelId="{8A5F49EA-51ED-4C46-8B67-3A1F63024DD5}" type="presParOf" srcId="{0C7270CB-F127-E84D-A592-C3939AF4F950}" destId="{93E99AC9-36B9-AF47-852A-8399AA3D53EC}" srcOrd="6" destOrd="0" presId="urn:microsoft.com/office/officeart/2005/8/layout/cycle1"/>
    <dgm:cxn modelId="{6B5E1536-E0C3-3048-A0F3-766D6C399067}" type="presParOf" srcId="{0C7270CB-F127-E84D-A592-C3939AF4F950}" destId="{5EC24E99-EDF5-8B4A-8CBE-27FB67360529}" srcOrd="7" destOrd="0" presId="urn:microsoft.com/office/officeart/2005/8/layout/cycle1"/>
    <dgm:cxn modelId="{39A940A8-644E-8D49-A95F-CB055326E0F0}" type="presParOf" srcId="{0C7270CB-F127-E84D-A592-C3939AF4F950}" destId="{0A8791FA-A128-594F-8F5B-0D3C39E3FEEF}" srcOrd="8" destOrd="0" presId="urn:microsoft.com/office/officeart/2005/8/layout/cycle1"/>
    <dgm:cxn modelId="{2E5B9E73-3A59-3245-9A7D-C8AF8A94E953}" type="presParOf" srcId="{0C7270CB-F127-E84D-A592-C3939AF4F950}" destId="{F96964AC-F94E-7140-A146-00F017A7C57E}" srcOrd="9" destOrd="0" presId="urn:microsoft.com/office/officeart/2005/8/layout/cycle1"/>
    <dgm:cxn modelId="{7DD75BDC-053F-724F-B9F0-EDF24E851791}" type="presParOf" srcId="{0C7270CB-F127-E84D-A592-C3939AF4F950}" destId="{EEE30FA6-4718-E144-BC67-73982148DAAF}" srcOrd="10" destOrd="0" presId="urn:microsoft.com/office/officeart/2005/8/layout/cycle1"/>
    <dgm:cxn modelId="{12C5C6DA-6C5E-3948-9010-2C53CBB79DD2}" type="presParOf" srcId="{0C7270CB-F127-E84D-A592-C3939AF4F950}" destId="{BA01A9EF-1FC1-C347-8DCD-AA0DA68DD5B5}" srcOrd="11" destOrd="0" presId="urn:microsoft.com/office/officeart/2005/8/layout/cycle1"/>
    <dgm:cxn modelId="{E4D1856E-792F-FE4C-988F-C56425736CEE}" type="presParOf" srcId="{0C7270CB-F127-E84D-A592-C3939AF4F950}" destId="{185D4489-382A-0F42-A759-F4F9277BDF6C}" srcOrd="12" destOrd="0" presId="urn:microsoft.com/office/officeart/2005/8/layout/cycle1"/>
    <dgm:cxn modelId="{CC6AE5FB-33AF-2147-A5F2-B42D80597D80}" type="presParOf" srcId="{0C7270CB-F127-E84D-A592-C3939AF4F950}" destId="{B51A3A34-5A36-B44A-9C67-1E1EFA432195}" srcOrd="13" destOrd="0" presId="urn:microsoft.com/office/officeart/2005/8/layout/cycle1"/>
    <dgm:cxn modelId="{F97CEE8A-4ECD-3A44-812C-A6A14BA2FF90}" type="presParOf" srcId="{0C7270CB-F127-E84D-A592-C3939AF4F950}" destId="{F130E025-F71D-3D41-A989-930C3339070A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C79256-963D-F540-9DE5-D4E49237384B}">
      <dsp:nvSpPr>
        <dsp:cNvPr id="0" name=""/>
        <dsp:cNvSpPr/>
      </dsp:nvSpPr>
      <dsp:spPr>
        <a:xfrm>
          <a:off x="0" y="2492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2C266A-622F-A249-87D8-4A3402E13FB5}">
      <dsp:nvSpPr>
        <dsp:cNvPr id="0" name=""/>
        <dsp:cNvSpPr/>
      </dsp:nvSpPr>
      <dsp:spPr>
        <a:xfrm>
          <a:off x="0" y="2492"/>
          <a:ext cx="6492875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Definition of MTS</a:t>
          </a:r>
        </a:p>
      </dsp:txBody>
      <dsp:txXfrm>
        <a:off x="0" y="2492"/>
        <a:ext cx="6492875" cy="850069"/>
      </dsp:txXfrm>
    </dsp:sp>
    <dsp:sp modelId="{72F34101-1624-274E-936E-8C070F3E033C}">
      <dsp:nvSpPr>
        <dsp:cNvPr id="0" name=""/>
        <dsp:cNvSpPr/>
      </dsp:nvSpPr>
      <dsp:spPr>
        <a:xfrm>
          <a:off x="0" y="852561"/>
          <a:ext cx="6492875" cy="0"/>
        </a:xfrm>
        <a:prstGeom prst="line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B35B3A-6D22-3A40-BEC1-8A0F47D70889}">
      <dsp:nvSpPr>
        <dsp:cNvPr id="0" name=""/>
        <dsp:cNvSpPr/>
      </dsp:nvSpPr>
      <dsp:spPr>
        <a:xfrm>
          <a:off x="0" y="852561"/>
          <a:ext cx="6492875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Paging as MTS</a:t>
          </a:r>
        </a:p>
      </dsp:txBody>
      <dsp:txXfrm>
        <a:off x="0" y="852561"/>
        <a:ext cx="6492875" cy="850069"/>
      </dsp:txXfrm>
    </dsp:sp>
    <dsp:sp modelId="{EFE65FD8-9B31-814D-9EDC-62F828D45CF2}">
      <dsp:nvSpPr>
        <dsp:cNvPr id="0" name=""/>
        <dsp:cNvSpPr/>
      </dsp:nvSpPr>
      <dsp:spPr>
        <a:xfrm>
          <a:off x="0" y="1702630"/>
          <a:ext cx="6492875" cy="0"/>
        </a:xfrm>
        <a:prstGeom prst="line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E8F87F-E5C6-1E4E-A94D-AC7572849A63}">
      <dsp:nvSpPr>
        <dsp:cNvPr id="0" name=""/>
        <dsp:cNvSpPr/>
      </dsp:nvSpPr>
      <dsp:spPr>
        <a:xfrm>
          <a:off x="0" y="1702630"/>
          <a:ext cx="6492875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Continuous Time Algorithms</a:t>
          </a:r>
        </a:p>
      </dsp:txBody>
      <dsp:txXfrm>
        <a:off x="0" y="1702630"/>
        <a:ext cx="6492875" cy="850069"/>
      </dsp:txXfrm>
    </dsp:sp>
    <dsp:sp modelId="{DA3EBC1A-8BE6-0C4E-B12A-E991A8EF422B}">
      <dsp:nvSpPr>
        <dsp:cNvPr id="0" name=""/>
        <dsp:cNvSpPr/>
      </dsp:nvSpPr>
      <dsp:spPr>
        <a:xfrm>
          <a:off x="0" y="2552699"/>
          <a:ext cx="6492875" cy="0"/>
        </a:xfrm>
        <a:prstGeom prst="line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0AF997-94B0-9042-A21B-4BFE81C2087F}">
      <dsp:nvSpPr>
        <dsp:cNvPr id="0" name=""/>
        <dsp:cNvSpPr/>
      </dsp:nvSpPr>
      <dsp:spPr>
        <a:xfrm>
          <a:off x="0" y="2552699"/>
          <a:ext cx="6492875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Traversal algorithms and their competitive bounds</a:t>
          </a:r>
        </a:p>
      </dsp:txBody>
      <dsp:txXfrm>
        <a:off x="0" y="2552699"/>
        <a:ext cx="6492875" cy="850069"/>
      </dsp:txXfrm>
    </dsp:sp>
    <dsp:sp modelId="{520A8EA6-0B2B-D544-9115-D4F3E4FEC579}">
      <dsp:nvSpPr>
        <dsp:cNvPr id="0" name=""/>
        <dsp:cNvSpPr/>
      </dsp:nvSpPr>
      <dsp:spPr>
        <a:xfrm>
          <a:off x="0" y="3402769"/>
          <a:ext cx="6492875" cy="0"/>
        </a:xfrm>
        <a:prstGeom prst="line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DE0565-A11F-7A4F-BD62-2D79063119B9}">
      <dsp:nvSpPr>
        <dsp:cNvPr id="0" name=""/>
        <dsp:cNvSpPr/>
      </dsp:nvSpPr>
      <dsp:spPr>
        <a:xfrm>
          <a:off x="0" y="3402769"/>
          <a:ext cx="6492875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Lower bound for deterministic MTS Algorithms </a:t>
          </a:r>
        </a:p>
      </dsp:txBody>
      <dsp:txXfrm>
        <a:off x="0" y="3402769"/>
        <a:ext cx="6492875" cy="850069"/>
      </dsp:txXfrm>
    </dsp:sp>
    <dsp:sp modelId="{271F92AB-B115-BC4E-8E74-E3551E40A94A}">
      <dsp:nvSpPr>
        <dsp:cNvPr id="0" name=""/>
        <dsp:cNvSpPr/>
      </dsp:nvSpPr>
      <dsp:spPr>
        <a:xfrm>
          <a:off x="0" y="4252838"/>
          <a:ext cx="649287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58D7A5-0079-F346-BCF8-31776D7188CD}">
      <dsp:nvSpPr>
        <dsp:cNvPr id="0" name=""/>
        <dsp:cNvSpPr/>
      </dsp:nvSpPr>
      <dsp:spPr>
        <a:xfrm>
          <a:off x="0" y="4252838"/>
          <a:ext cx="6492875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Randomized MTS Algorithms </a:t>
          </a:r>
        </a:p>
      </dsp:txBody>
      <dsp:txXfrm>
        <a:off x="0" y="4252838"/>
        <a:ext cx="6492875" cy="85006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41BBFE-BF6C-3B43-9165-27D7CD17C140}">
      <dsp:nvSpPr>
        <dsp:cNvPr id="0" name=""/>
        <dsp:cNvSpPr/>
      </dsp:nvSpPr>
      <dsp:spPr>
        <a:xfrm>
          <a:off x="3843275" y="30801"/>
          <a:ext cx="1017850" cy="1017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𝑠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𝐶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</m:oMath>
            </m:oMathPara>
          </a14:m>
          <a:endParaRPr lang="en-US" sz="2800" kern="1200"/>
        </a:p>
      </dsp:txBody>
      <dsp:txXfrm>
        <a:off x="3843275" y="30801"/>
        <a:ext cx="1017850" cy="1017850"/>
      </dsp:txXfrm>
    </dsp:sp>
    <dsp:sp modelId="{4ECA59AA-CDF4-CF4A-8C1E-B212D9C232EA}">
      <dsp:nvSpPr>
        <dsp:cNvPr id="0" name=""/>
        <dsp:cNvSpPr/>
      </dsp:nvSpPr>
      <dsp:spPr>
        <a:xfrm>
          <a:off x="1448237" y="1273"/>
          <a:ext cx="3817076" cy="3817076"/>
        </a:xfrm>
        <a:prstGeom prst="circularArrow">
          <a:avLst>
            <a:gd name="adj1" fmla="val 5200"/>
            <a:gd name="adj2" fmla="val 335888"/>
            <a:gd name="adj3" fmla="val 21293345"/>
            <a:gd name="adj4" fmla="val 19766149"/>
            <a:gd name="adj5" fmla="val 6066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7BB0A1-1AA8-904E-9CCF-E9244BDC7974}">
      <dsp:nvSpPr>
        <dsp:cNvPr id="0" name=""/>
        <dsp:cNvSpPr/>
      </dsp:nvSpPr>
      <dsp:spPr>
        <a:xfrm>
          <a:off x="4458481" y="1924212"/>
          <a:ext cx="1017850" cy="1017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𝑠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𝐶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</m:oMath>
            </m:oMathPara>
          </a14:m>
          <a:endParaRPr lang="en-US" sz="2800" kern="1200"/>
        </a:p>
      </dsp:txBody>
      <dsp:txXfrm>
        <a:off x="4458481" y="1924212"/>
        <a:ext cx="1017850" cy="1017850"/>
      </dsp:txXfrm>
    </dsp:sp>
    <dsp:sp modelId="{8B4450F9-B500-FB4F-A0C0-B66F277063F7}">
      <dsp:nvSpPr>
        <dsp:cNvPr id="0" name=""/>
        <dsp:cNvSpPr/>
      </dsp:nvSpPr>
      <dsp:spPr>
        <a:xfrm>
          <a:off x="1448237" y="1273"/>
          <a:ext cx="3817076" cy="3817076"/>
        </a:xfrm>
        <a:prstGeom prst="circularArrow">
          <a:avLst>
            <a:gd name="adj1" fmla="val 5200"/>
            <a:gd name="adj2" fmla="val 335888"/>
            <a:gd name="adj3" fmla="val 4014804"/>
            <a:gd name="adj4" fmla="val 2253335"/>
            <a:gd name="adj5" fmla="val 6066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C24E99-EDF5-8B4A-8CBE-27FB67360529}">
      <dsp:nvSpPr>
        <dsp:cNvPr id="0" name=""/>
        <dsp:cNvSpPr/>
      </dsp:nvSpPr>
      <dsp:spPr>
        <a:xfrm>
          <a:off x="2847850" y="3094403"/>
          <a:ext cx="1017850" cy="1017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𝑠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3</m:t>
                    </m:r>
                  </m:sub>
                </m:sSub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𝐶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3</m:t>
                    </m:r>
                  </m:sub>
                </m:sSub>
              </m:oMath>
            </m:oMathPara>
          </a14:m>
          <a:endParaRPr lang="en-US" sz="2800" kern="1200"/>
        </a:p>
      </dsp:txBody>
      <dsp:txXfrm>
        <a:off x="2847850" y="3094403"/>
        <a:ext cx="1017850" cy="1017850"/>
      </dsp:txXfrm>
    </dsp:sp>
    <dsp:sp modelId="{0A8791FA-A128-594F-8F5B-0D3C39E3FEEF}">
      <dsp:nvSpPr>
        <dsp:cNvPr id="0" name=""/>
        <dsp:cNvSpPr/>
      </dsp:nvSpPr>
      <dsp:spPr>
        <a:xfrm>
          <a:off x="1448237" y="1273"/>
          <a:ext cx="3817076" cy="3817076"/>
        </a:xfrm>
        <a:prstGeom prst="circularArrow">
          <a:avLst>
            <a:gd name="adj1" fmla="val 5200"/>
            <a:gd name="adj2" fmla="val 335888"/>
            <a:gd name="adj3" fmla="val 8210777"/>
            <a:gd name="adj4" fmla="val 6449308"/>
            <a:gd name="adj5" fmla="val 6066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E30FA6-4718-E144-BC67-73982148DAAF}">
      <dsp:nvSpPr>
        <dsp:cNvPr id="0" name=""/>
        <dsp:cNvSpPr/>
      </dsp:nvSpPr>
      <dsp:spPr>
        <a:xfrm>
          <a:off x="1237219" y="1924212"/>
          <a:ext cx="1017850" cy="1017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𝑠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4</m:t>
                    </m:r>
                  </m:sub>
                </m:sSub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𝐶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4</m:t>
                    </m:r>
                  </m:sub>
                </m:sSub>
              </m:oMath>
            </m:oMathPara>
          </a14:m>
          <a:endParaRPr lang="en-US" sz="2800" kern="1200"/>
        </a:p>
      </dsp:txBody>
      <dsp:txXfrm>
        <a:off x="1237219" y="1924212"/>
        <a:ext cx="1017850" cy="1017850"/>
      </dsp:txXfrm>
    </dsp:sp>
    <dsp:sp modelId="{BA01A9EF-1FC1-C347-8DCD-AA0DA68DD5B5}">
      <dsp:nvSpPr>
        <dsp:cNvPr id="0" name=""/>
        <dsp:cNvSpPr/>
      </dsp:nvSpPr>
      <dsp:spPr>
        <a:xfrm>
          <a:off x="1448237" y="1273"/>
          <a:ext cx="3817076" cy="3817076"/>
        </a:xfrm>
        <a:prstGeom prst="circularArrow">
          <a:avLst>
            <a:gd name="adj1" fmla="val 5200"/>
            <a:gd name="adj2" fmla="val 335888"/>
            <a:gd name="adj3" fmla="val 12297963"/>
            <a:gd name="adj4" fmla="val 10770768"/>
            <a:gd name="adj5" fmla="val 6066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1A3A34-5A36-B44A-9C67-1E1EFA432195}">
      <dsp:nvSpPr>
        <dsp:cNvPr id="0" name=""/>
        <dsp:cNvSpPr/>
      </dsp:nvSpPr>
      <dsp:spPr>
        <a:xfrm>
          <a:off x="1852426" y="30801"/>
          <a:ext cx="1017850" cy="1017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𝑠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0</m:t>
                    </m:r>
                  </m:sub>
                </m:sSub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𝐶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0</m:t>
                    </m:r>
                  </m:sub>
                </m:sSub>
              </m:oMath>
            </m:oMathPara>
          </a14:m>
          <a:endParaRPr lang="en-US" sz="2800" kern="1200" dirty="0"/>
        </a:p>
      </dsp:txBody>
      <dsp:txXfrm>
        <a:off x="1852426" y="30801"/>
        <a:ext cx="1017850" cy="1017850"/>
      </dsp:txXfrm>
    </dsp:sp>
    <dsp:sp modelId="{F130E025-F71D-3D41-A989-930C3339070A}">
      <dsp:nvSpPr>
        <dsp:cNvPr id="0" name=""/>
        <dsp:cNvSpPr/>
      </dsp:nvSpPr>
      <dsp:spPr>
        <a:xfrm>
          <a:off x="1448237" y="1273"/>
          <a:ext cx="3817076" cy="3817076"/>
        </a:xfrm>
        <a:prstGeom prst="circularArrow">
          <a:avLst>
            <a:gd name="adj1" fmla="val 5200"/>
            <a:gd name="adj2" fmla="val 335888"/>
            <a:gd name="adj3" fmla="val 16865793"/>
            <a:gd name="adj4" fmla="val 15198319"/>
            <a:gd name="adj5" fmla="val 6066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7BB0A1-1AA8-904E-9CCF-E9244BDC7974}">
      <dsp:nvSpPr>
        <dsp:cNvPr id="0" name=""/>
        <dsp:cNvSpPr/>
      </dsp:nvSpPr>
      <dsp:spPr>
        <a:xfrm>
          <a:off x="2744036" y="688961"/>
          <a:ext cx="1305999" cy="1305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𝑆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𝐶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</m:oMath>
            </m:oMathPara>
          </a14:m>
          <a:endParaRPr lang="en-US" sz="2800" kern="1200" dirty="0"/>
        </a:p>
      </dsp:txBody>
      <dsp:txXfrm>
        <a:off x="2744036" y="688961"/>
        <a:ext cx="1305999" cy="1305999"/>
      </dsp:txXfrm>
    </dsp:sp>
    <dsp:sp modelId="{8B4450F9-B500-FB4F-A0C0-B66F277063F7}">
      <dsp:nvSpPr>
        <dsp:cNvPr id="0" name=""/>
        <dsp:cNvSpPr/>
      </dsp:nvSpPr>
      <dsp:spPr>
        <a:xfrm>
          <a:off x="986806" y="-1099"/>
          <a:ext cx="2686122" cy="2686122"/>
        </a:xfrm>
        <a:prstGeom prst="circularArrow">
          <a:avLst>
            <a:gd name="adj1" fmla="val 9481"/>
            <a:gd name="adj2" fmla="val 684787"/>
            <a:gd name="adj3" fmla="val 7851595"/>
            <a:gd name="adj4" fmla="val 2263618"/>
            <a:gd name="adj5" fmla="val 11061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C24E99-EDF5-8B4A-8CBE-27FB67360529}">
      <dsp:nvSpPr>
        <dsp:cNvPr id="0" name=""/>
        <dsp:cNvSpPr/>
      </dsp:nvSpPr>
      <dsp:spPr>
        <a:xfrm>
          <a:off x="609698" y="688961"/>
          <a:ext cx="1305999" cy="1305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𝑆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𝐶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</m:oMath>
            </m:oMathPara>
          </a14:m>
          <a:endParaRPr lang="en-US" sz="2800" kern="1200" dirty="0"/>
        </a:p>
      </dsp:txBody>
      <dsp:txXfrm>
        <a:off x="609698" y="688961"/>
        <a:ext cx="1305999" cy="1305999"/>
      </dsp:txXfrm>
    </dsp:sp>
    <dsp:sp modelId="{0A8791FA-A128-594F-8F5B-0D3C39E3FEEF}">
      <dsp:nvSpPr>
        <dsp:cNvPr id="0" name=""/>
        <dsp:cNvSpPr/>
      </dsp:nvSpPr>
      <dsp:spPr>
        <a:xfrm>
          <a:off x="986806" y="-1099"/>
          <a:ext cx="2686122" cy="2686122"/>
        </a:xfrm>
        <a:prstGeom prst="circularArrow">
          <a:avLst>
            <a:gd name="adj1" fmla="val 9481"/>
            <a:gd name="adj2" fmla="val 684787"/>
            <a:gd name="adj3" fmla="val 18651595"/>
            <a:gd name="adj4" fmla="val 13063618"/>
            <a:gd name="adj5" fmla="val 11061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7BB0A1-1AA8-904E-9CCF-E9244BDC7974}">
      <dsp:nvSpPr>
        <dsp:cNvPr id="0" name=""/>
        <dsp:cNvSpPr/>
      </dsp:nvSpPr>
      <dsp:spPr>
        <a:xfrm>
          <a:off x="2744036" y="688961"/>
          <a:ext cx="1305999" cy="1305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𝑆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𝐶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</m:oMath>
            </m:oMathPara>
          </a14:m>
          <a:endParaRPr lang="en-US" sz="2800" kern="1200" dirty="0"/>
        </a:p>
      </dsp:txBody>
      <dsp:txXfrm>
        <a:off x="2744036" y="688961"/>
        <a:ext cx="1305999" cy="1305999"/>
      </dsp:txXfrm>
    </dsp:sp>
    <dsp:sp modelId="{8B4450F9-B500-FB4F-A0C0-B66F277063F7}">
      <dsp:nvSpPr>
        <dsp:cNvPr id="0" name=""/>
        <dsp:cNvSpPr/>
      </dsp:nvSpPr>
      <dsp:spPr>
        <a:xfrm>
          <a:off x="986806" y="-1099"/>
          <a:ext cx="2686122" cy="2686122"/>
        </a:xfrm>
        <a:prstGeom prst="circularArrow">
          <a:avLst>
            <a:gd name="adj1" fmla="val 9481"/>
            <a:gd name="adj2" fmla="val 684787"/>
            <a:gd name="adj3" fmla="val 7851595"/>
            <a:gd name="adj4" fmla="val 2263618"/>
            <a:gd name="adj5" fmla="val 11061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C24E99-EDF5-8B4A-8CBE-27FB67360529}">
      <dsp:nvSpPr>
        <dsp:cNvPr id="0" name=""/>
        <dsp:cNvSpPr/>
      </dsp:nvSpPr>
      <dsp:spPr>
        <a:xfrm>
          <a:off x="609698" y="688961"/>
          <a:ext cx="1305999" cy="1305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𝑆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𝐶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</m:oMath>
            </m:oMathPara>
          </a14:m>
          <a:endParaRPr lang="en-US" sz="2800" kern="1200" dirty="0"/>
        </a:p>
      </dsp:txBody>
      <dsp:txXfrm>
        <a:off x="609698" y="688961"/>
        <a:ext cx="1305999" cy="1305999"/>
      </dsp:txXfrm>
    </dsp:sp>
    <dsp:sp modelId="{0A8791FA-A128-594F-8F5B-0D3C39E3FEEF}">
      <dsp:nvSpPr>
        <dsp:cNvPr id="0" name=""/>
        <dsp:cNvSpPr/>
      </dsp:nvSpPr>
      <dsp:spPr>
        <a:xfrm>
          <a:off x="986806" y="-1099"/>
          <a:ext cx="2686122" cy="2686122"/>
        </a:xfrm>
        <a:prstGeom prst="circularArrow">
          <a:avLst>
            <a:gd name="adj1" fmla="val 9481"/>
            <a:gd name="adj2" fmla="val 684787"/>
            <a:gd name="adj3" fmla="val 18651595"/>
            <a:gd name="adj4" fmla="val 13063618"/>
            <a:gd name="adj5" fmla="val 11061"/>
          </a:avLst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7BB0A1-1AA8-904E-9CCF-E9244BDC7974}">
      <dsp:nvSpPr>
        <dsp:cNvPr id="0" name=""/>
        <dsp:cNvSpPr/>
      </dsp:nvSpPr>
      <dsp:spPr>
        <a:xfrm>
          <a:off x="2744036" y="688961"/>
          <a:ext cx="1305999" cy="1305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𝑆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𝐶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</m:oMath>
            </m:oMathPara>
          </a14:m>
          <a:endParaRPr lang="en-US" sz="2800" kern="1200" dirty="0"/>
        </a:p>
      </dsp:txBody>
      <dsp:txXfrm>
        <a:off x="2744036" y="688961"/>
        <a:ext cx="1305999" cy="1305999"/>
      </dsp:txXfrm>
    </dsp:sp>
    <dsp:sp modelId="{8B4450F9-B500-FB4F-A0C0-B66F277063F7}">
      <dsp:nvSpPr>
        <dsp:cNvPr id="0" name=""/>
        <dsp:cNvSpPr/>
      </dsp:nvSpPr>
      <dsp:spPr>
        <a:xfrm>
          <a:off x="986806" y="-1099"/>
          <a:ext cx="2686122" cy="2686122"/>
        </a:xfrm>
        <a:prstGeom prst="circularArrow">
          <a:avLst>
            <a:gd name="adj1" fmla="val 9481"/>
            <a:gd name="adj2" fmla="val 684787"/>
            <a:gd name="adj3" fmla="val 7851595"/>
            <a:gd name="adj4" fmla="val 2263618"/>
            <a:gd name="adj5" fmla="val 11061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C24E99-EDF5-8B4A-8CBE-27FB67360529}">
      <dsp:nvSpPr>
        <dsp:cNvPr id="0" name=""/>
        <dsp:cNvSpPr/>
      </dsp:nvSpPr>
      <dsp:spPr>
        <a:xfrm>
          <a:off x="609698" y="688961"/>
          <a:ext cx="1305999" cy="1305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𝑆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𝐶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</m:oMath>
            </m:oMathPara>
          </a14:m>
          <a:endParaRPr lang="en-US" sz="2800" kern="1200" dirty="0"/>
        </a:p>
      </dsp:txBody>
      <dsp:txXfrm>
        <a:off x="609698" y="688961"/>
        <a:ext cx="1305999" cy="1305999"/>
      </dsp:txXfrm>
    </dsp:sp>
    <dsp:sp modelId="{0A8791FA-A128-594F-8F5B-0D3C39E3FEEF}">
      <dsp:nvSpPr>
        <dsp:cNvPr id="0" name=""/>
        <dsp:cNvSpPr/>
      </dsp:nvSpPr>
      <dsp:spPr>
        <a:xfrm>
          <a:off x="986806" y="-1099"/>
          <a:ext cx="2686122" cy="2686122"/>
        </a:xfrm>
        <a:prstGeom prst="circularArrow">
          <a:avLst>
            <a:gd name="adj1" fmla="val 9481"/>
            <a:gd name="adj2" fmla="val 684787"/>
            <a:gd name="adj3" fmla="val 18651595"/>
            <a:gd name="adj4" fmla="val 13063618"/>
            <a:gd name="adj5" fmla="val 11061"/>
          </a:avLst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7BB0A1-1AA8-904E-9CCF-E9244BDC7974}">
      <dsp:nvSpPr>
        <dsp:cNvPr id="0" name=""/>
        <dsp:cNvSpPr/>
      </dsp:nvSpPr>
      <dsp:spPr>
        <a:xfrm>
          <a:off x="2744036" y="688961"/>
          <a:ext cx="1305999" cy="1305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𝑆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𝐶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</m:oMath>
            </m:oMathPara>
          </a14:m>
          <a:endParaRPr lang="en-US" sz="2800" kern="1200" dirty="0"/>
        </a:p>
      </dsp:txBody>
      <dsp:txXfrm>
        <a:off x="2744036" y="688961"/>
        <a:ext cx="1305999" cy="1305999"/>
      </dsp:txXfrm>
    </dsp:sp>
    <dsp:sp modelId="{8B4450F9-B500-FB4F-A0C0-B66F277063F7}">
      <dsp:nvSpPr>
        <dsp:cNvPr id="0" name=""/>
        <dsp:cNvSpPr/>
      </dsp:nvSpPr>
      <dsp:spPr>
        <a:xfrm>
          <a:off x="986806" y="-1099"/>
          <a:ext cx="2686122" cy="2686122"/>
        </a:xfrm>
        <a:prstGeom prst="circularArrow">
          <a:avLst>
            <a:gd name="adj1" fmla="val 9481"/>
            <a:gd name="adj2" fmla="val 684787"/>
            <a:gd name="adj3" fmla="val 7851595"/>
            <a:gd name="adj4" fmla="val 2263618"/>
            <a:gd name="adj5" fmla="val 11061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C24E99-EDF5-8B4A-8CBE-27FB67360529}">
      <dsp:nvSpPr>
        <dsp:cNvPr id="0" name=""/>
        <dsp:cNvSpPr/>
      </dsp:nvSpPr>
      <dsp:spPr>
        <a:xfrm>
          <a:off x="609698" y="688961"/>
          <a:ext cx="1305999" cy="1305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𝑆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𝐶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</m:oMath>
            </m:oMathPara>
          </a14:m>
          <a:endParaRPr lang="en-US" sz="2800" kern="1200" dirty="0"/>
        </a:p>
      </dsp:txBody>
      <dsp:txXfrm>
        <a:off x="609698" y="688961"/>
        <a:ext cx="1305999" cy="1305999"/>
      </dsp:txXfrm>
    </dsp:sp>
    <dsp:sp modelId="{0A8791FA-A128-594F-8F5B-0D3C39E3FEEF}">
      <dsp:nvSpPr>
        <dsp:cNvPr id="0" name=""/>
        <dsp:cNvSpPr/>
      </dsp:nvSpPr>
      <dsp:spPr>
        <a:xfrm>
          <a:off x="986806" y="-1099"/>
          <a:ext cx="2686122" cy="2686122"/>
        </a:xfrm>
        <a:prstGeom prst="circularArrow">
          <a:avLst>
            <a:gd name="adj1" fmla="val 9481"/>
            <a:gd name="adj2" fmla="val 684787"/>
            <a:gd name="adj3" fmla="val 18651595"/>
            <a:gd name="adj4" fmla="val 13063618"/>
            <a:gd name="adj5" fmla="val 11061"/>
          </a:avLst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7BB0A1-1AA8-904E-9CCF-E9244BDC7974}">
      <dsp:nvSpPr>
        <dsp:cNvPr id="0" name=""/>
        <dsp:cNvSpPr/>
      </dsp:nvSpPr>
      <dsp:spPr>
        <a:xfrm>
          <a:off x="2744036" y="688961"/>
          <a:ext cx="1305999" cy="1305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𝑆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𝐶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</m:oMath>
            </m:oMathPara>
          </a14:m>
          <a:endParaRPr lang="en-US" sz="2800" kern="1200" dirty="0"/>
        </a:p>
      </dsp:txBody>
      <dsp:txXfrm>
        <a:off x="2744036" y="688961"/>
        <a:ext cx="1305999" cy="1305999"/>
      </dsp:txXfrm>
    </dsp:sp>
    <dsp:sp modelId="{8B4450F9-B500-FB4F-A0C0-B66F277063F7}">
      <dsp:nvSpPr>
        <dsp:cNvPr id="0" name=""/>
        <dsp:cNvSpPr/>
      </dsp:nvSpPr>
      <dsp:spPr>
        <a:xfrm>
          <a:off x="986806" y="-1099"/>
          <a:ext cx="2686122" cy="2686122"/>
        </a:xfrm>
        <a:prstGeom prst="circularArrow">
          <a:avLst>
            <a:gd name="adj1" fmla="val 9481"/>
            <a:gd name="adj2" fmla="val 684787"/>
            <a:gd name="adj3" fmla="val 7851595"/>
            <a:gd name="adj4" fmla="val 2263618"/>
            <a:gd name="adj5" fmla="val 11061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C24E99-EDF5-8B4A-8CBE-27FB67360529}">
      <dsp:nvSpPr>
        <dsp:cNvPr id="0" name=""/>
        <dsp:cNvSpPr/>
      </dsp:nvSpPr>
      <dsp:spPr>
        <a:xfrm>
          <a:off x="609698" y="688961"/>
          <a:ext cx="1305999" cy="1305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𝑆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𝐶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</m:oMath>
            </m:oMathPara>
          </a14:m>
          <a:endParaRPr lang="en-US" sz="2800" kern="1200" dirty="0"/>
        </a:p>
      </dsp:txBody>
      <dsp:txXfrm>
        <a:off x="609698" y="688961"/>
        <a:ext cx="1305999" cy="1305999"/>
      </dsp:txXfrm>
    </dsp:sp>
    <dsp:sp modelId="{0A8791FA-A128-594F-8F5B-0D3C39E3FEEF}">
      <dsp:nvSpPr>
        <dsp:cNvPr id="0" name=""/>
        <dsp:cNvSpPr/>
      </dsp:nvSpPr>
      <dsp:spPr>
        <a:xfrm>
          <a:off x="986806" y="-1099"/>
          <a:ext cx="2686122" cy="2686122"/>
        </a:xfrm>
        <a:prstGeom prst="circularArrow">
          <a:avLst>
            <a:gd name="adj1" fmla="val 9481"/>
            <a:gd name="adj2" fmla="val 684787"/>
            <a:gd name="adj3" fmla="val 18651595"/>
            <a:gd name="adj4" fmla="val 13063618"/>
            <a:gd name="adj5" fmla="val 11061"/>
          </a:avLst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7BB0A1-1AA8-904E-9CCF-E9244BDC7974}">
      <dsp:nvSpPr>
        <dsp:cNvPr id="0" name=""/>
        <dsp:cNvSpPr/>
      </dsp:nvSpPr>
      <dsp:spPr>
        <a:xfrm>
          <a:off x="2744036" y="688961"/>
          <a:ext cx="1305999" cy="1305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n-US" sz="2800" b="0" i="1" kern="1200" smtClean="0">
                    <a:latin typeface="Cambria Math" panose="02040503050406030204" pitchFamily="18" charset="0"/>
                  </a:rPr>
                  <m:t>𝑣</m:t>
                </m:r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r>
                  <a:rPr lang="en-US" sz="2800" b="0" i="1" kern="1200" smtClean="0">
                    <a:latin typeface="Cambria Math" panose="02040503050406030204" pitchFamily="18" charset="0"/>
                  </a:rPr>
                  <m:t>𝑑</m:t>
                </m:r>
                <m:r>
                  <a:rPr lang="en-US" sz="2800" b="0" i="1" kern="1200" smtClean="0">
                    <a:latin typeface="Cambria Math" panose="02040503050406030204" pitchFamily="18" charset="0"/>
                  </a:rPr>
                  <m:t>(</m:t>
                </m:r>
                <m:r>
                  <a:rPr lang="en-US" sz="2800" b="0" i="1" kern="1200" smtClean="0">
                    <a:latin typeface="Cambria Math" panose="02040503050406030204" pitchFamily="18" charset="0"/>
                  </a:rPr>
                  <m:t>𝑢</m:t>
                </m:r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r>
                  <a:rPr lang="en-US" sz="2800" b="0" i="1" kern="1200" smtClean="0">
                    <a:latin typeface="Cambria Math" panose="02040503050406030204" pitchFamily="18" charset="0"/>
                  </a:rPr>
                  <m:t>𝑣</m:t>
                </m:r>
                <m:r>
                  <a:rPr lang="en-US" sz="2800" b="0" i="1" kern="1200" smtClean="0">
                    <a:latin typeface="Cambria Math" panose="02040503050406030204" pitchFamily="18" charset="0"/>
                  </a:rPr>
                  <m:t>)</m:t>
                </m:r>
              </m:oMath>
            </m:oMathPara>
          </a14:m>
          <a:endParaRPr lang="en-US" sz="2800" kern="1200" dirty="0"/>
        </a:p>
      </dsp:txBody>
      <dsp:txXfrm>
        <a:off x="2744036" y="688961"/>
        <a:ext cx="1305999" cy="1305999"/>
      </dsp:txXfrm>
    </dsp:sp>
    <dsp:sp modelId="{8B4450F9-B500-FB4F-A0C0-B66F277063F7}">
      <dsp:nvSpPr>
        <dsp:cNvPr id="0" name=""/>
        <dsp:cNvSpPr/>
      </dsp:nvSpPr>
      <dsp:spPr>
        <a:xfrm>
          <a:off x="986806" y="-1099"/>
          <a:ext cx="2686122" cy="2686122"/>
        </a:xfrm>
        <a:prstGeom prst="circularArrow">
          <a:avLst>
            <a:gd name="adj1" fmla="val 9481"/>
            <a:gd name="adj2" fmla="val 684787"/>
            <a:gd name="adj3" fmla="val 7851595"/>
            <a:gd name="adj4" fmla="val 2263618"/>
            <a:gd name="adj5" fmla="val 11061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C24E99-EDF5-8B4A-8CBE-27FB67360529}">
      <dsp:nvSpPr>
        <dsp:cNvPr id="0" name=""/>
        <dsp:cNvSpPr/>
      </dsp:nvSpPr>
      <dsp:spPr>
        <a:xfrm>
          <a:off x="609698" y="688961"/>
          <a:ext cx="1305999" cy="1305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n-US" sz="2800" b="0" i="1" kern="1200" smtClean="0">
                    <a:latin typeface="Cambria Math" panose="02040503050406030204" pitchFamily="18" charset="0"/>
                  </a:rPr>
                  <m:t>𝑢</m:t>
                </m:r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r>
                  <a:rPr lang="en-US" sz="2800" b="0" i="1" kern="1200" smtClean="0">
                    <a:latin typeface="Cambria Math" panose="02040503050406030204" pitchFamily="18" charset="0"/>
                  </a:rPr>
                  <m:t>𝑑</m:t>
                </m:r>
                <m:r>
                  <a:rPr lang="en-US" sz="2800" b="0" i="1" kern="1200" smtClean="0">
                    <a:latin typeface="Cambria Math" panose="02040503050406030204" pitchFamily="18" charset="0"/>
                  </a:rPr>
                  <m:t>(</m:t>
                </m:r>
                <m:r>
                  <a:rPr lang="en-US" sz="2800" b="0" i="1" kern="1200" smtClean="0">
                    <a:latin typeface="Cambria Math" panose="02040503050406030204" pitchFamily="18" charset="0"/>
                  </a:rPr>
                  <m:t>𝑢</m:t>
                </m:r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r>
                  <a:rPr lang="en-US" sz="2800" b="0" i="1" kern="1200" smtClean="0">
                    <a:latin typeface="Cambria Math" panose="02040503050406030204" pitchFamily="18" charset="0"/>
                  </a:rPr>
                  <m:t>𝑣</m:t>
                </m:r>
                <m:r>
                  <a:rPr lang="en-US" sz="2800" b="0" i="1" kern="1200" smtClean="0">
                    <a:latin typeface="Cambria Math" panose="02040503050406030204" pitchFamily="18" charset="0"/>
                  </a:rPr>
                  <m:t>)</m:t>
                </m:r>
              </m:oMath>
            </m:oMathPara>
          </a14:m>
          <a:endParaRPr lang="en-US" sz="2800" kern="1200" dirty="0"/>
        </a:p>
      </dsp:txBody>
      <dsp:txXfrm>
        <a:off x="609698" y="688961"/>
        <a:ext cx="1305999" cy="1305999"/>
      </dsp:txXfrm>
    </dsp:sp>
    <dsp:sp modelId="{0A8791FA-A128-594F-8F5B-0D3C39E3FEEF}">
      <dsp:nvSpPr>
        <dsp:cNvPr id="0" name=""/>
        <dsp:cNvSpPr/>
      </dsp:nvSpPr>
      <dsp:spPr>
        <a:xfrm>
          <a:off x="986806" y="-1099"/>
          <a:ext cx="2686122" cy="2686122"/>
        </a:xfrm>
        <a:prstGeom prst="circularArrow">
          <a:avLst>
            <a:gd name="adj1" fmla="val 9481"/>
            <a:gd name="adj2" fmla="val 684787"/>
            <a:gd name="adj3" fmla="val 18651595"/>
            <a:gd name="adj4" fmla="val 13063618"/>
            <a:gd name="adj5" fmla="val 11061"/>
          </a:avLst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7BB0A1-1AA8-904E-9CCF-E9244BDC7974}">
      <dsp:nvSpPr>
        <dsp:cNvPr id="0" name=""/>
        <dsp:cNvSpPr/>
      </dsp:nvSpPr>
      <dsp:spPr>
        <a:xfrm>
          <a:off x="2744036" y="688961"/>
          <a:ext cx="1305999" cy="1305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𝑆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𝐶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</m:oMath>
            </m:oMathPara>
          </a14:m>
          <a:endParaRPr lang="en-US" sz="2800" kern="1200" dirty="0"/>
        </a:p>
      </dsp:txBody>
      <dsp:txXfrm>
        <a:off x="2744036" y="688961"/>
        <a:ext cx="1305999" cy="1305999"/>
      </dsp:txXfrm>
    </dsp:sp>
    <dsp:sp modelId="{8B4450F9-B500-FB4F-A0C0-B66F277063F7}">
      <dsp:nvSpPr>
        <dsp:cNvPr id="0" name=""/>
        <dsp:cNvSpPr/>
      </dsp:nvSpPr>
      <dsp:spPr>
        <a:xfrm>
          <a:off x="986806" y="-1099"/>
          <a:ext cx="2686122" cy="2686122"/>
        </a:xfrm>
        <a:prstGeom prst="circularArrow">
          <a:avLst>
            <a:gd name="adj1" fmla="val 9481"/>
            <a:gd name="adj2" fmla="val 684787"/>
            <a:gd name="adj3" fmla="val 7851595"/>
            <a:gd name="adj4" fmla="val 2263618"/>
            <a:gd name="adj5" fmla="val 11061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C24E99-EDF5-8B4A-8CBE-27FB67360529}">
      <dsp:nvSpPr>
        <dsp:cNvPr id="0" name=""/>
        <dsp:cNvSpPr/>
      </dsp:nvSpPr>
      <dsp:spPr>
        <a:xfrm>
          <a:off x="609698" y="688961"/>
          <a:ext cx="1305999" cy="1305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𝑆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𝐶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</m:oMath>
            </m:oMathPara>
          </a14:m>
          <a:endParaRPr lang="en-US" sz="2800" kern="1200" dirty="0"/>
        </a:p>
      </dsp:txBody>
      <dsp:txXfrm>
        <a:off x="609698" y="688961"/>
        <a:ext cx="1305999" cy="1305999"/>
      </dsp:txXfrm>
    </dsp:sp>
    <dsp:sp modelId="{0A8791FA-A128-594F-8F5B-0D3C39E3FEEF}">
      <dsp:nvSpPr>
        <dsp:cNvPr id="0" name=""/>
        <dsp:cNvSpPr/>
      </dsp:nvSpPr>
      <dsp:spPr>
        <a:xfrm>
          <a:off x="986806" y="-1099"/>
          <a:ext cx="2686122" cy="2686122"/>
        </a:xfrm>
        <a:prstGeom prst="circularArrow">
          <a:avLst>
            <a:gd name="adj1" fmla="val 9481"/>
            <a:gd name="adj2" fmla="val 684787"/>
            <a:gd name="adj3" fmla="val 18651595"/>
            <a:gd name="adj4" fmla="val 13063618"/>
            <a:gd name="adj5" fmla="val 11061"/>
          </a:avLst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7BB0A1-1AA8-904E-9CCF-E9244BDC7974}">
      <dsp:nvSpPr>
        <dsp:cNvPr id="0" name=""/>
        <dsp:cNvSpPr/>
      </dsp:nvSpPr>
      <dsp:spPr>
        <a:xfrm>
          <a:off x="2744036" y="688961"/>
          <a:ext cx="1305999" cy="1305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𝑆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𝐶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</m:oMath>
            </m:oMathPara>
          </a14:m>
          <a:endParaRPr lang="en-US" sz="2800" kern="1200" dirty="0"/>
        </a:p>
      </dsp:txBody>
      <dsp:txXfrm>
        <a:off x="2744036" y="688961"/>
        <a:ext cx="1305999" cy="1305999"/>
      </dsp:txXfrm>
    </dsp:sp>
    <dsp:sp modelId="{8B4450F9-B500-FB4F-A0C0-B66F277063F7}">
      <dsp:nvSpPr>
        <dsp:cNvPr id="0" name=""/>
        <dsp:cNvSpPr/>
      </dsp:nvSpPr>
      <dsp:spPr>
        <a:xfrm>
          <a:off x="986806" y="-1099"/>
          <a:ext cx="2686122" cy="2686122"/>
        </a:xfrm>
        <a:prstGeom prst="circularArrow">
          <a:avLst>
            <a:gd name="adj1" fmla="val 9481"/>
            <a:gd name="adj2" fmla="val 684787"/>
            <a:gd name="adj3" fmla="val 7851595"/>
            <a:gd name="adj4" fmla="val 2263618"/>
            <a:gd name="adj5" fmla="val 11061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C24E99-EDF5-8B4A-8CBE-27FB67360529}">
      <dsp:nvSpPr>
        <dsp:cNvPr id="0" name=""/>
        <dsp:cNvSpPr/>
      </dsp:nvSpPr>
      <dsp:spPr>
        <a:xfrm>
          <a:off x="609698" y="688961"/>
          <a:ext cx="1305999" cy="1305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𝑆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𝐶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</m:oMath>
            </m:oMathPara>
          </a14:m>
          <a:endParaRPr lang="en-US" sz="2800" kern="1200" dirty="0"/>
        </a:p>
      </dsp:txBody>
      <dsp:txXfrm>
        <a:off x="609698" y="688961"/>
        <a:ext cx="1305999" cy="1305999"/>
      </dsp:txXfrm>
    </dsp:sp>
    <dsp:sp modelId="{0A8791FA-A128-594F-8F5B-0D3C39E3FEEF}">
      <dsp:nvSpPr>
        <dsp:cNvPr id="0" name=""/>
        <dsp:cNvSpPr/>
      </dsp:nvSpPr>
      <dsp:spPr>
        <a:xfrm>
          <a:off x="986806" y="-1099"/>
          <a:ext cx="2686122" cy="2686122"/>
        </a:xfrm>
        <a:prstGeom prst="circularArrow">
          <a:avLst>
            <a:gd name="adj1" fmla="val 9481"/>
            <a:gd name="adj2" fmla="val 684787"/>
            <a:gd name="adj3" fmla="val 18651595"/>
            <a:gd name="adj4" fmla="val 13063618"/>
            <a:gd name="adj5" fmla="val 11061"/>
          </a:avLst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7BB0A1-1AA8-904E-9CCF-E9244BDC7974}">
      <dsp:nvSpPr>
        <dsp:cNvPr id="0" name=""/>
        <dsp:cNvSpPr/>
      </dsp:nvSpPr>
      <dsp:spPr>
        <a:xfrm>
          <a:off x="2744036" y="688961"/>
          <a:ext cx="1305999" cy="1305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𝑆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𝐶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</m:oMath>
            </m:oMathPara>
          </a14:m>
          <a:endParaRPr lang="en-US" sz="2800" kern="1200" dirty="0"/>
        </a:p>
      </dsp:txBody>
      <dsp:txXfrm>
        <a:off x="2744036" y="688961"/>
        <a:ext cx="1305999" cy="1305999"/>
      </dsp:txXfrm>
    </dsp:sp>
    <dsp:sp modelId="{8B4450F9-B500-FB4F-A0C0-B66F277063F7}">
      <dsp:nvSpPr>
        <dsp:cNvPr id="0" name=""/>
        <dsp:cNvSpPr/>
      </dsp:nvSpPr>
      <dsp:spPr>
        <a:xfrm>
          <a:off x="986806" y="-1099"/>
          <a:ext cx="2686122" cy="2686122"/>
        </a:xfrm>
        <a:prstGeom prst="circularArrow">
          <a:avLst>
            <a:gd name="adj1" fmla="val 9481"/>
            <a:gd name="adj2" fmla="val 684787"/>
            <a:gd name="adj3" fmla="val 7851595"/>
            <a:gd name="adj4" fmla="val 2263618"/>
            <a:gd name="adj5" fmla="val 11061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C24E99-EDF5-8B4A-8CBE-27FB67360529}">
      <dsp:nvSpPr>
        <dsp:cNvPr id="0" name=""/>
        <dsp:cNvSpPr/>
      </dsp:nvSpPr>
      <dsp:spPr>
        <a:xfrm>
          <a:off x="609698" y="688961"/>
          <a:ext cx="1305999" cy="1305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𝑆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𝐶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</m:oMath>
            </m:oMathPara>
          </a14:m>
          <a:endParaRPr lang="en-US" sz="2800" kern="1200" dirty="0"/>
        </a:p>
      </dsp:txBody>
      <dsp:txXfrm>
        <a:off x="609698" y="688961"/>
        <a:ext cx="1305999" cy="1305999"/>
      </dsp:txXfrm>
    </dsp:sp>
    <dsp:sp modelId="{0A8791FA-A128-594F-8F5B-0D3C39E3FEEF}">
      <dsp:nvSpPr>
        <dsp:cNvPr id="0" name=""/>
        <dsp:cNvSpPr/>
      </dsp:nvSpPr>
      <dsp:spPr>
        <a:xfrm>
          <a:off x="986806" y="-1099"/>
          <a:ext cx="2686122" cy="2686122"/>
        </a:xfrm>
        <a:prstGeom prst="circularArrow">
          <a:avLst>
            <a:gd name="adj1" fmla="val 9481"/>
            <a:gd name="adj2" fmla="val 684787"/>
            <a:gd name="adj3" fmla="val 18651595"/>
            <a:gd name="adj4" fmla="val 13063618"/>
            <a:gd name="adj5" fmla="val 11061"/>
          </a:avLst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C79256-963D-F540-9DE5-D4E49237384B}">
      <dsp:nvSpPr>
        <dsp:cNvPr id="0" name=""/>
        <dsp:cNvSpPr/>
      </dsp:nvSpPr>
      <dsp:spPr>
        <a:xfrm>
          <a:off x="0" y="2492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2C266A-622F-A249-87D8-4A3402E13FB5}">
      <dsp:nvSpPr>
        <dsp:cNvPr id="0" name=""/>
        <dsp:cNvSpPr/>
      </dsp:nvSpPr>
      <dsp:spPr>
        <a:xfrm>
          <a:off x="0" y="2492"/>
          <a:ext cx="6492875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Definition of MTS</a:t>
          </a:r>
        </a:p>
      </dsp:txBody>
      <dsp:txXfrm>
        <a:off x="0" y="2492"/>
        <a:ext cx="6492875" cy="850069"/>
      </dsp:txXfrm>
    </dsp:sp>
    <dsp:sp modelId="{72F34101-1624-274E-936E-8C070F3E033C}">
      <dsp:nvSpPr>
        <dsp:cNvPr id="0" name=""/>
        <dsp:cNvSpPr/>
      </dsp:nvSpPr>
      <dsp:spPr>
        <a:xfrm>
          <a:off x="0" y="852561"/>
          <a:ext cx="6492875" cy="0"/>
        </a:xfrm>
        <a:prstGeom prst="line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B35B3A-6D22-3A40-BEC1-8A0F47D70889}">
      <dsp:nvSpPr>
        <dsp:cNvPr id="0" name=""/>
        <dsp:cNvSpPr/>
      </dsp:nvSpPr>
      <dsp:spPr>
        <a:xfrm>
          <a:off x="0" y="852561"/>
          <a:ext cx="6492875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Paging as MTS</a:t>
          </a:r>
        </a:p>
      </dsp:txBody>
      <dsp:txXfrm>
        <a:off x="0" y="852561"/>
        <a:ext cx="6492875" cy="850069"/>
      </dsp:txXfrm>
    </dsp:sp>
    <dsp:sp modelId="{EFE65FD8-9B31-814D-9EDC-62F828D45CF2}">
      <dsp:nvSpPr>
        <dsp:cNvPr id="0" name=""/>
        <dsp:cNvSpPr/>
      </dsp:nvSpPr>
      <dsp:spPr>
        <a:xfrm>
          <a:off x="0" y="1702630"/>
          <a:ext cx="6492875" cy="0"/>
        </a:xfrm>
        <a:prstGeom prst="line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E8F87F-E5C6-1E4E-A94D-AC7572849A63}">
      <dsp:nvSpPr>
        <dsp:cNvPr id="0" name=""/>
        <dsp:cNvSpPr/>
      </dsp:nvSpPr>
      <dsp:spPr>
        <a:xfrm>
          <a:off x="0" y="1702630"/>
          <a:ext cx="6492875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Continuous Time Algorithms</a:t>
          </a:r>
        </a:p>
      </dsp:txBody>
      <dsp:txXfrm>
        <a:off x="0" y="1702630"/>
        <a:ext cx="6492875" cy="850069"/>
      </dsp:txXfrm>
    </dsp:sp>
    <dsp:sp modelId="{DA3EBC1A-8BE6-0C4E-B12A-E991A8EF422B}">
      <dsp:nvSpPr>
        <dsp:cNvPr id="0" name=""/>
        <dsp:cNvSpPr/>
      </dsp:nvSpPr>
      <dsp:spPr>
        <a:xfrm>
          <a:off x="0" y="2552699"/>
          <a:ext cx="6492875" cy="0"/>
        </a:xfrm>
        <a:prstGeom prst="line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0AF997-94B0-9042-A21B-4BFE81C2087F}">
      <dsp:nvSpPr>
        <dsp:cNvPr id="0" name=""/>
        <dsp:cNvSpPr/>
      </dsp:nvSpPr>
      <dsp:spPr>
        <a:xfrm>
          <a:off x="0" y="2552699"/>
          <a:ext cx="6492875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Traversal algorithms and their competitive bounds</a:t>
          </a:r>
        </a:p>
      </dsp:txBody>
      <dsp:txXfrm>
        <a:off x="0" y="2552699"/>
        <a:ext cx="6492875" cy="850069"/>
      </dsp:txXfrm>
    </dsp:sp>
    <dsp:sp modelId="{520A8EA6-0B2B-D544-9115-D4F3E4FEC579}">
      <dsp:nvSpPr>
        <dsp:cNvPr id="0" name=""/>
        <dsp:cNvSpPr/>
      </dsp:nvSpPr>
      <dsp:spPr>
        <a:xfrm>
          <a:off x="0" y="3402769"/>
          <a:ext cx="6492875" cy="0"/>
        </a:xfrm>
        <a:prstGeom prst="line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DE0565-A11F-7A4F-BD62-2D79063119B9}">
      <dsp:nvSpPr>
        <dsp:cNvPr id="0" name=""/>
        <dsp:cNvSpPr/>
      </dsp:nvSpPr>
      <dsp:spPr>
        <a:xfrm>
          <a:off x="0" y="3402769"/>
          <a:ext cx="6492875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Lower bound for deterministic MTS Algorithms </a:t>
          </a:r>
        </a:p>
      </dsp:txBody>
      <dsp:txXfrm>
        <a:off x="0" y="3402769"/>
        <a:ext cx="6492875" cy="850069"/>
      </dsp:txXfrm>
    </dsp:sp>
    <dsp:sp modelId="{271F92AB-B115-BC4E-8E74-E3551E40A94A}">
      <dsp:nvSpPr>
        <dsp:cNvPr id="0" name=""/>
        <dsp:cNvSpPr/>
      </dsp:nvSpPr>
      <dsp:spPr>
        <a:xfrm>
          <a:off x="0" y="4252838"/>
          <a:ext cx="649287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58D7A5-0079-F346-BCF8-31776D7188CD}">
      <dsp:nvSpPr>
        <dsp:cNvPr id="0" name=""/>
        <dsp:cNvSpPr/>
      </dsp:nvSpPr>
      <dsp:spPr>
        <a:xfrm>
          <a:off x="0" y="4252838"/>
          <a:ext cx="6492875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Randomized MTS Algorithms </a:t>
          </a:r>
        </a:p>
      </dsp:txBody>
      <dsp:txXfrm>
        <a:off x="0" y="4252838"/>
        <a:ext cx="6492875" cy="850069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C79256-963D-F540-9DE5-D4E49237384B}">
      <dsp:nvSpPr>
        <dsp:cNvPr id="0" name=""/>
        <dsp:cNvSpPr/>
      </dsp:nvSpPr>
      <dsp:spPr>
        <a:xfrm>
          <a:off x="0" y="2492"/>
          <a:ext cx="576670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2C266A-622F-A249-87D8-4A3402E13FB5}">
      <dsp:nvSpPr>
        <dsp:cNvPr id="0" name=""/>
        <dsp:cNvSpPr/>
      </dsp:nvSpPr>
      <dsp:spPr>
        <a:xfrm>
          <a:off x="0" y="2492"/>
          <a:ext cx="5766706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Definition of MTS</a:t>
          </a:r>
        </a:p>
      </dsp:txBody>
      <dsp:txXfrm>
        <a:off x="0" y="2492"/>
        <a:ext cx="5766706" cy="850069"/>
      </dsp:txXfrm>
    </dsp:sp>
    <dsp:sp modelId="{72F34101-1624-274E-936E-8C070F3E033C}">
      <dsp:nvSpPr>
        <dsp:cNvPr id="0" name=""/>
        <dsp:cNvSpPr/>
      </dsp:nvSpPr>
      <dsp:spPr>
        <a:xfrm>
          <a:off x="0" y="852561"/>
          <a:ext cx="5766706" cy="0"/>
        </a:xfrm>
        <a:prstGeom prst="line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B35B3A-6D22-3A40-BEC1-8A0F47D70889}">
      <dsp:nvSpPr>
        <dsp:cNvPr id="0" name=""/>
        <dsp:cNvSpPr/>
      </dsp:nvSpPr>
      <dsp:spPr>
        <a:xfrm>
          <a:off x="0" y="852561"/>
          <a:ext cx="5766706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Paging as MTS</a:t>
          </a:r>
        </a:p>
      </dsp:txBody>
      <dsp:txXfrm>
        <a:off x="0" y="852561"/>
        <a:ext cx="5766706" cy="850069"/>
      </dsp:txXfrm>
    </dsp:sp>
    <dsp:sp modelId="{EFE65FD8-9B31-814D-9EDC-62F828D45CF2}">
      <dsp:nvSpPr>
        <dsp:cNvPr id="0" name=""/>
        <dsp:cNvSpPr/>
      </dsp:nvSpPr>
      <dsp:spPr>
        <a:xfrm>
          <a:off x="0" y="1702630"/>
          <a:ext cx="5766706" cy="0"/>
        </a:xfrm>
        <a:prstGeom prst="line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E8F87F-E5C6-1E4E-A94D-AC7572849A63}">
      <dsp:nvSpPr>
        <dsp:cNvPr id="0" name=""/>
        <dsp:cNvSpPr/>
      </dsp:nvSpPr>
      <dsp:spPr>
        <a:xfrm>
          <a:off x="0" y="1702630"/>
          <a:ext cx="5766706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Continuous Time Algorithms</a:t>
          </a:r>
        </a:p>
      </dsp:txBody>
      <dsp:txXfrm>
        <a:off x="0" y="1702630"/>
        <a:ext cx="5766706" cy="850069"/>
      </dsp:txXfrm>
    </dsp:sp>
    <dsp:sp modelId="{DA3EBC1A-8BE6-0C4E-B12A-E991A8EF422B}">
      <dsp:nvSpPr>
        <dsp:cNvPr id="0" name=""/>
        <dsp:cNvSpPr/>
      </dsp:nvSpPr>
      <dsp:spPr>
        <a:xfrm>
          <a:off x="0" y="2552699"/>
          <a:ext cx="5766706" cy="0"/>
        </a:xfrm>
        <a:prstGeom prst="line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0AF997-94B0-9042-A21B-4BFE81C2087F}">
      <dsp:nvSpPr>
        <dsp:cNvPr id="0" name=""/>
        <dsp:cNvSpPr/>
      </dsp:nvSpPr>
      <dsp:spPr>
        <a:xfrm>
          <a:off x="0" y="2552699"/>
          <a:ext cx="5766706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Traversal algorithms and their competitive bounds</a:t>
          </a:r>
        </a:p>
      </dsp:txBody>
      <dsp:txXfrm>
        <a:off x="0" y="2552699"/>
        <a:ext cx="5766706" cy="850069"/>
      </dsp:txXfrm>
    </dsp:sp>
    <dsp:sp modelId="{520A8EA6-0B2B-D544-9115-D4F3E4FEC579}">
      <dsp:nvSpPr>
        <dsp:cNvPr id="0" name=""/>
        <dsp:cNvSpPr/>
      </dsp:nvSpPr>
      <dsp:spPr>
        <a:xfrm>
          <a:off x="0" y="3402769"/>
          <a:ext cx="5766706" cy="0"/>
        </a:xfrm>
        <a:prstGeom prst="line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DE0565-A11F-7A4F-BD62-2D79063119B9}">
      <dsp:nvSpPr>
        <dsp:cNvPr id="0" name=""/>
        <dsp:cNvSpPr/>
      </dsp:nvSpPr>
      <dsp:spPr>
        <a:xfrm>
          <a:off x="0" y="3402769"/>
          <a:ext cx="5766706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Lower bound for deterministic MTS Algorithms </a:t>
          </a:r>
        </a:p>
      </dsp:txBody>
      <dsp:txXfrm>
        <a:off x="0" y="3402769"/>
        <a:ext cx="5766706" cy="850069"/>
      </dsp:txXfrm>
    </dsp:sp>
    <dsp:sp modelId="{271F92AB-B115-BC4E-8E74-E3551E40A94A}">
      <dsp:nvSpPr>
        <dsp:cNvPr id="0" name=""/>
        <dsp:cNvSpPr/>
      </dsp:nvSpPr>
      <dsp:spPr>
        <a:xfrm>
          <a:off x="0" y="4252838"/>
          <a:ext cx="5766706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58D7A5-0079-F346-BCF8-31776D7188CD}">
      <dsp:nvSpPr>
        <dsp:cNvPr id="0" name=""/>
        <dsp:cNvSpPr/>
      </dsp:nvSpPr>
      <dsp:spPr>
        <a:xfrm>
          <a:off x="0" y="4252838"/>
          <a:ext cx="5766706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Randomized MTS Algorithms </a:t>
          </a:r>
        </a:p>
      </dsp:txBody>
      <dsp:txXfrm>
        <a:off x="0" y="4252838"/>
        <a:ext cx="5766706" cy="850069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C79256-963D-F540-9DE5-D4E49237384B}">
      <dsp:nvSpPr>
        <dsp:cNvPr id="0" name=""/>
        <dsp:cNvSpPr/>
      </dsp:nvSpPr>
      <dsp:spPr>
        <a:xfrm>
          <a:off x="0" y="2492"/>
          <a:ext cx="576670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2C266A-622F-A249-87D8-4A3402E13FB5}">
      <dsp:nvSpPr>
        <dsp:cNvPr id="0" name=""/>
        <dsp:cNvSpPr/>
      </dsp:nvSpPr>
      <dsp:spPr>
        <a:xfrm>
          <a:off x="0" y="2492"/>
          <a:ext cx="5766706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Definition of MTS</a:t>
          </a:r>
        </a:p>
      </dsp:txBody>
      <dsp:txXfrm>
        <a:off x="0" y="2492"/>
        <a:ext cx="5766706" cy="850069"/>
      </dsp:txXfrm>
    </dsp:sp>
    <dsp:sp modelId="{72F34101-1624-274E-936E-8C070F3E033C}">
      <dsp:nvSpPr>
        <dsp:cNvPr id="0" name=""/>
        <dsp:cNvSpPr/>
      </dsp:nvSpPr>
      <dsp:spPr>
        <a:xfrm>
          <a:off x="0" y="852561"/>
          <a:ext cx="5766706" cy="0"/>
        </a:xfrm>
        <a:prstGeom prst="line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B35B3A-6D22-3A40-BEC1-8A0F47D70889}">
      <dsp:nvSpPr>
        <dsp:cNvPr id="0" name=""/>
        <dsp:cNvSpPr/>
      </dsp:nvSpPr>
      <dsp:spPr>
        <a:xfrm>
          <a:off x="0" y="852561"/>
          <a:ext cx="5766706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Paging as MTS</a:t>
          </a:r>
        </a:p>
      </dsp:txBody>
      <dsp:txXfrm>
        <a:off x="0" y="852561"/>
        <a:ext cx="5766706" cy="850069"/>
      </dsp:txXfrm>
    </dsp:sp>
    <dsp:sp modelId="{EFE65FD8-9B31-814D-9EDC-62F828D45CF2}">
      <dsp:nvSpPr>
        <dsp:cNvPr id="0" name=""/>
        <dsp:cNvSpPr/>
      </dsp:nvSpPr>
      <dsp:spPr>
        <a:xfrm>
          <a:off x="0" y="1702630"/>
          <a:ext cx="5766706" cy="0"/>
        </a:xfrm>
        <a:prstGeom prst="line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E8F87F-E5C6-1E4E-A94D-AC7572849A63}">
      <dsp:nvSpPr>
        <dsp:cNvPr id="0" name=""/>
        <dsp:cNvSpPr/>
      </dsp:nvSpPr>
      <dsp:spPr>
        <a:xfrm>
          <a:off x="0" y="1702630"/>
          <a:ext cx="5766706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Continuous Time Algorithms</a:t>
          </a:r>
        </a:p>
      </dsp:txBody>
      <dsp:txXfrm>
        <a:off x="0" y="1702630"/>
        <a:ext cx="5766706" cy="850069"/>
      </dsp:txXfrm>
    </dsp:sp>
    <dsp:sp modelId="{DA3EBC1A-8BE6-0C4E-B12A-E991A8EF422B}">
      <dsp:nvSpPr>
        <dsp:cNvPr id="0" name=""/>
        <dsp:cNvSpPr/>
      </dsp:nvSpPr>
      <dsp:spPr>
        <a:xfrm>
          <a:off x="0" y="2552699"/>
          <a:ext cx="5766706" cy="0"/>
        </a:xfrm>
        <a:prstGeom prst="line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0AF997-94B0-9042-A21B-4BFE81C2087F}">
      <dsp:nvSpPr>
        <dsp:cNvPr id="0" name=""/>
        <dsp:cNvSpPr/>
      </dsp:nvSpPr>
      <dsp:spPr>
        <a:xfrm>
          <a:off x="0" y="2552699"/>
          <a:ext cx="5766706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Traversal algorithms and their competitive bounds</a:t>
          </a:r>
        </a:p>
      </dsp:txBody>
      <dsp:txXfrm>
        <a:off x="0" y="2552699"/>
        <a:ext cx="5766706" cy="850069"/>
      </dsp:txXfrm>
    </dsp:sp>
    <dsp:sp modelId="{520A8EA6-0B2B-D544-9115-D4F3E4FEC579}">
      <dsp:nvSpPr>
        <dsp:cNvPr id="0" name=""/>
        <dsp:cNvSpPr/>
      </dsp:nvSpPr>
      <dsp:spPr>
        <a:xfrm>
          <a:off x="0" y="3402769"/>
          <a:ext cx="5766706" cy="0"/>
        </a:xfrm>
        <a:prstGeom prst="line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DE0565-A11F-7A4F-BD62-2D79063119B9}">
      <dsp:nvSpPr>
        <dsp:cNvPr id="0" name=""/>
        <dsp:cNvSpPr/>
      </dsp:nvSpPr>
      <dsp:spPr>
        <a:xfrm>
          <a:off x="0" y="3402769"/>
          <a:ext cx="5766706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Lower bound for deterministic MTS Algorithms </a:t>
          </a:r>
        </a:p>
      </dsp:txBody>
      <dsp:txXfrm>
        <a:off x="0" y="3402769"/>
        <a:ext cx="5766706" cy="850069"/>
      </dsp:txXfrm>
    </dsp:sp>
    <dsp:sp modelId="{271F92AB-B115-BC4E-8E74-E3551E40A94A}">
      <dsp:nvSpPr>
        <dsp:cNvPr id="0" name=""/>
        <dsp:cNvSpPr/>
      </dsp:nvSpPr>
      <dsp:spPr>
        <a:xfrm>
          <a:off x="0" y="4252838"/>
          <a:ext cx="5766706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58D7A5-0079-F346-BCF8-31776D7188CD}">
      <dsp:nvSpPr>
        <dsp:cNvPr id="0" name=""/>
        <dsp:cNvSpPr/>
      </dsp:nvSpPr>
      <dsp:spPr>
        <a:xfrm>
          <a:off x="0" y="4252838"/>
          <a:ext cx="5766706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Randomized MTS Algorithms </a:t>
          </a:r>
        </a:p>
      </dsp:txBody>
      <dsp:txXfrm>
        <a:off x="0" y="4252838"/>
        <a:ext cx="5766706" cy="8500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C79256-963D-F540-9DE5-D4E49237384B}">
      <dsp:nvSpPr>
        <dsp:cNvPr id="0" name=""/>
        <dsp:cNvSpPr/>
      </dsp:nvSpPr>
      <dsp:spPr>
        <a:xfrm>
          <a:off x="0" y="2492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2C266A-622F-A249-87D8-4A3402E13FB5}">
      <dsp:nvSpPr>
        <dsp:cNvPr id="0" name=""/>
        <dsp:cNvSpPr/>
      </dsp:nvSpPr>
      <dsp:spPr>
        <a:xfrm>
          <a:off x="0" y="2492"/>
          <a:ext cx="6492875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Definition of MTS</a:t>
          </a:r>
        </a:p>
      </dsp:txBody>
      <dsp:txXfrm>
        <a:off x="0" y="2492"/>
        <a:ext cx="6492875" cy="850069"/>
      </dsp:txXfrm>
    </dsp:sp>
    <dsp:sp modelId="{72F34101-1624-274E-936E-8C070F3E033C}">
      <dsp:nvSpPr>
        <dsp:cNvPr id="0" name=""/>
        <dsp:cNvSpPr/>
      </dsp:nvSpPr>
      <dsp:spPr>
        <a:xfrm>
          <a:off x="0" y="852561"/>
          <a:ext cx="6492875" cy="0"/>
        </a:xfrm>
        <a:prstGeom prst="line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B35B3A-6D22-3A40-BEC1-8A0F47D70889}">
      <dsp:nvSpPr>
        <dsp:cNvPr id="0" name=""/>
        <dsp:cNvSpPr/>
      </dsp:nvSpPr>
      <dsp:spPr>
        <a:xfrm>
          <a:off x="0" y="852561"/>
          <a:ext cx="6492875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Paging as MTS</a:t>
          </a:r>
        </a:p>
      </dsp:txBody>
      <dsp:txXfrm>
        <a:off x="0" y="852561"/>
        <a:ext cx="6492875" cy="850069"/>
      </dsp:txXfrm>
    </dsp:sp>
    <dsp:sp modelId="{EFE65FD8-9B31-814D-9EDC-62F828D45CF2}">
      <dsp:nvSpPr>
        <dsp:cNvPr id="0" name=""/>
        <dsp:cNvSpPr/>
      </dsp:nvSpPr>
      <dsp:spPr>
        <a:xfrm>
          <a:off x="0" y="1702630"/>
          <a:ext cx="6492875" cy="0"/>
        </a:xfrm>
        <a:prstGeom prst="line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E8F87F-E5C6-1E4E-A94D-AC7572849A63}">
      <dsp:nvSpPr>
        <dsp:cNvPr id="0" name=""/>
        <dsp:cNvSpPr/>
      </dsp:nvSpPr>
      <dsp:spPr>
        <a:xfrm>
          <a:off x="0" y="1702630"/>
          <a:ext cx="6492875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Continues Time Algorithms</a:t>
          </a:r>
        </a:p>
      </dsp:txBody>
      <dsp:txXfrm>
        <a:off x="0" y="1702630"/>
        <a:ext cx="6492875" cy="850069"/>
      </dsp:txXfrm>
    </dsp:sp>
    <dsp:sp modelId="{DA3EBC1A-8BE6-0C4E-B12A-E991A8EF422B}">
      <dsp:nvSpPr>
        <dsp:cNvPr id="0" name=""/>
        <dsp:cNvSpPr/>
      </dsp:nvSpPr>
      <dsp:spPr>
        <a:xfrm>
          <a:off x="0" y="2552699"/>
          <a:ext cx="6492875" cy="0"/>
        </a:xfrm>
        <a:prstGeom prst="line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0AF997-94B0-9042-A21B-4BFE81C2087F}">
      <dsp:nvSpPr>
        <dsp:cNvPr id="0" name=""/>
        <dsp:cNvSpPr/>
      </dsp:nvSpPr>
      <dsp:spPr>
        <a:xfrm>
          <a:off x="0" y="2552699"/>
          <a:ext cx="6492875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Traversal algorithms and their competitive bounds</a:t>
          </a:r>
        </a:p>
      </dsp:txBody>
      <dsp:txXfrm>
        <a:off x="0" y="2552699"/>
        <a:ext cx="6492875" cy="850069"/>
      </dsp:txXfrm>
    </dsp:sp>
    <dsp:sp modelId="{520A8EA6-0B2B-D544-9115-D4F3E4FEC579}">
      <dsp:nvSpPr>
        <dsp:cNvPr id="0" name=""/>
        <dsp:cNvSpPr/>
      </dsp:nvSpPr>
      <dsp:spPr>
        <a:xfrm>
          <a:off x="0" y="3402769"/>
          <a:ext cx="6492875" cy="0"/>
        </a:xfrm>
        <a:prstGeom prst="line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DE0565-A11F-7A4F-BD62-2D79063119B9}">
      <dsp:nvSpPr>
        <dsp:cNvPr id="0" name=""/>
        <dsp:cNvSpPr/>
      </dsp:nvSpPr>
      <dsp:spPr>
        <a:xfrm>
          <a:off x="0" y="3402769"/>
          <a:ext cx="6492875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Lower bound for deterministic MTS Algorithms </a:t>
          </a:r>
        </a:p>
      </dsp:txBody>
      <dsp:txXfrm>
        <a:off x="0" y="3402769"/>
        <a:ext cx="6492875" cy="850069"/>
      </dsp:txXfrm>
    </dsp:sp>
    <dsp:sp modelId="{271F92AB-B115-BC4E-8E74-E3551E40A94A}">
      <dsp:nvSpPr>
        <dsp:cNvPr id="0" name=""/>
        <dsp:cNvSpPr/>
      </dsp:nvSpPr>
      <dsp:spPr>
        <a:xfrm>
          <a:off x="0" y="4252838"/>
          <a:ext cx="649287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58D7A5-0079-F346-BCF8-31776D7188CD}">
      <dsp:nvSpPr>
        <dsp:cNvPr id="0" name=""/>
        <dsp:cNvSpPr/>
      </dsp:nvSpPr>
      <dsp:spPr>
        <a:xfrm>
          <a:off x="0" y="4252838"/>
          <a:ext cx="6492875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Randomized MST Algorithms </a:t>
          </a:r>
        </a:p>
      </dsp:txBody>
      <dsp:txXfrm>
        <a:off x="0" y="4252838"/>
        <a:ext cx="6492875" cy="85006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C79256-963D-F540-9DE5-D4E49237384B}">
      <dsp:nvSpPr>
        <dsp:cNvPr id="0" name=""/>
        <dsp:cNvSpPr/>
      </dsp:nvSpPr>
      <dsp:spPr>
        <a:xfrm>
          <a:off x="0" y="2492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2C266A-622F-A249-87D8-4A3402E13FB5}">
      <dsp:nvSpPr>
        <dsp:cNvPr id="0" name=""/>
        <dsp:cNvSpPr/>
      </dsp:nvSpPr>
      <dsp:spPr>
        <a:xfrm>
          <a:off x="0" y="2492"/>
          <a:ext cx="6492875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Definition of MTS</a:t>
          </a:r>
        </a:p>
      </dsp:txBody>
      <dsp:txXfrm>
        <a:off x="0" y="2492"/>
        <a:ext cx="6492875" cy="850069"/>
      </dsp:txXfrm>
    </dsp:sp>
    <dsp:sp modelId="{72F34101-1624-274E-936E-8C070F3E033C}">
      <dsp:nvSpPr>
        <dsp:cNvPr id="0" name=""/>
        <dsp:cNvSpPr/>
      </dsp:nvSpPr>
      <dsp:spPr>
        <a:xfrm>
          <a:off x="0" y="852561"/>
          <a:ext cx="6492875" cy="0"/>
        </a:xfrm>
        <a:prstGeom prst="line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B35B3A-6D22-3A40-BEC1-8A0F47D70889}">
      <dsp:nvSpPr>
        <dsp:cNvPr id="0" name=""/>
        <dsp:cNvSpPr/>
      </dsp:nvSpPr>
      <dsp:spPr>
        <a:xfrm>
          <a:off x="0" y="852561"/>
          <a:ext cx="6492875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Paging as MTS</a:t>
          </a:r>
        </a:p>
      </dsp:txBody>
      <dsp:txXfrm>
        <a:off x="0" y="852561"/>
        <a:ext cx="6492875" cy="850069"/>
      </dsp:txXfrm>
    </dsp:sp>
    <dsp:sp modelId="{EFE65FD8-9B31-814D-9EDC-62F828D45CF2}">
      <dsp:nvSpPr>
        <dsp:cNvPr id="0" name=""/>
        <dsp:cNvSpPr/>
      </dsp:nvSpPr>
      <dsp:spPr>
        <a:xfrm>
          <a:off x="0" y="1702630"/>
          <a:ext cx="6492875" cy="0"/>
        </a:xfrm>
        <a:prstGeom prst="line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E8F87F-E5C6-1E4E-A94D-AC7572849A63}">
      <dsp:nvSpPr>
        <dsp:cNvPr id="0" name=""/>
        <dsp:cNvSpPr/>
      </dsp:nvSpPr>
      <dsp:spPr>
        <a:xfrm>
          <a:off x="0" y="1702630"/>
          <a:ext cx="6492875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Continuous Time Algorithms</a:t>
          </a:r>
        </a:p>
      </dsp:txBody>
      <dsp:txXfrm>
        <a:off x="0" y="1702630"/>
        <a:ext cx="6492875" cy="850069"/>
      </dsp:txXfrm>
    </dsp:sp>
    <dsp:sp modelId="{DA3EBC1A-8BE6-0C4E-B12A-E991A8EF422B}">
      <dsp:nvSpPr>
        <dsp:cNvPr id="0" name=""/>
        <dsp:cNvSpPr/>
      </dsp:nvSpPr>
      <dsp:spPr>
        <a:xfrm>
          <a:off x="0" y="2552699"/>
          <a:ext cx="6492875" cy="0"/>
        </a:xfrm>
        <a:prstGeom prst="line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0AF997-94B0-9042-A21B-4BFE81C2087F}">
      <dsp:nvSpPr>
        <dsp:cNvPr id="0" name=""/>
        <dsp:cNvSpPr/>
      </dsp:nvSpPr>
      <dsp:spPr>
        <a:xfrm>
          <a:off x="0" y="2552699"/>
          <a:ext cx="6492875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Traversal algorithms and their competitive bounds</a:t>
          </a:r>
        </a:p>
      </dsp:txBody>
      <dsp:txXfrm>
        <a:off x="0" y="2552699"/>
        <a:ext cx="6492875" cy="850069"/>
      </dsp:txXfrm>
    </dsp:sp>
    <dsp:sp modelId="{520A8EA6-0B2B-D544-9115-D4F3E4FEC579}">
      <dsp:nvSpPr>
        <dsp:cNvPr id="0" name=""/>
        <dsp:cNvSpPr/>
      </dsp:nvSpPr>
      <dsp:spPr>
        <a:xfrm>
          <a:off x="0" y="3402769"/>
          <a:ext cx="6492875" cy="0"/>
        </a:xfrm>
        <a:prstGeom prst="line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DE0565-A11F-7A4F-BD62-2D79063119B9}">
      <dsp:nvSpPr>
        <dsp:cNvPr id="0" name=""/>
        <dsp:cNvSpPr/>
      </dsp:nvSpPr>
      <dsp:spPr>
        <a:xfrm>
          <a:off x="0" y="3402769"/>
          <a:ext cx="6492875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Lower bound for deterministic MTS Algorithms </a:t>
          </a:r>
        </a:p>
      </dsp:txBody>
      <dsp:txXfrm>
        <a:off x="0" y="3402769"/>
        <a:ext cx="6492875" cy="850069"/>
      </dsp:txXfrm>
    </dsp:sp>
    <dsp:sp modelId="{271F92AB-B115-BC4E-8E74-E3551E40A94A}">
      <dsp:nvSpPr>
        <dsp:cNvPr id="0" name=""/>
        <dsp:cNvSpPr/>
      </dsp:nvSpPr>
      <dsp:spPr>
        <a:xfrm>
          <a:off x="0" y="4252838"/>
          <a:ext cx="649287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58D7A5-0079-F346-BCF8-31776D7188CD}">
      <dsp:nvSpPr>
        <dsp:cNvPr id="0" name=""/>
        <dsp:cNvSpPr/>
      </dsp:nvSpPr>
      <dsp:spPr>
        <a:xfrm>
          <a:off x="0" y="4252838"/>
          <a:ext cx="6492875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Randomized MST Algorithms </a:t>
          </a:r>
        </a:p>
      </dsp:txBody>
      <dsp:txXfrm>
        <a:off x="0" y="4252838"/>
        <a:ext cx="6492875" cy="85006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C79256-963D-F540-9DE5-D4E49237384B}">
      <dsp:nvSpPr>
        <dsp:cNvPr id="0" name=""/>
        <dsp:cNvSpPr/>
      </dsp:nvSpPr>
      <dsp:spPr>
        <a:xfrm>
          <a:off x="0" y="2492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2C266A-622F-A249-87D8-4A3402E13FB5}">
      <dsp:nvSpPr>
        <dsp:cNvPr id="0" name=""/>
        <dsp:cNvSpPr/>
      </dsp:nvSpPr>
      <dsp:spPr>
        <a:xfrm>
          <a:off x="0" y="2492"/>
          <a:ext cx="6492875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Definition of MTS</a:t>
          </a:r>
        </a:p>
      </dsp:txBody>
      <dsp:txXfrm>
        <a:off x="0" y="2492"/>
        <a:ext cx="6492875" cy="850069"/>
      </dsp:txXfrm>
    </dsp:sp>
    <dsp:sp modelId="{72F34101-1624-274E-936E-8C070F3E033C}">
      <dsp:nvSpPr>
        <dsp:cNvPr id="0" name=""/>
        <dsp:cNvSpPr/>
      </dsp:nvSpPr>
      <dsp:spPr>
        <a:xfrm>
          <a:off x="0" y="852561"/>
          <a:ext cx="6492875" cy="0"/>
        </a:xfrm>
        <a:prstGeom prst="line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B35B3A-6D22-3A40-BEC1-8A0F47D70889}">
      <dsp:nvSpPr>
        <dsp:cNvPr id="0" name=""/>
        <dsp:cNvSpPr/>
      </dsp:nvSpPr>
      <dsp:spPr>
        <a:xfrm>
          <a:off x="0" y="852561"/>
          <a:ext cx="6492875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Paging as MTS</a:t>
          </a:r>
        </a:p>
      </dsp:txBody>
      <dsp:txXfrm>
        <a:off x="0" y="852561"/>
        <a:ext cx="6492875" cy="850069"/>
      </dsp:txXfrm>
    </dsp:sp>
    <dsp:sp modelId="{EFE65FD8-9B31-814D-9EDC-62F828D45CF2}">
      <dsp:nvSpPr>
        <dsp:cNvPr id="0" name=""/>
        <dsp:cNvSpPr/>
      </dsp:nvSpPr>
      <dsp:spPr>
        <a:xfrm>
          <a:off x="0" y="1702630"/>
          <a:ext cx="6492875" cy="0"/>
        </a:xfrm>
        <a:prstGeom prst="line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E8F87F-E5C6-1E4E-A94D-AC7572849A63}">
      <dsp:nvSpPr>
        <dsp:cNvPr id="0" name=""/>
        <dsp:cNvSpPr/>
      </dsp:nvSpPr>
      <dsp:spPr>
        <a:xfrm>
          <a:off x="0" y="1702630"/>
          <a:ext cx="6492875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Continuous Time Algorithms</a:t>
          </a:r>
        </a:p>
      </dsp:txBody>
      <dsp:txXfrm>
        <a:off x="0" y="1702630"/>
        <a:ext cx="6492875" cy="850069"/>
      </dsp:txXfrm>
    </dsp:sp>
    <dsp:sp modelId="{DA3EBC1A-8BE6-0C4E-B12A-E991A8EF422B}">
      <dsp:nvSpPr>
        <dsp:cNvPr id="0" name=""/>
        <dsp:cNvSpPr/>
      </dsp:nvSpPr>
      <dsp:spPr>
        <a:xfrm>
          <a:off x="0" y="2552699"/>
          <a:ext cx="6492875" cy="0"/>
        </a:xfrm>
        <a:prstGeom prst="line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0AF997-94B0-9042-A21B-4BFE81C2087F}">
      <dsp:nvSpPr>
        <dsp:cNvPr id="0" name=""/>
        <dsp:cNvSpPr/>
      </dsp:nvSpPr>
      <dsp:spPr>
        <a:xfrm>
          <a:off x="0" y="2552699"/>
          <a:ext cx="6492875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Traversal algorithms and their competitive bounds</a:t>
          </a:r>
        </a:p>
      </dsp:txBody>
      <dsp:txXfrm>
        <a:off x="0" y="2552699"/>
        <a:ext cx="6492875" cy="850069"/>
      </dsp:txXfrm>
    </dsp:sp>
    <dsp:sp modelId="{520A8EA6-0B2B-D544-9115-D4F3E4FEC579}">
      <dsp:nvSpPr>
        <dsp:cNvPr id="0" name=""/>
        <dsp:cNvSpPr/>
      </dsp:nvSpPr>
      <dsp:spPr>
        <a:xfrm>
          <a:off x="0" y="3402769"/>
          <a:ext cx="6492875" cy="0"/>
        </a:xfrm>
        <a:prstGeom prst="line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DE0565-A11F-7A4F-BD62-2D79063119B9}">
      <dsp:nvSpPr>
        <dsp:cNvPr id="0" name=""/>
        <dsp:cNvSpPr/>
      </dsp:nvSpPr>
      <dsp:spPr>
        <a:xfrm>
          <a:off x="0" y="3402769"/>
          <a:ext cx="6492875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Lower bound for deterministic MTS Algorithms </a:t>
          </a:r>
        </a:p>
      </dsp:txBody>
      <dsp:txXfrm>
        <a:off x="0" y="3402769"/>
        <a:ext cx="6492875" cy="850069"/>
      </dsp:txXfrm>
    </dsp:sp>
    <dsp:sp modelId="{271F92AB-B115-BC4E-8E74-E3551E40A94A}">
      <dsp:nvSpPr>
        <dsp:cNvPr id="0" name=""/>
        <dsp:cNvSpPr/>
      </dsp:nvSpPr>
      <dsp:spPr>
        <a:xfrm>
          <a:off x="0" y="4252838"/>
          <a:ext cx="649287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58D7A5-0079-F346-BCF8-31776D7188CD}">
      <dsp:nvSpPr>
        <dsp:cNvPr id="0" name=""/>
        <dsp:cNvSpPr/>
      </dsp:nvSpPr>
      <dsp:spPr>
        <a:xfrm>
          <a:off x="0" y="4252838"/>
          <a:ext cx="6492875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Randomized MTS Algorithms </a:t>
          </a:r>
        </a:p>
      </dsp:txBody>
      <dsp:txXfrm>
        <a:off x="0" y="4252838"/>
        <a:ext cx="6492875" cy="85006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41BBFE-BF6C-3B43-9165-27D7CD17C140}">
      <dsp:nvSpPr>
        <dsp:cNvPr id="0" name=""/>
        <dsp:cNvSpPr/>
      </dsp:nvSpPr>
      <dsp:spPr>
        <a:xfrm>
          <a:off x="3843275" y="30801"/>
          <a:ext cx="1017850" cy="1017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𝑠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𝐶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</m:oMath>
            </m:oMathPara>
          </a14:m>
          <a:endParaRPr lang="en-US" sz="2800" kern="1200"/>
        </a:p>
      </dsp:txBody>
      <dsp:txXfrm>
        <a:off x="3843275" y="30801"/>
        <a:ext cx="1017850" cy="1017850"/>
      </dsp:txXfrm>
    </dsp:sp>
    <dsp:sp modelId="{4ECA59AA-CDF4-CF4A-8C1E-B212D9C232EA}">
      <dsp:nvSpPr>
        <dsp:cNvPr id="0" name=""/>
        <dsp:cNvSpPr/>
      </dsp:nvSpPr>
      <dsp:spPr>
        <a:xfrm>
          <a:off x="1448237" y="1273"/>
          <a:ext cx="3817076" cy="3817076"/>
        </a:xfrm>
        <a:prstGeom prst="circularArrow">
          <a:avLst>
            <a:gd name="adj1" fmla="val 5200"/>
            <a:gd name="adj2" fmla="val 335888"/>
            <a:gd name="adj3" fmla="val 21293345"/>
            <a:gd name="adj4" fmla="val 19766149"/>
            <a:gd name="adj5" fmla="val 6066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7BB0A1-1AA8-904E-9CCF-E9244BDC7974}">
      <dsp:nvSpPr>
        <dsp:cNvPr id="0" name=""/>
        <dsp:cNvSpPr/>
      </dsp:nvSpPr>
      <dsp:spPr>
        <a:xfrm>
          <a:off x="4458481" y="1924212"/>
          <a:ext cx="1017850" cy="1017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𝑠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𝐶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</m:oMath>
            </m:oMathPara>
          </a14:m>
          <a:endParaRPr lang="en-US" sz="2800" kern="1200"/>
        </a:p>
      </dsp:txBody>
      <dsp:txXfrm>
        <a:off x="4458481" y="1924212"/>
        <a:ext cx="1017850" cy="1017850"/>
      </dsp:txXfrm>
    </dsp:sp>
    <dsp:sp modelId="{8B4450F9-B500-FB4F-A0C0-B66F277063F7}">
      <dsp:nvSpPr>
        <dsp:cNvPr id="0" name=""/>
        <dsp:cNvSpPr/>
      </dsp:nvSpPr>
      <dsp:spPr>
        <a:xfrm>
          <a:off x="1448237" y="1273"/>
          <a:ext cx="3817076" cy="3817076"/>
        </a:xfrm>
        <a:prstGeom prst="circularArrow">
          <a:avLst>
            <a:gd name="adj1" fmla="val 5200"/>
            <a:gd name="adj2" fmla="val 335888"/>
            <a:gd name="adj3" fmla="val 4014804"/>
            <a:gd name="adj4" fmla="val 2253335"/>
            <a:gd name="adj5" fmla="val 6066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C24E99-EDF5-8B4A-8CBE-27FB67360529}">
      <dsp:nvSpPr>
        <dsp:cNvPr id="0" name=""/>
        <dsp:cNvSpPr/>
      </dsp:nvSpPr>
      <dsp:spPr>
        <a:xfrm>
          <a:off x="2847850" y="3094403"/>
          <a:ext cx="1017850" cy="1017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𝑠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3</m:t>
                    </m:r>
                  </m:sub>
                </m:sSub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𝐶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3</m:t>
                    </m:r>
                  </m:sub>
                </m:sSub>
              </m:oMath>
            </m:oMathPara>
          </a14:m>
          <a:endParaRPr lang="en-US" sz="2800" kern="1200"/>
        </a:p>
      </dsp:txBody>
      <dsp:txXfrm>
        <a:off x="2847850" y="3094403"/>
        <a:ext cx="1017850" cy="1017850"/>
      </dsp:txXfrm>
    </dsp:sp>
    <dsp:sp modelId="{0A8791FA-A128-594F-8F5B-0D3C39E3FEEF}">
      <dsp:nvSpPr>
        <dsp:cNvPr id="0" name=""/>
        <dsp:cNvSpPr/>
      </dsp:nvSpPr>
      <dsp:spPr>
        <a:xfrm>
          <a:off x="1448237" y="1273"/>
          <a:ext cx="3817076" cy="3817076"/>
        </a:xfrm>
        <a:prstGeom prst="circularArrow">
          <a:avLst>
            <a:gd name="adj1" fmla="val 5200"/>
            <a:gd name="adj2" fmla="val 335888"/>
            <a:gd name="adj3" fmla="val 8210777"/>
            <a:gd name="adj4" fmla="val 6449308"/>
            <a:gd name="adj5" fmla="val 6066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E30FA6-4718-E144-BC67-73982148DAAF}">
      <dsp:nvSpPr>
        <dsp:cNvPr id="0" name=""/>
        <dsp:cNvSpPr/>
      </dsp:nvSpPr>
      <dsp:spPr>
        <a:xfrm>
          <a:off x="1237219" y="1924212"/>
          <a:ext cx="1017850" cy="1017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𝑠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4</m:t>
                    </m:r>
                  </m:sub>
                </m:sSub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𝐶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4</m:t>
                    </m:r>
                  </m:sub>
                </m:sSub>
              </m:oMath>
            </m:oMathPara>
          </a14:m>
          <a:endParaRPr lang="en-US" sz="2800" kern="1200"/>
        </a:p>
      </dsp:txBody>
      <dsp:txXfrm>
        <a:off x="1237219" y="1924212"/>
        <a:ext cx="1017850" cy="1017850"/>
      </dsp:txXfrm>
    </dsp:sp>
    <dsp:sp modelId="{BA01A9EF-1FC1-C347-8DCD-AA0DA68DD5B5}">
      <dsp:nvSpPr>
        <dsp:cNvPr id="0" name=""/>
        <dsp:cNvSpPr/>
      </dsp:nvSpPr>
      <dsp:spPr>
        <a:xfrm>
          <a:off x="1448237" y="1273"/>
          <a:ext cx="3817076" cy="3817076"/>
        </a:xfrm>
        <a:prstGeom prst="circularArrow">
          <a:avLst>
            <a:gd name="adj1" fmla="val 5200"/>
            <a:gd name="adj2" fmla="val 335888"/>
            <a:gd name="adj3" fmla="val 12297963"/>
            <a:gd name="adj4" fmla="val 10770768"/>
            <a:gd name="adj5" fmla="val 6066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1A3A34-5A36-B44A-9C67-1E1EFA432195}">
      <dsp:nvSpPr>
        <dsp:cNvPr id="0" name=""/>
        <dsp:cNvSpPr/>
      </dsp:nvSpPr>
      <dsp:spPr>
        <a:xfrm>
          <a:off x="1852426" y="30801"/>
          <a:ext cx="1017850" cy="1017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𝑠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0</m:t>
                    </m:r>
                  </m:sub>
                </m:sSub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𝐶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0</m:t>
                    </m:r>
                  </m:sub>
                </m:sSub>
              </m:oMath>
            </m:oMathPara>
          </a14:m>
          <a:endParaRPr lang="en-US" sz="2800" kern="1200" dirty="0"/>
        </a:p>
      </dsp:txBody>
      <dsp:txXfrm>
        <a:off x="1852426" y="30801"/>
        <a:ext cx="1017850" cy="1017850"/>
      </dsp:txXfrm>
    </dsp:sp>
    <dsp:sp modelId="{F130E025-F71D-3D41-A989-930C3339070A}">
      <dsp:nvSpPr>
        <dsp:cNvPr id="0" name=""/>
        <dsp:cNvSpPr/>
      </dsp:nvSpPr>
      <dsp:spPr>
        <a:xfrm>
          <a:off x="1448237" y="1273"/>
          <a:ext cx="3817076" cy="3817076"/>
        </a:xfrm>
        <a:prstGeom prst="circularArrow">
          <a:avLst>
            <a:gd name="adj1" fmla="val 5200"/>
            <a:gd name="adj2" fmla="val 335888"/>
            <a:gd name="adj3" fmla="val 16865793"/>
            <a:gd name="adj4" fmla="val 15198319"/>
            <a:gd name="adj5" fmla="val 6066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41BBFE-BF6C-3B43-9165-27D7CD17C140}">
      <dsp:nvSpPr>
        <dsp:cNvPr id="0" name=""/>
        <dsp:cNvSpPr/>
      </dsp:nvSpPr>
      <dsp:spPr>
        <a:xfrm>
          <a:off x="3843275" y="30801"/>
          <a:ext cx="1017850" cy="1017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𝑠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𝐶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</m:oMath>
            </m:oMathPara>
          </a14:m>
          <a:endParaRPr lang="en-US" sz="2800" kern="1200"/>
        </a:p>
      </dsp:txBody>
      <dsp:txXfrm>
        <a:off x="3843275" y="30801"/>
        <a:ext cx="1017850" cy="1017850"/>
      </dsp:txXfrm>
    </dsp:sp>
    <dsp:sp modelId="{4ECA59AA-CDF4-CF4A-8C1E-B212D9C232EA}">
      <dsp:nvSpPr>
        <dsp:cNvPr id="0" name=""/>
        <dsp:cNvSpPr/>
      </dsp:nvSpPr>
      <dsp:spPr>
        <a:xfrm>
          <a:off x="1448237" y="1273"/>
          <a:ext cx="3817076" cy="3817076"/>
        </a:xfrm>
        <a:prstGeom prst="circularArrow">
          <a:avLst>
            <a:gd name="adj1" fmla="val 5200"/>
            <a:gd name="adj2" fmla="val 335888"/>
            <a:gd name="adj3" fmla="val 21293345"/>
            <a:gd name="adj4" fmla="val 19766149"/>
            <a:gd name="adj5" fmla="val 6066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7BB0A1-1AA8-904E-9CCF-E9244BDC7974}">
      <dsp:nvSpPr>
        <dsp:cNvPr id="0" name=""/>
        <dsp:cNvSpPr/>
      </dsp:nvSpPr>
      <dsp:spPr>
        <a:xfrm>
          <a:off x="4458481" y="1924212"/>
          <a:ext cx="1017850" cy="1017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𝑠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𝐶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</m:oMath>
            </m:oMathPara>
          </a14:m>
          <a:endParaRPr lang="en-US" sz="2800" kern="1200"/>
        </a:p>
      </dsp:txBody>
      <dsp:txXfrm>
        <a:off x="4458481" y="1924212"/>
        <a:ext cx="1017850" cy="1017850"/>
      </dsp:txXfrm>
    </dsp:sp>
    <dsp:sp modelId="{8B4450F9-B500-FB4F-A0C0-B66F277063F7}">
      <dsp:nvSpPr>
        <dsp:cNvPr id="0" name=""/>
        <dsp:cNvSpPr/>
      </dsp:nvSpPr>
      <dsp:spPr>
        <a:xfrm>
          <a:off x="1448237" y="1273"/>
          <a:ext cx="3817076" cy="3817076"/>
        </a:xfrm>
        <a:prstGeom prst="circularArrow">
          <a:avLst>
            <a:gd name="adj1" fmla="val 5200"/>
            <a:gd name="adj2" fmla="val 335888"/>
            <a:gd name="adj3" fmla="val 4014804"/>
            <a:gd name="adj4" fmla="val 2253335"/>
            <a:gd name="adj5" fmla="val 6066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C24E99-EDF5-8B4A-8CBE-27FB67360529}">
      <dsp:nvSpPr>
        <dsp:cNvPr id="0" name=""/>
        <dsp:cNvSpPr/>
      </dsp:nvSpPr>
      <dsp:spPr>
        <a:xfrm>
          <a:off x="2847850" y="3094403"/>
          <a:ext cx="1017850" cy="1017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𝑠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3</m:t>
                    </m:r>
                  </m:sub>
                </m:sSub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𝐶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3</m:t>
                    </m:r>
                  </m:sub>
                </m:sSub>
              </m:oMath>
            </m:oMathPara>
          </a14:m>
          <a:endParaRPr lang="en-US" sz="2800" kern="1200"/>
        </a:p>
      </dsp:txBody>
      <dsp:txXfrm>
        <a:off x="2847850" y="3094403"/>
        <a:ext cx="1017850" cy="1017850"/>
      </dsp:txXfrm>
    </dsp:sp>
    <dsp:sp modelId="{0A8791FA-A128-594F-8F5B-0D3C39E3FEEF}">
      <dsp:nvSpPr>
        <dsp:cNvPr id="0" name=""/>
        <dsp:cNvSpPr/>
      </dsp:nvSpPr>
      <dsp:spPr>
        <a:xfrm>
          <a:off x="1448237" y="1273"/>
          <a:ext cx="3817076" cy="3817076"/>
        </a:xfrm>
        <a:prstGeom prst="circularArrow">
          <a:avLst>
            <a:gd name="adj1" fmla="val 5200"/>
            <a:gd name="adj2" fmla="val 335888"/>
            <a:gd name="adj3" fmla="val 8210777"/>
            <a:gd name="adj4" fmla="val 6449308"/>
            <a:gd name="adj5" fmla="val 6066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E30FA6-4718-E144-BC67-73982148DAAF}">
      <dsp:nvSpPr>
        <dsp:cNvPr id="0" name=""/>
        <dsp:cNvSpPr/>
      </dsp:nvSpPr>
      <dsp:spPr>
        <a:xfrm>
          <a:off x="1237219" y="1924212"/>
          <a:ext cx="1017850" cy="1017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𝑠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4</m:t>
                    </m:r>
                  </m:sub>
                </m:sSub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𝐶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4</m:t>
                    </m:r>
                  </m:sub>
                </m:sSub>
              </m:oMath>
            </m:oMathPara>
          </a14:m>
          <a:endParaRPr lang="en-US" sz="2800" kern="1200"/>
        </a:p>
      </dsp:txBody>
      <dsp:txXfrm>
        <a:off x="1237219" y="1924212"/>
        <a:ext cx="1017850" cy="1017850"/>
      </dsp:txXfrm>
    </dsp:sp>
    <dsp:sp modelId="{BA01A9EF-1FC1-C347-8DCD-AA0DA68DD5B5}">
      <dsp:nvSpPr>
        <dsp:cNvPr id="0" name=""/>
        <dsp:cNvSpPr/>
      </dsp:nvSpPr>
      <dsp:spPr>
        <a:xfrm>
          <a:off x="1448237" y="1273"/>
          <a:ext cx="3817076" cy="3817076"/>
        </a:xfrm>
        <a:prstGeom prst="circularArrow">
          <a:avLst>
            <a:gd name="adj1" fmla="val 5200"/>
            <a:gd name="adj2" fmla="val 335888"/>
            <a:gd name="adj3" fmla="val 12297963"/>
            <a:gd name="adj4" fmla="val 10770768"/>
            <a:gd name="adj5" fmla="val 6066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1A3A34-5A36-B44A-9C67-1E1EFA432195}">
      <dsp:nvSpPr>
        <dsp:cNvPr id="0" name=""/>
        <dsp:cNvSpPr/>
      </dsp:nvSpPr>
      <dsp:spPr>
        <a:xfrm>
          <a:off x="1852426" y="30801"/>
          <a:ext cx="1017850" cy="1017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𝑠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0</m:t>
                    </m:r>
                  </m:sub>
                </m:sSub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𝐶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0</m:t>
                    </m:r>
                  </m:sub>
                </m:sSub>
              </m:oMath>
            </m:oMathPara>
          </a14:m>
          <a:endParaRPr lang="en-US" sz="2800" kern="1200" dirty="0"/>
        </a:p>
      </dsp:txBody>
      <dsp:txXfrm>
        <a:off x="1852426" y="30801"/>
        <a:ext cx="1017850" cy="1017850"/>
      </dsp:txXfrm>
    </dsp:sp>
    <dsp:sp modelId="{F130E025-F71D-3D41-A989-930C3339070A}">
      <dsp:nvSpPr>
        <dsp:cNvPr id="0" name=""/>
        <dsp:cNvSpPr/>
      </dsp:nvSpPr>
      <dsp:spPr>
        <a:xfrm>
          <a:off x="1448237" y="1273"/>
          <a:ext cx="3817076" cy="3817076"/>
        </a:xfrm>
        <a:prstGeom prst="circularArrow">
          <a:avLst>
            <a:gd name="adj1" fmla="val 5200"/>
            <a:gd name="adj2" fmla="val 335888"/>
            <a:gd name="adj3" fmla="val 16865793"/>
            <a:gd name="adj4" fmla="val 15198319"/>
            <a:gd name="adj5" fmla="val 6066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41BBFE-BF6C-3B43-9165-27D7CD17C140}">
      <dsp:nvSpPr>
        <dsp:cNvPr id="0" name=""/>
        <dsp:cNvSpPr/>
      </dsp:nvSpPr>
      <dsp:spPr>
        <a:xfrm>
          <a:off x="3843275" y="30801"/>
          <a:ext cx="1017850" cy="1017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𝑠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𝐶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</m:oMath>
            </m:oMathPara>
          </a14:m>
          <a:endParaRPr lang="en-US" sz="2800" kern="1200"/>
        </a:p>
      </dsp:txBody>
      <dsp:txXfrm>
        <a:off x="3843275" y="30801"/>
        <a:ext cx="1017850" cy="1017850"/>
      </dsp:txXfrm>
    </dsp:sp>
    <dsp:sp modelId="{4ECA59AA-CDF4-CF4A-8C1E-B212D9C232EA}">
      <dsp:nvSpPr>
        <dsp:cNvPr id="0" name=""/>
        <dsp:cNvSpPr/>
      </dsp:nvSpPr>
      <dsp:spPr>
        <a:xfrm>
          <a:off x="1448237" y="1273"/>
          <a:ext cx="3817076" cy="3817076"/>
        </a:xfrm>
        <a:prstGeom prst="circularArrow">
          <a:avLst>
            <a:gd name="adj1" fmla="val 5200"/>
            <a:gd name="adj2" fmla="val 335888"/>
            <a:gd name="adj3" fmla="val 21293345"/>
            <a:gd name="adj4" fmla="val 19766149"/>
            <a:gd name="adj5" fmla="val 6066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7BB0A1-1AA8-904E-9CCF-E9244BDC7974}">
      <dsp:nvSpPr>
        <dsp:cNvPr id="0" name=""/>
        <dsp:cNvSpPr/>
      </dsp:nvSpPr>
      <dsp:spPr>
        <a:xfrm>
          <a:off x="4458481" y="1924212"/>
          <a:ext cx="1017850" cy="1017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𝑠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𝐶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</m:oMath>
            </m:oMathPara>
          </a14:m>
          <a:endParaRPr lang="en-US" sz="2800" kern="1200"/>
        </a:p>
      </dsp:txBody>
      <dsp:txXfrm>
        <a:off x="4458481" y="1924212"/>
        <a:ext cx="1017850" cy="1017850"/>
      </dsp:txXfrm>
    </dsp:sp>
    <dsp:sp modelId="{8B4450F9-B500-FB4F-A0C0-B66F277063F7}">
      <dsp:nvSpPr>
        <dsp:cNvPr id="0" name=""/>
        <dsp:cNvSpPr/>
      </dsp:nvSpPr>
      <dsp:spPr>
        <a:xfrm>
          <a:off x="1448237" y="1273"/>
          <a:ext cx="3817076" cy="3817076"/>
        </a:xfrm>
        <a:prstGeom prst="circularArrow">
          <a:avLst>
            <a:gd name="adj1" fmla="val 5200"/>
            <a:gd name="adj2" fmla="val 335888"/>
            <a:gd name="adj3" fmla="val 4014804"/>
            <a:gd name="adj4" fmla="val 2253335"/>
            <a:gd name="adj5" fmla="val 6066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C24E99-EDF5-8B4A-8CBE-27FB67360529}">
      <dsp:nvSpPr>
        <dsp:cNvPr id="0" name=""/>
        <dsp:cNvSpPr/>
      </dsp:nvSpPr>
      <dsp:spPr>
        <a:xfrm>
          <a:off x="2847850" y="3094403"/>
          <a:ext cx="1017850" cy="1017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𝑠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3</m:t>
                    </m:r>
                  </m:sub>
                </m:sSub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𝐶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3</m:t>
                    </m:r>
                  </m:sub>
                </m:sSub>
              </m:oMath>
            </m:oMathPara>
          </a14:m>
          <a:endParaRPr lang="en-US" sz="2800" kern="1200"/>
        </a:p>
      </dsp:txBody>
      <dsp:txXfrm>
        <a:off x="2847850" y="3094403"/>
        <a:ext cx="1017850" cy="1017850"/>
      </dsp:txXfrm>
    </dsp:sp>
    <dsp:sp modelId="{0A8791FA-A128-594F-8F5B-0D3C39E3FEEF}">
      <dsp:nvSpPr>
        <dsp:cNvPr id="0" name=""/>
        <dsp:cNvSpPr/>
      </dsp:nvSpPr>
      <dsp:spPr>
        <a:xfrm>
          <a:off x="1448237" y="1273"/>
          <a:ext cx="3817076" cy="3817076"/>
        </a:xfrm>
        <a:prstGeom prst="circularArrow">
          <a:avLst>
            <a:gd name="adj1" fmla="val 5200"/>
            <a:gd name="adj2" fmla="val 335888"/>
            <a:gd name="adj3" fmla="val 8210777"/>
            <a:gd name="adj4" fmla="val 6449308"/>
            <a:gd name="adj5" fmla="val 6066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E30FA6-4718-E144-BC67-73982148DAAF}">
      <dsp:nvSpPr>
        <dsp:cNvPr id="0" name=""/>
        <dsp:cNvSpPr/>
      </dsp:nvSpPr>
      <dsp:spPr>
        <a:xfrm>
          <a:off x="1237219" y="1924212"/>
          <a:ext cx="1017850" cy="1017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𝑠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4</m:t>
                    </m:r>
                  </m:sub>
                </m:sSub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𝐶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4</m:t>
                    </m:r>
                  </m:sub>
                </m:sSub>
              </m:oMath>
            </m:oMathPara>
          </a14:m>
          <a:endParaRPr lang="en-US" sz="2800" kern="1200"/>
        </a:p>
      </dsp:txBody>
      <dsp:txXfrm>
        <a:off x="1237219" y="1924212"/>
        <a:ext cx="1017850" cy="1017850"/>
      </dsp:txXfrm>
    </dsp:sp>
    <dsp:sp modelId="{BA01A9EF-1FC1-C347-8DCD-AA0DA68DD5B5}">
      <dsp:nvSpPr>
        <dsp:cNvPr id="0" name=""/>
        <dsp:cNvSpPr/>
      </dsp:nvSpPr>
      <dsp:spPr>
        <a:xfrm>
          <a:off x="1448237" y="1273"/>
          <a:ext cx="3817076" cy="3817076"/>
        </a:xfrm>
        <a:prstGeom prst="circularArrow">
          <a:avLst>
            <a:gd name="adj1" fmla="val 5200"/>
            <a:gd name="adj2" fmla="val 335888"/>
            <a:gd name="adj3" fmla="val 12297963"/>
            <a:gd name="adj4" fmla="val 10770768"/>
            <a:gd name="adj5" fmla="val 6066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1A3A34-5A36-B44A-9C67-1E1EFA432195}">
      <dsp:nvSpPr>
        <dsp:cNvPr id="0" name=""/>
        <dsp:cNvSpPr/>
      </dsp:nvSpPr>
      <dsp:spPr>
        <a:xfrm>
          <a:off x="1852426" y="30801"/>
          <a:ext cx="1017850" cy="1017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𝑠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0</m:t>
                    </m:r>
                  </m:sub>
                </m:sSub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𝐶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0</m:t>
                    </m:r>
                  </m:sub>
                </m:sSub>
              </m:oMath>
            </m:oMathPara>
          </a14:m>
          <a:endParaRPr lang="en-US" sz="2800" kern="1200" dirty="0"/>
        </a:p>
      </dsp:txBody>
      <dsp:txXfrm>
        <a:off x="1852426" y="30801"/>
        <a:ext cx="1017850" cy="1017850"/>
      </dsp:txXfrm>
    </dsp:sp>
    <dsp:sp modelId="{F130E025-F71D-3D41-A989-930C3339070A}">
      <dsp:nvSpPr>
        <dsp:cNvPr id="0" name=""/>
        <dsp:cNvSpPr/>
      </dsp:nvSpPr>
      <dsp:spPr>
        <a:xfrm>
          <a:off x="1448237" y="1273"/>
          <a:ext cx="3817076" cy="3817076"/>
        </a:xfrm>
        <a:prstGeom prst="circularArrow">
          <a:avLst>
            <a:gd name="adj1" fmla="val 5200"/>
            <a:gd name="adj2" fmla="val 335888"/>
            <a:gd name="adj3" fmla="val 16865793"/>
            <a:gd name="adj4" fmla="val 15198319"/>
            <a:gd name="adj5" fmla="val 6066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41BBFE-BF6C-3B43-9165-27D7CD17C140}">
      <dsp:nvSpPr>
        <dsp:cNvPr id="0" name=""/>
        <dsp:cNvSpPr/>
      </dsp:nvSpPr>
      <dsp:spPr>
        <a:xfrm>
          <a:off x="3843275" y="30801"/>
          <a:ext cx="1017850" cy="1017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𝑠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𝐶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</m:oMath>
            </m:oMathPara>
          </a14:m>
          <a:endParaRPr lang="en-US" sz="2800" kern="1200"/>
        </a:p>
      </dsp:txBody>
      <dsp:txXfrm>
        <a:off x="3843275" y="30801"/>
        <a:ext cx="1017850" cy="1017850"/>
      </dsp:txXfrm>
    </dsp:sp>
    <dsp:sp modelId="{4ECA59AA-CDF4-CF4A-8C1E-B212D9C232EA}">
      <dsp:nvSpPr>
        <dsp:cNvPr id="0" name=""/>
        <dsp:cNvSpPr/>
      </dsp:nvSpPr>
      <dsp:spPr>
        <a:xfrm>
          <a:off x="1448237" y="1273"/>
          <a:ext cx="3817076" cy="3817076"/>
        </a:xfrm>
        <a:prstGeom prst="circularArrow">
          <a:avLst>
            <a:gd name="adj1" fmla="val 5200"/>
            <a:gd name="adj2" fmla="val 335888"/>
            <a:gd name="adj3" fmla="val 21293345"/>
            <a:gd name="adj4" fmla="val 19766149"/>
            <a:gd name="adj5" fmla="val 6066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7BB0A1-1AA8-904E-9CCF-E9244BDC7974}">
      <dsp:nvSpPr>
        <dsp:cNvPr id="0" name=""/>
        <dsp:cNvSpPr/>
      </dsp:nvSpPr>
      <dsp:spPr>
        <a:xfrm>
          <a:off x="4458481" y="1924212"/>
          <a:ext cx="1017850" cy="1017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𝑠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𝐶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</m:oMath>
            </m:oMathPara>
          </a14:m>
          <a:endParaRPr lang="en-US" sz="2800" kern="1200"/>
        </a:p>
      </dsp:txBody>
      <dsp:txXfrm>
        <a:off x="4458481" y="1924212"/>
        <a:ext cx="1017850" cy="1017850"/>
      </dsp:txXfrm>
    </dsp:sp>
    <dsp:sp modelId="{8B4450F9-B500-FB4F-A0C0-B66F277063F7}">
      <dsp:nvSpPr>
        <dsp:cNvPr id="0" name=""/>
        <dsp:cNvSpPr/>
      </dsp:nvSpPr>
      <dsp:spPr>
        <a:xfrm>
          <a:off x="1448237" y="1273"/>
          <a:ext cx="3817076" cy="3817076"/>
        </a:xfrm>
        <a:prstGeom prst="circularArrow">
          <a:avLst>
            <a:gd name="adj1" fmla="val 5200"/>
            <a:gd name="adj2" fmla="val 335888"/>
            <a:gd name="adj3" fmla="val 4014804"/>
            <a:gd name="adj4" fmla="val 2253335"/>
            <a:gd name="adj5" fmla="val 6066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C24E99-EDF5-8B4A-8CBE-27FB67360529}">
      <dsp:nvSpPr>
        <dsp:cNvPr id="0" name=""/>
        <dsp:cNvSpPr/>
      </dsp:nvSpPr>
      <dsp:spPr>
        <a:xfrm>
          <a:off x="2847850" y="3094403"/>
          <a:ext cx="1017850" cy="1017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𝑠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3</m:t>
                    </m:r>
                  </m:sub>
                </m:sSub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𝐶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3</m:t>
                    </m:r>
                  </m:sub>
                </m:sSub>
              </m:oMath>
            </m:oMathPara>
          </a14:m>
          <a:endParaRPr lang="en-US" sz="2800" kern="1200"/>
        </a:p>
      </dsp:txBody>
      <dsp:txXfrm>
        <a:off x="2847850" y="3094403"/>
        <a:ext cx="1017850" cy="1017850"/>
      </dsp:txXfrm>
    </dsp:sp>
    <dsp:sp modelId="{0A8791FA-A128-594F-8F5B-0D3C39E3FEEF}">
      <dsp:nvSpPr>
        <dsp:cNvPr id="0" name=""/>
        <dsp:cNvSpPr/>
      </dsp:nvSpPr>
      <dsp:spPr>
        <a:xfrm>
          <a:off x="1448237" y="1273"/>
          <a:ext cx="3817076" cy="3817076"/>
        </a:xfrm>
        <a:prstGeom prst="circularArrow">
          <a:avLst>
            <a:gd name="adj1" fmla="val 5200"/>
            <a:gd name="adj2" fmla="val 335888"/>
            <a:gd name="adj3" fmla="val 8210777"/>
            <a:gd name="adj4" fmla="val 6449308"/>
            <a:gd name="adj5" fmla="val 6066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E30FA6-4718-E144-BC67-73982148DAAF}">
      <dsp:nvSpPr>
        <dsp:cNvPr id="0" name=""/>
        <dsp:cNvSpPr/>
      </dsp:nvSpPr>
      <dsp:spPr>
        <a:xfrm>
          <a:off x="1237219" y="1924212"/>
          <a:ext cx="1017850" cy="1017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𝑠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4</m:t>
                    </m:r>
                  </m:sub>
                </m:sSub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𝐶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4</m:t>
                    </m:r>
                  </m:sub>
                </m:sSub>
              </m:oMath>
            </m:oMathPara>
          </a14:m>
          <a:endParaRPr lang="en-US" sz="2800" kern="1200"/>
        </a:p>
      </dsp:txBody>
      <dsp:txXfrm>
        <a:off x="1237219" y="1924212"/>
        <a:ext cx="1017850" cy="1017850"/>
      </dsp:txXfrm>
    </dsp:sp>
    <dsp:sp modelId="{BA01A9EF-1FC1-C347-8DCD-AA0DA68DD5B5}">
      <dsp:nvSpPr>
        <dsp:cNvPr id="0" name=""/>
        <dsp:cNvSpPr/>
      </dsp:nvSpPr>
      <dsp:spPr>
        <a:xfrm>
          <a:off x="1448237" y="1273"/>
          <a:ext cx="3817076" cy="3817076"/>
        </a:xfrm>
        <a:prstGeom prst="circularArrow">
          <a:avLst>
            <a:gd name="adj1" fmla="val 5200"/>
            <a:gd name="adj2" fmla="val 335888"/>
            <a:gd name="adj3" fmla="val 12297963"/>
            <a:gd name="adj4" fmla="val 10770768"/>
            <a:gd name="adj5" fmla="val 6066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1A3A34-5A36-B44A-9C67-1E1EFA432195}">
      <dsp:nvSpPr>
        <dsp:cNvPr id="0" name=""/>
        <dsp:cNvSpPr/>
      </dsp:nvSpPr>
      <dsp:spPr>
        <a:xfrm>
          <a:off x="1852426" y="30801"/>
          <a:ext cx="1017850" cy="1017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𝑠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0</m:t>
                    </m:r>
                  </m:sub>
                </m:sSub>
                <m:r>
                  <a:rPr lang="en-US" sz="28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𝐶</m:t>
                    </m:r>
                  </m:e>
                  <m:sub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0</m:t>
                    </m:r>
                  </m:sub>
                </m:sSub>
              </m:oMath>
            </m:oMathPara>
          </a14:m>
          <a:endParaRPr lang="en-US" sz="2800" kern="1200" dirty="0"/>
        </a:p>
      </dsp:txBody>
      <dsp:txXfrm>
        <a:off x="1852426" y="30801"/>
        <a:ext cx="1017850" cy="1017850"/>
      </dsp:txXfrm>
    </dsp:sp>
    <dsp:sp modelId="{F130E025-F71D-3D41-A989-930C3339070A}">
      <dsp:nvSpPr>
        <dsp:cNvPr id="0" name=""/>
        <dsp:cNvSpPr/>
      </dsp:nvSpPr>
      <dsp:spPr>
        <a:xfrm>
          <a:off x="1448237" y="1273"/>
          <a:ext cx="3817076" cy="3817076"/>
        </a:xfrm>
        <a:prstGeom prst="circularArrow">
          <a:avLst>
            <a:gd name="adj1" fmla="val 5200"/>
            <a:gd name="adj2" fmla="val 335888"/>
            <a:gd name="adj3" fmla="val 16865793"/>
            <a:gd name="adj4" fmla="val 15198319"/>
            <a:gd name="adj5" fmla="val 6066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B30A9-7081-844F-B843-FD0BB266D552}" type="datetimeFigureOut">
              <a:rPr lang="en-US" smtClean="0"/>
              <a:t>3/17/22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DF408-D6FF-C640-AC77-0ACFA41EB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804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06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Getting an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long,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sequence of tasks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𝝈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𝟐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…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𝒏</m:t>
                        </m:r>
                      </m:sub>
                    </m:sSub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to be processed sequentially (one at the time without knowing what are the following tasks in the sequence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𝜎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)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Getting an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𝑛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long,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sequence of tasks 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𝝈=𝒓_𝟏,𝒓_𝟐…𝒓_𝒏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to be processed sequentially (one at the time without knowing what are the following tasks in the sequence 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𝜎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) 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75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Getting an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long,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sequence of tasks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𝝈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𝟐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…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𝒏</m:t>
                        </m:r>
                      </m:sub>
                    </m:sSub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to be processed sequentially (one at the time without knowing what are the following tasks in the sequence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𝜎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)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Getting an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𝑛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long,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sequence of tasks 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𝝈=𝒓_𝟏,𝒓_𝟐…𝒓_𝒏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to be processed sequentially (one at the time without knowing what are the following tasks in the sequence 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𝜎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) 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04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Getting an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long,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sequence of tasks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𝝈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𝟐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…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𝒏</m:t>
                        </m:r>
                      </m:sub>
                    </m:sSub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to be processed sequentially (one at the time without knowing what are the following tasks in the sequence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𝜎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)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Getting an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𝑛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long,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sequence of tasks 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𝝈=𝒓_𝟏,𝒓_𝟐…𝒓_𝒏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to be processed sequentially (one at the time without knowing what are the following tasks in the sequence 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𝜎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) 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7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Getting an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long,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sequence of tasks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𝝈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𝟐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…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𝒏</m:t>
                        </m:r>
                      </m:sub>
                    </m:sSub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to be processed sequentially (one at the time without knowing what are the following tasks in the sequence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𝜎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)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Getting an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𝑛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long,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sequence of tasks 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𝝈=𝒓_𝟏,𝒓_𝟐…𝒓_𝒏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to be processed sequentially (one at the time without knowing what are the following tasks in the sequence 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𝜎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) 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760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Getting an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long,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sequence of tasks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𝝈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𝟐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…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𝒏</m:t>
                        </m:r>
                      </m:sub>
                    </m:sSub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to be processed sequentially (one at the time without knowing what are the following tasks in the sequence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𝜎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)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Getting an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𝑛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long,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sequence of tasks 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𝝈=𝒓_𝟏,𝒓_𝟐…𝒓_𝒏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to be processed sequentially (one at the time without knowing what are the following tasks in the sequence 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𝜎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) 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588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Getting an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long,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sequence of tasks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𝝈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𝟐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…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𝒏</m:t>
                        </m:r>
                      </m:sub>
                    </m:sSub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to be processed sequentially (one at the time without knowing what are the following tasks in the sequence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𝜎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)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Getting an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𝑛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long,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sequence of tasks 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𝝈=𝒓_𝟏,𝒓_𝟐…𝒓_𝒏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to be processed sequentially (one at the time without knowing what are the following tasks in the sequence 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𝜎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) 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666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Getting an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long,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sequence of tasks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𝝈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𝟐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…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𝒏</m:t>
                        </m:r>
                      </m:sub>
                    </m:sSub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to be processed sequentially (one at the time without knowing what are the following tasks in the sequence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𝜎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)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Getting an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𝑛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long,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sequence of tasks 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𝝈=𝒓_𝟏,𝒓_𝟐…𝒓_𝒏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to be processed sequentially (one at the time without knowing what are the following tasks in the sequence 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𝜎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) 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1028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Getting an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long,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sequence of tasks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𝝈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𝟐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…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𝒏</m:t>
                        </m:r>
                      </m:sub>
                    </m:sSub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to be processed sequentially (one at the time without knowing what are the following tasks in the sequence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𝜎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)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Getting an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𝑛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long,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sequence of tasks 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𝝈=𝒓_𝟏,𝒓_𝟐…𝒓_𝒏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to be processed sequentially (one at the time without knowing what are the following tasks in the sequence 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𝜎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) 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979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2106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03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230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371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להדגיש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7814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להדגיש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1115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להדגיש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629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Getting an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long,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sequence of tasks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𝝈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𝟐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…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𝒏</m:t>
                        </m:r>
                      </m:sub>
                    </m:sSub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to be processed sequentially (one at the time without knowing what are the following tasks in the sequence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𝜎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)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Getting an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𝑛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long,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sequence of tasks 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𝝈=𝒓_𝟏,𝒓_𝟐…𝒓_𝒏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to be processed sequentially (one at the time without knowing what are the following tasks in the sequence 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𝜎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) 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64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Getting an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long,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sequence of tasks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𝝈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𝟐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…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𝒏</m:t>
                        </m:r>
                      </m:sub>
                    </m:sSub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to be processed sequentially (one at the time without knowing what are the following tasks in the sequence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𝜎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)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Getting an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𝑛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long,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sequence of tasks 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𝝈=𝒓_𝟏,𝒓_𝟐…𝒓_𝒏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to be processed sequentially (one at the time without knowing what are the following tasks in the sequence 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𝜎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) 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996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Getting an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long,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sequence of tasks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𝝈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𝟐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…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𝒏</m:t>
                        </m:r>
                      </m:sub>
                    </m:sSub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to be processed sequentially (one at the time without knowing what are the following tasks in the sequence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𝜎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)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Getting an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𝑛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long,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sequence of tasks 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𝝈=𝒓_𝟏,𝒓_𝟐…𝒓_𝒏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to be processed sequentially (one at the time without knowing what are the following tasks in the sequence 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𝜎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) 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5354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Getting an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long,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sequence of tasks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𝝈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𝟐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…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𝒏</m:t>
                        </m:r>
                      </m:sub>
                    </m:sSub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to be processed sequentially (one at the time without knowing what are the following tasks in the sequence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𝜎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)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Getting an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𝑛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long,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sequence of tasks 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𝝈=𝒓_𝟏,𝒓_𝟐…𝒓_𝒏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to be processed sequentially (one at the time without knowing what are the following tasks in the sequence 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𝜎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) 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750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5311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Getting an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long,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sequence of tasks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𝝈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𝟐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…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𝒏</m:t>
                        </m:r>
                      </m:sub>
                    </m:sSub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to be processed sequentially (one at the time without knowing what are the following tasks in the sequence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𝜎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)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Getting an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𝑛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long,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sequence of tasks 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𝝈=𝒓_𝟏,𝒓_𝟐…𝒓_𝒏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to be processed sequentially (one at the time without knowing what are the following tasks in the sequence 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𝜎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) 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08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2341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8760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להוסיף אולי אילוסטרציה של משימות מגיעות, להגיד שזה אומר שהחלפה יכולה אם כן להתבצע בזמן </a:t>
            </a:r>
            <a:r>
              <a:rPr lang="he-IL" dirty="0" err="1"/>
              <a:t>טאסק</a:t>
            </a:r>
            <a:r>
              <a:rPr lang="he-IL" dirty="0"/>
              <a:t> ספציפי או למשל לא להתבצע במהלך כל </a:t>
            </a:r>
            <a:r>
              <a:rPr lang="he-IL" dirty="0" err="1"/>
              <a:t>הטאסק</a:t>
            </a:r>
            <a:r>
              <a:rPr lang="he-IL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302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להוסיף אולי אילוסטרציה של משימות מגיעות, להגיד שזה אומר שהחלפה יכולה אם כן להתבצע בזמן </a:t>
            </a:r>
            <a:r>
              <a:rPr lang="he-IL" dirty="0" err="1"/>
              <a:t>טאסק</a:t>
            </a:r>
            <a:r>
              <a:rPr lang="he-IL" dirty="0"/>
              <a:t> ספציפי או למשל לא להתבצע במהלך כל </a:t>
            </a:r>
            <a:r>
              <a:rPr lang="he-IL" dirty="0" err="1"/>
              <a:t>הטאסק</a:t>
            </a:r>
            <a:r>
              <a:rPr lang="he-IL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772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להוסיף אולי אילוסטרציה של משימות מגיעות, להגיד שזה אומר שהחלפה יכולה אם כן להתבצע בזמן </a:t>
            </a:r>
            <a:r>
              <a:rPr lang="he-IL" dirty="0" err="1"/>
              <a:t>טאסק</a:t>
            </a:r>
            <a:r>
              <a:rPr lang="he-IL" dirty="0"/>
              <a:t> ספציפי או למשל לא להתבצע במהלך כל </a:t>
            </a:r>
            <a:r>
              <a:rPr lang="he-IL" dirty="0" err="1"/>
              <a:t>הטאסק</a:t>
            </a:r>
            <a:r>
              <a:rPr lang="he-IL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456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להוסיף אולי אילוסטרציה של משימות מגיעות, להגיד שזה אומר שהחלפה יכולה אם כן להתבצע בזמן </a:t>
            </a:r>
            <a:r>
              <a:rPr lang="he-IL" dirty="0" err="1"/>
              <a:t>טאסק</a:t>
            </a:r>
            <a:r>
              <a:rPr lang="he-IL" dirty="0"/>
              <a:t> ספציפי או למשל לא להתבצע במהלך כל </a:t>
            </a:r>
            <a:r>
              <a:rPr lang="he-IL" dirty="0" err="1"/>
              <a:t>הטאסק</a:t>
            </a:r>
            <a:r>
              <a:rPr lang="he-IL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872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is also called the traversal of ALG.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299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is also called the traversal of ALG.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1660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is also called the traversal of ALG.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0657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is also called the traversal of ALG.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418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is also called the traversal of ALG.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04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Getting an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long,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sequence of tasks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𝝈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𝟐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…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𝒏</m:t>
                        </m:r>
                      </m:sub>
                    </m:sSub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to be processed sequentially (one at the time without knowing what are the following tasks in the sequence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𝜎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)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Getting an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𝑛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long,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sequence of tasks 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𝝈=𝒓_𝟏,𝒓_𝟐…𝒓_𝒏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to be processed sequentially (one at the time without knowing what are the following tasks in the sequence 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𝜎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) 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451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is also called the traversal of ALG.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913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is also called the traversal of ALG.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916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is also called the traversal of ALG.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7292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811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we have N-1 edges </a:t>
            </a:r>
            <a:r>
              <a:rPr lang="en-US" dirty="0"/>
              <a:t>in the original MST we 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128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we have N-1 edges </a:t>
            </a:r>
            <a:r>
              <a:rPr lang="en-US" dirty="0"/>
              <a:t>in the original MST we 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3521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we have N-1 edges </a:t>
            </a:r>
            <a:r>
              <a:rPr lang="en-US" dirty="0"/>
              <a:t>in the original MST we 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63035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is also called the traversal of ALG.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6307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is also called the traversal of ALG.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02055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is also called the traversal of ALG.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409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Getting an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long,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sequence of tasks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𝝈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𝟐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…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𝒏</m:t>
                        </m:r>
                      </m:sub>
                    </m:sSub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to be processed sequentially (one at the time without knowing what are the following tasks in the sequence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𝜎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)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Getting an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𝑛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long,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sequence of tasks 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𝝈=𝒓_𝟏,𝒓_𝟐…𝒓_𝒏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to be processed sequentially (one at the time without knowing what are the following tasks in the sequence 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𝜎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) 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520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is also called the traversal of ALG.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6050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54442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הבניה נעשתה מעל </a:t>
            </a:r>
            <a:r>
              <a:rPr lang="he-IL" dirty="0" err="1"/>
              <a:t>עפ״מ</a:t>
            </a:r>
            <a:r>
              <a:rPr lang="he-IL" dirty="0"/>
              <a:t> – הדרך הזלה ביותר לעבור בין תתי הסטים של המצבים היא דרך הקשת הראשונה שהורדנו – שהמשקל שלה הוא 2 </a:t>
            </a:r>
            <a:r>
              <a:rPr lang="he-IL" dirty="0" err="1"/>
              <a:t>במ</a:t>
            </a:r>
            <a:r>
              <a:rPr lang="he-IL" dirty="0"/>
              <a:t>׳, ולכן כל דרך אחרת תעלה בהכרח יותר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18426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49164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r>
              <a:rPr lang="he-IL" dirty="0"/>
              <a:t>בכל איטרציה </a:t>
            </a:r>
            <a:r>
              <a:rPr lang="he-IL"/>
              <a:t>נשלם אפסילון או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960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r>
              <a:rPr lang="he-IL" dirty="0"/>
              <a:t>בכל איטרציה </a:t>
            </a:r>
            <a:r>
              <a:rPr lang="he-IL"/>
              <a:t>נשלם אפסילון או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5646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r>
              <a:rPr lang="he-IL" dirty="0"/>
              <a:t>בכל איטרציה </a:t>
            </a:r>
            <a:r>
              <a:rPr lang="he-IL"/>
              <a:t>נשלם אפסילון או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44040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r>
              <a:rPr lang="he-IL" dirty="0"/>
              <a:t>בכל איטרציה </a:t>
            </a:r>
            <a:r>
              <a:rPr lang="he-IL"/>
              <a:t>נשלם אפסילון או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9689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r>
              <a:rPr lang="he-IL" dirty="0"/>
              <a:t>בכל איטרציה </a:t>
            </a:r>
            <a:r>
              <a:rPr lang="he-IL"/>
              <a:t>נשלם אפסילון או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8788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r>
              <a:rPr lang="he-IL" dirty="0"/>
              <a:t>בכל איטרציה </a:t>
            </a:r>
            <a:r>
              <a:rPr lang="he-IL"/>
              <a:t>נשלם אפסילון או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6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Getting an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long,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sequence of tasks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𝝈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𝟐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…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𝒏</m:t>
                        </m:r>
                      </m:sub>
                    </m:sSub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to be processed sequentially (one at the time without knowing what are the following tasks in the sequence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𝜎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)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Getting an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𝑛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long,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sequence of tasks 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𝝈=𝒓_𝟏,𝒓_𝟐…𝒓_𝒏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to be processed sequentially (one at the time without knowing what are the following tasks in the sequence 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𝜎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) 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4354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r>
              <a:rPr lang="he-IL" dirty="0"/>
              <a:t>בכל איטרציה </a:t>
            </a:r>
            <a:r>
              <a:rPr lang="he-IL"/>
              <a:t>נשלם אפסילון או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2184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r>
              <a:rPr lang="he-IL" dirty="0"/>
              <a:t>בכל איטרציה </a:t>
            </a:r>
            <a:r>
              <a:rPr lang="he-IL"/>
              <a:t>נשלם אפסילון או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787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r>
              <a:rPr lang="he-IL" dirty="0"/>
              <a:t>בכל איטרציה </a:t>
            </a:r>
            <a:r>
              <a:rPr lang="he-IL"/>
              <a:t>נשלם אפסילון או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66769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r>
              <a:rPr lang="he-IL" dirty="0"/>
              <a:t>בכל איטרציה </a:t>
            </a:r>
            <a:r>
              <a:rPr lang="he-IL"/>
              <a:t>נשלם אפסילון או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99107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r>
              <a:rPr lang="he-IL" dirty="0"/>
              <a:t>בכל איטרציה </a:t>
            </a:r>
            <a:r>
              <a:rPr lang="he-IL"/>
              <a:t>נשלם אפסילון או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7140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r>
              <a:rPr lang="he-IL" dirty="0"/>
              <a:t>בכל איטרציה </a:t>
            </a:r>
            <a:r>
              <a:rPr lang="he-IL"/>
              <a:t>נשלם אפסילון או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71612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r>
              <a:rPr lang="he-IL" dirty="0"/>
              <a:t>בכל איטרציה </a:t>
            </a:r>
            <a:r>
              <a:rPr lang="he-IL"/>
              <a:t>נשלם אפסילון או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8826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r>
              <a:rPr lang="he-IL" dirty="0"/>
              <a:t>בכל איטרציה </a:t>
            </a:r>
            <a:r>
              <a:rPr lang="he-IL"/>
              <a:t>נשלם אפסילון או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8593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r>
              <a:rPr lang="he-IL" dirty="0"/>
              <a:t>בכל איטרציה </a:t>
            </a:r>
            <a:r>
              <a:rPr lang="he-IL"/>
              <a:t>נשלם אפסילון או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6660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r>
              <a:rPr lang="he-IL" dirty="0"/>
              <a:t>בכל איטרציה </a:t>
            </a:r>
            <a:r>
              <a:rPr lang="he-IL"/>
              <a:t>נשלם אפסילון או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17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Getting an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long,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sequence of tasks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𝝈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𝟐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…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𝒏</m:t>
                        </m:r>
                      </m:sub>
                    </m:sSub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to be processed sequentially (one at the time without knowing what are the following tasks in the sequence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𝜎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)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Getting an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𝑛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long,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sequence of tasks 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𝝈=𝒓_𝟏,𝒓_𝟐…𝒓_𝒏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to be processed sequentially (one at the time without knowing what are the following tasks in the sequence 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𝜎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) 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40472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r>
              <a:rPr lang="en-US" dirty="0"/>
              <a:t> </a:t>
            </a:r>
            <a:r>
              <a:rPr lang="he-IL" dirty="0"/>
              <a:t>בגלל שעל כל מעבר יש לנו אלגוריתם בקבוצה שביצע את המעבר הסימטרי.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11190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r>
              <a:rPr lang="en-US" dirty="0"/>
              <a:t> </a:t>
            </a:r>
            <a:r>
              <a:rPr lang="he-IL" dirty="0"/>
              <a:t>בגלל שעל כל מעבר יש לנו אלגוריתם בקבוצה שביצע את המעבר הסימטרי.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1034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r>
              <a:rPr lang="en-US" dirty="0"/>
              <a:t> </a:t>
            </a:r>
            <a:r>
              <a:rPr lang="he-IL" dirty="0"/>
              <a:t>בגלל שעל כל מעבר יש לנו אלגוריתם בקבוצה שביצע את המעבר הסימטרי.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01153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r>
              <a:rPr lang="en-US" dirty="0"/>
              <a:t> </a:t>
            </a:r>
            <a:r>
              <a:rPr lang="he-IL" dirty="0"/>
              <a:t>בגלל שעל כל מעבר יש לנו אלגוריתם בקבוצה שביצע את המעבר הסימטרי.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21584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algn="l" defTabSz="914400" rtl="0" eaLnBrk="1" latinLnBrk="0" hangingPunct="1"/>
                <a:r>
                  <a:rPr lang="en-US" dirty="0"/>
                  <a:t> </a:t>
                </a:r>
                <a:r>
                  <a:rPr lang="he-IL" dirty="0"/>
                  <a:t>בגלל שעל כל מעבר יש לנו אלגוריתם בקבוצה שביצע את המעבר הסימטרי.</a:t>
                </a:r>
                <a:endParaRPr lang="en-US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b="1" dirty="0"/>
                  <a:t>We have assumed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20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120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en-US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lim>
                        </m:limLow>
                      </m:fName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d>
                          <m:d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e>
                    </m:func>
                  </m:oMath>
                </a14:m>
                <a:r>
                  <a:rPr lang="en-US" sz="1200" b="1" dirty="0"/>
                  <a:t> and so:</a:t>
                </a:r>
              </a:p>
              <a:p>
                <a:pPr marL="0" algn="l" defTabSz="914400" rtl="0" eaLnBrk="1" latinLnBrk="0" hangingPunct="1"/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algn="l" defTabSz="914400" rtl="0" eaLnBrk="1" latinLnBrk="0" hangingPunct="1"/>
                <a:r>
                  <a:rPr lang="en-US" dirty="0"/>
                  <a:t> </a:t>
                </a:r>
                <a:r>
                  <a:rPr lang="he-IL" dirty="0"/>
                  <a:t>בגלל שעל כל מעבר יש לנו אלגוריתם בקבוצה שביצע את המעבר הסימטרי.</a:t>
                </a:r>
                <a:endParaRPr lang="en-US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b="1" dirty="0"/>
                  <a:t>We have assumed that </a:t>
                </a:r>
                <a:r>
                  <a:rPr lang="en-US" sz="1200" i="0">
                    <a:latin typeface="Cambria Math" panose="02040503050406030204" pitchFamily="18" charset="0"/>
                  </a:rPr>
                  <a:t>min┬(</a:t>
                </a:r>
                <a:r>
                  <a:rPr lang="en-US" sz="1200" b="0" i="0">
                    <a:latin typeface="Cambria Math" panose="02040503050406030204" pitchFamily="18" charset="0"/>
                  </a:rPr>
                  <a:t>𝑖</a:t>
                </a:r>
                <a:r>
                  <a:rPr lang="en-US" sz="1200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≠𝑗)⁡〖</a:t>
                </a:r>
                <a:r>
                  <a:rPr lang="en-US" sz="1200" b="0" i="0">
                    <a:latin typeface="Cambria Math" panose="02040503050406030204" pitchFamily="18" charset="0"/>
                  </a:rPr>
                  <a:t>𝑑(𝑠_𝑖,𝑠_𝑗 )=</a:t>
                </a:r>
                <a:r>
                  <a:rPr lang="en-US" sz="1200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1〗</a:t>
                </a:r>
                <a:r>
                  <a:rPr lang="en-US" sz="1200" b="1" dirty="0"/>
                  <a:t> and so:</a:t>
                </a:r>
              </a:p>
              <a:p>
                <a:pPr marL="0" algn="l" defTabSz="914400" rtl="0" eaLnBrk="1" latinLnBrk="0" hangingPunct="1"/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1134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03371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5841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335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03565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72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Getting an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long,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sequence of tasks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𝝈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𝟐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…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𝒏</m:t>
                        </m:r>
                      </m:sub>
                    </m:sSub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to be processed sequentially (one at the time without knowing what are the following tasks in the sequence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𝜎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)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Getting an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𝑛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long,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sequence of tasks 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𝝈=𝒓_𝟏,𝒓_𝟐…𝒓_𝒏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to be processed sequentially (one at the time without knowing what are the following tasks in the sequence 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𝜎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) 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63147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53834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קיימת הכללה </a:t>
            </a:r>
            <a:r>
              <a:rPr lang="he-IL" dirty="0" err="1"/>
              <a:t>פולילוג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597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Getting an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long,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sequence of tasks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𝝈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𝟐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…</m:t>
                    </m:r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𝒏</m:t>
                        </m:r>
                      </m:sub>
                    </m:sSub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to be processed sequentially (one at the time without knowing what are the following tasks in the sequence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𝜎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)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Getting an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𝑛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long,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sequence of tasks 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𝝈=𝒓_𝟏,𝒓_𝟐…𝒓_𝒏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to be processed sequentially (one at the time without knowing what are the following tasks in the sequence 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𝜎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) 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DF408-D6FF-C640-AC77-0ACFA41EBD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089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81BE7-A977-014A-A64F-C188CD029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055CFD-F364-8047-A886-34A295CA2B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3C096-D2BB-D44A-B4D5-C7174DDF5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34903-6513-2C45-AE85-AC2C9A425169}" type="datetimeFigureOut">
              <a:rPr lang="en-US" smtClean="0"/>
              <a:t>3/17/22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219FE-DF35-8742-9F33-E70188232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C3AAE-DB3F-494F-BF5A-85C83A8E7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4442-3510-6D4E-9D18-10D55D2F4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987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AE487-FC31-3F42-832E-A2189B01A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1EF043-A3E4-6944-AAD0-F2185A9DC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89510-116F-0C4F-9824-A76AE0DCA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34903-6513-2C45-AE85-AC2C9A425169}" type="datetimeFigureOut">
              <a:rPr lang="en-US" smtClean="0"/>
              <a:t>3/17/22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4BEDB-C617-AF45-B455-2DC0A87FD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9641E-E069-2A40-9102-FFB659CC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4442-3510-6D4E-9D18-10D55D2F4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628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7C1C2E-518F-374F-92F9-52BCDBB19A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6CCE3F-0E04-2E4B-B8A0-5F9B15733A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FE7FD-0538-4449-9125-0ABB536BF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34903-6513-2C45-AE85-AC2C9A425169}" type="datetimeFigureOut">
              <a:rPr lang="en-US" smtClean="0"/>
              <a:t>3/17/22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5435F-96A7-194B-99C6-FA1916AB7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20DE9-43C5-EA4C-8C14-D44FAFC0B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4442-3510-6D4E-9D18-10D55D2F4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28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B9E15-D5CD-E14A-B783-B4D13FB66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D7099-412F-7949-80D7-DC6D4E30B7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1EF446-2A18-E647-BBA2-C924BF703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34903-6513-2C45-AE85-AC2C9A425169}" type="datetimeFigureOut">
              <a:rPr lang="en-US" smtClean="0"/>
              <a:t>3/17/22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E38EC7-E265-D942-812D-2A1295687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16ADB-D183-5D40-B3AB-F5FF73D60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4442-3510-6D4E-9D18-10D55D2F4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97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920CA-7B07-7C48-B27A-3FB5B4D65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6A7E0-0120-3B4C-896F-F632F9774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3D2BD-B086-1042-9B04-20E09CB8B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34903-6513-2C45-AE85-AC2C9A425169}" type="datetimeFigureOut">
              <a:rPr lang="en-US" smtClean="0"/>
              <a:t>3/17/22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C9B44-61A9-D14A-A66B-BAE739549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ABB77-ACE6-574A-ACBF-8B1CB7D87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4442-3510-6D4E-9D18-10D55D2F4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159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CA852-644F-7343-9BF6-8FAEC40F6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5A86C-1891-D346-9D0B-9A409E7AFB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7C53F6-5519-EC48-84BA-537CEA301B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A2DBB2-0B2E-C040-A0E6-8E9E34A75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34903-6513-2C45-AE85-AC2C9A425169}" type="datetimeFigureOut">
              <a:rPr lang="en-US" smtClean="0"/>
              <a:t>3/17/22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05C54-3AF5-6246-B0BD-BEB77B2E5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CF7AA-3C58-424E-8590-72D78A72B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4442-3510-6D4E-9D18-10D55D2F4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84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9A64A-BB61-D743-8949-B5F0B1C18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23DCF-70B4-7448-BDC5-1534FF022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FE6D7-2DB3-5946-82DC-EBE627719E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10FCED-3D17-8842-B779-227DC0BCD3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1F2B1F-A026-9F40-A6AB-0745E1419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12211E-1116-214D-95D6-8786FA12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34903-6513-2C45-AE85-AC2C9A425169}" type="datetimeFigureOut">
              <a:rPr lang="en-US" smtClean="0"/>
              <a:t>3/17/22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8CA8E8-DB0A-D442-9F94-933999E03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262621-30F1-EC4B-8C26-D4552292D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4442-3510-6D4E-9D18-10D55D2F4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43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6574-0866-B142-B184-58C4CBE17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A4AF34-A29E-764C-B5BB-4DDD25E17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34903-6513-2C45-AE85-AC2C9A425169}" type="datetimeFigureOut">
              <a:rPr lang="en-US" smtClean="0"/>
              <a:t>3/17/22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304F0B-F395-0A45-8481-3E65EBA5F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22628C-0AB9-2845-B451-B3FD45D26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4442-3510-6D4E-9D18-10D55D2F4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466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87ED88-84C4-6148-A88F-890FF07BE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34903-6513-2C45-AE85-AC2C9A425169}" type="datetimeFigureOut">
              <a:rPr lang="en-US" smtClean="0"/>
              <a:t>3/17/22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DED2DE-7EBB-A242-BE84-B4E20532C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FD742-D9BA-3741-8A73-5E2F6B20B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4442-3510-6D4E-9D18-10D55D2F4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40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8C2EC-E7BB-0545-A67D-107A0726B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9B87D-A9DA-5C4B-A2EA-26261DC2B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3C3714-66C9-174A-B9DE-AC99257C2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DFB4E-2AF3-A842-82E9-44A853A82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34903-6513-2C45-AE85-AC2C9A425169}" type="datetimeFigureOut">
              <a:rPr lang="en-US" smtClean="0"/>
              <a:t>3/17/22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0F41AE-09A6-B343-B114-3B8C3E49B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3BC39C-58B0-4847-8F1E-491D2A1AE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4442-3510-6D4E-9D18-10D55D2F4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386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076B0-4D47-8146-AB14-C20EACB3F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164703-D566-574C-BFFB-8FAB95FE5F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E9B61C-5FD7-6640-AE38-0F3AE280E3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C83CF3-3314-344B-A5FA-A5EB870E8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34903-6513-2C45-AE85-AC2C9A425169}" type="datetimeFigureOut">
              <a:rPr lang="en-US" smtClean="0"/>
              <a:t>3/17/22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88914-2856-9149-9A41-2AB096EFC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09594-4F2B-7E4D-951F-12F53FEB1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4442-3510-6D4E-9D18-10D55D2F4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02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E5C045-D4F9-5E45-83CE-A739AB10B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41593-D176-D144-9FCE-B670A03F0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00256-0C42-494B-ACDF-8EB8C7FB5C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34903-6513-2C45-AE85-AC2C9A425169}" type="datetimeFigureOut">
              <a:rPr lang="en-US" smtClean="0"/>
              <a:t>3/17/22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BDCF9D-374E-C449-874C-36963D1FC9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FC44D-BAD3-894A-AAB5-BB54FE69A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E4442-3510-6D4E-9D18-10D55D2F4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42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5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7.xml"/><Relationship Id="rId13" Type="http://schemas.openxmlformats.org/officeDocument/2006/relationships/diagramColors" Target="../diagrams/colors17.xml"/><Relationship Id="rId3" Type="http://schemas.openxmlformats.org/officeDocument/2006/relationships/image" Target="../media/image196.png"/><Relationship Id="rId7" Type="http://schemas.openxmlformats.org/officeDocument/2006/relationships/diagramQuickStyle" Target="../diagrams/quickStyle17.xml"/><Relationship Id="rId12" Type="http://schemas.openxmlformats.org/officeDocument/2006/relationships/diagramQuickStyle" Target="../diagrams/quickStyle17.xml"/><Relationship Id="rId2" Type="http://schemas.openxmlformats.org/officeDocument/2006/relationships/notesSlide" Target="../notesSlides/notesSlide48.xml"/><Relationship Id="rId16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7.xml"/><Relationship Id="rId11" Type="http://schemas.openxmlformats.org/officeDocument/2006/relationships/diagramLayout" Target="../diagrams/layout17.xml"/><Relationship Id="rId5" Type="http://schemas.openxmlformats.org/officeDocument/2006/relationships/diagramData" Target="../diagrams/data28.xml"/><Relationship Id="rId15" Type="http://schemas.openxmlformats.org/officeDocument/2006/relationships/image" Target="../media/image140.png"/><Relationship Id="rId10" Type="http://schemas.openxmlformats.org/officeDocument/2006/relationships/diagramData" Target="../diagrams/data29.xml"/><Relationship Id="rId4" Type="http://schemas.openxmlformats.org/officeDocument/2006/relationships/image" Target="../media/image197.png"/><Relationship Id="rId9" Type="http://schemas.microsoft.com/office/2007/relationships/diagramDrawing" Target="../diagrams/drawing17.xml"/><Relationship Id="rId14" Type="http://schemas.openxmlformats.org/officeDocument/2006/relationships/image" Target="../media/image46.jpe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8.xml"/><Relationship Id="rId13" Type="http://schemas.openxmlformats.org/officeDocument/2006/relationships/diagramColors" Target="../diagrams/colors18.xml"/><Relationship Id="rId3" Type="http://schemas.openxmlformats.org/officeDocument/2006/relationships/image" Target="../media/image196.png"/><Relationship Id="rId7" Type="http://schemas.openxmlformats.org/officeDocument/2006/relationships/diagramQuickStyle" Target="../diagrams/quickStyle18.xml"/><Relationship Id="rId12" Type="http://schemas.openxmlformats.org/officeDocument/2006/relationships/diagramQuickStyle" Target="../diagrams/quickStyle18.xml"/><Relationship Id="rId17" Type="http://schemas.openxmlformats.org/officeDocument/2006/relationships/image" Target="../media/image198.png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8.xml"/><Relationship Id="rId11" Type="http://schemas.openxmlformats.org/officeDocument/2006/relationships/diagramLayout" Target="../diagrams/layout18.xml"/><Relationship Id="rId5" Type="http://schemas.openxmlformats.org/officeDocument/2006/relationships/diagramData" Target="../diagrams/data30.xml"/><Relationship Id="rId15" Type="http://schemas.openxmlformats.org/officeDocument/2006/relationships/image" Target="../media/image140.png"/><Relationship Id="rId10" Type="http://schemas.openxmlformats.org/officeDocument/2006/relationships/diagramData" Target="../diagrams/data31.xml"/><Relationship Id="rId4" Type="http://schemas.openxmlformats.org/officeDocument/2006/relationships/image" Target="../media/image197.png"/><Relationship Id="rId9" Type="http://schemas.microsoft.com/office/2007/relationships/diagramDrawing" Target="../diagrams/drawing18.xml"/><Relationship Id="rId14" Type="http://schemas.openxmlformats.org/officeDocument/2006/relationships/image" Target="../media/image46.jpe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Colors" Target="../diagrams/colors19.xml"/><Relationship Id="rId3" Type="http://schemas.openxmlformats.org/officeDocument/2006/relationships/image" Target="../media/image196.png"/><Relationship Id="rId7" Type="http://schemas.openxmlformats.org/officeDocument/2006/relationships/diagramQuickStyle" Target="../diagrams/quickStyle19.xml"/><Relationship Id="rId12" Type="http://schemas.openxmlformats.org/officeDocument/2006/relationships/diagramQuickStyle" Target="../diagrams/quickStyle19.xml"/><Relationship Id="rId17" Type="http://schemas.openxmlformats.org/officeDocument/2006/relationships/image" Target="../media/image199.png"/><Relationship Id="rId2" Type="http://schemas.openxmlformats.org/officeDocument/2006/relationships/notesSlide" Target="../notesSlides/notesSlide50.xml"/><Relationship Id="rId16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9.xml"/><Relationship Id="rId11" Type="http://schemas.openxmlformats.org/officeDocument/2006/relationships/diagramLayout" Target="../diagrams/layout19.xml"/><Relationship Id="rId5" Type="http://schemas.openxmlformats.org/officeDocument/2006/relationships/diagramData" Target="../diagrams/data32.xml"/><Relationship Id="rId15" Type="http://schemas.openxmlformats.org/officeDocument/2006/relationships/image" Target="../media/image140.png"/><Relationship Id="rId10" Type="http://schemas.openxmlformats.org/officeDocument/2006/relationships/diagramData" Target="../diagrams/data33.xml"/><Relationship Id="rId4" Type="http://schemas.openxmlformats.org/officeDocument/2006/relationships/image" Target="../media/image197.png"/><Relationship Id="rId9" Type="http://schemas.microsoft.com/office/2007/relationships/diagramDrawing" Target="../diagrams/drawing19.xml"/><Relationship Id="rId14" Type="http://schemas.openxmlformats.org/officeDocument/2006/relationships/image" Target="../media/image46.jpe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201.png"/><Relationship Id="rId7" Type="http://schemas.openxmlformats.org/officeDocument/2006/relationships/image" Target="../media/image48.emf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4" Type="http://schemas.openxmlformats.org/officeDocument/2006/relationships/image" Target="../media/image46.jpe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13" Type="http://schemas.openxmlformats.org/officeDocument/2006/relationships/image" Target="../media/image208.png"/><Relationship Id="rId3" Type="http://schemas.openxmlformats.org/officeDocument/2006/relationships/image" Target="../media/image200.png"/><Relationship Id="rId7" Type="http://schemas.openxmlformats.org/officeDocument/2006/relationships/image" Target="../media/image203.png"/><Relationship Id="rId12" Type="http://schemas.openxmlformats.org/officeDocument/2006/relationships/image" Target="../media/image20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png"/><Relationship Id="rId11" Type="http://schemas.openxmlformats.org/officeDocument/2006/relationships/image" Target="../media/image206.png"/><Relationship Id="rId5" Type="http://schemas.openxmlformats.org/officeDocument/2006/relationships/image" Target="../media/image46.jpeg"/><Relationship Id="rId10" Type="http://schemas.openxmlformats.org/officeDocument/2006/relationships/image" Target="../media/image205.png"/><Relationship Id="rId4" Type="http://schemas.openxmlformats.org/officeDocument/2006/relationships/image" Target="../media/image204.png"/><Relationship Id="rId9" Type="http://schemas.openxmlformats.org/officeDocument/2006/relationships/image" Target="../media/image49.emf"/><Relationship Id="rId14" Type="http://schemas.openxmlformats.org/officeDocument/2006/relationships/image" Target="../media/image209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200.png"/><Relationship Id="rId7" Type="http://schemas.openxmlformats.org/officeDocument/2006/relationships/image" Target="../media/image20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png"/><Relationship Id="rId5" Type="http://schemas.openxmlformats.org/officeDocument/2006/relationships/image" Target="../media/image46.jpeg"/><Relationship Id="rId10" Type="http://schemas.openxmlformats.org/officeDocument/2006/relationships/image" Target="../media/image60.png"/><Relationship Id="rId4" Type="http://schemas.openxmlformats.org/officeDocument/2006/relationships/image" Target="../media/image210.png"/><Relationship Id="rId9" Type="http://schemas.openxmlformats.org/officeDocument/2006/relationships/image" Target="../media/image49.emf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212.png"/><Relationship Id="rId7" Type="http://schemas.openxmlformats.org/officeDocument/2006/relationships/image" Target="../media/image48.emf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png"/><Relationship Id="rId5" Type="http://schemas.openxmlformats.org/officeDocument/2006/relationships/image" Target="../media/image213.png"/><Relationship Id="rId4" Type="http://schemas.openxmlformats.org/officeDocument/2006/relationships/image" Target="../media/image46.jpe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3" Type="http://schemas.openxmlformats.org/officeDocument/2006/relationships/image" Target="../media/image215.png"/><Relationship Id="rId7" Type="http://schemas.openxmlformats.org/officeDocument/2006/relationships/image" Target="../media/image49.emf"/><Relationship Id="rId12" Type="http://schemas.openxmlformats.org/officeDocument/2006/relationships/image" Target="../media/image222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7.png"/><Relationship Id="rId11" Type="http://schemas.openxmlformats.org/officeDocument/2006/relationships/image" Target="../media/image221.png"/><Relationship Id="rId5" Type="http://schemas.openxmlformats.org/officeDocument/2006/relationships/image" Target="../media/image216.png"/><Relationship Id="rId10" Type="http://schemas.openxmlformats.org/officeDocument/2006/relationships/image" Target="../media/image220.png"/><Relationship Id="rId4" Type="http://schemas.openxmlformats.org/officeDocument/2006/relationships/image" Target="../media/image46.jpeg"/><Relationship Id="rId9" Type="http://schemas.openxmlformats.org/officeDocument/2006/relationships/image" Target="../media/image2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5" Type="http://schemas.openxmlformats.org/officeDocument/2006/relationships/image" Target="../media/image153.png"/><Relationship Id="rId4" Type="http://schemas.openxmlformats.org/officeDocument/2006/relationships/image" Target="../media/image46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5" Type="http://schemas.openxmlformats.org/officeDocument/2006/relationships/image" Target="../media/image153.png"/><Relationship Id="rId4" Type="http://schemas.openxmlformats.org/officeDocument/2006/relationships/image" Target="../media/image46.jpe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225.png"/><Relationship Id="rId7" Type="http://schemas.openxmlformats.org/officeDocument/2006/relationships/image" Target="../media/image229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Relationship Id="rId5" Type="http://schemas.openxmlformats.org/officeDocument/2006/relationships/image" Target="../media/image227.png"/><Relationship Id="rId4" Type="http://schemas.openxmlformats.org/officeDocument/2006/relationships/image" Target="../media/image61.em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diagramLayout" Target="../diagrams/layout20.xml"/><Relationship Id="rId7" Type="http://schemas.openxmlformats.org/officeDocument/2006/relationships/image" Target="../media/image24.png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3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7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9.png"/><Relationship Id="rId4" Type="http://schemas.openxmlformats.org/officeDocument/2006/relationships/image" Target="../media/image238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3" Type="http://schemas.openxmlformats.org/officeDocument/2006/relationships/image" Target="../media/image241.png"/><Relationship Id="rId7" Type="http://schemas.openxmlformats.org/officeDocument/2006/relationships/image" Target="../media/image245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4.png"/><Relationship Id="rId5" Type="http://schemas.openxmlformats.org/officeDocument/2006/relationships/image" Target="../media/image243.png"/><Relationship Id="rId4" Type="http://schemas.openxmlformats.org/officeDocument/2006/relationships/image" Target="../media/image242.png"/><Relationship Id="rId9" Type="http://schemas.openxmlformats.org/officeDocument/2006/relationships/image" Target="../media/image2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png"/><Relationship Id="rId13" Type="http://schemas.openxmlformats.org/officeDocument/2006/relationships/image" Target="../media/image63.jpeg"/><Relationship Id="rId3" Type="http://schemas.openxmlformats.org/officeDocument/2006/relationships/image" Target="../media/image248.png"/><Relationship Id="rId7" Type="http://schemas.openxmlformats.org/officeDocument/2006/relationships/image" Target="../media/image243.png"/><Relationship Id="rId12" Type="http://schemas.openxmlformats.org/officeDocument/2006/relationships/image" Target="../media/image25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2.png"/><Relationship Id="rId11" Type="http://schemas.openxmlformats.org/officeDocument/2006/relationships/image" Target="../media/image249.png"/><Relationship Id="rId5" Type="http://schemas.openxmlformats.org/officeDocument/2006/relationships/image" Target="../media/image241.png"/><Relationship Id="rId10" Type="http://schemas.openxmlformats.org/officeDocument/2006/relationships/image" Target="../media/image246.png"/><Relationship Id="rId4" Type="http://schemas.openxmlformats.org/officeDocument/2006/relationships/image" Target="../media/image240.png"/><Relationship Id="rId9" Type="http://schemas.openxmlformats.org/officeDocument/2006/relationships/image" Target="../media/image245.png"/><Relationship Id="rId14" Type="http://schemas.openxmlformats.org/officeDocument/2006/relationships/image" Target="../media/image252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3" Type="http://schemas.openxmlformats.org/officeDocument/2006/relationships/image" Target="../media/image241.png"/><Relationship Id="rId7" Type="http://schemas.openxmlformats.org/officeDocument/2006/relationships/image" Target="../media/image245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4.png"/><Relationship Id="rId11" Type="http://schemas.openxmlformats.org/officeDocument/2006/relationships/image" Target="../media/image247.png"/><Relationship Id="rId5" Type="http://schemas.openxmlformats.org/officeDocument/2006/relationships/image" Target="../media/image243.png"/><Relationship Id="rId10" Type="http://schemas.openxmlformats.org/officeDocument/2006/relationships/image" Target="../media/image254.png"/><Relationship Id="rId4" Type="http://schemas.openxmlformats.org/officeDocument/2006/relationships/image" Target="../media/image242.png"/><Relationship Id="rId9" Type="http://schemas.openxmlformats.org/officeDocument/2006/relationships/image" Target="../media/image253.pn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3" Type="http://schemas.openxmlformats.org/officeDocument/2006/relationships/image" Target="../media/image241.png"/><Relationship Id="rId7" Type="http://schemas.openxmlformats.org/officeDocument/2006/relationships/image" Target="../media/image245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4.png"/><Relationship Id="rId5" Type="http://schemas.openxmlformats.org/officeDocument/2006/relationships/image" Target="../media/image243.png"/><Relationship Id="rId4" Type="http://schemas.openxmlformats.org/officeDocument/2006/relationships/image" Target="../media/image242.png"/><Relationship Id="rId9" Type="http://schemas.openxmlformats.org/officeDocument/2006/relationships/image" Target="../media/image252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13" Type="http://schemas.openxmlformats.org/officeDocument/2006/relationships/image" Target="../media/image63.jpeg"/><Relationship Id="rId3" Type="http://schemas.openxmlformats.org/officeDocument/2006/relationships/image" Target="../media/image241.png"/><Relationship Id="rId7" Type="http://schemas.openxmlformats.org/officeDocument/2006/relationships/image" Target="../media/image245.png"/><Relationship Id="rId12" Type="http://schemas.openxmlformats.org/officeDocument/2006/relationships/image" Target="../media/image255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4.png"/><Relationship Id="rId11" Type="http://schemas.openxmlformats.org/officeDocument/2006/relationships/image" Target="../media/image11.png"/><Relationship Id="rId5" Type="http://schemas.openxmlformats.org/officeDocument/2006/relationships/image" Target="../media/image243.png"/><Relationship Id="rId10" Type="http://schemas.openxmlformats.org/officeDocument/2006/relationships/image" Target="../media/image254.png"/><Relationship Id="rId4" Type="http://schemas.openxmlformats.org/officeDocument/2006/relationships/image" Target="../media/image242.png"/><Relationship Id="rId9" Type="http://schemas.openxmlformats.org/officeDocument/2006/relationships/image" Target="../media/image253.png"/><Relationship Id="rId14" Type="http://schemas.openxmlformats.org/officeDocument/2006/relationships/image" Target="../media/image247.pn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3" Type="http://schemas.openxmlformats.org/officeDocument/2006/relationships/image" Target="../media/image241.png"/><Relationship Id="rId7" Type="http://schemas.openxmlformats.org/officeDocument/2006/relationships/image" Target="../media/image245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4.png"/><Relationship Id="rId11" Type="http://schemas.openxmlformats.org/officeDocument/2006/relationships/image" Target="../media/image247.png"/><Relationship Id="rId5" Type="http://schemas.openxmlformats.org/officeDocument/2006/relationships/image" Target="../media/image243.png"/><Relationship Id="rId10" Type="http://schemas.openxmlformats.org/officeDocument/2006/relationships/image" Target="../media/image254.png"/><Relationship Id="rId4" Type="http://schemas.openxmlformats.org/officeDocument/2006/relationships/image" Target="../media/image242.png"/><Relationship Id="rId9" Type="http://schemas.openxmlformats.org/officeDocument/2006/relationships/image" Target="../media/image253.pn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3" Type="http://schemas.openxmlformats.org/officeDocument/2006/relationships/image" Target="../media/image241.png"/><Relationship Id="rId7" Type="http://schemas.openxmlformats.org/officeDocument/2006/relationships/image" Target="../media/image245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4.png"/><Relationship Id="rId5" Type="http://schemas.openxmlformats.org/officeDocument/2006/relationships/image" Target="../media/image243.png"/><Relationship Id="rId4" Type="http://schemas.openxmlformats.org/officeDocument/2006/relationships/image" Target="../media/image242.png"/><Relationship Id="rId9" Type="http://schemas.openxmlformats.org/officeDocument/2006/relationships/image" Target="../media/image247.pn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13" Type="http://schemas.openxmlformats.org/officeDocument/2006/relationships/image" Target="../media/image63.jpeg"/><Relationship Id="rId3" Type="http://schemas.openxmlformats.org/officeDocument/2006/relationships/image" Target="../media/image241.png"/><Relationship Id="rId7" Type="http://schemas.openxmlformats.org/officeDocument/2006/relationships/image" Target="../media/image245.png"/><Relationship Id="rId12" Type="http://schemas.openxmlformats.org/officeDocument/2006/relationships/image" Target="../media/image255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4.png"/><Relationship Id="rId11" Type="http://schemas.openxmlformats.org/officeDocument/2006/relationships/image" Target="../media/image254.png"/><Relationship Id="rId5" Type="http://schemas.openxmlformats.org/officeDocument/2006/relationships/image" Target="../media/image243.png"/><Relationship Id="rId15" Type="http://schemas.openxmlformats.org/officeDocument/2006/relationships/image" Target="../media/image247.png"/><Relationship Id="rId10" Type="http://schemas.openxmlformats.org/officeDocument/2006/relationships/image" Target="../media/image257.png"/><Relationship Id="rId4" Type="http://schemas.openxmlformats.org/officeDocument/2006/relationships/image" Target="../media/image242.png"/><Relationship Id="rId9" Type="http://schemas.openxmlformats.org/officeDocument/2006/relationships/image" Target="../media/image256.png"/><Relationship Id="rId14" Type="http://schemas.openxmlformats.org/officeDocument/2006/relationships/image" Target="../media/image1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png"/><Relationship Id="rId3" Type="http://schemas.openxmlformats.org/officeDocument/2006/relationships/image" Target="../media/image258.png"/><Relationship Id="rId7" Type="http://schemas.openxmlformats.org/officeDocument/2006/relationships/image" Target="../media/image26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2.png"/><Relationship Id="rId5" Type="http://schemas.openxmlformats.org/officeDocument/2006/relationships/image" Target="../media/image261.png"/><Relationship Id="rId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png"/><Relationship Id="rId13" Type="http://schemas.openxmlformats.org/officeDocument/2006/relationships/image" Target="../media/image274.png"/><Relationship Id="rId3" Type="http://schemas.openxmlformats.org/officeDocument/2006/relationships/image" Target="../media/image265.png"/><Relationship Id="rId7" Type="http://schemas.openxmlformats.org/officeDocument/2006/relationships/image" Target="../media/image89.svg"/><Relationship Id="rId12" Type="http://schemas.openxmlformats.org/officeDocument/2006/relationships/image" Target="../media/image27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272.png"/><Relationship Id="rId5" Type="http://schemas.openxmlformats.org/officeDocument/2006/relationships/image" Target="../media/image46.jpeg"/><Relationship Id="rId10" Type="http://schemas.openxmlformats.org/officeDocument/2006/relationships/image" Target="../media/image271.png"/><Relationship Id="rId4" Type="http://schemas.openxmlformats.org/officeDocument/2006/relationships/image" Target="../media/image266.png"/><Relationship Id="rId9" Type="http://schemas.openxmlformats.org/officeDocument/2006/relationships/image" Target="../media/image270.pn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png"/><Relationship Id="rId13" Type="http://schemas.openxmlformats.org/officeDocument/2006/relationships/image" Target="../media/image89.svg"/><Relationship Id="rId18" Type="http://schemas.openxmlformats.org/officeDocument/2006/relationships/image" Target="../media/image285.png"/><Relationship Id="rId26" Type="http://schemas.openxmlformats.org/officeDocument/2006/relationships/image" Target="../media/image293.png"/><Relationship Id="rId3" Type="http://schemas.openxmlformats.org/officeDocument/2006/relationships/image" Target="../media/image265.png"/><Relationship Id="rId21" Type="http://schemas.openxmlformats.org/officeDocument/2006/relationships/image" Target="../media/image288.png"/><Relationship Id="rId7" Type="http://schemas.openxmlformats.org/officeDocument/2006/relationships/image" Target="../media/image276.png"/><Relationship Id="rId12" Type="http://schemas.openxmlformats.org/officeDocument/2006/relationships/image" Target="../media/image88.png"/><Relationship Id="rId17" Type="http://schemas.openxmlformats.org/officeDocument/2006/relationships/image" Target="../media/image284.png"/><Relationship Id="rId25" Type="http://schemas.openxmlformats.org/officeDocument/2006/relationships/image" Target="../media/image292.png"/><Relationship Id="rId2" Type="http://schemas.openxmlformats.org/officeDocument/2006/relationships/notesSlide" Target="../notesSlides/notesSlide57.xml"/><Relationship Id="rId16" Type="http://schemas.openxmlformats.org/officeDocument/2006/relationships/image" Target="../media/image283.png"/><Relationship Id="rId20" Type="http://schemas.openxmlformats.org/officeDocument/2006/relationships/image" Target="../media/image2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5.png"/><Relationship Id="rId11" Type="http://schemas.openxmlformats.org/officeDocument/2006/relationships/image" Target="../media/image280.png"/><Relationship Id="rId24" Type="http://schemas.openxmlformats.org/officeDocument/2006/relationships/image" Target="../media/image291.png"/><Relationship Id="rId5" Type="http://schemas.openxmlformats.org/officeDocument/2006/relationships/image" Target="../media/image46.jpeg"/><Relationship Id="rId15" Type="http://schemas.openxmlformats.org/officeDocument/2006/relationships/image" Target="../media/image282.png"/><Relationship Id="rId23" Type="http://schemas.openxmlformats.org/officeDocument/2006/relationships/image" Target="../media/image290.png"/><Relationship Id="rId10" Type="http://schemas.openxmlformats.org/officeDocument/2006/relationships/image" Target="../media/image279.png"/><Relationship Id="rId19" Type="http://schemas.openxmlformats.org/officeDocument/2006/relationships/image" Target="../media/image286.png"/><Relationship Id="rId4" Type="http://schemas.openxmlformats.org/officeDocument/2006/relationships/image" Target="../media/image266.png"/><Relationship Id="rId9" Type="http://schemas.openxmlformats.org/officeDocument/2006/relationships/image" Target="../media/image278.png"/><Relationship Id="rId14" Type="http://schemas.openxmlformats.org/officeDocument/2006/relationships/image" Target="../media/image281.png"/><Relationship Id="rId22" Type="http://schemas.openxmlformats.org/officeDocument/2006/relationships/image" Target="../media/image289.png"/><Relationship Id="rId27" Type="http://schemas.openxmlformats.org/officeDocument/2006/relationships/image" Target="../media/image294.pn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png"/><Relationship Id="rId13" Type="http://schemas.openxmlformats.org/officeDocument/2006/relationships/image" Target="../media/image89.svg"/><Relationship Id="rId18" Type="http://schemas.openxmlformats.org/officeDocument/2006/relationships/image" Target="../media/image285.png"/><Relationship Id="rId26" Type="http://schemas.openxmlformats.org/officeDocument/2006/relationships/image" Target="../media/image292.png"/><Relationship Id="rId3" Type="http://schemas.openxmlformats.org/officeDocument/2006/relationships/image" Target="../media/image265.png"/><Relationship Id="rId21" Type="http://schemas.openxmlformats.org/officeDocument/2006/relationships/image" Target="../media/image11.png"/><Relationship Id="rId7" Type="http://schemas.openxmlformats.org/officeDocument/2006/relationships/image" Target="../media/image276.png"/><Relationship Id="rId12" Type="http://schemas.openxmlformats.org/officeDocument/2006/relationships/image" Target="../media/image88.png"/><Relationship Id="rId17" Type="http://schemas.openxmlformats.org/officeDocument/2006/relationships/image" Target="../media/image284.png"/><Relationship Id="rId25" Type="http://schemas.openxmlformats.org/officeDocument/2006/relationships/image" Target="../media/image291.png"/><Relationship Id="rId2" Type="http://schemas.openxmlformats.org/officeDocument/2006/relationships/notesSlide" Target="../notesSlides/notesSlide58.xml"/><Relationship Id="rId16" Type="http://schemas.openxmlformats.org/officeDocument/2006/relationships/image" Target="../media/image283.png"/><Relationship Id="rId20" Type="http://schemas.openxmlformats.org/officeDocument/2006/relationships/image" Target="../media/image287.png"/><Relationship Id="rId29" Type="http://schemas.openxmlformats.org/officeDocument/2006/relationships/image" Target="../media/image2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5.png"/><Relationship Id="rId11" Type="http://schemas.openxmlformats.org/officeDocument/2006/relationships/image" Target="../media/image280.png"/><Relationship Id="rId24" Type="http://schemas.openxmlformats.org/officeDocument/2006/relationships/image" Target="../media/image290.png"/><Relationship Id="rId32" Type="http://schemas.openxmlformats.org/officeDocument/2006/relationships/image" Target="../media/image298.png"/><Relationship Id="rId5" Type="http://schemas.openxmlformats.org/officeDocument/2006/relationships/image" Target="../media/image46.jpeg"/><Relationship Id="rId15" Type="http://schemas.openxmlformats.org/officeDocument/2006/relationships/image" Target="../media/image282.png"/><Relationship Id="rId23" Type="http://schemas.openxmlformats.org/officeDocument/2006/relationships/image" Target="../media/image289.png"/><Relationship Id="rId28" Type="http://schemas.openxmlformats.org/officeDocument/2006/relationships/image" Target="../media/image294.png"/><Relationship Id="rId10" Type="http://schemas.openxmlformats.org/officeDocument/2006/relationships/image" Target="../media/image279.png"/><Relationship Id="rId19" Type="http://schemas.openxmlformats.org/officeDocument/2006/relationships/image" Target="../media/image286.png"/><Relationship Id="rId31" Type="http://schemas.openxmlformats.org/officeDocument/2006/relationships/image" Target="../media/image297.png"/><Relationship Id="rId4" Type="http://schemas.openxmlformats.org/officeDocument/2006/relationships/image" Target="../media/image266.png"/><Relationship Id="rId9" Type="http://schemas.openxmlformats.org/officeDocument/2006/relationships/image" Target="../media/image278.png"/><Relationship Id="rId14" Type="http://schemas.openxmlformats.org/officeDocument/2006/relationships/image" Target="../media/image281.png"/><Relationship Id="rId22" Type="http://schemas.openxmlformats.org/officeDocument/2006/relationships/image" Target="../media/image288.png"/><Relationship Id="rId27" Type="http://schemas.openxmlformats.org/officeDocument/2006/relationships/image" Target="../media/image293.png"/><Relationship Id="rId30" Type="http://schemas.openxmlformats.org/officeDocument/2006/relationships/image" Target="../media/image296.pn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png"/><Relationship Id="rId13" Type="http://schemas.openxmlformats.org/officeDocument/2006/relationships/image" Target="../media/image89.svg"/><Relationship Id="rId18" Type="http://schemas.openxmlformats.org/officeDocument/2006/relationships/image" Target="../media/image285.png"/><Relationship Id="rId26" Type="http://schemas.openxmlformats.org/officeDocument/2006/relationships/image" Target="../media/image293.png"/><Relationship Id="rId3" Type="http://schemas.openxmlformats.org/officeDocument/2006/relationships/image" Target="../media/image265.png"/><Relationship Id="rId21" Type="http://schemas.openxmlformats.org/officeDocument/2006/relationships/image" Target="../media/image288.png"/><Relationship Id="rId7" Type="http://schemas.openxmlformats.org/officeDocument/2006/relationships/image" Target="../media/image276.png"/><Relationship Id="rId12" Type="http://schemas.openxmlformats.org/officeDocument/2006/relationships/image" Target="../media/image88.png"/><Relationship Id="rId17" Type="http://schemas.openxmlformats.org/officeDocument/2006/relationships/image" Target="../media/image284.png"/><Relationship Id="rId25" Type="http://schemas.openxmlformats.org/officeDocument/2006/relationships/image" Target="../media/image292.png"/><Relationship Id="rId2" Type="http://schemas.openxmlformats.org/officeDocument/2006/relationships/notesSlide" Target="../notesSlides/notesSlide59.xml"/><Relationship Id="rId16" Type="http://schemas.openxmlformats.org/officeDocument/2006/relationships/image" Target="../media/image283.png"/><Relationship Id="rId20" Type="http://schemas.openxmlformats.org/officeDocument/2006/relationships/image" Target="../media/image287.png"/><Relationship Id="rId29" Type="http://schemas.openxmlformats.org/officeDocument/2006/relationships/image" Target="../media/image2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5.png"/><Relationship Id="rId11" Type="http://schemas.openxmlformats.org/officeDocument/2006/relationships/image" Target="../media/image280.png"/><Relationship Id="rId24" Type="http://schemas.openxmlformats.org/officeDocument/2006/relationships/image" Target="../media/image291.png"/><Relationship Id="rId5" Type="http://schemas.openxmlformats.org/officeDocument/2006/relationships/image" Target="../media/image46.jpeg"/><Relationship Id="rId15" Type="http://schemas.openxmlformats.org/officeDocument/2006/relationships/image" Target="../media/image282.png"/><Relationship Id="rId23" Type="http://schemas.openxmlformats.org/officeDocument/2006/relationships/image" Target="../media/image290.png"/><Relationship Id="rId28" Type="http://schemas.openxmlformats.org/officeDocument/2006/relationships/image" Target="../media/image295.png"/><Relationship Id="rId10" Type="http://schemas.openxmlformats.org/officeDocument/2006/relationships/image" Target="../media/image279.png"/><Relationship Id="rId19" Type="http://schemas.openxmlformats.org/officeDocument/2006/relationships/image" Target="../media/image286.png"/><Relationship Id="rId31" Type="http://schemas.openxmlformats.org/officeDocument/2006/relationships/image" Target="../media/image298.png"/><Relationship Id="rId4" Type="http://schemas.openxmlformats.org/officeDocument/2006/relationships/image" Target="../media/image266.png"/><Relationship Id="rId9" Type="http://schemas.openxmlformats.org/officeDocument/2006/relationships/image" Target="../media/image278.png"/><Relationship Id="rId14" Type="http://schemas.openxmlformats.org/officeDocument/2006/relationships/image" Target="../media/image281.png"/><Relationship Id="rId22" Type="http://schemas.openxmlformats.org/officeDocument/2006/relationships/image" Target="../media/image299.png"/><Relationship Id="rId27" Type="http://schemas.openxmlformats.org/officeDocument/2006/relationships/image" Target="../media/image300.png"/><Relationship Id="rId30" Type="http://schemas.openxmlformats.org/officeDocument/2006/relationships/image" Target="../media/image297.pn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png"/><Relationship Id="rId13" Type="http://schemas.openxmlformats.org/officeDocument/2006/relationships/image" Target="../media/image89.svg"/><Relationship Id="rId18" Type="http://schemas.openxmlformats.org/officeDocument/2006/relationships/image" Target="../media/image285.png"/><Relationship Id="rId26" Type="http://schemas.openxmlformats.org/officeDocument/2006/relationships/image" Target="../media/image293.png"/><Relationship Id="rId3" Type="http://schemas.openxmlformats.org/officeDocument/2006/relationships/image" Target="../media/image265.png"/><Relationship Id="rId21" Type="http://schemas.openxmlformats.org/officeDocument/2006/relationships/image" Target="../media/image288.png"/><Relationship Id="rId7" Type="http://schemas.openxmlformats.org/officeDocument/2006/relationships/image" Target="../media/image276.png"/><Relationship Id="rId12" Type="http://schemas.openxmlformats.org/officeDocument/2006/relationships/image" Target="../media/image88.png"/><Relationship Id="rId17" Type="http://schemas.openxmlformats.org/officeDocument/2006/relationships/image" Target="../media/image284.png"/><Relationship Id="rId25" Type="http://schemas.openxmlformats.org/officeDocument/2006/relationships/image" Target="../media/image292.png"/><Relationship Id="rId2" Type="http://schemas.openxmlformats.org/officeDocument/2006/relationships/notesSlide" Target="../notesSlides/notesSlide60.xml"/><Relationship Id="rId16" Type="http://schemas.openxmlformats.org/officeDocument/2006/relationships/image" Target="../media/image283.png"/><Relationship Id="rId20" Type="http://schemas.openxmlformats.org/officeDocument/2006/relationships/image" Target="../media/image287.png"/><Relationship Id="rId29" Type="http://schemas.openxmlformats.org/officeDocument/2006/relationships/image" Target="../media/image2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5.png"/><Relationship Id="rId11" Type="http://schemas.openxmlformats.org/officeDocument/2006/relationships/image" Target="../media/image280.png"/><Relationship Id="rId24" Type="http://schemas.openxmlformats.org/officeDocument/2006/relationships/image" Target="../media/image291.png"/><Relationship Id="rId5" Type="http://schemas.openxmlformats.org/officeDocument/2006/relationships/image" Target="../media/image46.jpeg"/><Relationship Id="rId15" Type="http://schemas.openxmlformats.org/officeDocument/2006/relationships/image" Target="../media/image282.png"/><Relationship Id="rId23" Type="http://schemas.openxmlformats.org/officeDocument/2006/relationships/image" Target="../media/image290.png"/><Relationship Id="rId28" Type="http://schemas.openxmlformats.org/officeDocument/2006/relationships/image" Target="../media/image295.png"/><Relationship Id="rId10" Type="http://schemas.openxmlformats.org/officeDocument/2006/relationships/image" Target="../media/image279.png"/><Relationship Id="rId19" Type="http://schemas.openxmlformats.org/officeDocument/2006/relationships/image" Target="../media/image286.png"/><Relationship Id="rId31" Type="http://schemas.openxmlformats.org/officeDocument/2006/relationships/image" Target="../media/image298.png"/><Relationship Id="rId4" Type="http://schemas.openxmlformats.org/officeDocument/2006/relationships/image" Target="../media/image266.png"/><Relationship Id="rId9" Type="http://schemas.openxmlformats.org/officeDocument/2006/relationships/image" Target="../media/image278.png"/><Relationship Id="rId14" Type="http://schemas.openxmlformats.org/officeDocument/2006/relationships/image" Target="../media/image281.png"/><Relationship Id="rId22" Type="http://schemas.openxmlformats.org/officeDocument/2006/relationships/image" Target="../media/image299.png"/><Relationship Id="rId27" Type="http://schemas.openxmlformats.org/officeDocument/2006/relationships/image" Target="../media/image300.png"/><Relationship Id="rId30" Type="http://schemas.openxmlformats.org/officeDocument/2006/relationships/image" Target="../media/image297.pn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png"/><Relationship Id="rId13" Type="http://schemas.openxmlformats.org/officeDocument/2006/relationships/image" Target="../media/image89.svg"/><Relationship Id="rId18" Type="http://schemas.openxmlformats.org/officeDocument/2006/relationships/image" Target="../media/image285.png"/><Relationship Id="rId26" Type="http://schemas.openxmlformats.org/officeDocument/2006/relationships/image" Target="../media/image293.png"/><Relationship Id="rId3" Type="http://schemas.openxmlformats.org/officeDocument/2006/relationships/image" Target="../media/image265.png"/><Relationship Id="rId21" Type="http://schemas.openxmlformats.org/officeDocument/2006/relationships/image" Target="../media/image288.png"/><Relationship Id="rId7" Type="http://schemas.openxmlformats.org/officeDocument/2006/relationships/image" Target="../media/image276.png"/><Relationship Id="rId12" Type="http://schemas.openxmlformats.org/officeDocument/2006/relationships/image" Target="../media/image88.png"/><Relationship Id="rId17" Type="http://schemas.openxmlformats.org/officeDocument/2006/relationships/image" Target="../media/image284.png"/><Relationship Id="rId25" Type="http://schemas.openxmlformats.org/officeDocument/2006/relationships/image" Target="../media/image292.png"/><Relationship Id="rId2" Type="http://schemas.openxmlformats.org/officeDocument/2006/relationships/notesSlide" Target="../notesSlides/notesSlide61.xml"/><Relationship Id="rId16" Type="http://schemas.openxmlformats.org/officeDocument/2006/relationships/image" Target="../media/image283.png"/><Relationship Id="rId20" Type="http://schemas.openxmlformats.org/officeDocument/2006/relationships/image" Target="../media/image2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5.png"/><Relationship Id="rId11" Type="http://schemas.openxmlformats.org/officeDocument/2006/relationships/image" Target="../media/image280.png"/><Relationship Id="rId24" Type="http://schemas.openxmlformats.org/officeDocument/2006/relationships/image" Target="../media/image291.png"/><Relationship Id="rId5" Type="http://schemas.openxmlformats.org/officeDocument/2006/relationships/image" Target="../media/image46.jpeg"/><Relationship Id="rId15" Type="http://schemas.openxmlformats.org/officeDocument/2006/relationships/image" Target="../media/image282.png"/><Relationship Id="rId23" Type="http://schemas.openxmlformats.org/officeDocument/2006/relationships/image" Target="../media/image290.png"/><Relationship Id="rId10" Type="http://schemas.openxmlformats.org/officeDocument/2006/relationships/image" Target="../media/image279.png"/><Relationship Id="rId19" Type="http://schemas.openxmlformats.org/officeDocument/2006/relationships/image" Target="../media/image286.png"/><Relationship Id="rId4" Type="http://schemas.openxmlformats.org/officeDocument/2006/relationships/image" Target="../media/image266.png"/><Relationship Id="rId9" Type="http://schemas.openxmlformats.org/officeDocument/2006/relationships/image" Target="../media/image278.png"/><Relationship Id="rId14" Type="http://schemas.openxmlformats.org/officeDocument/2006/relationships/image" Target="../media/image281.png"/><Relationship Id="rId22" Type="http://schemas.openxmlformats.org/officeDocument/2006/relationships/image" Target="../media/image299.png"/><Relationship Id="rId27" Type="http://schemas.openxmlformats.org/officeDocument/2006/relationships/image" Target="../media/image300.png"/></Relationships>
</file>

<file path=ppt/slides/_rels/slide1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9.svg"/><Relationship Id="rId18" Type="http://schemas.openxmlformats.org/officeDocument/2006/relationships/image" Target="../media/image285.png"/><Relationship Id="rId26" Type="http://schemas.openxmlformats.org/officeDocument/2006/relationships/image" Target="../media/image292.png"/><Relationship Id="rId3" Type="http://schemas.openxmlformats.org/officeDocument/2006/relationships/image" Target="../media/image265.png"/><Relationship Id="rId21" Type="http://schemas.openxmlformats.org/officeDocument/2006/relationships/image" Target="../media/image11.png"/><Relationship Id="rId7" Type="http://schemas.openxmlformats.org/officeDocument/2006/relationships/image" Target="../media/image276.png"/><Relationship Id="rId12" Type="http://schemas.openxmlformats.org/officeDocument/2006/relationships/image" Target="../media/image88.png"/><Relationship Id="rId17" Type="http://schemas.openxmlformats.org/officeDocument/2006/relationships/image" Target="../media/image284.png"/><Relationship Id="rId25" Type="http://schemas.openxmlformats.org/officeDocument/2006/relationships/image" Target="../media/image291.png"/><Relationship Id="rId33" Type="http://schemas.openxmlformats.org/officeDocument/2006/relationships/image" Target="../media/image302.png"/><Relationship Id="rId2" Type="http://schemas.openxmlformats.org/officeDocument/2006/relationships/notesSlide" Target="../notesSlides/notesSlide62.xml"/><Relationship Id="rId16" Type="http://schemas.openxmlformats.org/officeDocument/2006/relationships/image" Target="../media/image283.png"/><Relationship Id="rId20" Type="http://schemas.openxmlformats.org/officeDocument/2006/relationships/image" Target="../media/image287.png"/><Relationship Id="rId29" Type="http://schemas.openxmlformats.org/officeDocument/2006/relationships/image" Target="../media/image2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5.png"/><Relationship Id="rId11" Type="http://schemas.openxmlformats.org/officeDocument/2006/relationships/image" Target="../media/image280.png"/><Relationship Id="rId24" Type="http://schemas.openxmlformats.org/officeDocument/2006/relationships/image" Target="../media/image290.png"/><Relationship Id="rId32" Type="http://schemas.openxmlformats.org/officeDocument/2006/relationships/image" Target="../media/image297.png"/><Relationship Id="rId5" Type="http://schemas.openxmlformats.org/officeDocument/2006/relationships/image" Target="../media/image46.jpeg"/><Relationship Id="rId15" Type="http://schemas.openxmlformats.org/officeDocument/2006/relationships/image" Target="../media/image282.png"/><Relationship Id="rId23" Type="http://schemas.openxmlformats.org/officeDocument/2006/relationships/image" Target="../media/image299.png"/><Relationship Id="rId28" Type="http://schemas.openxmlformats.org/officeDocument/2006/relationships/image" Target="../media/image300.png"/><Relationship Id="rId10" Type="http://schemas.openxmlformats.org/officeDocument/2006/relationships/image" Target="../media/image279.png"/><Relationship Id="rId19" Type="http://schemas.openxmlformats.org/officeDocument/2006/relationships/image" Target="../media/image286.png"/><Relationship Id="rId31" Type="http://schemas.openxmlformats.org/officeDocument/2006/relationships/image" Target="../media/image298.png"/><Relationship Id="rId4" Type="http://schemas.openxmlformats.org/officeDocument/2006/relationships/image" Target="../media/image266.png"/><Relationship Id="rId9" Type="http://schemas.openxmlformats.org/officeDocument/2006/relationships/image" Target="../media/image278.png"/><Relationship Id="rId14" Type="http://schemas.openxmlformats.org/officeDocument/2006/relationships/image" Target="../media/image281.png"/><Relationship Id="rId22" Type="http://schemas.openxmlformats.org/officeDocument/2006/relationships/image" Target="../media/image288.png"/><Relationship Id="rId27" Type="http://schemas.openxmlformats.org/officeDocument/2006/relationships/image" Target="../media/image293.png"/><Relationship Id="rId30" Type="http://schemas.openxmlformats.org/officeDocument/2006/relationships/image" Target="../media/image301.png"/><Relationship Id="rId8" Type="http://schemas.openxmlformats.org/officeDocument/2006/relationships/image" Target="../media/image277.pn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png"/><Relationship Id="rId13" Type="http://schemas.openxmlformats.org/officeDocument/2006/relationships/image" Target="../media/image89.svg"/><Relationship Id="rId18" Type="http://schemas.openxmlformats.org/officeDocument/2006/relationships/image" Target="../media/image285.png"/><Relationship Id="rId26" Type="http://schemas.openxmlformats.org/officeDocument/2006/relationships/image" Target="../media/image293.png"/><Relationship Id="rId3" Type="http://schemas.openxmlformats.org/officeDocument/2006/relationships/image" Target="../media/image265.png"/><Relationship Id="rId21" Type="http://schemas.openxmlformats.org/officeDocument/2006/relationships/image" Target="../media/image288.png"/><Relationship Id="rId7" Type="http://schemas.openxmlformats.org/officeDocument/2006/relationships/image" Target="../media/image276.png"/><Relationship Id="rId12" Type="http://schemas.openxmlformats.org/officeDocument/2006/relationships/image" Target="../media/image88.png"/><Relationship Id="rId17" Type="http://schemas.openxmlformats.org/officeDocument/2006/relationships/image" Target="../media/image284.png"/><Relationship Id="rId25" Type="http://schemas.openxmlformats.org/officeDocument/2006/relationships/image" Target="../media/image292.png"/><Relationship Id="rId2" Type="http://schemas.openxmlformats.org/officeDocument/2006/relationships/notesSlide" Target="../notesSlides/notesSlide63.xml"/><Relationship Id="rId16" Type="http://schemas.openxmlformats.org/officeDocument/2006/relationships/image" Target="../media/image283.png"/><Relationship Id="rId20" Type="http://schemas.openxmlformats.org/officeDocument/2006/relationships/image" Target="../media/image287.png"/><Relationship Id="rId29" Type="http://schemas.openxmlformats.org/officeDocument/2006/relationships/image" Target="../media/image3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5.png"/><Relationship Id="rId11" Type="http://schemas.openxmlformats.org/officeDocument/2006/relationships/image" Target="../media/image280.png"/><Relationship Id="rId24" Type="http://schemas.openxmlformats.org/officeDocument/2006/relationships/image" Target="../media/image291.png"/><Relationship Id="rId32" Type="http://schemas.openxmlformats.org/officeDocument/2006/relationships/image" Target="../media/image302.png"/><Relationship Id="rId5" Type="http://schemas.openxmlformats.org/officeDocument/2006/relationships/image" Target="../media/image46.jpeg"/><Relationship Id="rId15" Type="http://schemas.openxmlformats.org/officeDocument/2006/relationships/image" Target="../media/image282.png"/><Relationship Id="rId23" Type="http://schemas.openxmlformats.org/officeDocument/2006/relationships/image" Target="../media/image290.png"/><Relationship Id="rId28" Type="http://schemas.openxmlformats.org/officeDocument/2006/relationships/image" Target="../media/image296.png"/><Relationship Id="rId10" Type="http://schemas.openxmlformats.org/officeDocument/2006/relationships/image" Target="../media/image279.png"/><Relationship Id="rId19" Type="http://schemas.openxmlformats.org/officeDocument/2006/relationships/image" Target="../media/image286.png"/><Relationship Id="rId31" Type="http://schemas.openxmlformats.org/officeDocument/2006/relationships/image" Target="../media/image297.png"/><Relationship Id="rId4" Type="http://schemas.openxmlformats.org/officeDocument/2006/relationships/image" Target="../media/image266.png"/><Relationship Id="rId9" Type="http://schemas.openxmlformats.org/officeDocument/2006/relationships/image" Target="../media/image278.png"/><Relationship Id="rId14" Type="http://schemas.openxmlformats.org/officeDocument/2006/relationships/image" Target="../media/image281.png"/><Relationship Id="rId22" Type="http://schemas.openxmlformats.org/officeDocument/2006/relationships/image" Target="../media/image299.png"/><Relationship Id="rId27" Type="http://schemas.openxmlformats.org/officeDocument/2006/relationships/image" Target="../media/image300.png"/><Relationship Id="rId30" Type="http://schemas.openxmlformats.org/officeDocument/2006/relationships/image" Target="../media/image298.pn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png"/><Relationship Id="rId13" Type="http://schemas.openxmlformats.org/officeDocument/2006/relationships/image" Target="../media/image89.svg"/><Relationship Id="rId18" Type="http://schemas.openxmlformats.org/officeDocument/2006/relationships/image" Target="../media/image285.png"/><Relationship Id="rId26" Type="http://schemas.openxmlformats.org/officeDocument/2006/relationships/image" Target="../media/image293.png"/><Relationship Id="rId3" Type="http://schemas.openxmlformats.org/officeDocument/2006/relationships/image" Target="../media/image265.png"/><Relationship Id="rId21" Type="http://schemas.openxmlformats.org/officeDocument/2006/relationships/image" Target="../media/image288.png"/><Relationship Id="rId7" Type="http://schemas.openxmlformats.org/officeDocument/2006/relationships/image" Target="../media/image276.png"/><Relationship Id="rId12" Type="http://schemas.openxmlformats.org/officeDocument/2006/relationships/image" Target="../media/image88.png"/><Relationship Id="rId17" Type="http://schemas.openxmlformats.org/officeDocument/2006/relationships/image" Target="../media/image284.png"/><Relationship Id="rId25" Type="http://schemas.openxmlformats.org/officeDocument/2006/relationships/image" Target="../media/image292.png"/><Relationship Id="rId2" Type="http://schemas.openxmlformats.org/officeDocument/2006/relationships/notesSlide" Target="../notesSlides/notesSlide64.xml"/><Relationship Id="rId16" Type="http://schemas.openxmlformats.org/officeDocument/2006/relationships/image" Target="../media/image283.png"/><Relationship Id="rId20" Type="http://schemas.openxmlformats.org/officeDocument/2006/relationships/image" Target="../media/image2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5.png"/><Relationship Id="rId11" Type="http://schemas.openxmlformats.org/officeDocument/2006/relationships/image" Target="../media/image280.png"/><Relationship Id="rId24" Type="http://schemas.openxmlformats.org/officeDocument/2006/relationships/image" Target="../media/image291.png"/><Relationship Id="rId5" Type="http://schemas.openxmlformats.org/officeDocument/2006/relationships/image" Target="../media/image46.jpeg"/><Relationship Id="rId15" Type="http://schemas.openxmlformats.org/officeDocument/2006/relationships/image" Target="../media/image282.png"/><Relationship Id="rId23" Type="http://schemas.openxmlformats.org/officeDocument/2006/relationships/image" Target="../media/image290.png"/><Relationship Id="rId10" Type="http://schemas.openxmlformats.org/officeDocument/2006/relationships/image" Target="../media/image279.png"/><Relationship Id="rId19" Type="http://schemas.openxmlformats.org/officeDocument/2006/relationships/image" Target="../media/image286.png"/><Relationship Id="rId4" Type="http://schemas.openxmlformats.org/officeDocument/2006/relationships/image" Target="../media/image266.png"/><Relationship Id="rId9" Type="http://schemas.openxmlformats.org/officeDocument/2006/relationships/image" Target="../media/image278.png"/><Relationship Id="rId14" Type="http://schemas.openxmlformats.org/officeDocument/2006/relationships/image" Target="../media/image281.png"/><Relationship Id="rId22" Type="http://schemas.openxmlformats.org/officeDocument/2006/relationships/image" Target="../media/image299.png"/><Relationship Id="rId27" Type="http://schemas.openxmlformats.org/officeDocument/2006/relationships/image" Target="../media/image300.png"/></Relationships>
</file>

<file path=ppt/slides/_rels/slide1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9.svg"/><Relationship Id="rId18" Type="http://schemas.openxmlformats.org/officeDocument/2006/relationships/image" Target="../media/image285.png"/><Relationship Id="rId26" Type="http://schemas.openxmlformats.org/officeDocument/2006/relationships/image" Target="../media/image292.png"/><Relationship Id="rId3" Type="http://schemas.openxmlformats.org/officeDocument/2006/relationships/image" Target="../media/image265.png"/><Relationship Id="rId21" Type="http://schemas.openxmlformats.org/officeDocument/2006/relationships/image" Target="../media/image11.png"/><Relationship Id="rId7" Type="http://schemas.openxmlformats.org/officeDocument/2006/relationships/image" Target="../media/image276.png"/><Relationship Id="rId12" Type="http://schemas.openxmlformats.org/officeDocument/2006/relationships/image" Target="../media/image88.png"/><Relationship Id="rId17" Type="http://schemas.openxmlformats.org/officeDocument/2006/relationships/image" Target="../media/image284.png"/><Relationship Id="rId25" Type="http://schemas.openxmlformats.org/officeDocument/2006/relationships/image" Target="../media/image291.png"/><Relationship Id="rId33" Type="http://schemas.openxmlformats.org/officeDocument/2006/relationships/image" Target="../media/image302.png"/><Relationship Id="rId2" Type="http://schemas.openxmlformats.org/officeDocument/2006/relationships/notesSlide" Target="../notesSlides/notesSlide65.xml"/><Relationship Id="rId16" Type="http://schemas.openxmlformats.org/officeDocument/2006/relationships/image" Target="../media/image283.png"/><Relationship Id="rId20" Type="http://schemas.openxmlformats.org/officeDocument/2006/relationships/image" Target="../media/image287.png"/><Relationship Id="rId29" Type="http://schemas.openxmlformats.org/officeDocument/2006/relationships/image" Target="../media/image2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5.png"/><Relationship Id="rId11" Type="http://schemas.openxmlformats.org/officeDocument/2006/relationships/image" Target="../media/image280.png"/><Relationship Id="rId24" Type="http://schemas.openxmlformats.org/officeDocument/2006/relationships/image" Target="../media/image290.png"/><Relationship Id="rId32" Type="http://schemas.openxmlformats.org/officeDocument/2006/relationships/image" Target="../media/image297.png"/><Relationship Id="rId5" Type="http://schemas.openxmlformats.org/officeDocument/2006/relationships/image" Target="../media/image46.jpeg"/><Relationship Id="rId15" Type="http://schemas.openxmlformats.org/officeDocument/2006/relationships/image" Target="../media/image282.png"/><Relationship Id="rId23" Type="http://schemas.openxmlformats.org/officeDocument/2006/relationships/image" Target="../media/image299.png"/><Relationship Id="rId28" Type="http://schemas.openxmlformats.org/officeDocument/2006/relationships/image" Target="../media/image300.png"/><Relationship Id="rId10" Type="http://schemas.openxmlformats.org/officeDocument/2006/relationships/image" Target="../media/image279.png"/><Relationship Id="rId19" Type="http://schemas.openxmlformats.org/officeDocument/2006/relationships/image" Target="../media/image286.png"/><Relationship Id="rId31" Type="http://schemas.openxmlformats.org/officeDocument/2006/relationships/image" Target="../media/image298.png"/><Relationship Id="rId4" Type="http://schemas.openxmlformats.org/officeDocument/2006/relationships/image" Target="../media/image266.png"/><Relationship Id="rId9" Type="http://schemas.openxmlformats.org/officeDocument/2006/relationships/image" Target="../media/image278.png"/><Relationship Id="rId14" Type="http://schemas.openxmlformats.org/officeDocument/2006/relationships/image" Target="../media/image281.png"/><Relationship Id="rId22" Type="http://schemas.openxmlformats.org/officeDocument/2006/relationships/image" Target="../media/image288.png"/><Relationship Id="rId27" Type="http://schemas.openxmlformats.org/officeDocument/2006/relationships/image" Target="../media/image293.png"/><Relationship Id="rId30" Type="http://schemas.openxmlformats.org/officeDocument/2006/relationships/image" Target="../media/image301.png"/><Relationship Id="rId8" Type="http://schemas.openxmlformats.org/officeDocument/2006/relationships/image" Target="../media/image27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3.pn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png"/><Relationship Id="rId13" Type="http://schemas.openxmlformats.org/officeDocument/2006/relationships/image" Target="../media/image89.svg"/><Relationship Id="rId18" Type="http://schemas.openxmlformats.org/officeDocument/2006/relationships/image" Target="../media/image285.png"/><Relationship Id="rId26" Type="http://schemas.openxmlformats.org/officeDocument/2006/relationships/image" Target="../media/image293.png"/><Relationship Id="rId3" Type="http://schemas.openxmlformats.org/officeDocument/2006/relationships/image" Target="../media/image265.png"/><Relationship Id="rId21" Type="http://schemas.openxmlformats.org/officeDocument/2006/relationships/image" Target="../media/image288.png"/><Relationship Id="rId7" Type="http://schemas.openxmlformats.org/officeDocument/2006/relationships/image" Target="../media/image276.png"/><Relationship Id="rId12" Type="http://schemas.openxmlformats.org/officeDocument/2006/relationships/image" Target="../media/image88.png"/><Relationship Id="rId17" Type="http://schemas.openxmlformats.org/officeDocument/2006/relationships/image" Target="../media/image284.png"/><Relationship Id="rId25" Type="http://schemas.openxmlformats.org/officeDocument/2006/relationships/image" Target="../media/image304.png"/><Relationship Id="rId2" Type="http://schemas.openxmlformats.org/officeDocument/2006/relationships/notesSlide" Target="../notesSlides/notesSlide66.xml"/><Relationship Id="rId16" Type="http://schemas.openxmlformats.org/officeDocument/2006/relationships/image" Target="../media/image283.png"/><Relationship Id="rId20" Type="http://schemas.openxmlformats.org/officeDocument/2006/relationships/image" Target="../media/image287.png"/><Relationship Id="rId29" Type="http://schemas.openxmlformats.org/officeDocument/2006/relationships/image" Target="../media/image3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5.png"/><Relationship Id="rId11" Type="http://schemas.openxmlformats.org/officeDocument/2006/relationships/image" Target="../media/image280.png"/><Relationship Id="rId24" Type="http://schemas.openxmlformats.org/officeDocument/2006/relationships/image" Target="../media/image291.png"/><Relationship Id="rId32" Type="http://schemas.openxmlformats.org/officeDocument/2006/relationships/image" Target="../media/image302.png"/><Relationship Id="rId5" Type="http://schemas.openxmlformats.org/officeDocument/2006/relationships/image" Target="../media/image46.jpeg"/><Relationship Id="rId15" Type="http://schemas.openxmlformats.org/officeDocument/2006/relationships/image" Target="../media/image282.png"/><Relationship Id="rId23" Type="http://schemas.openxmlformats.org/officeDocument/2006/relationships/image" Target="../media/image290.png"/><Relationship Id="rId28" Type="http://schemas.openxmlformats.org/officeDocument/2006/relationships/image" Target="../media/image296.png"/><Relationship Id="rId10" Type="http://schemas.openxmlformats.org/officeDocument/2006/relationships/image" Target="../media/image279.png"/><Relationship Id="rId19" Type="http://schemas.openxmlformats.org/officeDocument/2006/relationships/image" Target="../media/image286.png"/><Relationship Id="rId31" Type="http://schemas.openxmlformats.org/officeDocument/2006/relationships/image" Target="../media/image297.png"/><Relationship Id="rId4" Type="http://schemas.openxmlformats.org/officeDocument/2006/relationships/image" Target="../media/image266.png"/><Relationship Id="rId9" Type="http://schemas.openxmlformats.org/officeDocument/2006/relationships/image" Target="../media/image278.png"/><Relationship Id="rId14" Type="http://schemas.openxmlformats.org/officeDocument/2006/relationships/image" Target="../media/image281.png"/><Relationship Id="rId22" Type="http://schemas.openxmlformats.org/officeDocument/2006/relationships/image" Target="../media/image303.png"/><Relationship Id="rId27" Type="http://schemas.openxmlformats.org/officeDocument/2006/relationships/image" Target="../media/image300.png"/><Relationship Id="rId30" Type="http://schemas.openxmlformats.org/officeDocument/2006/relationships/image" Target="../media/image298.pn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png"/><Relationship Id="rId13" Type="http://schemas.openxmlformats.org/officeDocument/2006/relationships/image" Target="../media/image89.svg"/><Relationship Id="rId18" Type="http://schemas.openxmlformats.org/officeDocument/2006/relationships/image" Target="../media/image285.png"/><Relationship Id="rId26" Type="http://schemas.openxmlformats.org/officeDocument/2006/relationships/image" Target="../media/image293.png"/><Relationship Id="rId3" Type="http://schemas.openxmlformats.org/officeDocument/2006/relationships/image" Target="../media/image265.png"/><Relationship Id="rId21" Type="http://schemas.openxmlformats.org/officeDocument/2006/relationships/image" Target="../media/image288.png"/><Relationship Id="rId7" Type="http://schemas.openxmlformats.org/officeDocument/2006/relationships/image" Target="../media/image276.png"/><Relationship Id="rId12" Type="http://schemas.openxmlformats.org/officeDocument/2006/relationships/image" Target="../media/image88.png"/><Relationship Id="rId17" Type="http://schemas.openxmlformats.org/officeDocument/2006/relationships/image" Target="../media/image284.png"/><Relationship Id="rId25" Type="http://schemas.openxmlformats.org/officeDocument/2006/relationships/image" Target="../media/image304.png"/><Relationship Id="rId2" Type="http://schemas.openxmlformats.org/officeDocument/2006/relationships/notesSlide" Target="../notesSlides/notesSlide67.xml"/><Relationship Id="rId16" Type="http://schemas.openxmlformats.org/officeDocument/2006/relationships/image" Target="../media/image283.png"/><Relationship Id="rId20" Type="http://schemas.openxmlformats.org/officeDocument/2006/relationships/image" Target="../media/image287.png"/><Relationship Id="rId29" Type="http://schemas.openxmlformats.org/officeDocument/2006/relationships/image" Target="../media/image3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5.png"/><Relationship Id="rId11" Type="http://schemas.openxmlformats.org/officeDocument/2006/relationships/image" Target="../media/image280.png"/><Relationship Id="rId24" Type="http://schemas.openxmlformats.org/officeDocument/2006/relationships/image" Target="../media/image291.png"/><Relationship Id="rId32" Type="http://schemas.openxmlformats.org/officeDocument/2006/relationships/image" Target="../media/image302.png"/><Relationship Id="rId5" Type="http://schemas.openxmlformats.org/officeDocument/2006/relationships/image" Target="../media/image46.jpeg"/><Relationship Id="rId15" Type="http://schemas.openxmlformats.org/officeDocument/2006/relationships/image" Target="../media/image282.png"/><Relationship Id="rId23" Type="http://schemas.openxmlformats.org/officeDocument/2006/relationships/image" Target="../media/image290.png"/><Relationship Id="rId28" Type="http://schemas.openxmlformats.org/officeDocument/2006/relationships/image" Target="../media/image296.png"/><Relationship Id="rId10" Type="http://schemas.openxmlformats.org/officeDocument/2006/relationships/image" Target="../media/image279.png"/><Relationship Id="rId19" Type="http://schemas.openxmlformats.org/officeDocument/2006/relationships/image" Target="../media/image286.png"/><Relationship Id="rId31" Type="http://schemas.openxmlformats.org/officeDocument/2006/relationships/image" Target="../media/image297.png"/><Relationship Id="rId4" Type="http://schemas.openxmlformats.org/officeDocument/2006/relationships/image" Target="../media/image266.png"/><Relationship Id="rId9" Type="http://schemas.openxmlformats.org/officeDocument/2006/relationships/image" Target="../media/image278.png"/><Relationship Id="rId14" Type="http://schemas.openxmlformats.org/officeDocument/2006/relationships/image" Target="../media/image281.png"/><Relationship Id="rId22" Type="http://schemas.openxmlformats.org/officeDocument/2006/relationships/image" Target="../media/image303.png"/><Relationship Id="rId27" Type="http://schemas.openxmlformats.org/officeDocument/2006/relationships/image" Target="../media/image300.png"/><Relationship Id="rId30" Type="http://schemas.openxmlformats.org/officeDocument/2006/relationships/image" Target="../media/image298.pn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png"/><Relationship Id="rId13" Type="http://schemas.openxmlformats.org/officeDocument/2006/relationships/image" Target="../media/image89.svg"/><Relationship Id="rId18" Type="http://schemas.openxmlformats.org/officeDocument/2006/relationships/image" Target="../media/image285.png"/><Relationship Id="rId26" Type="http://schemas.openxmlformats.org/officeDocument/2006/relationships/image" Target="../media/image293.png"/><Relationship Id="rId3" Type="http://schemas.openxmlformats.org/officeDocument/2006/relationships/image" Target="../media/image265.png"/><Relationship Id="rId21" Type="http://schemas.openxmlformats.org/officeDocument/2006/relationships/image" Target="../media/image288.png"/><Relationship Id="rId7" Type="http://schemas.openxmlformats.org/officeDocument/2006/relationships/image" Target="../media/image276.png"/><Relationship Id="rId12" Type="http://schemas.openxmlformats.org/officeDocument/2006/relationships/image" Target="../media/image88.png"/><Relationship Id="rId17" Type="http://schemas.openxmlformats.org/officeDocument/2006/relationships/image" Target="../media/image284.png"/><Relationship Id="rId25" Type="http://schemas.openxmlformats.org/officeDocument/2006/relationships/image" Target="../media/image304.png"/><Relationship Id="rId2" Type="http://schemas.openxmlformats.org/officeDocument/2006/relationships/notesSlide" Target="../notesSlides/notesSlide68.xml"/><Relationship Id="rId16" Type="http://schemas.openxmlformats.org/officeDocument/2006/relationships/image" Target="../media/image283.png"/><Relationship Id="rId20" Type="http://schemas.openxmlformats.org/officeDocument/2006/relationships/image" Target="../media/image287.png"/><Relationship Id="rId29" Type="http://schemas.openxmlformats.org/officeDocument/2006/relationships/image" Target="../media/image3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5.png"/><Relationship Id="rId11" Type="http://schemas.openxmlformats.org/officeDocument/2006/relationships/image" Target="../media/image280.png"/><Relationship Id="rId24" Type="http://schemas.openxmlformats.org/officeDocument/2006/relationships/image" Target="../media/image291.png"/><Relationship Id="rId32" Type="http://schemas.openxmlformats.org/officeDocument/2006/relationships/image" Target="../media/image302.png"/><Relationship Id="rId5" Type="http://schemas.openxmlformats.org/officeDocument/2006/relationships/image" Target="../media/image46.jpeg"/><Relationship Id="rId15" Type="http://schemas.openxmlformats.org/officeDocument/2006/relationships/image" Target="../media/image282.png"/><Relationship Id="rId23" Type="http://schemas.openxmlformats.org/officeDocument/2006/relationships/image" Target="../media/image290.png"/><Relationship Id="rId28" Type="http://schemas.openxmlformats.org/officeDocument/2006/relationships/image" Target="../media/image296.png"/><Relationship Id="rId10" Type="http://schemas.openxmlformats.org/officeDocument/2006/relationships/image" Target="../media/image279.png"/><Relationship Id="rId19" Type="http://schemas.openxmlformats.org/officeDocument/2006/relationships/image" Target="../media/image286.png"/><Relationship Id="rId31" Type="http://schemas.openxmlformats.org/officeDocument/2006/relationships/image" Target="../media/image297.png"/><Relationship Id="rId4" Type="http://schemas.openxmlformats.org/officeDocument/2006/relationships/image" Target="../media/image266.png"/><Relationship Id="rId9" Type="http://schemas.openxmlformats.org/officeDocument/2006/relationships/image" Target="../media/image278.png"/><Relationship Id="rId14" Type="http://schemas.openxmlformats.org/officeDocument/2006/relationships/image" Target="../media/image281.png"/><Relationship Id="rId22" Type="http://schemas.openxmlformats.org/officeDocument/2006/relationships/image" Target="../media/image303.png"/><Relationship Id="rId27" Type="http://schemas.openxmlformats.org/officeDocument/2006/relationships/image" Target="../media/image300.png"/><Relationship Id="rId30" Type="http://schemas.openxmlformats.org/officeDocument/2006/relationships/image" Target="../media/image298.png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png"/><Relationship Id="rId13" Type="http://schemas.openxmlformats.org/officeDocument/2006/relationships/image" Target="../media/image89.svg"/><Relationship Id="rId18" Type="http://schemas.openxmlformats.org/officeDocument/2006/relationships/image" Target="../media/image285.png"/><Relationship Id="rId26" Type="http://schemas.openxmlformats.org/officeDocument/2006/relationships/image" Target="../media/image293.png"/><Relationship Id="rId3" Type="http://schemas.openxmlformats.org/officeDocument/2006/relationships/image" Target="../media/image265.png"/><Relationship Id="rId21" Type="http://schemas.openxmlformats.org/officeDocument/2006/relationships/image" Target="../media/image288.png"/><Relationship Id="rId7" Type="http://schemas.openxmlformats.org/officeDocument/2006/relationships/image" Target="../media/image276.png"/><Relationship Id="rId12" Type="http://schemas.openxmlformats.org/officeDocument/2006/relationships/image" Target="../media/image88.png"/><Relationship Id="rId17" Type="http://schemas.openxmlformats.org/officeDocument/2006/relationships/image" Target="../media/image284.png"/><Relationship Id="rId25" Type="http://schemas.openxmlformats.org/officeDocument/2006/relationships/image" Target="../media/image304.png"/><Relationship Id="rId2" Type="http://schemas.openxmlformats.org/officeDocument/2006/relationships/notesSlide" Target="../notesSlides/notesSlide69.xml"/><Relationship Id="rId16" Type="http://schemas.openxmlformats.org/officeDocument/2006/relationships/image" Target="../media/image283.png"/><Relationship Id="rId20" Type="http://schemas.openxmlformats.org/officeDocument/2006/relationships/image" Target="../media/image2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5.png"/><Relationship Id="rId11" Type="http://schemas.openxmlformats.org/officeDocument/2006/relationships/image" Target="../media/image280.png"/><Relationship Id="rId24" Type="http://schemas.openxmlformats.org/officeDocument/2006/relationships/image" Target="../media/image291.png"/><Relationship Id="rId5" Type="http://schemas.openxmlformats.org/officeDocument/2006/relationships/image" Target="../media/image46.jpeg"/><Relationship Id="rId15" Type="http://schemas.openxmlformats.org/officeDocument/2006/relationships/image" Target="../media/image282.png"/><Relationship Id="rId23" Type="http://schemas.openxmlformats.org/officeDocument/2006/relationships/image" Target="../media/image290.png"/><Relationship Id="rId10" Type="http://schemas.openxmlformats.org/officeDocument/2006/relationships/image" Target="../media/image279.png"/><Relationship Id="rId19" Type="http://schemas.openxmlformats.org/officeDocument/2006/relationships/image" Target="../media/image286.png"/><Relationship Id="rId4" Type="http://schemas.openxmlformats.org/officeDocument/2006/relationships/image" Target="../media/image266.png"/><Relationship Id="rId9" Type="http://schemas.openxmlformats.org/officeDocument/2006/relationships/image" Target="../media/image278.png"/><Relationship Id="rId14" Type="http://schemas.openxmlformats.org/officeDocument/2006/relationships/image" Target="../media/image281.png"/><Relationship Id="rId22" Type="http://schemas.openxmlformats.org/officeDocument/2006/relationships/image" Target="../media/image303.png"/><Relationship Id="rId27" Type="http://schemas.openxmlformats.org/officeDocument/2006/relationships/image" Target="../media/image300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5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6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7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9.png"/><Relationship Id="rId4" Type="http://schemas.openxmlformats.org/officeDocument/2006/relationships/image" Target="../media/image308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1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diagramLayout" Target="../diagrams/layout21.xml"/><Relationship Id="rId7" Type="http://schemas.openxmlformats.org/officeDocument/2006/relationships/image" Target="../media/image24.png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svg"/><Relationship Id="rId4" Type="http://schemas.openxmlformats.org/officeDocument/2006/relationships/image" Target="../media/image1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13" Type="http://schemas.openxmlformats.org/officeDocument/2006/relationships/image" Target="../media/image335.png"/><Relationship Id="rId18" Type="http://schemas.openxmlformats.org/officeDocument/2006/relationships/image" Target="../media/image340.png"/><Relationship Id="rId3" Type="http://schemas.openxmlformats.org/officeDocument/2006/relationships/image" Target="../media/image325.png"/><Relationship Id="rId7" Type="http://schemas.openxmlformats.org/officeDocument/2006/relationships/image" Target="../media/image329.png"/><Relationship Id="rId12" Type="http://schemas.openxmlformats.org/officeDocument/2006/relationships/image" Target="../media/image334.png"/><Relationship Id="rId17" Type="http://schemas.openxmlformats.org/officeDocument/2006/relationships/image" Target="../media/image339.png"/><Relationship Id="rId2" Type="http://schemas.openxmlformats.org/officeDocument/2006/relationships/image" Target="../media/image324.png"/><Relationship Id="rId16" Type="http://schemas.openxmlformats.org/officeDocument/2006/relationships/image" Target="../media/image3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8.png"/><Relationship Id="rId11" Type="http://schemas.openxmlformats.org/officeDocument/2006/relationships/image" Target="../media/image333.png"/><Relationship Id="rId5" Type="http://schemas.openxmlformats.org/officeDocument/2006/relationships/image" Target="../media/image327.png"/><Relationship Id="rId15" Type="http://schemas.openxmlformats.org/officeDocument/2006/relationships/image" Target="../media/image337.png"/><Relationship Id="rId10" Type="http://schemas.openxmlformats.org/officeDocument/2006/relationships/image" Target="../media/image332.png"/><Relationship Id="rId4" Type="http://schemas.openxmlformats.org/officeDocument/2006/relationships/image" Target="../media/image326.png"/><Relationship Id="rId9" Type="http://schemas.openxmlformats.org/officeDocument/2006/relationships/image" Target="../media/image331.png"/><Relationship Id="rId14" Type="http://schemas.openxmlformats.org/officeDocument/2006/relationships/image" Target="../media/image336.png"/></Relationships>
</file>

<file path=ppt/slides/_rels/slide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13" Type="http://schemas.openxmlformats.org/officeDocument/2006/relationships/image" Target="../media/image335.png"/><Relationship Id="rId18" Type="http://schemas.openxmlformats.org/officeDocument/2006/relationships/image" Target="../media/image340.png"/><Relationship Id="rId3" Type="http://schemas.openxmlformats.org/officeDocument/2006/relationships/image" Target="../media/image325.png"/><Relationship Id="rId21" Type="http://schemas.openxmlformats.org/officeDocument/2006/relationships/image" Target="../media/image91.jpeg"/><Relationship Id="rId7" Type="http://schemas.openxmlformats.org/officeDocument/2006/relationships/image" Target="../media/image329.png"/><Relationship Id="rId12" Type="http://schemas.openxmlformats.org/officeDocument/2006/relationships/image" Target="../media/image334.png"/><Relationship Id="rId17" Type="http://schemas.openxmlformats.org/officeDocument/2006/relationships/image" Target="../media/image339.png"/><Relationship Id="rId2" Type="http://schemas.openxmlformats.org/officeDocument/2006/relationships/image" Target="../media/image324.png"/><Relationship Id="rId16" Type="http://schemas.openxmlformats.org/officeDocument/2006/relationships/image" Target="../media/image338.png"/><Relationship Id="rId20" Type="http://schemas.openxmlformats.org/officeDocument/2006/relationships/image" Target="../media/image11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8.png"/><Relationship Id="rId11" Type="http://schemas.openxmlformats.org/officeDocument/2006/relationships/image" Target="../media/image333.png"/><Relationship Id="rId5" Type="http://schemas.openxmlformats.org/officeDocument/2006/relationships/image" Target="../media/image327.png"/><Relationship Id="rId15" Type="http://schemas.openxmlformats.org/officeDocument/2006/relationships/image" Target="../media/image337.png"/><Relationship Id="rId10" Type="http://schemas.openxmlformats.org/officeDocument/2006/relationships/image" Target="../media/image332.png"/><Relationship Id="rId19" Type="http://schemas.openxmlformats.org/officeDocument/2006/relationships/image" Target="../media/image115.png"/><Relationship Id="rId4" Type="http://schemas.openxmlformats.org/officeDocument/2006/relationships/image" Target="../media/image326.png"/><Relationship Id="rId9" Type="http://schemas.openxmlformats.org/officeDocument/2006/relationships/image" Target="../media/image331.png"/><Relationship Id="rId14" Type="http://schemas.openxmlformats.org/officeDocument/2006/relationships/image" Target="../media/image336.png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13" Type="http://schemas.openxmlformats.org/officeDocument/2006/relationships/image" Target="../media/image335.png"/><Relationship Id="rId18" Type="http://schemas.openxmlformats.org/officeDocument/2006/relationships/image" Target="../media/image340.png"/><Relationship Id="rId3" Type="http://schemas.openxmlformats.org/officeDocument/2006/relationships/image" Target="../media/image325.png"/><Relationship Id="rId7" Type="http://schemas.openxmlformats.org/officeDocument/2006/relationships/image" Target="../media/image329.png"/><Relationship Id="rId12" Type="http://schemas.openxmlformats.org/officeDocument/2006/relationships/image" Target="../media/image334.png"/><Relationship Id="rId17" Type="http://schemas.openxmlformats.org/officeDocument/2006/relationships/image" Target="../media/image339.png"/><Relationship Id="rId2" Type="http://schemas.openxmlformats.org/officeDocument/2006/relationships/image" Target="../media/image324.png"/><Relationship Id="rId16" Type="http://schemas.openxmlformats.org/officeDocument/2006/relationships/image" Target="../media/image3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8.png"/><Relationship Id="rId11" Type="http://schemas.openxmlformats.org/officeDocument/2006/relationships/image" Target="../media/image333.png"/><Relationship Id="rId5" Type="http://schemas.openxmlformats.org/officeDocument/2006/relationships/image" Target="../media/image327.png"/><Relationship Id="rId15" Type="http://schemas.openxmlformats.org/officeDocument/2006/relationships/image" Target="../media/image337.png"/><Relationship Id="rId10" Type="http://schemas.openxmlformats.org/officeDocument/2006/relationships/image" Target="../media/image332.png"/><Relationship Id="rId4" Type="http://schemas.openxmlformats.org/officeDocument/2006/relationships/image" Target="../media/image326.png"/><Relationship Id="rId9" Type="http://schemas.openxmlformats.org/officeDocument/2006/relationships/image" Target="../media/image331.png"/><Relationship Id="rId14" Type="http://schemas.openxmlformats.org/officeDocument/2006/relationships/image" Target="../media/image336.png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13" Type="http://schemas.openxmlformats.org/officeDocument/2006/relationships/image" Target="../media/image335.png"/><Relationship Id="rId18" Type="http://schemas.openxmlformats.org/officeDocument/2006/relationships/image" Target="../media/image340.png"/><Relationship Id="rId26" Type="http://schemas.openxmlformats.org/officeDocument/2006/relationships/image" Target="../media/image349.png"/><Relationship Id="rId3" Type="http://schemas.openxmlformats.org/officeDocument/2006/relationships/image" Target="../media/image325.png"/><Relationship Id="rId21" Type="http://schemas.openxmlformats.org/officeDocument/2006/relationships/image" Target="../media/image344.png"/><Relationship Id="rId7" Type="http://schemas.openxmlformats.org/officeDocument/2006/relationships/image" Target="../media/image329.png"/><Relationship Id="rId12" Type="http://schemas.openxmlformats.org/officeDocument/2006/relationships/image" Target="../media/image334.png"/><Relationship Id="rId17" Type="http://schemas.openxmlformats.org/officeDocument/2006/relationships/image" Target="../media/image339.png"/><Relationship Id="rId25" Type="http://schemas.openxmlformats.org/officeDocument/2006/relationships/image" Target="../media/image348.png"/><Relationship Id="rId2" Type="http://schemas.openxmlformats.org/officeDocument/2006/relationships/image" Target="../media/image324.png"/><Relationship Id="rId16" Type="http://schemas.openxmlformats.org/officeDocument/2006/relationships/image" Target="../media/image338.png"/><Relationship Id="rId20" Type="http://schemas.openxmlformats.org/officeDocument/2006/relationships/image" Target="../media/image3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8.png"/><Relationship Id="rId11" Type="http://schemas.openxmlformats.org/officeDocument/2006/relationships/image" Target="../media/image333.png"/><Relationship Id="rId24" Type="http://schemas.openxmlformats.org/officeDocument/2006/relationships/image" Target="../media/image347.png"/><Relationship Id="rId5" Type="http://schemas.openxmlformats.org/officeDocument/2006/relationships/image" Target="../media/image327.png"/><Relationship Id="rId15" Type="http://schemas.openxmlformats.org/officeDocument/2006/relationships/image" Target="../media/image337.png"/><Relationship Id="rId23" Type="http://schemas.openxmlformats.org/officeDocument/2006/relationships/image" Target="../media/image346.png"/><Relationship Id="rId10" Type="http://schemas.openxmlformats.org/officeDocument/2006/relationships/image" Target="../media/image332.png"/><Relationship Id="rId19" Type="http://schemas.openxmlformats.org/officeDocument/2006/relationships/image" Target="../media/image11.png"/><Relationship Id="rId4" Type="http://schemas.openxmlformats.org/officeDocument/2006/relationships/image" Target="../media/image326.png"/><Relationship Id="rId9" Type="http://schemas.openxmlformats.org/officeDocument/2006/relationships/image" Target="../media/image331.png"/><Relationship Id="rId14" Type="http://schemas.openxmlformats.org/officeDocument/2006/relationships/image" Target="../media/image336.png"/><Relationship Id="rId22" Type="http://schemas.openxmlformats.org/officeDocument/2006/relationships/image" Target="../media/image345.png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13" Type="http://schemas.openxmlformats.org/officeDocument/2006/relationships/image" Target="../media/image335.png"/><Relationship Id="rId18" Type="http://schemas.openxmlformats.org/officeDocument/2006/relationships/image" Target="../media/image340.png"/><Relationship Id="rId3" Type="http://schemas.openxmlformats.org/officeDocument/2006/relationships/image" Target="../media/image325.png"/><Relationship Id="rId21" Type="http://schemas.openxmlformats.org/officeDocument/2006/relationships/image" Target="../media/image345.png"/><Relationship Id="rId7" Type="http://schemas.openxmlformats.org/officeDocument/2006/relationships/image" Target="../media/image329.png"/><Relationship Id="rId12" Type="http://schemas.openxmlformats.org/officeDocument/2006/relationships/image" Target="../media/image334.png"/><Relationship Id="rId17" Type="http://schemas.openxmlformats.org/officeDocument/2006/relationships/image" Target="../media/image339.png"/><Relationship Id="rId25" Type="http://schemas.openxmlformats.org/officeDocument/2006/relationships/image" Target="../media/image349.png"/><Relationship Id="rId2" Type="http://schemas.openxmlformats.org/officeDocument/2006/relationships/image" Target="../media/image324.png"/><Relationship Id="rId16" Type="http://schemas.openxmlformats.org/officeDocument/2006/relationships/image" Target="../media/image338.png"/><Relationship Id="rId20" Type="http://schemas.openxmlformats.org/officeDocument/2006/relationships/image" Target="../media/image3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8.png"/><Relationship Id="rId11" Type="http://schemas.openxmlformats.org/officeDocument/2006/relationships/image" Target="../media/image333.png"/><Relationship Id="rId24" Type="http://schemas.openxmlformats.org/officeDocument/2006/relationships/image" Target="../media/image348.png"/><Relationship Id="rId5" Type="http://schemas.openxmlformats.org/officeDocument/2006/relationships/image" Target="../media/image327.png"/><Relationship Id="rId15" Type="http://schemas.openxmlformats.org/officeDocument/2006/relationships/image" Target="../media/image337.png"/><Relationship Id="rId23" Type="http://schemas.openxmlformats.org/officeDocument/2006/relationships/image" Target="../media/image347.png"/><Relationship Id="rId10" Type="http://schemas.openxmlformats.org/officeDocument/2006/relationships/image" Target="../media/image332.png"/><Relationship Id="rId19" Type="http://schemas.openxmlformats.org/officeDocument/2006/relationships/image" Target="../media/image343.png"/><Relationship Id="rId4" Type="http://schemas.openxmlformats.org/officeDocument/2006/relationships/image" Target="../media/image326.png"/><Relationship Id="rId9" Type="http://schemas.openxmlformats.org/officeDocument/2006/relationships/image" Target="../media/image331.png"/><Relationship Id="rId14" Type="http://schemas.openxmlformats.org/officeDocument/2006/relationships/image" Target="../media/image336.png"/><Relationship Id="rId22" Type="http://schemas.openxmlformats.org/officeDocument/2006/relationships/image" Target="../media/image346.png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13" Type="http://schemas.openxmlformats.org/officeDocument/2006/relationships/image" Target="../media/image335.png"/><Relationship Id="rId18" Type="http://schemas.openxmlformats.org/officeDocument/2006/relationships/image" Target="../media/image340.png"/><Relationship Id="rId3" Type="http://schemas.openxmlformats.org/officeDocument/2006/relationships/image" Target="../media/image325.png"/><Relationship Id="rId7" Type="http://schemas.openxmlformats.org/officeDocument/2006/relationships/image" Target="../media/image329.png"/><Relationship Id="rId12" Type="http://schemas.openxmlformats.org/officeDocument/2006/relationships/image" Target="../media/image334.png"/><Relationship Id="rId17" Type="http://schemas.openxmlformats.org/officeDocument/2006/relationships/image" Target="../media/image339.png"/><Relationship Id="rId2" Type="http://schemas.openxmlformats.org/officeDocument/2006/relationships/image" Target="../media/image324.png"/><Relationship Id="rId16" Type="http://schemas.openxmlformats.org/officeDocument/2006/relationships/image" Target="../media/image3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8.png"/><Relationship Id="rId11" Type="http://schemas.openxmlformats.org/officeDocument/2006/relationships/image" Target="../media/image333.png"/><Relationship Id="rId5" Type="http://schemas.openxmlformats.org/officeDocument/2006/relationships/image" Target="../media/image327.png"/><Relationship Id="rId15" Type="http://schemas.openxmlformats.org/officeDocument/2006/relationships/image" Target="../media/image337.png"/><Relationship Id="rId10" Type="http://schemas.openxmlformats.org/officeDocument/2006/relationships/image" Target="../media/image332.png"/><Relationship Id="rId4" Type="http://schemas.openxmlformats.org/officeDocument/2006/relationships/image" Target="../media/image326.png"/><Relationship Id="rId9" Type="http://schemas.openxmlformats.org/officeDocument/2006/relationships/image" Target="../media/image331.png"/><Relationship Id="rId14" Type="http://schemas.openxmlformats.org/officeDocument/2006/relationships/image" Target="../media/image336.png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13" Type="http://schemas.openxmlformats.org/officeDocument/2006/relationships/image" Target="../media/image335.png"/><Relationship Id="rId18" Type="http://schemas.openxmlformats.org/officeDocument/2006/relationships/image" Target="../media/image340.png"/><Relationship Id="rId26" Type="http://schemas.openxmlformats.org/officeDocument/2006/relationships/image" Target="../media/image11.png"/><Relationship Id="rId3" Type="http://schemas.openxmlformats.org/officeDocument/2006/relationships/image" Target="../media/image325.png"/><Relationship Id="rId21" Type="http://schemas.openxmlformats.org/officeDocument/2006/relationships/image" Target="../media/image345.png"/><Relationship Id="rId7" Type="http://schemas.openxmlformats.org/officeDocument/2006/relationships/image" Target="../media/image329.png"/><Relationship Id="rId12" Type="http://schemas.openxmlformats.org/officeDocument/2006/relationships/image" Target="../media/image334.png"/><Relationship Id="rId17" Type="http://schemas.openxmlformats.org/officeDocument/2006/relationships/image" Target="../media/image339.png"/><Relationship Id="rId25" Type="http://schemas.openxmlformats.org/officeDocument/2006/relationships/image" Target="../media/image349.png"/><Relationship Id="rId2" Type="http://schemas.openxmlformats.org/officeDocument/2006/relationships/image" Target="../media/image324.png"/><Relationship Id="rId16" Type="http://schemas.openxmlformats.org/officeDocument/2006/relationships/image" Target="../media/image338.png"/><Relationship Id="rId20" Type="http://schemas.openxmlformats.org/officeDocument/2006/relationships/image" Target="../media/image3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8.png"/><Relationship Id="rId11" Type="http://schemas.openxmlformats.org/officeDocument/2006/relationships/image" Target="../media/image333.png"/><Relationship Id="rId24" Type="http://schemas.openxmlformats.org/officeDocument/2006/relationships/image" Target="../media/image353.png"/><Relationship Id="rId5" Type="http://schemas.openxmlformats.org/officeDocument/2006/relationships/image" Target="../media/image327.png"/><Relationship Id="rId15" Type="http://schemas.openxmlformats.org/officeDocument/2006/relationships/image" Target="../media/image337.png"/><Relationship Id="rId23" Type="http://schemas.openxmlformats.org/officeDocument/2006/relationships/image" Target="../media/image352.png"/><Relationship Id="rId10" Type="http://schemas.openxmlformats.org/officeDocument/2006/relationships/image" Target="../media/image332.png"/><Relationship Id="rId19" Type="http://schemas.openxmlformats.org/officeDocument/2006/relationships/image" Target="../media/image350.png"/><Relationship Id="rId4" Type="http://schemas.openxmlformats.org/officeDocument/2006/relationships/image" Target="../media/image326.png"/><Relationship Id="rId9" Type="http://schemas.openxmlformats.org/officeDocument/2006/relationships/image" Target="../media/image331.png"/><Relationship Id="rId14" Type="http://schemas.openxmlformats.org/officeDocument/2006/relationships/image" Target="../media/image336.png"/><Relationship Id="rId22" Type="http://schemas.openxmlformats.org/officeDocument/2006/relationships/image" Target="../media/image351.png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13" Type="http://schemas.openxmlformats.org/officeDocument/2006/relationships/image" Target="../media/image335.png"/><Relationship Id="rId18" Type="http://schemas.openxmlformats.org/officeDocument/2006/relationships/image" Target="../media/image340.png"/><Relationship Id="rId3" Type="http://schemas.openxmlformats.org/officeDocument/2006/relationships/image" Target="../media/image325.png"/><Relationship Id="rId21" Type="http://schemas.openxmlformats.org/officeDocument/2006/relationships/image" Target="../media/image345.png"/><Relationship Id="rId7" Type="http://schemas.openxmlformats.org/officeDocument/2006/relationships/image" Target="../media/image329.png"/><Relationship Id="rId12" Type="http://schemas.openxmlformats.org/officeDocument/2006/relationships/image" Target="../media/image334.png"/><Relationship Id="rId17" Type="http://schemas.openxmlformats.org/officeDocument/2006/relationships/image" Target="../media/image339.png"/><Relationship Id="rId25" Type="http://schemas.openxmlformats.org/officeDocument/2006/relationships/image" Target="../media/image349.png"/><Relationship Id="rId2" Type="http://schemas.openxmlformats.org/officeDocument/2006/relationships/image" Target="../media/image324.png"/><Relationship Id="rId16" Type="http://schemas.openxmlformats.org/officeDocument/2006/relationships/image" Target="../media/image338.png"/><Relationship Id="rId20" Type="http://schemas.openxmlformats.org/officeDocument/2006/relationships/image" Target="../media/image3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8.png"/><Relationship Id="rId11" Type="http://schemas.openxmlformats.org/officeDocument/2006/relationships/image" Target="../media/image333.png"/><Relationship Id="rId24" Type="http://schemas.openxmlformats.org/officeDocument/2006/relationships/image" Target="../media/image353.png"/><Relationship Id="rId5" Type="http://schemas.openxmlformats.org/officeDocument/2006/relationships/image" Target="../media/image327.png"/><Relationship Id="rId15" Type="http://schemas.openxmlformats.org/officeDocument/2006/relationships/image" Target="../media/image337.png"/><Relationship Id="rId23" Type="http://schemas.openxmlformats.org/officeDocument/2006/relationships/image" Target="../media/image352.png"/><Relationship Id="rId10" Type="http://schemas.openxmlformats.org/officeDocument/2006/relationships/image" Target="../media/image332.png"/><Relationship Id="rId19" Type="http://schemas.openxmlformats.org/officeDocument/2006/relationships/image" Target="../media/image350.png"/><Relationship Id="rId4" Type="http://schemas.openxmlformats.org/officeDocument/2006/relationships/image" Target="../media/image326.png"/><Relationship Id="rId9" Type="http://schemas.openxmlformats.org/officeDocument/2006/relationships/image" Target="../media/image331.png"/><Relationship Id="rId14" Type="http://schemas.openxmlformats.org/officeDocument/2006/relationships/image" Target="../media/image336.png"/><Relationship Id="rId22" Type="http://schemas.openxmlformats.org/officeDocument/2006/relationships/image" Target="../media/image351.png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2.png"/><Relationship Id="rId13" Type="http://schemas.openxmlformats.org/officeDocument/2006/relationships/image" Target="../media/image336.png"/><Relationship Id="rId18" Type="http://schemas.openxmlformats.org/officeDocument/2006/relationships/image" Target="../media/image344.png"/><Relationship Id="rId3" Type="http://schemas.openxmlformats.org/officeDocument/2006/relationships/image" Target="../media/image327.png"/><Relationship Id="rId21" Type="http://schemas.openxmlformats.org/officeDocument/2006/relationships/image" Target="../media/image352.png"/><Relationship Id="rId7" Type="http://schemas.openxmlformats.org/officeDocument/2006/relationships/image" Target="../media/image331.png"/><Relationship Id="rId12" Type="http://schemas.openxmlformats.org/officeDocument/2006/relationships/image" Target="../media/image335.png"/><Relationship Id="rId17" Type="http://schemas.openxmlformats.org/officeDocument/2006/relationships/image" Target="../media/image340.png"/><Relationship Id="rId2" Type="http://schemas.openxmlformats.org/officeDocument/2006/relationships/image" Target="../media/image326.png"/><Relationship Id="rId16" Type="http://schemas.openxmlformats.org/officeDocument/2006/relationships/image" Target="../media/image339.png"/><Relationship Id="rId20" Type="http://schemas.openxmlformats.org/officeDocument/2006/relationships/image" Target="../media/image3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11" Type="http://schemas.openxmlformats.org/officeDocument/2006/relationships/image" Target="../media/image354.png"/><Relationship Id="rId5" Type="http://schemas.openxmlformats.org/officeDocument/2006/relationships/image" Target="../media/image329.png"/><Relationship Id="rId15" Type="http://schemas.openxmlformats.org/officeDocument/2006/relationships/image" Target="../media/image338.png"/><Relationship Id="rId23" Type="http://schemas.openxmlformats.org/officeDocument/2006/relationships/image" Target="../media/image349.png"/><Relationship Id="rId10" Type="http://schemas.openxmlformats.org/officeDocument/2006/relationships/image" Target="../media/image333.png"/><Relationship Id="rId19" Type="http://schemas.openxmlformats.org/officeDocument/2006/relationships/image" Target="../media/image345.png"/><Relationship Id="rId4" Type="http://schemas.openxmlformats.org/officeDocument/2006/relationships/image" Target="../media/image328.png"/><Relationship Id="rId9" Type="http://schemas.openxmlformats.org/officeDocument/2006/relationships/image" Target="../media/image325.png"/><Relationship Id="rId14" Type="http://schemas.openxmlformats.org/officeDocument/2006/relationships/image" Target="../media/image337.png"/><Relationship Id="rId22" Type="http://schemas.openxmlformats.org/officeDocument/2006/relationships/image" Target="../media/image3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2.png"/><Relationship Id="rId13" Type="http://schemas.openxmlformats.org/officeDocument/2006/relationships/image" Target="../media/image336.png"/><Relationship Id="rId18" Type="http://schemas.openxmlformats.org/officeDocument/2006/relationships/image" Target="../media/image344.png"/><Relationship Id="rId3" Type="http://schemas.openxmlformats.org/officeDocument/2006/relationships/image" Target="../media/image327.png"/><Relationship Id="rId21" Type="http://schemas.openxmlformats.org/officeDocument/2006/relationships/image" Target="../media/image352.png"/><Relationship Id="rId7" Type="http://schemas.openxmlformats.org/officeDocument/2006/relationships/image" Target="../media/image331.png"/><Relationship Id="rId12" Type="http://schemas.openxmlformats.org/officeDocument/2006/relationships/image" Target="../media/image335.png"/><Relationship Id="rId17" Type="http://schemas.openxmlformats.org/officeDocument/2006/relationships/image" Target="../media/image340.png"/><Relationship Id="rId2" Type="http://schemas.openxmlformats.org/officeDocument/2006/relationships/image" Target="../media/image326.png"/><Relationship Id="rId16" Type="http://schemas.openxmlformats.org/officeDocument/2006/relationships/image" Target="../media/image339.png"/><Relationship Id="rId20" Type="http://schemas.openxmlformats.org/officeDocument/2006/relationships/image" Target="../media/image3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11" Type="http://schemas.openxmlformats.org/officeDocument/2006/relationships/image" Target="../media/image354.png"/><Relationship Id="rId5" Type="http://schemas.openxmlformats.org/officeDocument/2006/relationships/image" Target="../media/image329.png"/><Relationship Id="rId15" Type="http://schemas.openxmlformats.org/officeDocument/2006/relationships/image" Target="../media/image338.png"/><Relationship Id="rId23" Type="http://schemas.openxmlformats.org/officeDocument/2006/relationships/image" Target="../media/image349.png"/><Relationship Id="rId10" Type="http://schemas.openxmlformats.org/officeDocument/2006/relationships/image" Target="../media/image333.png"/><Relationship Id="rId19" Type="http://schemas.openxmlformats.org/officeDocument/2006/relationships/image" Target="../media/image345.png"/><Relationship Id="rId4" Type="http://schemas.openxmlformats.org/officeDocument/2006/relationships/image" Target="../media/image328.png"/><Relationship Id="rId9" Type="http://schemas.openxmlformats.org/officeDocument/2006/relationships/image" Target="../media/image325.png"/><Relationship Id="rId14" Type="http://schemas.openxmlformats.org/officeDocument/2006/relationships/image" Target="../media/image337.png"/><Relationship Id="rId22" Type="http://schemas.openxmlformats.org/officeDocument/2006/relationships/image" Target="../media/image353.png"/></Relationships>
</file>

<file path=ppt/slides/_rels/slide1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3.png"/><Relationship Id="rId13" Type="http://schemas.openxmlformats.org/officeDocument/2006/relationships/image" Target="../media/image338.png"/><Relationship Id="rId18" Type="http://schemas.openxmlformats.org/officeDocument/2006/relationships/image" Target="../media/image352.png"/><Relationship Id="rId3" Type="http://schemas.openxmlformats.org/officeDocument/2006/relationships/image" Target="../media/image327.png"/><Relationship Id="rId21" Type="http://schemas.openxmlformats.org/officeDocument/2006/relationships/image" Target="../media/image115.png"/><Relationship Id="rId7" Type="http://schemas.openxmlformats.org/officeDocument/2006/relationships/image" Target="../media/image325.png"/><Relationship Id="rId12" Type="http://schemas.openxmlformats.org/officeDocument/2006/relationships/image" Target="../media/image355.png"/><Relationship Id="rId17" Type="http://schemas.openxmlformats.org/officeDocument/2006/relationships/image" Target="../media/image345.png"/><Relationship Id="rId2" Type="http://schemas.openxmlformats.org/officeDocument/2006/relationships/image" Target="../media/image326.png"/><Relationship Id="rId16" Type="http://schemas.openxmlformats.org/officeDocument/2006/relationships/image" Target="../media/image344.png"/><Relationship Id="rId20" Type="http://schemas.openxmlformats.org/officeDocument/2006/relationships/image" Target="../media/image3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2.png"/><Relationship Id="rId11" Type="http://schemas.openxmlformats.org/officeDocument/2006/relationships/image" Target="../media/image336.png"/><Relationship Id="rId5" Type="http://schemas.openxmlformats.org/officeDocument/2006/relationships/image" Target="../media/image329.png"/><Relationship Id="rId15" Type="http://schemas.openxmlformats.org/officeDocument/2006/relationships/image" Target="../media/image340.png"/><Relationship Id="rId10" Type="http://schemas.openxmlformats.org/officeDocument/2006/relationships/image" Target="../media/image335.png"/><Relationship Id="rId19" Type="http://schemas.openxmlformats.org/officeDocument/2006/relationships/image" Target="../media/image353.png"/><Relationship Id="rId4" Type="http://schemas.openxmlformats.org/officeDocument/2006/relationships/image" Target="../media/image328.png"/><Relationship Id="rId9" Type="http://schemas.openxmlformats.org/officeDocument/2006/relationships/image" Target="../media/image354.png"/><Relationship Id="rId14" Type="http://schemas.openxmlformats.org/officeDocument/2006/relationships/image" Target="../media/image339.png"/><Relationship Id="rId22" Type="http://schemas.openxmlformats.org/officeDocument/2006/relationships/image" Target="../media/image116.svg"/></Relationships>
</file>

<file path=ppt/slides/_rels/slide1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3.png"/><Relationship Id="rId13" Type="http://schemas.openxmlformats.org/officeDocument/2006/relationships/image" Target="../media/image338.png"/><Relationship Id="rId18" Type="http://schemas.openxmlformats.org/officeDocument/2006/relationships/image" Target="../media/image352.png"/><Relationship Id="rId3" Type="http://schemas.openxmlformats.org/officeDocument/2006/relationships/image" Target="../media/image327.png"/><Relationship Id="rId7" Type="http://schemas.openxmlformats.org/officeDocument/2006/relationships/image" Target="../media/image325.png"/><Relationship Id="rId12" Type="http://schemas.openxmlformats.org/officeDocument/2006/relationships/image" Target="../media/image355.png"/><Relationship Id="rId17" Type="http://schemas.openxmlformats.org/officeDocument/2006/relationships/image" Target="../media/image345.png"/><Relationship Id="rId2" Type="http://schemas.openxmlformats.org/officeDocument/2006/relationships/image" Target="../media/image326.png"/><Relationship Id="rId16" Type="http://schemas.openxmlformats.org/officeDocument/2006/relationships/image" Target="../media/image344.png"/><Relationship Id="rId20" Type="http://schemas.openxmlformats.org/officeDocument/2006/relationships/image" Target="../media/image3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2.png"/><Relationship Id="rId11" Type="http://schemas.openxmlformats.org/officeDocument/2006/relationships/image" Target="../media/image336.png"/><Relationship Id="rId5" Type="http://schemas.openxmlformats.org/officeDocument/2006/relationships/image" Target="../media/image329.png"/><Relationship Id="rId15" Type="http://schemas.openxmlformats.org/officeDocument/2006/relationships/image" Target="../media/image340.png"/><Relationship Id="rId10" Type="http://schemas.openxmlformats.org/officeDocument/2006/relationships/image" Target="../media/image335.png"/><Relationship Id="rId19" Type="http://schemas.openxmlformats.org/officeDocument/2006/relationships/image" Target="../media/image353.png"/><Relationship Id="rId4" Type="http://schemas.openxmlformats.org/officeDocument/2006/relationships/image" Target="../media/image328.png"/><Relationship Id="rId9" Type="http://schemas.openxmlformats.org/officeDocument/2006/relationships/image" Target="../media/image354.png"/><Relationship Id="rId14" Type="http://schemas.openxmlformats.org/officeDocument/2006/relationships/image" Target="../media/image339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327.png"/><Relationship Id="rId7" Type="http://schemas.openxmlformats.org/officeDocument/2006/relationships/image" Target="../media/image359.png"/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8.png"/><Relationship Id="rId11" Type="http://schemas.openxmlformats.org/officeDocument/2006/relationships/image" Target="../media/image363.png"/><Relationship Id="rId5" Type="http://schemas.openxmlformats.org/officeDocument/2006/relationships/image" Target="../media/image335.png"/><Relationship Id="rId10" Type="http://schemas.openxmlformats.org/officeDocument/2006/relationships/image" Target="../media/image362.png"/><Relationship Id="rId4" Type="http://schemas.openxmlformats.org/officeDocument/2006/relationships/image" Target="../media/image354.png"/><Relationship Id="rId9" Type="http://schemas.openxmlformats.org/officeDocument/2006/relationships/image" Target="../media/image361.png"/></Relationships>
</file>

<file path=ppt/slides/_rels/slide1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2.png"/><Relationship Id="rId3" Type="http://schemas.openxmlformats.org/officeDocument/2006/relationships/image" Target="../media/image364.png"/><Relationship Id="rId7" Type="http://schemas.openxmlformats.org/officeDocument/2006/relationships/image" Target="../media/image368.png"/><Relationship Id="rId2" Type="http://schemas.openxmlformats.org/officeDocument/2006/relationships/image" Target="../media/image3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7.png"/><Relationship Id="rId5" Type="http://schemas.openxmlformats.org/officeDocument/2006/relationships/image" Target="../media/image366.png"/><Relationship Id="rId4" Type="http://schemas.openxmlformats.org/officeDocument/2006/relationships/image" Target="../media/image365.png"/></Relationships>
</file>

<file path=ppt/slides/_rels/slide1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13" Type="http://schemas.openxmlformats.org/officeDocument/2006/relationships/image" Target="../media/image335.png"/><Relationship Id="rId18" Type="http://schemas.openxmlformats.org/officeDocument/2006/relationships/image" Target="../media/image340.png"/><Relationship Id="rId3" Type="http://schemas.openxmlformats.org/officeDocument/2006/relationships/image" Target="../media/image325.png"/><Relationship Id="rId7" Type="http://schemas.openxmlformats.org/officeDocument/2006/relationships/image" Target="../media/image329.png"/><Relationship Id="rId12" Type="http://schemas.openxmlformats.org/officeDocument/2006/relationships/image" Target="../media/image334.png"/><Relationship Id="rId17" Type="http://schemas.openxmlformats.org/officeDocument/2006/relationships/image" Target="../media/image339.png"/><Relationship Id="rId2" Type="http://schemas.openxmlformats.org/officeDocument/2006/relationships/image" Target="../media/image324.png"/><Relationship Id="rId16" Type="http://schemas.openxmlformats.org/officeDocument/2006/relationships/image" Target="../media/image3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8.png"/><Relationship Id="rId11" Type="http://schemas.openxmlformats.org/officeDocument/2006/relationships/image" Target="../media/image333.png"/><Relationship Id="rId5" Type="http://schemas.openxmlformats.org/officeDocument/2006/relationships/image" Target="../media/image327.png"/><Relationship Id="rId15" Type="http://schemas.openxmlformats.org/officeDocument/2006/relationships/image" Target="../media/image337.png"/><Relationship Id="rId10" Type="http://schemas.openxmlformats.org/officeDocument/2006/relationships/image" Target="../media/image332.png"/><Relationship Id="rId4" Type="http://schemas.openxmlformats.org/officeDocument/2006/relationships/image" Target="../media/image326.png"/><Relationship Id="rId9" Type="http://schemas.openxmlformats.org/officeDocument/2006/relationships/image" Target="../media/image331.png"/><Relationship Id="rId14" Type="http://schemas.openxmlformats.org/officeDocument/2006/relationships/image" Target="../media/image336.png"/></Relationships>
</file>

<file path=ppt/slides/_rels/slide1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13" Type="http://schemas.openxmlformats.org/officeDocument/2006/relationships/image" Target="../media/image335.png"/><Relationship Id="rId18" Type="http://schemas.openxmlformats.org/officeDocument/2006/relationships/image" Target="../media/image340.png"/><Relationship Id="rId3" Type="http://schemas.openxmlformats.org/officeDocument/2006/relationships/image" Target="../media/image325.png"/><Relationship Id="rId21" Type="http://schemas.openxmlformats.org/officeDocument/2006/relationships/image" Target="../media/image91.jpeg"/><Relationship Id="rId7" Type="http://schemas.openxmlformats.org/officeDocument/2006/relationships/image" Target="../media/image329.png"/><Relationship Id="rId12" Type="http://schemas.openxmlformats.org/officeDocument/2006/relationships/image" Target="../media/image334.png"/><Relationship Id="rId17" Type="http://schemas.openxmlformats.org/officeDocument/2006/relationships/image" Target="../media/image339.png"/><Relationship Id="rId2" Type="http://schemas.openxmlformats.org/officeDocument/2006/relationships/image" Target="../media/image324.png"/><Relationship Id="rId16" Type="http://schemas.openxmlformats.org/officeDocument/2006/relationships/image" Target="../media/image338.png"/><Relationship Id="rId20" Type="http://schemas.openxmlformats.org/officeDocument/2006/relationships/image" Target="../media/image11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8.png"/><Relationship Id="rId11" Type="http://schemas.openxmlformats.org/officeDocument/2006/relationships/image" Target="../media/image333.png"/><Relationship Id="rId5" Type="http://schemas.openxmlformats.org/officeDocument/2006/relationships/image" Target="../media/image327.png"/><Relationship Id="rId15" Type="http://schemas.openxmlformats.org/officeDocument/2006/relationships/image" Target="../media/image337.png"/><Relationship Id="rId10" Type="http://schemas.openxmlformats.org/officeDocument/2006/relationships/image" Target="../media/image332.png"/><Relationship Id="rId19" Type="http://schemas.openxmlformats.org/officeDocument/2006/relationships/image" Target="../media/image115.png"/><Relationship Id="rId4" Type="http://schemas.openxmlformats.org/officeDocument/2006/relationships/image" Target="../media/image326.png"/><Relationship Id="rId9" Type="http://schemas.openxmlformats.org/officeDocument/2006/relationships/image" Target="../media/image331.png"/><Relationship Id="rId14" Type="http://schemas.openxmlformats.org/officeDocument/2006/relationships/image" Target="../media/image336.png"/></Relationships>
</file>

<file path=ppt/slides/_rels/slide1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13" Type="http://schemas.openxmlformats.org/officeDocument/2006/relationships/image" Target="../media/image335.png"/><Relationship Id="rId18" Type="http://schemas.openxmlformats.org/officeDocument/2006/relationships/image" Target="../media/image340.png"/><Relationship Id="rId3" Type="http://schemas.openxmlformats.org/officeDocument/2006/relationships/image" Target="../media/image325.png"/><Relationship Id="rId7" Type="http://schemas.openxmlformats.org/officeDocument/2006/relationships/image" Target="../media/image329.png"/><Relationship Id="rId12" Type="http://schemas.openxmlformats.org/officeDocument/2006/relationships/image" Target="../media/image334.png"/><Relationship Id="rId17" Type="http://schemas.openxmlformats.org/officeDocument/2006/relationships/image" Target="../media/image339.png"/><Relationship Id="rId2" Type="http://schemas.openxmlformats.org/officeDocument/2006/relationships/image" Target="../media/image324.png"/><Relationship Id="rId16" Type="http://schemas.openxmlformats.org/officeDocument/2006/relationships/image" Target="../media/image3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8.png"/><Relationship Id="rId11" Type="http://schemas.openxmlformats.org/officeDocument/2006/relationships/image" Target="../media/image333.png"/><Relationship Id="rId5" Type="http://schemas.openxmlformats.org/officeDocument/2006/relationships/image" Target="../media/image327.png"/><Relationship Id="rId15" Type="http://schemas.openxmlformats.org/officeDocument/2006/relationships/image" Target="../media/image337.png"/><Relationship Id="rId10" Type="http://schemas.openxmlformats.org/officeDocument/2006/relationships/image" Target="../media/image332.png"/><Relationship Id="rId4" Type="http://schemas.openxmlformats.org/officeDocument/2006/relationships/image" Target="../media/image326.png"/><Relationship Id="rId9" Type="http://schemas.openxmlformats.org/officeDocument/2006/relationships/image" Target="../media/image331.png"/><Relationship Id="rId14" Type="http://schemas.openxmlformats.org/officeDocument/2006/relationships/image" Target="../media/image336.png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5.png"/><Relationship Id="rId3" Type="http://schemas.openxmlformats.org/officeDocument/2006/relationships/image" Target="../media/image372.png"/><Relationship Id="rId7" Type="http://schemas.openxmlformats.org/officeDocument/2006/relationships/image" Target="../media/image374.png"/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373.png"/><Relationship Id="rId4" Type="http://schemas.openxmlformats.org/officeDocument/2006/relationships/image" Target="../media/image331.png"/><Relationship Id="rId9" Type="http://schemas.openxmlformats.org/officeDocument/2006/relationships/image" Target="../media/image329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png"/><Relationship Id="rId7" Type="http://schemas.openxmlformats.org/officeDocument/2006/relationships/image" Target="../media/image380.png"/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9.png"/><Relationship Id="rId5" Type="http://schemas.openxmlformats.org/officeDocument/2006/relationships/image" Target="../media/image378.png"/><Relationship Id="rId4" Type="http://schemas.openxmlformats.org/officeDocument/2006/relationships/image" Target="../media/image330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png"/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emf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4.png"/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emf"/></Relationships>
</file>

<file path=ppt/slides/_rels/slide1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13" Type="http://schemas.openxmlformats.org/officeDocument/2006/relationships/image" Target="../media/image335.png"/><Relationship Id="rId18" Type="http://schemas.openxmlformats.org/officeDocument/2006/relationships/image" Target="../media/image340.png"/><Relationship Id="rId3" Type="http://schemas.openxmlformats.org/officeDocument/2006/relationships/image" Target="../media/image325.png"/><Relationship Id="rId7" Type="http://schemas.openxmlformats.org/officeDocument/2006/relationships/image" Target="../media/image329.png"/><Relationship Id="rId12" Type="http://schemas.openxmlformats.org/officeDocument/2006/relationships/image" Target="../media/image334.png"/><Relationship Id="rId17" Type="http://schemas.openxmlformats.org/officeDocument/2006/relationships/image" Target="../media/image339.png"/><Relationship Id="rId2" Type="http://schemas.openxmlformats.org/officeDocument/2006/relationships/image" Target="../media/image324.png"/><Relationship Id="rId16" Type="http://schemas.openxmlformats.org/officeDocument/2006/relationships/image" Target="../media/image3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8.png"/><Relationship Id="rId11" Type="http://schemas.openxmlformats.org/officeDocument/2006/relationships/image" Target="../media/image333.png"/><Relationship Id="rId5" Type="http://schemas.openxmlformats.org/officeDocument/2006/relationships/image" Target="../media/image327.png"/><Relationship Id="rId15" Type="http://schemas.openxmlformats.org/officeDocument/2006/relationships/image" Target="../media/image337.png"/><Relationship Id="rId10" Type="http://schemas.openxmlformats.org/officeDocument/2006/relationships/image" Target="../media/image332.png"/><Relationship Id="rId4" Type="http://schemas.openxmlformats.org/officeDocument/2006/relationships/image" Target="../media/image326.png"/><Relationship Id="rId9" Type="http://schemas.openxmlformats.org/officeDocument/2006/relationships/image" Target="../media/image331.png"/><Relationship Id="rId14" Type="http://schemas.openxmlformats.org/officeDocument/2006/relationships/image" Target="../media/image336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png"/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emf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8.png"/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9.png"/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2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2.png"/><Relationship Id="rId7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4.png"/><Relationship Id="rId10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2.png"/><Relationship Id="rId7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2.png"/><Relationship Id="rId7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diagramLayout" Target="../diagrams/layout4.xml"/><Relationship Id="rId7" Type="http://schemas.openxmlformats.org/officeDocument/2006/relationships/image" Target="../media/image2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8.jpeg"/><Relationship Id="rId7" Type="http://schemas.openxmlformats.org/officeDocument/2006/relationships/image" Target="../media/image49.pn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11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1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14.png"/><Relationship Id="rId10" Type="http://schemas.openxmlformats.org/officeDocument/2006/relationships/image" Target="../media/image57.png"/><Relationship Id="rId4" Type="http://schemas.openxmlformats.org/officeDocument/2006/relationships/image" Target="../media/image13.png"/><Relationship Id="rId9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43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28.jpeg"/><Relationship Id="rId9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diagramLayout" Target="../diagrams/layout5.xml"/><Relationship Id="rId7" Type="http://schemas.openxmlformats.org/officeDocument/2006/relationships/image" Target="../media/image24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1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10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9.png"/><Relationship Id="rId5" Type="http://schemas.openxmlformats.org/officeDocument/2006/relationships/image" Target="../media/image92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1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" Type="http://schemas.openxmlformats.org/officeDocument/2006/relationships/image" Target="../media/image89.pn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9.png"/><Relationship Id="rId5" Type="http://schemas.openxmlformats.org/officeDocument/2006/relationships/image" Target="../media/image92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1.png"/><Relationship Id="rId18" Type="http://schemas.openxmlformats.org/officeDocument/2006/relationships/image" Target="../media/image11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" Type="http://schemas.openxmlformats.org/officeDocument/2006/relationships/image" Target="../media/image89.pn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9.png"/><Relationship Id="rId5" Type="http://schemas.openxmlformats.org/officeDocument/2006/relationships/image" Target="../media/image92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19" Type="http://schemas.openxmlformats.org/officeDocument/2006/relationships/image" Target="../media/image106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1.png"/><Relationship Id="rId18" Type="http://schemas.openxmlformats.org/officeDocument/2006/relationships/image" Target="../media/image107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" Type="http://schemas.openxmlformats.org/officeDocument/2006/relationships/image" Target="../media/image89.pn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9.png"/><Relationship Id="rId5" Type="http://schemas.openxmlformats.org/officeDocument/2006/relationships/image" Target="../media/image92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19" Type="http://schemas.openxmlformats.org/officeDocument/2006/relationships/image" Target="../media/image108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1.png"/><Relationship Id="rId18" Type="http://schemas.openxmlformats.org/officeDocument/2006/relationships/image" Target="../media/image107.png"/><Relationship Id="rId3" Type="http://schemas.openxmlformats.org/officeDocument/2006/relationships/image" Target="../media/image90.png"/><Relationship Id="rId21" Type="http://schemas.openxmlformats.org/officeDocument/2006/relationships/image" Target="../media/image109.png"/><Relationship Id="rId7" Type="http://schemas.openxmlformats.org/officeDocument/2006/relationships/image" Target="../media/image94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" Type="http://schemas.openxmlformats.org/officeDocument/2006/relationships/image" Target="../media/image89.png"/><Relationship Id="rId16" Type="http://schemas.openxmlformats.org/officeDocument/2006/relationships/image" Target="../media/image104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9.png"/><Relationship Id="rId5" Type="http://schemas.openxmlformats.org/officeDocument/2006/relationships/image" Target="../media/image92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19" Type="http://schemas.openxmlformats.org/officeDocument/2006/relationships/image" Target="../media/image108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1.png"/><Relationship Id="rId18" Type="http://schemas.openxmlformats.org/officeDocument/2006/relationships/image" Target="../media/image107.png"/><Relationship Id="rId3" Type="http://schemas.openxmlformats.org/officeDocument/2006/relationships/image" Target="../media/image90.png"/><Relationship Id="rId21" Type="http://schemas.openxmlformats.org/officeDocument/2006/relationships/image" Target="../media/image111.png"/><Relationship Id="rId7" Type="http://schemas.openxmlformats.org/officeDocument/2006/relationships/image" Target="../media/image94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" Type="http://schemas.openxmlformats.org/officeDocument/2006/relationships/image" Target="../media/image89.png"/><Relationship Id="rId16" Type="http://schemas.openxmlformats.org/officeDocument/2006/relationships/image" Target="../media/image104.png"/><Relationship Id="rId20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9.png"/><Relationship Id="rId5" Type="http://schemas.openxmlformats.org/officeDocument/2006/relationships/image" Target="../media/image92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19" Type="http://schemas.openxmlformats.org/officeDocument/2006/relationships/image" Target="../media/image108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2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1.png"/><Relationship Id="rId18" Type="http://schemas.openxmlformats.org/officeDocument/2006/relationships/image" Target="../media/image107.png"/><Relationship Id="rId3" Type="http://schemas.openxmlformats.org/officeDocument/2006/relationships/image" Target="../media/image90.png"/><Relationship Id="rId21" Type="http://schemas.openxmlformats.org/officeDocument/2006/relationships/image" Target="../media/image111.png"/><Relationship Id="rId7" Type="http://schemas.openxmlformats.org/officeDocument/2006/relationships/image" Target="../media/image94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" Type="http://schemas.openxmlformats.org/officeDocument/2006/relationships/image" Target="../media/image89.png"/><Relationship Id="rId16" Type="http://schemas.openxmlformats.org/officeDocument/2006/relationships/image" Target="../media/image104.png"/><Relationship Id="rId20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9.png"/><Relationship Id="rId5" Type="http://schemas.openxmlformats.org/officeDocument/2006/relationships/image" Target="../media/image92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19" Type="http://schemas.openxmlformats.org/officeDocument/2006/relationships/image" Target="../media/image108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2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1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100.png"/><Relationship Id="rId17" Type="http://schemas.openxmlformats.org/officeDocument/2006/relationships/image" Target="../media/image110.png"/><Relationship Id="rId2" Type="http://schemas.openxmlformats.org/officeDocument/2006/relationships/image" Target="../media/image89.png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9.png"/><Relationship Id="rId5" Type="http://schemas.openxmlformats.org/officeDocument/2006/relationships/image" Target="../media/image92.png"/><Relationship Id="rId15" Type="http://schemas.openxmlformats.org/officeDocument/2006/relationships/image" Target="../media/image105.png"/><Relationship Id="rId10" Type="http://schemas.openxmlformats.org/officeDocument/2006/relationships/image" Target="../media/image98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6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1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openxmlformats.org/officeDocument/2006/relationships/image" Target="../media/image122.png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13" Type="http://schemas.openxmlformats.org/officeDocument/2006/relationships/image" Target="../media/image125.png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3.xml"/><Relationship Id="rId12" Type="http://schemas.openxmlformats.org/officeDocument/2006/relationships/image" Target="../media/image124.png"/><Relationship Id="rId2" Type="http://schemas.openxmlformats.org/officeDocument/2006/relationships/diagramData" Target="../diagrams/data12.xml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11" Type="http://schemas.openxmlformats.org/officeDocument/2006/relationships/image" Target="../media/image123.png"/><Relationship Id="rId5" Type="http://schemas.openxmlformats.org/officeDocument/2006/relationships/diagramColors" Target="../diagrams/colors9.xml"/><Relationship Id="rId15" Type="http://schemas.openxmlformats.org/officeDocument/2006/relationships/image" Target="../media/image127.png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9.xml"/><Relationship Id="rId14" Type="http://schemas.openxmlformats.org/officeDocument/2006/relationships/image" Target="../media/image126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13" Type="http://schemas.openxmlformats.org/officeDocument/2006/relationships/image" Target="../media/image125.png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5.xml"/><Relationship Id="rId12" Type="http://schemas.openxmlformats.org/officeDocument/2006/relationships/image" Target="../media/image124.png"/><Relationship Id="rId2" Type="http://schemas.openxmlformats.org/officeDocument/2006/relationships/diagramData" Target="../diagrams/data14.xml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openxmlformats.org/officeDocument/2006/relationships/image" Target="../media/image123.png"/><Relationship Id="rId5" Type="http://schemas.openxmlformats.org/officeDocument/2006/relationships/diagramColors" Target="../diagrams/colors10.xml"/><Relationship Id="rId15" Type="http://schemas.openxmlformats.org/officeDocument/2006/relationships/image" Target="../media/image127.png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0.xml"/><Relationship Id="rId14" Type="http://schemas.openxmlformats.org/officeDocument/2006/relationships/image" Target="../media/image12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13" Type="http://schemas.openxmlformats.org/officeDocument/2006/relationships/diagramColors" Target="../diagrams/colors11.xml"/><Relationship Id="rId3" Type="http://schemas.openxmlformats.org/officeDocument/2006/relationships/image" Target="../media/image130.png"/><Relationship Id="rId7" Type="http://schemas.openxmlformats.org/officeDocument/2006/relationships/diagramQuickStyle" Target="../diagrams/quickStyle11.xml"/><Relationship Id="rId12" Type="http://schemas.openxmlformats.org/officeDocument/2006/relationships/diagramQuickStyle" Target="../diagrams/quickStyle11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1.xml"/><Relationship Id="rId11" Type="http://schemas.openxmlformats.org/officeDocument/2006/relationships/diagramLayout" Target="../diagrams/layout11.xml"/><Relationship Id="rId5" Type="http://schemas.openxmlformats.org/officeDocument/2006/relationships/diagramData" Target="../diagrams/data16.xml"/><Relationship Id="rId10" Type="http://schemas.openxmlformats.org/officeDocument/2006/relationships/diagramData" Target="../diagrams/data17.xml"/><Relationship Id="rId4" Type="http://schemas.openxmlformats.org/officeDocument/2006/relationships/image" Target="../media/image131.png"/><Relationship Id="rId9" Type="http://schemas.microsoft.com/office/2007/relationships/diagramDrawing" Target="../diagrams/drawing1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136.png"/></Relationships>
</file>

<file path=ppt/slides/_rels/slide7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openxmlformats.org/officeDocument/2006/relationships/image" Target="../media/image46.jpeg"/><Relationship Id="rId3" Type="http://schemas.openxmlformats.org/officeDocument/2006/relationships/image" Target="../media/image134.pn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2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15" Type="http://schemas.openxmlformats.org/officeDocument/2006/relationships/image" Target="../media/image141.png"/><Relationship Id="rId10" Type="http://schemas.openxmlformats.org/officeDocument/2006/relationships/diagramLayout" Target="../diagrams/layout12.xml"/><Relationship Id="rId4" Type="http://schemas.openxmlformats.org/officeDocument/2006/relationships/diagramData" Target="../diagrams/data18.xml"/><Relationship Id="rId9" Type="http://schemas.openxmlformats.org/officeDocument/2006/relationships/diagramData" Target="../diagrams/data19.xml"/><Relationship Id="rId14" Type="http://schemas.openxmlformats.org/officeDocument/2006/relationships/image" Target="../media/image140.png"/></Relationships>
</file>

<file path=ppt/slides/_rels/slide7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13" Type="http://schemas.openxmlformats.org/officeDocument/2006/relationships/image" Target="../media/image46.jpeg"/><Relationship Id="rId3" Type="http://schemas.openxmlformats.org/officeDocument/2006/relationships/image" Target="../media/image134.png"/><Relationship Id="rId7" Type="http://schemas.openxmlformats.org/officeDocument/2006/relationships/diagramColors" Target="../diagrams/colors13.xml"/><Relationship Id="rId12" Type="http://schemas.openxmlformats.org/officeDocument/2006/relationships/diagramColors" Target="../diagrams/colors13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11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15" Type="http://schemas.openxmlformats.org/officeDocument/2006/relationships/image" Target="../media/image142.png"/><Relationship Id="rId10" Type="http://schemas.openxmlformats.org/officeDocument/2006/relationships/diagramLayout" Target="../diagrams/layout13.xml"/><Relationship Id="rId4" Type="http://schemas.openxmlformats.org/officeDocument/2006/relationships/diagramData" Target="../diagrams/data20.xml"/><Relationship Id="rId9" Type="http://schemas.openxmlformats.org/officeDocument/2006/relationships/diagramData" Target="../diagrams/data21.xml"/><Relationship Id="rId14" Type="http://schemas.openxmlformats.org/officeDocument/2006/relationships/image" Target="../media/image140.png"/></Relationships>
</file>

<file path=ppt/slides/_rels/slide7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13" Type="http://schemas.openxmlformats.org/officeDocument/2006/relationships/image" Target="../media/image46.jpeg"/><Relationship Id="rId3" Type="http://schemas.openxmlformats.org/officeDocument/2006/relationships/image" Target="../media/image134.png"/><Relationship Id="rId7" Type="http://schemas.openxmlformats.org/officeDocument/2006/relationships/diagramColors" Target="../diagrams/colors14.xml"/><Relationship Id="rId12" Type="http://schemas.openxmlformats.org/officeDocument/2006/relationships/diagramColors" Target="../diagrams/colors14.xml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4.xml"/><Relationship Id="rId11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15" Type="http://schemas.openxmlformats.org/officeDocument/2006/relationships/image" Target="../media/image142.png"/><Relationship Id="rId10" Type="http://schemas.openxmlformats.org/officeDocument/2006/relationships/diagramLayout" Target="../diagrams/layout14.xml"/><Relationship Id="rId4" Type="http://schemas.openxmlformats.org/officeDocument/2006/relationships/diagramData" Target="../diagrams/data22.xml"/><Relationship Id="rId9" Type="http://schemas.openxmlformats.org/officeDocument/2006/relationships/diagramData" Target="../diagrams/data23.xml"/><Relationship Id="rId14" Type="http://schemas.openxmlformats.org/officeDocument/2006/relationships/image" Target="../media/image140.png"/></Relationships>
</file>

<file path=ppt/slides/_rels/slide7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openxmlformats.org/officeDocument/2006/relationships/image" Target="../media/image46.jpeg"/><Relationship Id="rId3" Type="http://schemas.openxmlformats.org/officeDocument/2006/relationships/image" Target="../media/image134.png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5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15" Type="http://schemas.openxmlformats.org/officeDocument/2006/relationships/image" Target="../media/image147.png"/><Relationship Id="rId10" Type="http://schemas.openxmlformats.org/officeDocument/2006/relationships/diagramLayout" Target="../diagrams/layout15.xml"/><Relationship Id="rId4" Type="http://schemas.openxmlformats.org/officeDocument/2006/relationships/diagramData" Target="../diagrams/data24.xml"/><Relationship Id="rId9" Type="http://schemas.openxmlformats.org/officeDocument/2006/relationships/diagramData" Target="../diagrams/data25.xml"/><Relationship Id="rId14" Type="http://schemas.openxmlformats.org/officeDocument/2006/relationships/image" Target="../media/image1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154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60.png"/><Relationship Id="rId7" Type="http://schemas.openxmlformats.org/officeDocument/2006/relationships/image" Target="../media/image162.png"/><Relationship Id="rId12" Type="http://schemas.openxmlformats.org/officeDocument/2006/relationships/image" Target="../media/image167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11" Type="http://schemas.openxmlformats.org/officeDocument/2006/relationships/image" Target="../media/image166.png"/><Relationship Id="rId5" Type="http://schemas.openxmlformats.org/officeDocument/2006/relationships/image" Target="../media/image48.emf"/><Relationship Id="rId10" Type="http://schemas.openxmlformats.org/officeDocument/2006/relationships/image" Target="../media/image165.png"/><Relationship Id="rId4" Type="http://schemas.openxmlformats.org/officeDocument/2006/relationships/image" Target="../media/image161.png"/><Relationship Id="rId9" Type="http://schemas.openxmlformats.org/officeDocument/2006/relationships/image" Target="../media/image164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7.xml"/><Relationship Id="rId3" Type="http://schemas.openxmlformats.org/officeDocument/2006/relationships/diagramData" Target="../diagrams/data26.xml"/><Relationship Id="rId7" Type="http://schemas.microsoft.com/office/2007/relationships/diagramDrawing" Target="../diagrams/drawing16.xml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11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10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Relationship Id="rId9" Type="http://schemas.openxmlformats.org/officeDocument/2006/relationships/diagramLayout" Target="../diagrams/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51.emf"/><Relationship Id="rId7" Type="http://schemas.openxmlformats.org/officeDocument/2006/relationships/image" Target="../media/image184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87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omplex maths formulae on a blackboard">
            <a:extLst>
              <a:ext uri="{FF2B5EF4-FFF2-40B4-BE49-F238E27FC236}">
                <a16:creationId xmlns:a16="http://schemas.microsoft.com/office/drawing/2014/main" id="{5E486BD8-320D-4991-A64E-FEE17443A1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27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FE3FE-D00F-9E46-A157-9BD3C18D1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dirty="0"/>
              <a:t>Metrical Task Systems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1001E5-A096-4A4D-9087-74AFA4BE9E9E}"/>
              </a:ext>
            </a:extLst>
          </p:cNvPr>
          <p:cNvSpPr txBox="1"/>
          <p:nvPr/>
        </p:nvSpPr>
        <p:spPr>
          <a:xfrm>
            <a:off x="2258008" y="47212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725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D9C5D-98EC-8840-BEB4-1D9C1230E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CAED28E-0214-4346-A993-209183A6D101}"/>
              </a:ext>
            </a:extLst>
          </p:cNvPr>
          <p:cNvSpPr>
            <a:spLocks noChangeAspect="1"/>
          </p:cNvSpPr>
          <p:nvPr/>
        </p:nvSpPr>
        <p:spPr>
          <a:xfrm>
            <a:off x="5159828" y="2677886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E65C8CF-77F6-404B-BCBC-2DAE9B772CDD}"/>
              </a:ext>
            </a:extLst>
          </p:cNvPr>
          <p:cNvSpPr>
            <a:spLocks noChangeAspect="1"/>
          </p:cNvSpPr>
          <p:nvPr/>
        </p:nvSpPr>
        <p:spPr>
          <a:xfrm>
            <a:off x="7158258" y="2857886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3E06712-DD14-894E-8A0E-475FA9AA3AEF}"/>
              </a:ext>
            </a:extLst>
          </p:cNvPr>
          <p:cNvSpPr>
            <a:spLocks noChangeAspect="1"/>
          </p:cNvSpPr>
          <p:nvPr/>
        </p:nvSpPr>
        <p:spPr>
          <a:xfrm>
            <a:off x="5479646" y="4661804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19D50D6-CF4F-6D40-9C6A-DE7B92AA9AD5}"/>
              </a:ext>
            </a:extLst>
          </p:cNvPr>
          <p:cNvSpPr>
            <a:spLocks noChangeAspect="1"/>
          </p:cNvSpPr>
          <p:nvPr/>
        </p:nvSpPr>
        <p:spPr>
          <a:xfrm>
            <a:off x="7017225" y="4050110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9798755-8BF6-F343-A1AB-4184282F9BDE}"/>
              </a:ext>
            </a:extLst>
          </p:cNvPr>
          <p:cNvCxnSpPr>
            <a:stCxn id="4" idx="4"/>
            <a:endCxn id="6" idx="0"/>
          </p:cNvCxnSpPr>
          <p:nvPr/>
        </p:nvCxnSpPr>
        <p:spPr>
          <a:xfrm>
            <a:off x="5339828" y="3037886"/>
            <a:ext cx="319818" cy="162391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21EAC40-3977-FD42-B07A-BBF8FBDD8320}"/>
              </a:ext>
            </a:extLst>
          </p:cNvPr>
          <p:cNvCxnSpPr>
            <a:stCxn id="6" idx="7"/>
            <a:endCxn id="5" idx="3"/>
          </p:cNvCxnSpPr>
          <p:nvPr/>
        </p:nvCxnSpPr>
        <p:spPr>
          <a:xfrm flipV="1">
            <a:off x="5786925" y="3165165"/>
            <a:ext cx="1424054" cy="154936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47A2CD1-455E-F844-9689-B6F6535C16D5}"/>
              </a:ext>
            </a:extLst>
          </p:cNvPr>
          <p:cNvCxnSpPr>
            <a:cxnSpLocks/>
            <a:endCxn id="5" idx="2"/>
          </p:cNvCxnSpPr>
          <p:nvPr/>
        </p:nvCxnSpPr>
        <p:spPr>
          <a:xfrm>
            <a:off x="5519828" y="2816412"/>
            <a:ext cx="1638430" cy="22147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9B541A1-153A-0645-B0FF-368A502B3AF5}"/>
              </a:ext>
            </a:extLst>
          </p:cNvPr>
          <p:cNvCxnSpPr>
            <a:cxnSpLocks/>
            <a:stCxn id="4" idx="5"/>
            <a:endCxn id="7" idx="1"/>
          </p:cNvCxnSpPr>
          <p:nvPr/>
        </p:nvCxnSpPr>
        <p:spPr>
          <a:xfrm>
            <a:off x="5467107" y="2985165"/>
            <a:ext cx="1602839" cy="1117666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912649F-03B1-9140-B564-BBB5FE58F555}"/>
              </a:ext>
            </a:extLst>
          </p:cNvPr>
          <p:cNvCxnSpPr>
            <a:cxnSpLocks/>
            <a:stCxn id="7" idx="2"/>
            <a:endCxn id="6" idx="6"/>
          </p:cNvCxnSpPr>
          <p:nvPr/>
        </p:nvCxnSpPr>
        <p:spPr>
          <a:xfrm flipH="1">
            <a:off x="5839646" y="4230110"/>
            <a:ext cx="1177579" cy="61169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87800EC-4143-0044-B6F7-BAA85F5CC447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7197225" y="3224391"/>
            <a:ext cx="160473" cy="825719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C294FA4-609E-354C-A573-9F93ECFDC0D5}"/>
              </a:ext>
            </a:extLst>
          </p:cNvPr>
          <p:cNvSpPr txBox="1"/>
          <p:nvPr/>
        </p:nvSpPr>
        <p:spPr>
          <a:xfrm>
            <a:off x="5191102" y="3620915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5023DA-C4B4-0448-8CE2-DE75B9FD84C2}"/>
              </a:ext>
            </a:extLst>
          </p:cNvPr>
          <p:cNvSpPr txBox="1"/>
          <p:nvPr/>
        </p:nvSpPr>
        <p:spPr>
          <a:xfrm>
            <a:off x="5846350" y="3329945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2D77DF-8B9B-A14E-8D41-8C97B6352F60}"/>
              </a:ext>
            </a:extLst>
          </p:cNvPr>
          <p:cNvSpPr txBox="1"/>
          <p:nvPr/>
        </p:nvSpPr>
        <p:spPr>
          <a:xfrm>
            <a:off x="6428435" y="2648920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023E41-D750-DA4A-AF57-AA0CA31DAF46}"/>
              </a:ext>
            </a:extLst>
          </p:cNvPr>
          <p:cNvSpPr txBox="1"/>
          <p:nvPr/>
        </p:nvSpPr>
        <p:spPr>
          <a:xfrm>
            <a:off x="6536786" y="447713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EAFD95-8D86-3448-8427-582AF21AF3FA}"/>
              </a:ext>
            </a:extLst>
          </p:cNvPr>
          <p:cNvSpPr txBox="1"/>
          <p:nvPr/>
        </p:nvSpPr>
        <p:spPr>
          <a:xfrm>
            <a:off x="7284883" y="3507727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EDFCBE-38F5-2C4D-A673-33106E973711}"/>
              </a:ext>
            </a:extLst>
          </p:cNvPr>
          <p:cNvSpPr txBox="1"/>
          <p:nvPr/>
        </p:nvSpPr>
        <p:spPr>
          <a:xfrm>
            <a:off x="6366258" y="3918165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8369131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FD54681-CD8A-B84C-9B8B-0BF11B839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166932"/>
            <a:ext cx="3582073" cy="4279709"/>
          </a:xfrm>
        </p:spPr>
        <p:txBody>
          <a:bodyPr anchor="ctr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Now we prove our second claim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291A25-0F66-5D42-B6E2-76F975F26AE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19869" y="1166933"/>
                <a:ext cx="6270983" cy="4279709"/>
              </a:xfrm>
            </p:spPr>
            <p:txBody>
              <a:bodyPr anchor="ctr">
                <a:normAutofit/>
              </a:bodyPr>
              <a:lstStyle/>
              <a:p>
                <a:pPr marL="0" indent="0">
                  <a:buNone/>
                </a:pPr>
                <a:r>
                  <a:rPr lang="en-US" sz="3600" dirty="0"/>
                  <a:t>During the time that </a:t>
                </a:r>
                <a14:m>
                  <m:oMath xmlns:m="http://schemas.openxmlformats.org/officeDocument/2006/math">
                    <m:r>
                      <a:rPr lang="en-US" sz="3600" b="0" i="1">
                        <a:latin typeface="Cambria Math" panose="02040503050406030204" pitchFamily="18" charset="0"/>
                      </a:rPr>
                      <m:t>𝐴𝐿𝐺</m:t>
                    </m:r>
                  </m:oMath>
                </a14:m>
                <a:r>
                  <a:rPr lang="en-US" sz="3600" dirty="0"/>
                  <a:t> completes a cycle,</a:t>
                </a:r>
                <a:r>
                  <a:rPr lang="en-US" sz="3600" b="1" dirty="0"/>
                  <a:t>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𝑶𝑷𝑻</m:t>
                    </m:r>
                  </m:oMath>
                </a14:m>
                <a:r>
                  <a:rPr lang="en-US" sz="3600" b="1" dirty="0"/>
                  <a:t> </a:t>
                </a:r>
                <a:r>
                  <a:rPr lang="en-US" sz="3600" dirty="0"/>
                  <a:t>incurs</a:t>
                </a:r>
                <a:r>
                  <a:rPr lang="en-US" sz="3600" b="1" dirty="0"/>
                  <a:t> </a:t>
                </a:r>
                <a:r>
                  <a:rPr lang="en-US" sz="3600" dirty="0"/>
                  <a:t>a </a:t>
                </a:r>
                <a:r>
                  <a:rPr lang="en-US" sz="3600" b="1" dirty="0"/>
                  <a:t>total cost </a:t>
                </a:r>
                <a:r>
                  <a:rPr lang="en-US" sz="3600" dirty="0"/>
                  <a:t>of </a:t>
                </a:r>
                <a:r>
                  <a:rPr lang="en-US" sz="3600" b="1" dirty="0"/>
                  <a:t>at least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US" sz="36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291A25-0F66-5D42-B6E2-76F975F26A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19869" y="1166933"/>
                <a:ext cx="6270983" cy="4279709"/>
              </a:xfrm>
              <a:blipFill>
                <a:blip r:embed="rId2"/>
                <a:stretch>
                  <a:fillRect l="-3036" r="-2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31675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19A7364-10E1-694C-8772-E5860B50017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marL="457200" lvl="1"/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𝑶𝑷𝑻</m:t>
                    </m:r>
                  </m:oMath>
                </a14:m>
                <a:r>
                  <a:rPr lang="en-US" sz="4000" b="1" dirty="0"/>
                  <a:t> </a:t>
                </a:r>
                <a:r>
                  <a:rPr lang="en-US" sz="4000" dirty="0"/>
                  <a:t>incurs</a:t>
                </a:r>
                <a:r>
                  <a:rPr lang="en-US" sz="4000" b="1" dirty="0"/>
                  <a:t> </a:t>
                </a:r>
                <a:r>
                  <a:rPr lang="en-US" sz="4000" dirty="0"/>
                  <a:t>a </a:t>
                </a:r>
                <a:r>
                  <a:rPr lang="en-US" sz="4000" b="1" dirty="0"/>
                  <a:t>total cost </a:t>
                </a:r>
                <a:r>
                  <a:rPr lang="en-US" sz="4000" dirty="0"/>
                  <a:t>of </a:t>
                </a:r>
                <a:r>
                  <a:rPr lang="en-US" sz="4000" b="1" dirty="0"/>
                  <a:t>at least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19A7364-10E1-694C-8772-E5860B5001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A9E5949E-258C-A14E-9C19-818C0ED7A4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4725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Again, </a:t>
                </a:r>
                <a:r>
                  <a:rPr lang="en-US" b="1" dirty="0"/>
                  <a:t>by induction on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A9E5949E-258C-A14E-9C19-818C0ED7A4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472538"/>
              </a:xfrm>
              <a:blipFill>
                <a:blip r:embed="rId4"/>
                <a:stretch>
                  <a:fillRect l="-1206" t="-2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145497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19A7364-10E1-694C-8772-E5860B50017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rtl="1"/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𝑶𝑷𝑻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incurs</a:t>
                </a:r>
                <a:r>
                  <a:rPr lang="en-US" b="1" dirty="0"/>
                  <a:t> </a:t>
                </a:r>
                <a:r>
                  <a:rPr lang="en-US" dirty="0"/>
                  <a:t>a </a:t>
                </a:r>
                <a:r>
                  <a:rPr lang="en-US" b="1" dirty="0"/>
                  <a:t>total cost </a:t>
                </a:r>
                <a:r>
                  <a:rPr lang="en-US" dirty="0"/>
                  <a:t>of </a:t>
                </a:r>
                <a:r>
                  <a:rPr lang="en-US" b="1" dirty="0"/>
                  <a:t>at least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𝑴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19A7364-10E1-694C-8772-E5860B5001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A9E5949E-258C-A14E-9C19-818C0ED7A4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4725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Again, </a:t>
                </a:r>
                <a:r>
                  <a:rPr lang="en-US" b="1" dirty="0"/>
                  <a:t>by induction on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Base case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dirty="0"/>
                  <a:t> = 1:</a:t>
                </a:r>
              </a:p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A9E5949E-258C-A14E-9C19-818C0ED7A4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472538"/>
              </a:xfrm>
              <a:blipFill>
                <a:blip r:embed="rId4"/>
                <a:stretch>
                  <a:fillRect l="-1206" t="-2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8FFDEC04-E6BD-AC4D-BC56-F19398420D3E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7377078" y="3429000"/>
              <a:ext cx="4659735" cy="268392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5" r:lo="rId6" r:qs="rId7" r:cs="rId8"/>
              </a:graphicData>
            </a:graphic>
          </p:graphicFrame>
        </mc:Choice>
        <mc:Fallback xmlns="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8FFDEC04-E6BD-AC4D-BC56-F19398420D3E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7377078" y="3429000"/>
              <a:ext cx="4659735" cy="268392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0" r:lo="rId11" r:qs="rId12" r:cs="rId13"/>
              </a:graphicData>
            </a:graphic>
          </p:graphicFrame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776A644B-E5DB-3940-B264-320F97F5D6C3}"/>
              </a:ext>
            </a:extLst>
          </p:cNvPr>
          <p:cNvGrpSpPr/>
          <p:nvPr/>
        </p:nvGrpSpPr>
        <p:grpSpPr>
          <a:xfrm rot="16200000">
            <a:off x="8253847" y="3716479"/>
            <a:ext cx="606490" cy="1989257"/>
            <a:chOff x="401216" y="1974360"/>
            <a:chExt cx="606490" cy="1989257"/>
          </a:xfrm>
        </p:grpSpPr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1B92E230-34D7-9345-82DB-7DCF71F24388}"/>
                </a:ext>
              </a:extLst>
            </p:cNvPr>
            <p:cNvSpPr/>
            <p:nvPr/>
          </p:nvSpPr>
          <p:spPr>
            <a:xfrm>
              <a:off x="401216" y="3525079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852B94CC-37CB-5942-9401-D7E059ED5BD2}"/>
                </a:ext>
              </a:extLst>
            </p:cNvPr>
            <p:cNvSpPr/>
            <p:nvPr/>
          </p:nvSpPr>
          <p:spPr>
            <a:xfrm rot="10800000">
              <a:off x="401216" y="1974360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2466" name="Picture 2" descr="The Queen's Gambit Has Everyone Buying Chess Boards | Vanity Fair">
            <a:extLst>
              <a:ext uri="{FF2B5EF4-FFF2-40B4-BE49-F238E27FC236}">
                <a16:creationId xmlns:a16="http://schemas.microsoft.com/office/drawing/2014/main" id="{DDB64DCD-14D7-AE4C-8E49-C2FCA8035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462" y="3080992"/>
            <a:ext cx="2687216" cy="17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97A1391-2C98-8043-A63B-8904B344BD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58294" y="5652019"/>
                <a:ext cx="569665" cy="56966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97A1391-2C98-8043-A63B-8904B344BD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294" y="5652019"/>
                <a:ext cx="569665" cy="56966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5-Point Star 10">
            <a:extLst>
              <a:ext uri="{FF2B5EF4-FFF2-40B4-BE49-F238E27FC236}">
                <a16:creationId xmlns:a16="http://schemas.microsoft.com/office/drawing/2014/main" id="{924F4710-348C-3349-B40A-0DC13FB0C754}"/>
              </a:ext>
            </a:extLst>
          </p:cNvPr>
          <p:cNvSpPr/>
          <p:nvPr/>
        </p:nvSpPr>
        <p:spPr>
          <a:xfrm>
            <a:off x="2841743" y="5124136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C86E314-79D7-0640-BCDF-519E78AB9E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32853" y="5652019"/>
                <a:ext cx="569665" cy="56966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C86E314-79D7-0640-BCDF-519E78AB9E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853" y="5652019"/>
                <a:ext cx="569665" cy="569665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857345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19A7364-10E1-694C-8772-E5860B50017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rtl="1"/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𝑶𝑷𝑻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incurs</a:t>
                </a:r>
                <a:r>
                  <a:rPr lang="en-US" b="1" dirty="0"/>
                  <a:t> </a:t>
                </a:r>
                <a:r>
                  <a:rPr lang="en-US" dirty="0"/>
                  <a:t>a </a:t>
                </a:r>
                <a:r>
                  <a:rPr lang="en-US" b="1" dirty="0"/>
                  <a:t>total cost </a:t>
                </a:r>
                <a:r>
                  <a:rPr lang="en-US" dirty="0"/>
                  <a:t>of </a:t>
                </a:r>
                <a:r>
                  <a:rPr lang="en-US" b="1" dirty="0"/>
                  <a:t>at least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𝑴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19A7364-10E1-694C-8772-E5860B5001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A9E5949E-258C-A14E-9C19-818C0ED7A4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4725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Again, </a:t>
                </a:r>
                <a:r>
                  <a:rPr lang="en-US" b="1" dirty="0"/>
                  <a:t>by induction on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Base case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dirty="0"/>
                  <a:t> = 1:</a:t>
                </a:r>
              </a:p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A9E5949E-258C-A14E-9C19-818C0ED7A4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472538"/>
              </a:xfrm>
              <a:blipFill>
                <a:blip r:embed="rId4"/>
                <a:stretch>
                  <a:fillRect l="-1206" t="-2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8FFDEC04-E6BD-AC4D-BC56-F19398420D3E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7377078" y="3429000"/>
              <a:ext cx="4659735" cy="268392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5" r:lo="rId6" r:qs="rId7" r:cs="rId8"/>
              </a:graphicData>
            </a:graphic>
          </p:graphicFrame>
        </mc:Choice>
        <mc:Fallback xmlns="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8FFDEC04-E6BD-AC4D-BC56-F19398420D3E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7377078" y="3429000"/>
              <a:ext cx="4659735" cy="268392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0" r:lo="rId11" r:qs="rId12" r:cs="rId13"/>
              </a:graphicData>
            </a:graphic>
          </p:graphicFrame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776A644B-E5DB-3940-B264-320F97F5D6C3}"/>
              </a:ext>
            </a:extLst>
          </p:cNvPr>
          <p:cNvGrpSpPr/>
          <p:nvPr/>
        </p:nvGrpSpPr>
        <p:grpSpPr>
          <a:xfrm rot="16200000">
            <a:off x="8253847" y="3716479"/>
            <a:ext cx="606490" cy="1989257"/>
            <a:chOff x="401216" y="1974360"/>
            <a:chExt cx="606490" cy="1989257"/>
          </a:xfrm>
        </p:grpSpPr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1B92E230-34D7-9345-82DB-7DCF71F24388}"/>
                </a:ext>
              </a:extLst>
            </p:cNvPr>
            <p:cNvSpPr/>
            <p:nvPr/>
          </p:nvSpPr>
          <p:spPr>
            <a:xfrm>
              <a:off x="401216" y="3525079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852B94CC-37CB-5942-9401-D7E059ED5BD2}"/>
                </a:ext>
              </a:extLst>
            </p:cNvPr>
            <p:cNvSpPr/>
            <p:nvPr/>
          </p:nvSpPr>
          <p:spPr>
            <a:xfrm rot="10800000">
              <a:off x="401216" y="1974360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2466" name="Picture 2" descr="The Queen's Gambit Has Everyone Buying Chess Boards | Vanity Fair">
            <a:extLst>
              <a:ext uri="{FF2B5EF4-FFF2-40B4-BE49-F238E27FC236}">
                <a16:creationId xmlns:a16="http://schemas.microsoft.com/office/drawing/2014/main" id="{DDB64DCD-14D7-AE4C-8E49-C2FCA8035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462" y="3080992"/>
            <a:ext cx="2687216" cy="17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97A1391-2C98-8043-A63B-8904B344BD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58294" y="5652019"/>
                <a:ext cx="569665" cy="56966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97A1391-2C98-8043-A63B-8904B344BD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294" y="5652019"/>
                <a:ext cx="569665" cy="56966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5-Point Star 10">
            <a:extLst>
              <a:ext uri="{FF2B5EF4-FFF2-40B4-BE49-F238E27FC236}">
                <a16:creationId xmlns:a16="http://schemas.microsoft.com/office/drawing/2014/main" id="{924F4710-348C-3349-B40A-0DC13FB0C754}"/>
              </a:ext>
            </a:extLst>
          </p:cNvPr>
          <p:cNvSpPr/>
          <p:nvPr/>
        </p:nvSpPr>
        <p:spPr>
          <a:xfrm>
            <a:off x="2841743" y="5124136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C86E314-79D7-0640-BCDF-519E78AB9E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32853" y="5652019"/>
                <a:ext cx="569665" cy="56966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C86E314-79D7-0640-BCDF-519E78AB9E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853" y="5652019"/>
                <a:ext cx="569665" cy="569665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69F18A1-2780-7D41-996C-0ACBD98D3DC0}"/>
                  </a:ext>
                </a:extLst>
              </p:cNvPr>
              <p:cNvSpPr txBox="1"/>
              <p:nvPr/>
            </p:nvSpPr>
            <p:spPr>
              <a:xfrm>
                <a:off x="4814923" y="2598003"/>
                <a:ext cx="389017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1" dirty="0"/>
                  <a:t>transition = cost </a:t>
                </a:r>
                <a:r>
                  <a:rPr lang="en-US" sz="2400" dirty="0"/>
                  <a:t>of at least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69F18A1-2780-7D41-996C-0ACBD98D3D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923" y="2598003"/>
                <a:ext cx="3890170" cy="830997"/>
              </a:xfrm>
              <a:prstGeom prst="rect">
                <a:avLst/>
              </a:prstGeom>
              <a:blipFill>
                <a:blip r:embed="rId17"/>
                <a:stretch>
                  <a:fillRect l="-2606" t="-5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142674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19A7364-10E1-694C-8772-E5860B50017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rtl="1"/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𝑶𝑷𝑻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incurs</a:t>
                </a:r>
                <a:r>
                  <a:rPr lang="en-US" b="1" dirty="0"/>
                  <a:t> </a:t>
                </a:r>
                <a:r>
                  <a:rPr lang="en-US" dirty="0"/>
                  <a:t>a </a:t>
                </a:r>
                <a:r>
                  <a:rPr lang="en-US" b="1" dirty="0"/>
                  <a:t>total cost </a:t>
                </a:r>
                <a:r>
                  <a:rPr lang="en-US" dirty="0"/>
                  <a:t>of </a:t>
                </a:r>
                <a:r>
                  <a:rPr lang="en-US" b="1" dirty="0"/>
                  <a:t>at least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𝑴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19A7364-10E1-694C-8772-E5860B5001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A9E5949E-258C-A14E-9C19-818C0ED7A4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4725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Again, </a:t>
                </a:r>
                <a:r>
                  <a:rPr lang="en-US" b="1" dirty="0"/>
                  <a:t>by induction on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Base case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dirty="0"/>
                  <a:t> = 1:</a:t>
                </a:r>
              </a:p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A9E5949E-258C-A14E-9C19-818C0ED7A4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472538"/>
              </a:xfrm>
              <a:blipFill>
                <a:blip r:embed="rId4"/>
                <a:stretch>
                  <a:fillRect l="-1206" t="-2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8FFDEC04-E6BD-AC4D-BC56-F19398420D3E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7377078" y="3429000"/>
              <a:ext cx="4659735" cy="268392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5" r:lo="rId6" r:qs="rId7" r:cs="rId8"/>
              </a:graphicData>
            </a:graphic>
          </p:graphicFrame>
        </mc:Choice>
        <mc:Fallback xmlns="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8FFDEC04-E6BD-AC4D-BC56-F19398420D3E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7377078" y="3429000"/>
              <a:ext cx="4659735" cy="268392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0" r:lo="rId11" r:qs="rId12" r:cs="rId13"/>
              </a:graphicData>
            </a:graphic>
          </p:graphicFrame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776A644B-E5DB-3940-B264-320F97F5D6C3}"/>
              </a:ext>
            </a:extLst>
          </p:cNvPr>
          <p:cNvGrpSpPr/>
          <p:nvPr/>
        </p:nvGrpSpPr>
        <p:grpSpPr>
          <a:xfrm rot="16200000">
            <a:off x="8253847" y="3716479"/>
            <a:ext cx="606490" cy="1989257"/>
            <a:chOff x="401216" y="1974360"/>
            <a:chExt cx="606490" cy="1989257"/>
          </a:xfrm>
        </p:grpSpPr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1B92E230-34D7-9345-82DB-7DCF71F24388}"/>
                </a:ext>
              </a:extLst>
            </p:cNvPr>
            <p:cNvSpPr/>
            <p:nvPr/>
          </p:nvSpPr>
          <p:spPr>
            <a:xfrm>
              <a:off x="401216" y="3525079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852B94CC-37CB-5942-9401-D7E059ED5BD2}"/>
                </a:ext>
              </a:extLst>
            </p:cNvPr>
            <p:cNvSpPr/>
            <p:nvPr/>
          </p:nvSpPr>
          <p:spPr>
            <a:xfrm rot="10800000">
              <a:off x="401216" y="1974360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2466" name="Picture 2" descr="The Queen's Gambit Has Everyone Buying Chess Boards | Vanity Fair">
            <a:extLst>
              <a:ext uri="{FF2B5EF4-FFF2-40B4-BE49-F238E27FC236}">
                <a16:creationId xmlns:a16="http://schemas.microsoft.com/office/drawing/2014/main" id="{DDB64DCD-14D7-AE4C-8E49-C2FCA8035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462" y="3080992"/>
            <a:ext cx="2687216" cy="17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97A1391-2C98-8043-A63B-8904B344BD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58294" y="5652019"/>
                <a:ext cx="569665" cy="56966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97A1391-2C98-8043-A63B-8904B344BD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294" y="5652019"/>
                <a:ext cx="569665" cy="56966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5-Point Star 10">
            <a:extLst>
              <a:ext uri="{FF2B5EF4-FFF2-40B4-BE49-F238E27FC236}">
                <a16:creationId xmlns:a16="http://schemas.microsoft.com/office/drawing/2014/main" id="{924F4710-348C-3349-B40A-0DC13FB0C754}"/>
              </a:ext>
            </a:extLst>
          </p:cNvPr>
          <p:cNvSpPr/>
          <p:nvPr/>
        </p:nvSpPr>
        <p:spPr>
          <a:xfrm>
            <a:off x="1504463" y="5191116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C86E314-79D7-0640-BCDF-519E78AB9E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32853" y="5652019"/>
                <a:ext cx="569665" cy="56966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C86E314-79D7-0640-BCDF-519E78AB9E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853" y="5652019"/>
                <a:ext cx="569665" cy="569665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69F18A1-2780-7D41-996C-0ACBD98D3DC0}"/>
                  </a:ext>
                </a:extLst>
              </p:cNvPr>
              <p:cNvSpPr txBox="1"/>
              <p:nvPr/>
            </p:nvSpPr>
            <p:spPr>
              <a:xfrm>
                <a:off x="4814923" y="2598003"/>
                <a:ext cx="389017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1" dirty="0"/>
                  <a:t>Staying = cost </a:t>
                </a:r>
                <a:r>
                  <a:rPr lang="en-US" sz="2400" dirty="0"/>
                  <a:t>of at least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69F18A1-2780-7D41-996C-0ACBD98D3D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923" y="2598003"/>
                <a:ext cx="3890170" cy="461665"/>
              </a:xfrm>
              <a:prstGeom prst="rect">
                <a:avLst/>
              </a:prstGeom>
              <a:blipFill>
                <a:blip r:embed="rId17"/>
                <a:stretch>
                  <a:fillRect l="-2606" t="-8108" b="-3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885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68 -0.0463 L 2.08333E-6 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BDDD86-C4D1-A34B-8155-1658C36B584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773210"/>
              </a:xfrm>
            </p:spPr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𝑶𝑷𝑻</m:t>
                    </m:r>
                  </m:oMath>
                </a14:m>
                <a:r>
                  <a:rPr lang="en-US" sz="4000" b="1" dirty="0"/>
                  <a:t> </a:t>
                </a:r>
                <a:r>
                  <a:rPr lang="en-US" sz="4000" dirty="0"/>
                  <a:t>incurs</a:t>
                </a:r>
                <a:r>
                  <a:rPr lang="en-US" sz="4000" b="1" dirty="0"/>
                  <a:t> </a:t>
                </a:r>
                <a:r>
                  <a:rPr lang="en-US" sz="4000" dirty="0"/>
                  <a:t>a </a:t>
                </a:r>
                <a:r>
                  <a:rPr lang="en-US" sz="4000" b="1" dirty="0"/>
                  <a:t>total cost </a:t>
                </a:r>
                <a:r>
                  <a:rPr lang="en-US" sz="4000" dirty="0"/>
                  <a:t>of </a:t>
                </a:r>
                <a:r>
                  <a:rPr lang="en-US" sz="4000" b="1" dirty="0"/>
                  <a:t>at least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BDDD86-C4D1-A34B-8155-1658C36B58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773210"/>
              </a:xfrm>
              <a:blipFill>
                <a:blip r:embed="rId2"/>
                <a:stretch>
                  <a:fillRect t="-9677" b="-27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BC0D8D-02A2-E24C-B504-BFFFC02772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9878" y="1231641"/>
                <a:ext cx="11588620" cy="526123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Let’s assume that it holds for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&lt;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Case 1: OPT moves between states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during the cycle: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	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BC0D8D-02A2-E24C-B504-BFFFC02772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9878" y="1231641"/>
                <a:ext cx="11588620" cy="5261234"/>
              </a:xfrm>
              <a:blipFill>
                <a:blip r:embed="rId3"/>
                <a:stretch>
                  <a:fillRect l="-1095" t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The Queen's Gambit Has Everyone Buying Chess Boards | Vanity Fair">
            <a:extLst>
              <a:ext uri="{FF2B5EF4-FFF2-40B4-BE49-F238E27FC236}">
                <a16:creationId xmlns:a16="http://schemas.microsoft.com/office/drawing/2014/main" id="{07BD134A-487B-A142-8EBE-5026295D7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407" y="2521154"/>
            <a:ext cx="1544193" cy="102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F22B97B-A648-7447-99EC-F692E451768B}"/>
                  </a:ext>
                </a:extLst>
              </p:cNvPr>
              <p:cNvSpPr txBox="1"/>
              <p:nvPr/>
            </p:nvSpPr>
            <p:spPr>
              <a:xfrm>
                <a:off x="3341079" y="5140903"/>
                <a:ext cx="50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F22B97B-A648-7447-99EC-F692E4517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1079" y="5140903"/>
                <a:ext cx="5040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103B9D-956C-554D-949A-B9FF73D9E5E5}"/>
                  </a:ext>
                </a:extLst>
              </p:cNvPr>
              <p:cNvSpPr txBox="1"/>
              <p:nvPr/>
            </p:nvSpPr>
            <p:spPr>
              <a:xfrm>
                <a:off x="6622342" y="5140903"/>
                <a:ext cx="50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103B9D-956C-554D-949A-B9FF73D9E5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2342" y="5140903"/>
                <a:ext cx="5040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DD61FEC4-B5E4-4244-9694-00BEF4C4DE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4582" y="3815340"/>
            <a:ext cx="2016995" cy="1325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B43898-A10C-4B48-88C0-14DD507A4E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5845" y="3815995"/>
            <a:ext cx="2016000" cy="1324908"/>
          </a:xfrm>
          <a:prstGeom prst="rect">
            <a:avLst/>
          </a:prstGeom>
        </p:spPr>
      </p:pic>
      <p:sp>
        <p:nvSpPr>
          <p:cNvPr id="9" name="5-Point Star 8">
            <a:extLst>
              <a:ext uri="{FF2B5EF4-FFF2-40B4-BE49-F238E27FC236}">
                <a16:creationId xmlns:a16="http://schemas.microsoft.com/office/drawing/2014/main" id="{53891EDE-2BA6-3B44-995B-44046582A43B}"/>
              </a:ext>
            </a:extLst>
          </p:cNvPr>
          <p:cNvSpPr/>
          <p:nvPr/>
        </p:nvSpPr>
        <p:spPr>
          <a:xfrm>
            <a:off x="3354416" y="4247669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5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292 0.0007 C 0.07513 -0.0419 0.04701 -0.07893 0.00951 -0.08148 C -0.02643 -0.08472 -0.06015 -0.05602 -0.06237 -0.01458 C -0.0651 0.02361 -0.04153 0.05926 -0.00794 0.06204 C 0.02292 0.06389 0.05209 0.04028 0.05443 0.0044 C 0.05651 -0.02801 0.03685 -0.05856 0.00847 -0.06111 C -0.01796 -0.06319 -0.0427 -0.04328 -0.04427 -0.01342 C -0.04609 0.01343 -0.03033 0.03959 -0.0069 0.04074 C 0.01446 0.04283 0.03477 0.02732 0.03633 0.00324 C 0.0375 -0.01852 0.02565 -0.03958 0.00717 -0.04074 C -0.00898 -0.0419 -0.02539 -0.03055 -0.02643 -0.01203 C -0.0276 0.00394 -0.01914 0.01922 -0.00573 0.02037 C 0.00547 0.02176 0.01732 0.01459 0.01784 0.00209 C 0.01901 -0.0081 0.01446 -0.01921 0.00599 -0.02037 C -0.00065 -0.02037 -0.00742 -0.01782 -0.00846 -0.01088 C -0.00898 -0.00648 -0.00794 -0.00185 -0.00468 -2.59259E-6 C -0.00286 0.0007 -0.00169 0.0007 -3.75E-6 -2.59259E-6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84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BDDD86-C4D1-A34B-8155-1658C36B584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773210"/>
              </a:xfrm>
            </p:spPr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𝑶𝑷𝑻</m:t>
                    </m:r>
                  </m:oMath>
                </a14:m>
                <a:r>
                  <a:rPr lang="en-US" sz="4000" b="1" dirty="0"/>
                  <a:t> </a:t>
                </a:r>
                <a:r>
                  <a:rPr lang="en-US" sz="4000" dirty="0"/>
                  <a:t>incurs</a:t>
                </a:r>
                <a:r>
                  <a:rPr lang="en-US" sz="4000" b="1" dirty="0"/>
                  <a:t> </a:t>
                </a:r>
                <a:r>
                  <a:rPr lang="en-US" sz="4000" dirty="0"/>
                  <a:t>a </a:t>
                </a:r>
                <a:r>
                  <a:rPr lang="en-US" sz="4000" b="1" dirty="0"/>
                  <a:t>total cost </a:t>
                </a:r>
                <a:r>
                  <a:rPr lang="en-US" sz="4000" dirty="0"/>
                  <a:t>of </a:t>
                </a:r>
                <a:r>
                  <a:rPr lang="en-US" sz="4000" b="1" dirty="0"/>
                  <a:t>at least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BDDD86-C4D1-A34B-8155-1658C36B58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773210"/>
              </a:xfrm>
              <a:blipFill>
                <a:blip r:embed="rId3"/>
                <a:stretch>
                  <a:fillRect t="-9677" b="-27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BC0D8D-02A2-E24C-B504-BFFFC02772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9878" y="1231641"/>
                <a:ext cx="11588620" cy="526123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Let’s assume that it holds for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&lt;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Case 1: OPT moves between states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during the cycle: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	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BC0D8D-02A2-E24C-B504-BFFFC02772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9878" y="1231641"/>
                <a:ext cx="11588620" cy="5261234"/>
              </a:xfrm>
              <a:blipFill>
                <a:blip r:embed="rId4"/>
                <a:stretch>
                  <a:fillRect l="-1095" t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The Queen's Gambit Has Everyone Buying Chess Boards | Vanity Fair">
            <a:extLst>
              <a:ext uri="{FF2B5EF4-FFF2-40B4-BE49-F238E27FC236}">
                <a16:creationId xmlns:a16="http://schemas.microsoft.com/office/drawing/2014/main" id="{07BD134A-487B-A142-8EBE-5026295D7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407" y="2521154"/>
            <a:ext cx="1544193" cy="102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F22B97B-A648-7447-99EC-F692E451768B}"/>
                  </a:ext>
                </a:extLst>
              </p:cNvPr>
              <p:cNvSpPr txBox="1"/>
              <p:nvPr/>
            </p:nvSpPr>
            <p:spPr>
              <a:xfrm>
                <a:off x="3341079" y="5140903"/>
                <a:ext cx="50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F22B97B-A648-7447-99EC-F692E4517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1079" y="5140903"/>
                <a:ext cx="5040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103B9D-956C-554D-949A-B9FF73D9E5E5}"/>
                  </a:ext>
                </a:extLst>
              </p:cNvPr>
              <p:cNvSpPr txBox="1"/>
              <p:nvPr/>
            </p:nvSpPr>
            <p:spPr>
              <a:xfrm>
                <a:off x="6622342" y="5140903"/>
                <a:ext cx="50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103B9D-956C-554D-949A-B9FF73D9E5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2342" y="5140903"/>
                <a:ext cx="50400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DD61FEC4-B5E4-4244-9694-00BEF4C4DE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4582" y="3815340"/>
            <a:ext cx="2016995" cy="1325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B43898-A10C-4B48-88C0-14DD507A4E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5845" y="3815995"/>
            <a:ext cx="2016000" cy="1324908"/>
          </a:xfrm>
          <a:prstGeom prst="rect">
            <a:avLst/>
          </a:prstGeom>
        </p:spPr>
      </p:pic>
      <p:sp>
        <p:nvSpPr>
          <p:cNvPr id="10" name="5-Point Star 9">
            <a:extLst>
              <a:ext uri="{FF2B5EF4-FFF2-40B4-BE49-F238E27FC236}">
                <a16:creationId xmlns:a16="http://schemas.microsoft.com/office/drawing/2014/main" id="{0933BB45-A9D7-884D-84A3-6A7B8B5749C8}"/>
              </a:ext>
            </a:extLst>
          </p:cNvPr>
          <p:cNvSpPr/>
          <p:nvPr/>
        </p:nvSpPr>
        <p:spPr>
          <a:xfrm>
            <a:off x="6622342" y="4247669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46B5BA1-3340-004B-B1C9-897A1AA40EB0}"/>
                  </a:ext>
                </a:extLst>
              </p:cNvPr>
              <p:cNvSpPr txBox="1"/>
              <p:nvPr/>
            </p:nvSpPr>
            <p:spPr>
              <a:xfrm>
                <a:off x="2090058" y="5680956"/>
                <a:ext cx="712314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US" sz="2800" dirty="0"/>
                  <a:t>OPT will incur a transition cost of </a:t>
                </a:r>
                <a:r>
                  <a:rPr lang="en-US" sz="2800" b="1" dirty="0"/>
                  <a:t>at least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46B5BA1-3340-004B-B1C9-897A1AA40E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0058" y="5680956"/>
                <a:ext cx="7123144" cy="523220"/>
              </a:xfrm>
              <a:prstGeom prst="rect">
                <a:avLst/>
              </a:prstGeom>
              <a:blipFill>
                <a:blip r:embed="rId10"/>
                <a:stretch>
                  <a:fillRect l="-1779" t="-1190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5F031585-A3E9-F149-81A1-9DE3EE9489C5}"/>
              </a:ext>
            </a:extLst>
          </p:cNvPr>
          <p:cNvSpPr>
            <a:spLocks noChangeAspect="1"/>
          </p:cNvSpPr>
          <p:nvPr/>
        </p:nvSpPr>
        <p:spPr>
          <a:xfrm>
            <a:off x="3140433" y="3938953"/>
            <a:ext cx="252000" cy="252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D1DC5E5-EEB7-154B-B4B4-9573D385E605}"/>
              </a:ext>
            </a:extLst>
          </p:cNvPr>
          <p:cNvSpPr>
            <a:spLocks noChangeAspect="1"/>
          </p:cNvSpPr>
          <p:nvPr/>
        </p:nvSpPr>
        <p:spPr>
          <a:xfrm>
            <a:off x="6420648" y="3927613"/>
            <a:ext cx="252000" cy="252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riangle 14">
                <a:extLst>
                  <a:ext uri="{FF2B5EF4-FFF2-40B4-BE49-F238E27FC236}">
                    <a16:creationId xmlns:a16="http://schemas.microsoft.com/office/drawing/2014/main" id="{789BB2E8-341D-114A-B450-2549107C0092}"/>
                  </a:ext>
                </a:extLst>
              </p:cNvPr>
              <p:cNvSpPr/>
              <p:nvPr/>
            </p:nvSpPr>
            <p:spPr>
              <a:xfrm>
                <a:off x="9116008" y="4394718"/>
                <a:ext cx="933061" cy="746185"/>
              </a:xfrm>
              <a:prstGeom prst="triangl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riangle 14">
                <a:extLst>
                  <a:ext uri="{FF2B5EF4-FFF2-40B4-BE49-F238E27FC236}">
                    <a16:creationId xmlns:a16="http://schemas.microsoft.com/office/drawing/2014/main" id="{789BB2E8-341D-114A-B450-2549107C00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6008" y="4394718"/>
                <a:ext cx="933061" cy="746185"/>
              </a:xfrm>
              <a:prstGeom prst="triangle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riangle 15">
                <a:extLst>
                  <a:ext uri="{FF2B5EF4-FFF2-40B4-BE49-F238E27FC236}">
                    <a16:creationId xmlns:a16="http://schemas.microsoft.com/office/drawing/2014/main" id="{CE2C12BA-61C9-7743-980B-45411276A2CA}"/>
                  </a:ext>
                </a:extLst>
              </p:cNvPr>
              <p:cNvSpPr/>
              <p:nvPr/>
            </p:nvSpPr>
            <p:spPr>
              <a:xfrm>
                <a:off x="10659108" y="4394717"/>
                <a:ext cx="933061" cy="746185"/>
              </a:xfrm>
              <a:prstGeom prst="triangl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riangle 15">
                <a:extLst>
                  <a:ext uri="{FF2B5EF4-FFF2-40B4-BE49-F238E27FC236}">
                    <a16:creationId xmlns:a16="http://schemas.microsoft.com/office/drawing/2014/main" id="{CE2C12BA-61C9-7743-980B-45411276A2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9108" y="4394717"/>
                <a:ext cx="933061" cy="746185"/>
              </a:xfrm>
              <a:prstGeom prst="triangl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BE85F2FC-59CB-8848-A203-DF89EBCF3A43}"/>
              </a:ext>
            </a:extLst>
          </p:cNvPr>
          <p:cNvSpPr>
            <a:spLocks noChangeAspect="1"/>
          </p:cNvSpPr>
          <p:nvPr/>
        </p:nvSpPr>
        <p:spPr>
          <a:xfrm>
            <a:off x="9456538" y="4190953"/>
            <a:ext cx="252000" cy="252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2F4AFD3-25B1-3047-9492-2B90335C69AB}"/>
              </a:ext>
            </a:extLst>
          </p:cNvPr>
          <p:cNvSpPr>
            <a:spLocks noChangeAspect="1"/>
          </p:cNvSpPr>
          <p:nvPr/>
        </p:nvSpPr>
        <p:spPr>
          <a:xfrm>
            <a:off x="10999638" y="4175412"/>
            <a:ext cx="252000" cy="252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E1383BC-E441-9347-BADF-380229E5304B}"/>
                  </a:ext>
                </a:extLst>
              </p:cNvPr>
              <p:cNvSpPr txBox="1"/>
              <p:nvPr/>
            </p:nvSpPr>
            <p:spPr>
              <a:xfrm>
                <a:off x="9765451" y="3510588"/>
                <a:ext cx="1129872" cy="3742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sup>
                      </m:sSup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E1383BC-E441-9347-BADF-380229E530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5451" y="3510588"/>
                <a:ext cx="1129872" cy="37427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Arc 22">
            <a:extLst>
              <a:ext uri="{FF2B5EF4-FFF2-40B4-BE49-F238E27FC236}">
                <a16:creationId xmlns:a16="http://schemas.microsoft.com/office/drawing/2014/main" id="{344438A8-F96E-974A-888B-4977FEA1A6FC}"/>
              </a:ext>
            </a:extLst>
          </p:cNvPr>
          <p:cNvSpPr/>
          <p:nvPr/>
        </p:nvSpPr>
        <p:spPr>
          <a:xfrm rot="18871215">
            <a:off x="9175478" y="3886610"/>
            <a:ext cx="2309818" cy="2206445"/>
          </a:xfrm>
          <a:prstGeom prst="arc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73A1387-214F-4C4A-B4EB-521EDCCBB6AC}"/>
                  </a:ext>
                </a:extLst>
              </p:cNvPr>
              <p:cNvSpPr txBox="1"/>
              <p:nvPr/>
            </p:nvSpPr>
            <p:spPr>
              <a:xfrm>
                <a:off x="9582538" y="2970535"/>
                <a:ext cx="174871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US" sz="2800" dirty="0"/>
                  <a:t>MST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73A1387-214F-4C4A-B4EB-521EDCCBB6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2538" y="2970535"/>
                <a:ext cx="1748712" cy="523220"/>
              </a:xfrm>
              <a:prstGeom prst="rect">
                <a:avLst/>
              </a:prstGeom>
              <a:blipFill>
                <a:blip r:embed="rId14"/>
                <a:stretch>
                  <a:fillRect l="-7194" t="-11628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068475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BDDD86-C4D1-A34B-8155-1658C36B584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773210"/>
              </a:xfrm>
            </p:spPr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𝑶𝑷𝑻</m:t>
                    </m:r>
                  </m:oMath>
                </a14:m>
                <a:r>
                  <a:rPr lang="en-US" sz="4000" b="1" dirty="0"/>
                  <a:t> </a:t>
                </a:r>
                <a:r>
                  <a:rPr lang="en-US" sz="4000" dirty="0"/>
                  <a:t>incurs</a:t>
                </a:r>
                <a:r>
                  <a:rPr lang="en-US" sz="4000" b="1" dirty="0"/>
                  <a:t> </a:t>
                </a:r>
                <a:r>
                  <a:rPr lang="en-US" sz="4000" dirty="0"/>
                  <a:t>a </a:t>
                </a:r>
                <a:r>
                  <a:rPr lang="en-US" sz="4000" b="1" dirty="0"/>
                  <a:t>total cost </a:t>
                </a:r>
                <a:r>
                  <a:rPr lang="en-US" sz="4000" dirty="0"/>
                  <a:t>of </a:t>
                </a:r>
                <a:r>
                  <a:rPr lang="en-US" sz="4000" b="1" dirty="0"/>
                  <a:t>at least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BDDD86-C4D1-A34B-8155-1658C36B58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773210"/>
              </a:xfrm>
              <a:blipFill>
                <a:blip r:embed="rId3"/>
                <a:stretch>
                  <a:fillRect t="-9677" b="-27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BC0D8D-02A2-E24C-B504-BFFFC02772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9878" y="1231641"/>
                <a:ext cx="11588620" cy="526123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/>
                  <a:t>Case 2</a:t>
                </a:r>
                <a:r>
                  <a:rPr lang="en-US" dirty="0"/>
                  <a:t>: </a:t>
                </a:r>
                <a:r>
                  <a:rPr lang="en-US" b="1" dirty="0"/>
                  <a:t>OPT stays </a:t>
                </a:r>
                <a:r>
                  <a:rPr lang="en-US" dirty="0"/>
                  <a:t>only in</a:t>
                </a:r>
                <a:r>
                  <a:rPr lang="he-IL" dirty="0"/>
                  <a:t> </a:t>
                </a:r>
                <a:r>
                  <a:rPr lang="en-US" dirty="0"/>
                  <a:t>states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or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during the whole cycle: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	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BC0D8D-02A2-E24C-B504-BFFFC02772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9878" y="1231641"/>
                <a:ext cx="11588620" cy="5261234"/>
              </a:xfrm>
              <a:blipFill>
                <a:blip r:embed="rId4"/>
                <a:stretch>
                  <a:fillRect l="-1095" t="-2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The Queen's Gambit Has Everyone Buying Chess Boards | Vanity Fair">
            <a:extLst>
              <a:ext uri="{FF2B5EF4-FFF2-40B4-BE49-F238E27FC236}">
                <a16:creationId xmlns:a16="http://schemas.microsoft.com/office/drawing/2014/main" id="{07BD134A-487B-A142-8EBE-5026295D7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407" y="2521154"/>
            <a:ext cx="1544193" cy="102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F22B97B-A648-7447-99EC-F692E451768B}"/>
                  </a:ext>
                </a:extLst>
              </p:cNvPr>
              <p:cNvSpPr txBox="1"/>
              <p:nvPr/>
            </p:nvSpPr>
            <p:spPr>
              <a:xfrm>
                <a:off x="3341079" y="5140903"/>
                <a:ext cx="50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F22B97B-A648-7447-99EC-F692E4517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1079" y="5140903"/>
                <a:ext cx="5040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103B9D-956C-554D-949A-B9FF73D9E5E5}"/>
                  </a:ext>
                </a:extLst>
              </p:cNvPr>
              <p:cNvSpPr txBox="1"/>
              <p:nvPr/>
            </p:nvSpPr>
            <p:spPr>
              <a:xfrm>
                <a:off x="6622342" y="5140903"/>
                <a:ext cx="50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103B9D-956C-554D-949A-B9FF73D9E5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2342" y="5140903"/>
                <a:ext cx="50400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DD61FEC4-B5E4-4244-9694-00BEF4C4DE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4582" y="3815340"/>
            <a:ext cx="2016995" cy="1325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B43898-A10C-4B48-88C0-14DD507A4E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5845" y="3815995"/>
            <a:ext cx="2016000" cy="1324908"/>
          </a:xfrm>
          <a:prstGeom prst="rect">
            <a:avLst/>
          </a:prstGeom>
        </p:spPr>
      </p:pic>
      <p:sp>
        <p:nvSpPr>
          <p:cNvPr id="10" name="5-Point Star 9">
            <a:extLst>
              <a:ext uri="{FF2B5EF4-FFF2-40B4-BE49-F238E27FC236}">
                <a16:creationId xmlns:a16="http://schemas.microsoft.com/office/drawing/2014/main" id="{0933BB45-A9D7-884D-84A3-6A7B8B5749C8}"/>
              </a:ext>
            </a:extLst>
          </p:cNvPr>
          <p:cNvSpPr/>
          <p:nvPr/>
        </p:nvSpPr>
        <p:spPr>
          <a:xfrm>
            <a:off x="4995048" y="3734486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68F211A-ABB7-054D-AFBF-460120B4D402}"/>
              </a:ext>
            </a:extLst>
          </p:cNvPr>
          <p:cNvSpPr>
            <a:spLocks noChangeAspect="1"/>
          </p:cNvSpPr>
          <p:nvPr/>
        </p:nvSpPr>
        <p:spPr>
          <a:xfrm>
            <a:off x="3140433" y="3938953"/>
            <a:ext cx="252000" cy="252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AE412AA-0D8F-D44B-B330-D00F382125C1}"/>
              </a:ext>
            </a:extLst>
          </p:cNvPr>
          <p:cNvSpPr>
            <a:spLocks noChangeAspect="1"/>
          </p:cNvSpPr>
          <p:nvPr/>
        </p:nvSpPr>
        <p:spPr>
          <a:xfrm>
            <a:off x="6420648" y="3927613"/>
            <a:ext cx="252000" cy="252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</a:t>
            </a:r>
          </a:p>
        </p:txBody>
      </p:sp>
      <p:pic>
        <p:nvPicPr>
          <p:cNvPr id="14" name="Picture 13" descr="A person sitting at a table holding a sign&#10;&#10;Description automatically generated with medium confidence">
            <a:extLst>
              <a:ext uri="{FF2B5EF4-FFF2-40B4-BE49-F238E27FC236}">
                <a16:creationId xmlns:a16="http://schemas.microsoft.com/office/drawing/2014/main" id="{AC5BEFD4-5A10-4C46-A0D9-746C0F1440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1471" y="2757697"/>
            <a:ext cx="2872144" cy="233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4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BDDD86-C4D1-A34B-8155-1658C36B584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773210"/>
              </a:xfrm>
            </p:spPr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𝑶𝑷𝑻</m:t>
                    </m:r>
                  </m:oMath>
                </a14:m>
                <a:r>
                  <a:rPr lang="en-US" sz="4000" b="1" dirty="0"/>
                  <a:t> </a:t>
                </a:r>
                <a:r>
                  <a:rPr lang="en-US" sz="4000" dirty="0"/>
                  <a:t>incurs</a:t>
                </a:r>
                <a:r>
                  <a:rPr lang="en-US" sz="4000" b="1" dirty="0"/>
                  <a:t> </a:t>
                </a:r>
                <a:r>
                  <a:rPr lang="en-US" sz="4000" dirty="0"/>
                  <a:t>a </a:t>
                </a:r>
                <a:r>
                  <a:rPr lang="en-US" sz="4000" b="1" dirty="0"/>
                  <a:t>total cost </a:t>
                </a:r>
                <a:r>
                  <a:rPr lang="en-US" sz="4000" dirty="0"/>
                  <a:t>of </a:t>
                </a:r>
                <a:r>
                  <a:rPr lang="en-US" sz="4000" b="1" dirty="0"/>
                  <a:t>at least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BDDD86-C4D1-A34B-8155-1658C36B58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773210"/>
              </a:xfrm>
              <a:blipFill>
                <a:blip r:embed="rId2"/>
                <a:stretch>
                  <a:fillRect t="-9677" b="-27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BC0D8D-02A2-E24C-B504-BFFFC02772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9878" y="1231641"/>
                <a:ext cx="11588620" cy="526123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/>
                  <a:t>Case 2</a:t>
                </a:r>
                <a:r>
                  <a:rPr lang="en-US" dirty="0"/>
                  <a:t>: OPT stays only in</a:t>
                </a:r>
                <a:r>
                  <a:rPr lang="he-IL" dirty="0"/>
                  <a:t> </a:t>
                </a:r>
                <a:r>
                  <a:rPr lang="en-US" dirty="0"/>
                  <a:t>states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or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during the whole cycle: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BC0D8D-02A2-E24C-B504-BFFFC02772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9878" y="1231641"/>
                <a:ext cx="11588620" cy="5261234"/>
              </a:xfrm>
              <a:blipFill>
                <a:blip r:embed="rId3"/>
                <a:stretch>
                  <a:fillRect l="-1095" t="-2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The Queen's Gambit Has Everyone Buying Chess Boards | Vanity Fair">
            <a:extLst>
              <a:ext uri="{FF2B5EF4-FFF2-40B4-BE49-F238E27FC236}">
                <a16:creationId xmlns:a16="http://schemas.microsoft.com/office/drawing/2014/main" id="{B6670F40-215D-C74E-8D1B-A2B8C0AC1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269" y="2045293"/>
            <a:ext cx="1544193" cy="102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98B3D0-6CD5-4B44-BFEB-34B006932312}"/>
                  </a:ext>
                </a:extLst>
              </p:cNvPr>
              <p:cNvSpPr txBox="1"/>
              <p:nvPr/>
            </p:nvSpPr>
            <p:spPr>
              <a:xfrm>
                <a:off x="3816941" y="4665042"/>
                <a:ext cx="50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98B3D0-6CD5-4B44-BFEB-34B0069323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6941" y="4665042"/>
                <a:ext cx="5040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C7E033A-4B53-B54F-8979-E34A82D46F57}"/>
                  </a:ext>
                </a:extLst>
              </p:cNvPr>
              <p:cNvSpPr txBox="1"/>
              <p:nvPr/>
            </p:nvSpPr>
            <p:spPr>
              <a:xfrm>
                <a:off x="7098204" y="4665042"/>
                <a:ext cx="50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C7E033A-4B53-B54F-8979-E34A82D46F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8204" y="4665042"/>
                <a:ext cx="5040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97B84C1C-889F-3A4B-BE1E-49FD719C69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0444" y="3339479"/>
            <a:ext cx="2016995" cy="1325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8F1E4E-A70C-A848-8EC4-90CE1684D3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1707" y="3340134"/>
            <a:ext cx="2016000" cy="1324908"/>
          </a:xfrm>
          <a:prstGeom prst="rect">
            <a:avLst/>
          </a:prstGeom>
        </p:spPr>
      </p:pic>
      <p:sp>
        <p:nvSpPr>
          <p:cNvPr id="9" name="5-Point Star 8">
            <a:extLst>
              <a:ext uri="{FF2B5EF4-FFF2-40B4-BE49-F238E27FC236}">
                <a16:creationId xmlns:a16="http://schemas.microsoft.com/office/drawing/2014/main" id="{4739354B-ED88-DE48-85A3-6CCC19D4E73D}"/>
              </a:ext>
            </a:extLst>
          </p:cNvPr>
          <p:cNvSpPr/>
          <p:nvPr/>
        </p:nvSpPr>
        <p:spPr>
          <a:xfrm>
            <a:off x="3830278" y="3771808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&quot;No&quot; Symbol 9">
            <a:extLst>
              <a:ext uri="{FF2B5EF4-FFF2-40B4-BE49-F238E27FC236}">
                <a16:creationId xmlns:a16="http://schemas.microsoft.com/office/drawing/2014/main" id="{CFFCA96D-BDBC-9047-AB4C-86A77C37B263}"/>
              </a:ext>
            </a:extLst>
          </p:cNvPr>
          <p:cNvSpPr/>
          <p:nvPr/>
        </p:nvSpPr>
        <p:spPr>
          <a:xfrm>
            <a:off x="6377707" y="3054374"/>
            <a:ext cx="1980000" cy="1980000"/>
          </a:xfrm>
          <a:prstGeom prst="noSmoking">
            <a:avLst/>
          </a:prstGeom>
          <a:solidFill>
            <a:srgbClr val="FF00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363C29F-6AF5-2942-B6FF-BBBD6C292C5F}"/>
              </a:ext>
            </a:extLst>
          </p:cNvPr>
          <p:cNvSpPr>
            <a:spLocks noChangeAspect="1"/>
          </p:cNvSpPr>
          <p:nvPr/>
        </p:nvSpPr>
        <p:spPr>
          <a:xfrm>
            <a:off x="3601990" y="3478826"/>
            <a:ext cx="252000" cy="252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CF769BF-01A7-9946-9360-0C5B47E408C5}"/>
              </a:ext>
            </a:extLst>
          </p:cNvPr>
          <p:cNvSpPr>
            <a:spLocks noChangeAspect="1"/>
          </p:cNvSpPr>
          <p:nvPr/>
        </p:nvSpPr>
        <p:spPr>
          <a:xfrm>
            <a:off x="6882205" y="3467486"/>
            <a:ext cx="252000" cy="252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365758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292 0.0007 C 0.07513 -0.04189 0.04701 -0.07893 0.00951 -0.08148 C -0.02643 -0.08472 -0.06015 -0.05601 -0.06237 -0.01458 C -0.0651 0.02362 -0.04153 0.05926 -0.00794 0.06204 C 0.02292 0.06389 0.05209 0.04028 0.05443 0.0044 C 0.05651 -0.028 0.03685 -0.05856 0.00847 -0.06111 C -0.01796 -0.06319 -0.0427 -0.04328 -0.04427 -0.01342 C -0.04609 0.01343 -0.03033 0.03959 -0.0069 0.04075 C 0.01446 0.04283 0.03477 0.02732 0.03633 0.00325 C 0.0375 -0.01851 0.02566 -0.03958 0.00717 -0.04074 C -0.00898 -0.04189 -0.02539 -0.03055 -0.02643 -0.01203 C -0.0276 0.00394 -0.01914 0.01922 -0.00573 0.02038 C 0.00547 0.02176 0.01732 0.01459 0.01784 0.00209 C 0.01901 -0.0081 0.01446 -0.01921 0.00599 -0.02037 C -0.00065 -0.02037 -0.00742 -0.01782 -0.00846 -0.01087 C -0.00898 -0.00648 -0.00794 -0.00185 -0.00468 -4.81481E-6 C -0.00286 0.0007 -0.00169 0.0007 -3.95833E-6 -4.81481E-6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84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BDDD86-C4D1-A34B-8155-1658C36B584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773210"/>
              </a:xfrm>
            </p:spPr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𝑶𝑷𝑻</m:t>
                    </m:r>
                  </m:oMath>
                </a14:m>
                <a:r>
                  <a:rPr lang="en-US" sz="4000" b="1" dirty="0"/>
                  <a:t> </a:t>
                </a:r>
                <a:r>
                  <a:rPr lang="en-US" sz="4000" dirty="0"/>
                  <a:t>incurs</a:t>
                </a:r>
                <a:r>
                  <a:rPr lang="en-US" sz="4000" b="1" dirty="0"/>
                  <a:t> </a:t>
                </a:r>
                <a:r>
                  <a:rPr lang="en-US" sz="4000" dirty="0"/>
                  <a:t>a </a:t>
                </a:r>
                <a:r>
                  <a:rPr lang="en-US" sz="4000" b="1" dirty="0"/>
                  <a:t>total cost </a:t>
                </a:r>
                <a:r>
                  <a:rPr lang="en-US" sz="4000" dirty="0"/>
                  <a:t>of </a:t>
                </a:r>
                <a:r>
                  <a:rPr lang="en-US" sz="4000" b="1" dirty="0"/>
                  <a:t>at least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BDDD86-C4D1-A34B-8155-1658C36B58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773210"/>
              </a:xfrm>
              <a:blipFill>
                <a:blip r:embed="rId2"/>
                <a:stretch>
                  <a:fillRect t="-9677" b="-27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BC0D8D-02A2-E24C-B504-BFFFC02772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9878" y="1231641"/>
                <a:ext cx="11588620" cy="526123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/>
                  <a:t>Subcase 1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is composed of a </a:t>
                </a:r>
                <a:r>
                  <a:rPr lang="en-US" b="1" dirty="0"/>
                  <a:t>single node\State u </a:t>
                </a:r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BC0D8D-02A2-E24C-B504-BFFFC02772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9878" y="1231641"/>
                <a:ext cx="11588620" cy="5261234"/>
              </a:xfrm>
              <a:blipFill>
                <a:blip r:embed="rId3"/>
                <a:stretch>
                  <a:fillRect l="-1095" t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The Queen's Gambit Has Everyone Buying Chess Boards | Vanity Fair">
            <a:extLst>
              <a:ext uri="{FF2B5EF4-FFF2-40B4-BE49-F238E27FC236}">
                <a16:creationId xmlns:a16="http://schemas.microsoft.com/office/drawing/2014/main" id="{B6670F40-215D-C74E-8D1B-A2B8C0AC1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514" y="2033430"/>
            <a:ext cx="1544193" cy="102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98B3D0-6CD5-4B44-BFEB-34B006932312}"/>
                  </a:ext>
                </a:extLst>
              </p:cNvPr>
              <p:cNvSpPr txBox="1"/>
              <p:nvPr/>
            </p:nvSpPr>
            <p:spPr>
              <a:xfrm>
                <a:off x="704523" y="4905105"/>
                <a:ext cx="50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98B3D0-6CD5-4B44-BFEB-34B0069323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523" y="4905105"/>
                <a:ext cx="5040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C7E033A-4B53-B54F-8979-E34A82D46F57}"/>
                  </a:ext>
                </a:extLst>
              </p:cNvPr>
              <p:cNvSpPr txBox="1"/>
              <p:nvPr/>
            </p:nvSpPr>
            <p:spPr>
              <a:xfrm>
                <a:off x="4258778" y="5029045"/>
                <a:ext cx="50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C7E033A-4B53-B54F-8979-E34A82D46F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8778" y="5029045"/>
                <a:ext cx="5040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58F1E4E-A70C-A848-8EC4-90CE1684D3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5952" y="3328271"/>
            <a:ext cx="2016000" cy="1324908"/>
          </a:xfrm>
          <a:prstGeom prst="rect">
            <a:avLst/>
          </a:prstGeom>
        </p:spPr>
      </p:pic>
      <p:sp>
        <p:nvSpPr>
          <p:cNvPr id="9" name="5-Point Star 8">
            <a:extLst>
              <a:ext uri="{FF2B5EF4-FFF2-40B4-BE49-F238E27FC236}">
                <a16:creationId xmlns:a16="http://schemas.microsoft.com/office/drawing/2014/main" id="{4739354B-ED88-DE48-85A3-6CCC19D4E73D}"/>
              </a:ext>
            </a:extLst>
          </p:cNvPr>
          <p:cNvSpPr/>
          <p:nvPr/>
        </p:nvSpPr>
        <p:spPr>
          <a:xfrm>
            <a:off x="658352" y="3778605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&quot;No&quot; Symbol 9">
            <a:extLst>
              <a:ext uri="{FF2B5EF4-FFF2-40B4-BE49-F238E27FC236}">
                <a16:creationId xmlns:a16="http://schemas.microsoft.com/office/drawing/2014/main" id="{CFFCA96D-BDBC-9047-AB4C-86A77C37B263}"/>
              </a:ext>
            </a:extLst>
          </p:cNvPr>
          <p:cNvSpPr/>
          <p:nvPr/>
        </p:nvSpPr>
        <p:spPr>
          <a:xfrm>
            <a:off x="3251952" y="3042511"/>
            <a:ext cx="1980000" cy="1980000"/>
          </a:xfrm>
          <a:prstGeom prst="noSmoking">
            <a:avLst/>
          </a:prstGeom>
          <a:solidFill>
            <a:srgbClr val="FF00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75B00BC1-420F-8B45-B48A-503AFF6F29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2183" y="4286161"/>
                <a:ext cx="569665" cy="569665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75B00BC1-420F-8B45-B48A-503AFF6F29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183" y="4286161"/>
                <a:ext cx="569665" cy="56966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1B0857A-46AE-424D-BB34-5990367AD66C}"/>
                  </a:ext>
                </a:extLst>
              </p:cNvPr>
              <p:cNvSpPr txBox="1"/>
              <p:nvPr/>
            </p:nvSpPr>
            <p:spPr>
              <a:xfrm>
                <a:off x="2534428" y="5669377"/>
                <a:ext cx="712314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US" sz="2800" dirty="0"/>
                  <a:t>OPT will incur a processing cost of </a:t>
                </a:r>
                <a:r>
                  <a:rPr lang="en-US" sz="2800" b="1" dirty="0"/>
                  <a:t>at least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1B0857A-46AE-424D-BB34-5990367AD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4428" y="5669377"/>
                <a:ext cx="7123144" cy="523220"/>
              </a:xfrm>
              <a:prstGeom prst="rect">
                <a:avLst/>
              </a:prstGeom>
              <a:blipFill>
                <a:blip r:embed="rId9"/>
                <a:stretch>
                  <a:fillRect l="-1779" t="-1190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282A1490-5A8D-2F45-B806-C380186D06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79193" y="4081143"/>
                <a:ext cx="569665" cy="569665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282A1490-5A8D-2F45-B806-C380186D06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9193" y="4081143"/>
                <a:ext cx="569665" cy="56966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FE61ADC2-68C2-594A-ADF9-244222247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8687" y="3697603"/>
            <a:ext cx="2016000" cy="1324908"/>
          </a:xfrm>
          <a:prstGeom prst="rect">
            <a:avLst/>
          </a:prstGeom>
        </p:spPr>
      </p:pic>
      <p:sp>
        <p:nvSpPr>
          <p:cNvPr id="17" name="5-Point Star 16">
            <a:extLst>
              <a:ext uri="{FF2B5EF4-FFF2-40B4-BE49-F238E27FC236}">
                <a16:creationId xmlns:a16="http://schemas.microsoft.com/office/drawing/2014/main" id="{24197F3B-E7AC-A44A-A550-7DCE2B1DE850}"/>
              </a:ext>
            </a:extLst>
          </p:cNvPr>
          <p:cNvSpPr/>
          <p:nvPr/>
        </p:nvSpPr>
        <p:spPr>
          <a:xfrm>
            <a:off x="7825362" y="3551564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758DD69D-578F-434D-AE0A-4A80E3A7FD89}"/>
              </a:ext>
            </a:extLst>
          </p:cNvPr>
          <p:cNvSpPr/>
          <p:nvPr/>
        </p:nvSpPr>
        <p:spPr>
          <a:xfrm>
            <a:off x="8302687" y="3151127"/>
            <a:ext cx="1511582" cy="721077"/>
          </a:xfrm>
          <a:custGeom>
            <a:avLst/>
            <a:gdLst>
              <a:gd name="connsiteX0" fmla="*/ 0 w 2239347"/>
              <a:gd name="connsiteY0" fmla="*/ 1213166 h 1287811"/>
              <a:gd name="connsiteX1" fmla="*/ 1511559 w 2239347"/>
              <a:gd name="connsiteY1" fmla="*/ 186 h 1287811"/>
              <a:gd name="connsiteX2" fmla="*/ 2239347 w 2239347"/>
              <a:gd name="connsiteY2" fmla="*/ 1287811 h 128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9347" h="1287811">
                <a:moveTo>
                  <a:pt x="0" y="1213166"/>
                </a:moveTo>
                <a:cubicBezTo>
                  <a:pt x="569167" y="600455"/>
                  <a:pt x="1138335" y="-12255"/>
                  <a:pt x="1511559" y="186"/>
                </a:cubicBezTo>
                <a:cubicBezTo>
                  <a:pt x="1884783" y="12627"/>
                  <a:pt x="2062065" y="650219"/>
                  <a:pt x="2239347" y="1287811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994D34B-621F-5F43-84DF-C892FE314ED8}"/>
                  </a:ext>
                </a:extLst>
              </p:cNvPr>
              <p:cNvSpPr txBox="1"/>
              <p:nvPr/>
            </p:nvSpPr>
            <p:spPr>
              <a:xfrm>
                <a:off x="8567877" y="2850849"/>
                <a:ext cx="721323" cy="3742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sup>
                      </m:sSup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994D34B-621F-5F43-84DF-C892FE314E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7877" y="2850849"/>
                <a:ext cx="721323" cy="3742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F182E96-8142-8646-A819-60DB389E86BA}"/>
                  </a:ext>
                </a:extLst>
              </p:cNvPr>
              <p:cNvSpPr txBox="1"/>
              <p:nvPr/>
            </p:nvSpPr>
            <p:spPr>
              <a:xfrm>
                <a:off x="7779193" y="2216158"/>
                <a:ext cx="327640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𝐴𝐿𝐺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𝑠𝑡𝑎𝑡𝑒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F182E96-8142-8646-A819-60DB389E86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9193" y="2216158"/>
                <a:ext cx="3276409" cy="523220"/>
              </a:xfrm>
              <a:prstGeom prst="rect">
                <a:avLst/>
              </a:prstGeom>
              <a:blipFill>
                <a:blip r:embed="rId12"/>
                <a:stretch>
                  <a:fillRect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6899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D9C5D-98EC-8840-BEB4-1D9C1230E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CAED28E-0214-4346-A993-209183A6D101}"/>
              </a:ext>
            </a:extLst>
          </p:cNvPr>
          <p:cNvSpPr>
            <a:spLocks noChangeAspect="1"/>
          </p:cNvSpPr>
          <p:nvPr/>
        </p:nvSpPr>
        <p:spPr>
          <a:xfrm>
            <a:off x="5159828" y="2677886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E65C8CF-77F6-404B-BCBC-2DAE9B772CDD}"/>
              </a:ext>
            </a:extLst>
          </p:cNvPr>
          <p:cNvSpPr>
            <a:spLocks noChangeAspect="1"/>
          </p:cNvSpPr>
          <p:nvPr/>
        </p:nvSpPr>
        <p:spPr>
          <a:xfrm>
            <a:off x="7158258" y="2857886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3E06712-DD14-894E-8A0E-475FA9AA3AEF}"/>
              </a:ext>
            </a:extLst>
          </p:cNvPr>
          <p:cNvSpPr>
            <a:spLocks noChangeAspect="1"/>
          </p:cNvSpPr>
          <p:nvPr/>
        </p:nvSpPr>
        <p:spPr>
          <a:xfrm>
            <a:off x="5479646" y="4661804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19D50D6-CF4F-6D40-9C6A-DE7B92AA9AD5}"/>
              </a:ext>
            </a:extLst>
          </p:cNvPr>
          <p:cNvSpPr>
            <a:spLocks noChangeAspect="1"/>
          </p:cNvSpPr>
          <p:nvPr/>
        </p:nvSpPr>
        <p:spPr>
          <a:xfrm>
            <a:off x="7017225" y="4050110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9798755-8BF6-F343-A1AB-4184282F9BDE}"/>
              </a:ext>
            </a:extLst>
          </p:cNvPr>
          <p:cNvCxnSpPr>
            <a:stCxn id="4" idx="4"/>
            <a:endCxn id="6" idx="0"/>
          </p:cNvCxnSpPr>
          <p:nvPr/>
        </p:nvCxnSpPr>
        <p:spPr>
          <a:xfrm>
            <a:off x="5339828" y="3037886"/>
            <a:ext cx="319818" cy="162391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21EAC40-3977-FD42-B07A-BBF8FBDD8320}"/>
              </a:ext>
            </a:extLst>
          </p:cNvPr>
          <p:cNvCxnSpPr>
            <a:stCxn id="6" idx="7"/>
            <a:endCxn id="5" idx="3"/>
          </p:cNvCxnSpPr>
          <p:nvPr/>
        </p:nvCxnSpPr>
        <p:spPr>
          <a:xfrm flipV="1">
            <a:off x="5786925" y="3165165"/>
            <a:ext cx="1424054" cy="154936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47A2CD1-455E-F844-9689-B6F6535C16D5}"/>
              </a:ext>
            </a:extLst>
          </p:cNvPr>
          <p:cNvCxnSpPr>
            <a:cxnSpLocks/>
            <a:endCxn id="5" idx="2"/>
          </p:cNvCxnSpPr>
          <p:nvPr/>
        </p:nvCxnSpPr>
        <p:spPr>
          <a:xfrm>
            <a:off x="5519828" y="2816412"/>
            <a:ext cx="1638430" cy="22147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9B541A1-153A-0645-B0FF-368A502B3AF5}"/>
              </a:ext>
            </a:extLst>
          </p:cNvPr>
          <p:cNvCxnSpPr>
            <a:cxnSpLocks/>
            <a:stCxn id="4" idx="5"/>
            <a:endCxn id="7" idx="1"/>
          </p:cNvCxnSpPr>
          <p:nvPr/>
        </p:nvCxnSpPr>
        <p:spPr>
          <a:xfrm>
            <a:off x="5467107" y="2985165"/>
            <a:ext cx="1602839" cy="1117666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912649F-03B1-9140-B564-BBB5FE58F555}"/>
              </a:ext>
            </a:extLst>
          </p:cNvPr>
          <p:cNvCxnSpPr>
            <a:cxnSpLocks/>
            <a:stCxn id="7" idx="2"/>
            <a:endCxn id="6" idx="6"/>
          </p:cNvCxnSpPr>
          <p:nvPr/>
        </p:nvCxnSpPr>
        <p:spPr>
          <a:xfrm flipH="1">
            <a:off x="5839646" y="4230110"/>
            <a:ext cx="1177579" cy="61169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87800EC-4143-0044-B6F7-BAA85F5CC447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7197225" y="3224391"/>
            <a:ext cx="160473" cy="825719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C294FA4-609E-354C-A573-9F93ECFDC0D5}"/>
              </a:ext>
            </a:extLst>
          </p:cNvPr>
          <p:cNvSpPr txBox="1"/>
          <p:nvPr/>
        </p:nvSpPr>
        <p:spPr>
          <a:xfrm>
            <a:off x="5191102" y="3620915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5023DA-C4B4-0448-8CE2-DE75B9FD84C2}"/>
              </a:ext>
            </a:extLst>
          </p:cNvPr>
          <p:cNvSpPr txBox="1"/>
          <p:nvPr/>
        </p:nvSpPr>
        <p:spPr>
          <a:xfrm>
            <a:off x="5846350" y="3329945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2D77DF-8B9B-A14E-8D41-8C97B6352F60}"/>
              </a:ext>
            </a:extLst>
          </p:cNvPr>
          <p:cNvSpPr txBox="1"/>
          <p:nvPr/>
        </p:nvSpPr>
        <p:spPr>
          <a:xfrm>
            <a:off x="6428435" y="2648920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023E41-D750-DA4A-AF57-AA0CA31DAF46}"/>
              </a:ext>
            </a:extLst>
          </p:cNvPr>
          <p:cNvSpPr txBox="1"/>
          <p:nvPr/>
        </p:nvSpPr>
        <p:spPr>
          <a:xfrm>
            <a:off x="6536786" y="447713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EAFD95-8D86-3448-8427-582AF21AF3FA}"/>
              </a:ext>
            </a:extLst>
          </p:cNvPr>
          <p:cNvSpPr txBox="1"/>
          <p:nvPr/>
        </p:nvSpPr>
        <p:spPr>
          <a:xfrm>
            <a:off x="7284883" y="3507727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EDFCBE-38F5-2C4D-A673-33106E973711}"/>
              </a:ext>
            </a:extLst>
          </p:cNvPr>
          <p:cNvSpPr txBox="1"/>
          <p:nvPr/>
        </p:nvSpPr>
        <p:spPr>
          <a:xfrm>
            <a:off x="6366258" y="3918165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91A989-7615-644F-A007-2859EAD361A8}"/>
              </a:ext>
            </a:extLst>
          </p:cNvPr>
          <p:cNvSpPr txBox="1"/>
          <p:nvPr/>
        </p:nvSpPr>
        <p:spPr>
          <a:xfrm>
            <a:off x="4859329" y="2361140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F98176-AD67-5F49-9310-2303F0AD4EC2}"/>
              </a:ext>
            </a:extLst>
          </p:cNvPr>
          <p:cNvSpPr txBox="1"/>
          <p:nvPr/>
        </p:nvSpPr>
        <p:spPr>
          <a:xfrm>
            <a:off x="7432873" y="2523500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289546-6C42-E042-96F6-B988BA7152AB}"/>
              </a:ext>
            </a:extLst>
          </p:cNvPr>
          <p:cNvSpPr txBox="1"/>
          <p:nvPr/>
        </p:nvSpPr>
        <p:spPr>
          <a:xfrm>
            <a:off x="5081830" y="4876885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7529FEE-ABD6-A942-AA01-27B7AB6EE7A2}"/>
                  </a:ext>
                </a:extLst>
              </p:cNvPr>
              <p:cNvSpPr txBox="1"/>
              <p:nvPr/>
            </p:nvSpPr>
            <p:spPr>
              <a:xfrm>
                <a:off x="7187753" y="4331485"/>
                <a:ext cx="5710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2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7529FEE-ABD6-A942-AA01-27B7AB6EE7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7753" y="4331485"/>
                <a:ext cx="571062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8C1AC820-416B-AC46-9D6B-D7D30C53E1B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45173" y="2330609"/>
            <a:ext cx="2753542" cy="142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1615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BDDD86-C4D1-A34B-8155-1658C36B584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773210"/>
              </a:xfrm>
            </p:spPr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𝑶𝑷𝑻</m:t>
                    </m:r>
                  </m:oMath>
                </a14:m>
                <a:r>
                  <a:rPr lang="en-US" sz="4000" b="1" dirty="0"/>
                  <a:t> </a:t>
                </a:r>
                <a:r>
                  <a:rPr lang="en-US" sz="4000" dirty="0"/>
                  <a:t>incurs</a:t>
                </a:r>
                <a:r>
                  <a:rPr lang="en-US" sz="4000" b="1" dirty="0"/>
                  <a:t> </a:t>
                </a:r>
                <a:r>
                  <a:rPr lang="en-US" sz="4000" dirty="0"/>
                  <a:t>a </a:t>
                </a:r>
                <a:r>
                  <a:rPr lang="en-US" sz="4000" b="1" dirty="0"/>
                  <a:t>total cost </a:t>
                </a:r>
                <a:r>
                  <a:rPr lang="en-US" sz="4000" dirty="0"/>
                  <a:t>of </a:t>
                </a:r>
                <a:r>
                  <a:rPr lang="en-US" sz="4000" b="1" dirty="0"/>
                  <a:t>at least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BDDD86-C4D1-A34B-8155-1658C36B58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773210"/>
              </a:xfrm>
              <a:blipFill>
                <a:blip r:embed="rId2"/>
                <a:stretch>
                  <a:fillRect t="-9677" b="-27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BC0D8D-02A2-E24C-B504-BFFFC02772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9878" y="1231641"/>
                <a:ext cx="11588620" cy="526123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Status: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𝑂𝑃𝑇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stays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 during the cycle</a:t>
                </a:r>
              </a:p>
              <a:p>
                <a:pPr marL="0" indent="0">
                  <a:buNone/>
                </a:pPr>
                <a:r>
                  <a:rPr lang="en-US" b="1" dirty="0"/>
                  <a:t>Subcase 2: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 is composed of more than a single node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BC0D8D-02A2-E24C-B504-BFFFC02772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9878" y="1231641"/>
                <a:ext cx="11588620" cy="5261234"/>
              </a:xfrm>
              <a:blipFill>
                <a:blip r:embed="rId3"/>
                <a:stretch>
                  <a:fillRect l="-1095" t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The Queen's Gambit Has Everyone Buying Chess Boards | Vanity Fair">
            <a:extLst>
              <a:ext uri="{FF2B5EF4-FFF2-40B4-BE49-F238E27FC236}">
                <a16:creationId xmlns:a16="http://schemas.microsoft.com/office/drawing/2014/main" id="{A966E598-2CC0-F94C-B073-808B038CF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285" y="2578105"/>
            <a:ext cx="1544193" cy="102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6ECB70-A1E8-6744-B125-02B3C8831078}"/>
                  </a:ext>
                </a:extLst>
              </p:cNvPr>
              <p:cNvSpPr txBox="1"/>
              <p:nvPr/>
            </p:nvSpPr>
            <p:spPr>
              <a:xfrm>
                <a:off x="5519747" y="5035183"/>
                <a:ext cx="50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6ECB70-A1E8-6744-B125-02B3C88310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9747" y="5035183"/>
                <a:ext cx="5040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5-Point Star 7">
            <a:extLst>
              <a:ext uri="{FF2B5EF4-FFF2-40B4-BE49-F238E27FC236}">
                <a16:creationId xmlns:a16="http://schemas.microsoft.com/office/drawing/2014/main" id="{1D5D1C40-0104-FD4C-8A8D-CF7950186853}"/>
              </a:ext>
            </a:extLst>
          </p:cNvPr>
          <p:cNvSpPr/>
          <p:nvPr/>
        </p:nvSpPr>
        <p:spPr>
          <a:xfrm>
            <a:off x="5546422" y="4141949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A79990-E61D-3D48-9C99-DA087E0FCC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3250" y="3709620"/>
            <a:ext cx="2016995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09061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BDDD86-C4D1-A34B-8155-1658C36B584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773210"/>
              </a:xfrm>
            </p:spPr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𝑶𝑷𝑻</m:t>
                    </m:r>
                  </m:oMath>
                </a14:m>
                <a:r>
                  <a:rPr lang="en-US" sz="4000" b="1" dirty="0"/>
                  <a:t> </a:t>
                </a:r>
                <a:r>
                  <a:rPr lang="en-US" sz="4000" dirty="0"/>
                  <a:t>incurs</a:t>
                </a:r>
                <a:r>
                  <a:rPr lang="en-US" sz="4000" b="1" dirty="0"/>
                  <a:t> </a:t>
                </a:r>
                <a:r>
                  <a:rPr lang="en-US" sz="4000" dirty="0"/>
                  <a:t>a </a:t>
                </a:r>
                <a:r>
                  <a:rPr lang="en-US" sz="4000" b="1" dirty="0"/>
                  <a:t>total cost </a:t>
                </a:r>
                <a:r>
                  <a:rPr lang="en-US" sz="4000" dirty="0"/>
                  <a:t>of </a:t>
                </a:r>
                <a:r>
                  <a:rPr lang="en-US" sz="4000" b="1" dirty="0"/>
                  <a:t>at least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BDDD86-C4D1-A34B-8155-1658C36B58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773210"/>
              </a:xfrm>
              <a:blipFill>
                <a:blip r:embed="rId2"/>
                <a:stretch>
                  <a:fillRect t="-9677" b="-27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BC0D8D-02A2-E24C-B504-BFFFC02772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9878" y="1231641"/>
                <a:ext cx="11588620" cy="526123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Status: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𝑂𝑃𝑇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stays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 during the cycle</a:t>
                </a:r>
              </a:p>
              <a:p>
                <a:pPr marL="0" indent="0">
                  <a:buNone/>
                </a:pPr>
                <a:r>
                  <a:rPr lang="en-US" b="1" dirty="0"/>
                  <a:t>Subcase 2: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 is composed of more than a single node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By assumption,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𝑂𝑃𝑇</m:t>
                    </m:r>
                  </m:oMath>
                </a14:m>
                <a:r>
                  <a:rPr lang="en-US" dirty="0"/>
                  <a:t> incurs a cost of at least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𝒑𝒆𝒓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𝒄𝒚𝒄𝒍𝒆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𝒐𝒇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BC0D8D-02A2-E24C-B504-BFFFC02772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9878" y="1231641"/>
                <a:ext cx="11588620" cy="5261234"/>
              </a:xfrm>
              <a:blipFill>
                <a:blip r:embed="rId3"/>
                <a:stretch>
                  <a:fillRect l="-1095" t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The Queen's Gambit Has Everyone Buying Chess Boards | Vanity Fair">
            <a:extLst>
              <a:ext uri="{FF2B5EF4-FFF2-40B4-BE49-F238E27FC236}">
                <a16:creationId xmlns:a16="http://schemas.microsoft.com/office/drawing/2014/main" id="{A966E598-2CC0-F94C-B073-808B038CF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285" y="2578105"/>
            <a:ext cx="1544193" cy="102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6ECB70-A1E8-6744-B125-02B3C8831078}"/>
                  </a:ext>
                </a:extLst>
              </p:cNvPr>
              <p:cNvSpPr txBox="1"/>
              <p:nvPr/>
            </p:nvSpPr>
            <p:spPr>
              <a:xfrm>
                <a:off x="5519747" y="5035183"/>
                <a:ext cx="50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6ECB70-A1E8-6744-B125-02B3C88310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9747" y="5035183"/>
                <a:ext cx="5040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5-Point Star 7">
            <a:extLst>
              <a:ext uri="{FF2B5EF4-FFF2-40B4-BE49-F238E27FC236}">
                <a16:creationId xmlns:a16="http://schemas.microsoft.com/office/drawing/2014/main" id="{1D5D1C40-0104-FD4C-8A8D-CF7950186853}"/>
              </a:ext>
            </a:extLst>
          </p:cNvPr>
          <p:cNvSpPr/>
          <p:nvPr/>
        </p:nvSpPr>
        <p:spPr>
          <a:xfrm>
            <a:off x="5546422" y="4141949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A79990-E61D-3D48-9C99-DA087E0FCC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3250" y="3709620"/>
            <a:ext cx="2016995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0858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BDDD86-C4D1-A34B-8155-1658C36B584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773210"/>
              </a:xfrm>
            </p:spPr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𝑶𝑷𝑻</m:t>
                    </m:r>
                  </m:oMath>
                </a14:m>
                <a:r>
                  <a:rPr lang="en-US" sz="4000" b="1" dirty="0"/>
                  <a:t> </a:t>
                </a:r>
                <a:r>
                  <a:rPr lang="en-US" sz="4000" dirty="0"/>
                  <a:t>incurs</a:t>
                </a:r>
                <a:r>
                  <a:rPr lang="en-US" sz="4000" b="1" dirty="0"/>
                  <a:t> </a:t>
                </a:r>
                <a:r>
                  <a:rPr lang="en-US" sz="4000" dirty="0"/>
                  <a:t>a </a:t>
                </a:r>
                <a:r>
                  <a:rPr lang="en-US" sz="4000" b="1" dirty="0"/>
                  <a:t>total cost </a:t>
                </a:r>
                <a:r>
                  <a:rPr lang="en-US" sz="4000" dirty="0"/>
                  <a:t>of </a:t>
                </a:r>
                <a:r>
                  <a:rPr lang="en-US" sz="4000" b="1" dirty="0"/>
                  <a:t>at least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BDDD86-C4D1-A34B-8155-1658C36B58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773210"/>
              </a:xfrm>
              <a:blipFill>
                <a:blip r:embed="rId2"/>
                <a:stretch>
                  <a:fillRect t="-9677" b="-27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BC0D8D-02A2-E24C-B504-BFFFC02772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9878" y="1231641"/>
                <a:ext cx="11588620" cy="526123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Status: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𝑂𝑃𝑇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stays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 during the cycle</a:t>
                </a:r>
              </a:p>
              <a:p>
                <a:pPr marL="0" indent="0">
                  <a:buNone/>
                </a:pPr>
                <a:r>
                  <a:rPr lang="en-US" dirty="0"/>
                  <a:t>By assumption,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𝑂𝑃𝑇</m:t>
                    </m:r>
                  </m:oMath>
                </a14:m>
                <a:r>
                  <a:rPr lang="en-US" dirty="0"/>
                  <a:t> incurs a cost of at least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𝒑𝒆𝒓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𝒄𝒚𝒄𝒍𝒆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𝒐𝒇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Each cycle of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𝑨𝑳𝑮</m:t>
                    </m:r>
                  </m:oMath>
                </a14:m>
                <a:r>
                  <a:rPr lang="en-US" dirty="0"/>
                  <a:t> contains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dirty="0"/>
                  <a:t> cycles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𝑂𝑃𝑇</m:t>
                    </m:r>
                  </m:oMath>
                </a14:m>
                <a:r>
                  <a:rPr lang="en-US" dirty="0"/>
                  <a:t> pays at least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dirty="0"/>
                  <a:t>*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𝑝𝑒𝑟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𝑐𝑦𝑐𝑙𝑒</m:t>
                    </m:r>
                  </m:oMath>
                </a14:m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𝑨𝑳𝑮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BC0D8D-02A2-E24C-B504-BFFFC02772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9878" y="1231641"/>
                <a:ext cx="11588620" cy="5261234"/>
              </a:xfrm>
              <a:blipFill>
                <a:blip r:embed="rId3"/>
                <a:stretch>
                  <a:fillRect l="-1095" t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167596D2-6534-2642-9B13-197AB6CDA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048" y="2231828"/>
            <a:ext cx="6186196" cy="25206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24E53B7-818A-034E-A114-FE062BE08BE4}"/>
                  </a:ext>
                </a:extLst>
              </p:cNvPr>
              <p:cNvSpPr txBox="1"/>
              <p:nvPr/>
            </p:nvSpPr>
            <p:spPr>
              <a:xfrm>
                <a:off x="3292991" y="3831908"/>
                <a:ext cx="50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24E53B7-818A-034E-A114-FE062BE08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991" y="3831908"/>
                <a:ext cx="5040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91C119E-4C36-DC4E-980A-E5A9CD3B0942}"/>
                  </a:ext>
                </a:extLst>
              </p:cNvPr>
              <p:cNvSpPr txBox="1"/>
              <p:nvPr/>
            </p:nvSpPr>
            <p:spPr>
              <a:xfrm>
                <a:off x="6571865" y="3831908"/>
                <a:ext cx="50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91C119E-4C36-DC4E-980A-E5A9CD3B09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1865" y="3831908"/>
                <a:ext cx="5040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ACE7CB1-385F-7D4F-A632-EB31036A6CB9}"/>
                  </a:ext>
                </a:extLst>
              </p:cNvPr>
              <p:cNvSpPr txBox="1"/>
              <p:nvPr/>
            </p:nvSpPr>
            <p:spPr>
              <a:xfrm>
                <a:off x="4734643" y="3831908"/>
                <a:ext cx="50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ACE7CB1-385F-7D4F-A632-EB31036A6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4643" y="3831908"/>
                <a:ext cx="50400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7F27531-0C50-9745-8D73-1287FE1228D3}"/>
                  </a:ext>
                </a:extLst>
              </p:cNvPr>
              <p:cNvSpPr txBox="1"/>
              <p:nvPr/>
            </p:nvSpPr>
            <p:spPr>
              <a:xfrm>
                <a:off x="8115435" y="3912479"/>
                <a:ext cx="50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7F27531-0C50-9745-8D73-1287FE122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5435" y="3912479"/>
                <a:ext cx="50400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247236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FDB67-D2AA-0D4A-83A3-8E2035DE9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dirty="0"/>
              <a:t>Proving the 8(N-1)-competitive ratio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2FA88E-6D0A-664A-A13F-A02CC887A2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3600" dirty="0"/>
                  <a:t>We have proved that during each </a:t>
                </a:r>
                <a:r>
                  <a:rPr lang="en-US" sz="3600" b="1" dirty="0"/>
                  <a:t>cycle</a:t>
                </a:r>
                <a:r>
                  <a:rPr lang="en-US" sz="3600" dirty="0"/>
                  <a:t> :</a:t>
                </a:r>
              </a:p>
              <a:p>
                <a:pPr marL="971550" lvl="1" indent="-514350">
                  <a:buFont typeface="+mj-lt"/>
                  <a:buAutoNum type="romanUcPeriod"/>
                </a:pP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𝑨𝑳𝑮</m:t>
                    </m:r>
                  </m:oMath>
                </a14:m>
                <a:r>
                  <a:rPr lang="en-US" sz="3200" dirty="0"/>
                  <a:t> incurs a </a:t>
                </a:r>
                <a:r>
                  <a:rPr lang="en-US" sz="3200" b="1" dirty="0"/>
                  <a:t>total cost </a:t>
                </a:r>
                <a:r>
                  <a:rPr lang="en-US" sz="3200" dirty="0"/>
                  <a:t>of </a:t>
                </a:r>
                <a:r>
                  <a:rPr lang="en-US" sz="3200" b="1" dirty="0"/>
                  <a:t>at most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𝟒</m:t>
                    </m:r>
                    <m:d>
                      <m:d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sup>
                    </m:sSup>
                  </m:oMath>
                </a14:m>
                <a:endParaRPr lang="en-US" sz="3200" b="1" dirty="0"/>
              </a:p>
              <a:p>
                <a:pPr marL="971550" lvl="1" indent="-514350">
                  <a:buFont typeface="+mj-lt"/>
                  <a:buAutoNum type="romanUcPeriod"/>
                </a:pP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𝑶𝑷𝑻</m:t>
                    </m:r>
                  </m:oMath>
                </a14:m>
                <a:r>
                  <a:rPr lang="en-US" sz="3200" b="1" dirty="0"/>
                  <a:t> </a:t>
                </a:r>
                <a:r>
                  <a:rPr lang="en-US" sz="3200" dirty="0"/>
                  <a:t>incurs</a:t>
                </a:r>
                <a:r>
                  <a:rPr lang="en-US" sz="3200" b="1" dirty="0"/>
                  <a:t> </a:t>
                </a:r>
                <a:r>
                  <a:rPr lang="en-US" sz="3200" dirty="0"/>
                  <a:t>a </a:t>
                </a:r>
                <a:r>
                  <a:rPr lang="en-US" sz="3200" b="1" dirty="0"/>
                  <a:t>total cost </a:t>
                </a:r>
                <a:r>
                  <a:rPr lang="en-US" sz="3200" dirty="0"/>
                  <a:t>of </a:t>
                </a:r>
                <a:r>
                  <a:rPr lang="en-US" sz="3200" b="1" dirty="0"/>
                  <a:t>at least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US" sz="3200" b="1" dirty="0"/>
              </a:p>
              <a:p>
                <a:pPr marL="457200" lvl="1" indent="0">
                  <a:buNone/>
                </a:pPr>
                <a:endParaRPr lang="en-US" sz="3200" b="1" dirty="0"/>
              </a:p>
              <a:p>
                <a:pPr marL="0" indent="0">
                  <a:buNone/>
                </a:pPr>
                <a:r>
                  <a:rPr lang="en-US" sz="2400" dirty="0"/>
                  <a:t>And so, we got the </a:t>
                </a:r>
                <a:r>
                  <a:rPr lang="en-US" sz="2400" b="1" dirty="0"/>
                  <a:t>competitive ratio:</a:t>
                </a:r>
              </a:p>
              <a:p>
                <a:pPr marL="0" indent="0">
                  <a:buNone/>
                </a:pPr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d>
                            <m:d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  <m:sup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  <m:sup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</m:den>
                      </m:f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𝑵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b="1" dirty="0"/>
              </a:p>
              <a:p>
                <a:pPr marL="457200" lvl="1" indent="0">
                  <a:buNone/>
                </a:pPr>
                <a:endParaRPr lang="en-US" sz="32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2FA88E-6D0A-664A-A13F-A02CC887A2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89" t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E2D524B0-1DB2-2249-B185-51172FCCC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53331" y="3307700"/>
            <a:ext cx="1648407" cy="164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5688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B1137F-882C-5A43-847B-840AAEF22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Lecture Timeline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937ABB7-1F3F-A845-B45D-AB8D776A69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2046844"/>
              </p:ext>
            </p:extLst>
          </p:nvPr>
        </p:nvGraphicFramePr>
        <p:xfrm>
          <a:off x="5010151" y="685800"/>
          <a:ext cx="5766706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2B129E2D-2EE5-A04D-B3B0-A608E10456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73273" y="789992"/>
            <a:ext cx="553616" cy="553616"/>
          </a:xfrm>
          <a:prstGeom prst="rect">
            <a:avLst/>
          </a:prstGeom>
        </p:spPr>
      </p:pic>
      <p:pic>
        <p:nvPicPr>
          <p:cNvPr id="18" name="Graphic 17" descr="Checkmark with solid fill">
            <a:extLst>
              <a:ext uri="{FF2B5EF4-FFF2-40B4-BE49-F238E27FC236}">
                <a16:creationId xmlns:a16="http://schemas.microsoft.com/office/drawing/2014/main" id="{04C039AF-C579-C04A-93CF-974C61CFD7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73273" y="1670175"/>
            <a:ext cx="553616" cy="553616"/>
          </a:xfrm>
          <a:prstGeom prst="rect">
            <a:avLst/>
          </a:prstGeom>
        </p:spPr>
      </p:pic>
      <p:pic>
        <p:nvPicPr>
          <p:cNvPr id="19" name="Graphic 18" descr="Checkmark with solid fill">
            <a:extLst>
              <a:ext uri="{FF2B5EF4-FFF2-40B4-BE49-F238E27FC236}">
                <a16:creationId xmlns:a16="http://schemas.microsoft.com/office/drawing/2014/main" id="{C8171708-8693-7340-963D-E4FDB971BE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73273" y="2550358"/>
            <a:ext cx="553616" cy="553616"/>
          </a:xfrm>
          <a:prstGeom prst="rect">
            <a:avLst/>
          </a:prstGeom>
        </p:spPr>
      </p:pic>
      <p:pic>
        <p:nvPicPr>
          <p:cNvPr id="20" name="Graphic 19" descr="Checkmark with solid fill">
            <a:extLst>
              <a:ext uri="{FF2B5EF4-FFF2-40B4-BE49-F238E27FC236}">
                <a16:creationId xmlns:a16="http://schemas.microsoft.com/office/drawing/2014/main" id="{26441905-2074-2E4C-80F9-9080C92724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73273" y="3428999"/>
            <a:ext cx="553616" cy="55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8371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Usain Bolt loses 100-meter final to Justin Gatlin at world championships -  The Washington Post">
            <a:extLst>
              <a:ext uri="{FF2B5EF4-FFF2-40B4-BE49-F238E27FC236}">
                <a16:creationId xmlns:a16="http://schemas.microsoft.com/office/drawing/2014/main" id="{BDFC3D11-6A1D-D94B-B89C-7F4C37EB48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"/>
          <a:stretch/>
        </p:blipFill>
        <p:spPr bwMode="auto">
          <a:xfrm>
            <a:off x="20" y="10"/>
            <a:ext cx="121889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C496954-40BD-244A-9359-E97E79FA3B6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18062" y="4185749"/>
                <a:ext cx="9265771" cy="622836"/>
              </a:xfrm>
            </p:spPr>
            <p:txBody>
              <a:bodyPr vert="horz" lIns="91440" tIns="45720" rIns="91440" bIns="45720" rtlCol="0" anchor="ctr">
                <a:noAutofit/>
              </a:bodyPr>
              <a:lstStyle/>
              <a:p>
                <a:r>
                  <a:rPr lang="en-US" sz="4000" b="1" dirty="0"/>
                  <a:t>A </a:t>
                </a:r>
                <a14:m>
                  <m:oMath xmlns:m="http://schemas.openxmlformats.org/officeDocument/2006/math">
                    <m:r>
                      <a:rPr lang="en-US" sz="4000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0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000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sz="40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4000" b="1" i="1">
                        <a:latin typeface="Cambria Math" panose="02040503050406030204" pitchFamily="18" charset="0"/>
                      </a:rPr>
                      <m:t>)−</m:t>
                    </m:r>
                  </m:oMath>
                </a14:m>
                <a:r>
                  <a:rPr lang="en-US" sz="4000" b="1" dirty="0"/>
                  <a:t>competitive Lower bound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C496954-40BD-244A-9359-E97E79FA3B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18062" y="4185749"/>
                <a:ext cx="9265771" cy="622836"/>
              </a:xfrm>
              <a:blipFill>
                <a:blip r:embed="rId4"/>
                <a:stretch>
                  <a:fillRect l="-2326" t="-26000" b="-4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1">
            <a:extLst>
              <a:ext uri="{FF2B5EF4-FFF2-40B4-BE49-F238E27FC236}">
                <a16:creationId xmlns:a16="http://schemas.microsoft.com/office/drawing/2014/main" id="{3DFDC00B-6EBC-6446-BAB8-E0FD1E0E2429}"/>
              </a:ext>
            </a:extLst>
          </p:cNvPr>
          <p:cNvSpPr txBox="1">
            <a:spLocks/>
          </p:cNvSpPr>
          <p:nvPr/>
        </p:nvSpPr>
        <p:spPr>
          <a:xfrm>
            <a:off x="618063" y="4856921"/>
            <a:ext cx="9565028" cy="1249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400" dirty="0">
                <a:latin typeface="+mn-lt"/>
                <a:ea typeface="+mn-ea"/>
                <a:cs typeface="+mn-cs"/>
              </a:rPr>
              <a:t>For </a:t>
            </a:r>
            <a:r>
              <a:rPr lang="en-US" sz="2400" b="1" dirty="0">
                <a:latin typeface="+mn-lt"/>
                <a:ea typeface="+mn-ea"/>
                <a:cs typeface="+mn-cs"/>
              </a:rPr>
              <a:t>deterministic*</a:t>
            </a:r>
            <a:r>
              <a:rPr lang="en-US" sz="2400" dirty="0">
                <a:latin typeface="+mn-lt"/>
                <a:ea typeface="+mn-ea"/>
                <a:cs typeface="+mn-cs"/>
              </a:rPr>
              <a:t> MST online Algorithm </a:t>
            </a:r>
          </a:p>
        </p:txBody>
      </p:sp>
    </p:spTree>
    <p:extLst>
      <p:ext uri="{BB962C8B-B14F-4D97-AF65-F5344CB8AC3E}">
        <p14:creationId xmlns:p14="http://schemas.microsoft.com/office/powerpoint/2010/main" val="31405374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BDDD86-C4D1-A34B-8155-1658C36B584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773210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sz="4000" b="1" dirty="0"/>
                  <a:t>A (</a:t>
                </a:r>
                <a:r>
                  <a:rPr lang="he-IL" sz="4000" b="1" dirty="0"/>
                  <a:t>2</a:t>
                </a:r>
                <a14:m>
                  <m:oMath xmlns:m="http://schemas.openxmlformats.org/officeDocument/2006/math">
                    <m:r>
                      <a:rPr lang="en-US" sz="4000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sz="40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000" b="1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4000" b="1" dirty="0"/>
                  <a:t>competitive</a:t>
                </a:r>
                <a:r>
                  <a:rPr lang="he-IL" sz="4000" b="1" dirty="0"/>
                  <a:t> </a:t>
                </a:r>
                <a:r>
                  <a:rPr lang="en-US" sz="4000" b="1" dirty="0"/>
                  <a:t>Lower bound</a:t>
                </a:r>
                <a:endParaRPr lang="en-US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BDDD86-C4D1-A34B-8155-1658C36B58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773210"/>
              </a:xfrm>
              <a:blipFill>
                <a:blip r:embed="rId2"/>
                <a:stretch>
                  <a:fillRect t="-14516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BC0D8D-02A2-E24C-B504-BFFFC02772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9878" y="1231641"/>
                <a:ext cx="11588620" cy="555171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/>
                  <a:t>For any </a:t>
                </a:r>
                <a:r>
                  <a:rPr lang="en-US" dirty="0"/>
                  <a:t>N state MTS, an online </a:t>
                </a:r>
                <a:r>
                  <a:rPr lang="en-US" b="1" dirty="0"/>
                  <a:t>deterministic </a:t>
                </a:r>
                <a:r>
                  <a:rPr lang="en-US" dirty="0"/>
                  <a:t>Algorithm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𝐴𝐿𝐺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 , </m:t>
                    </m:r>
                  </m:oMath>
                </a14:m>
                <a:r>
                  <a:rPr lang="en-US" b="1" dirty="0"/>
                  <a:t>there exist a task sequence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sub>
                    </m:sSub>
                  </m:oMath>
                </a14:m>
                <a:r>
                  <a:rPr lang="en-US" dirty="0"/>
                  <a:t> 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𝐴𝐿𝐺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𝑂𝑃𝑇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*By scaling processing and transition costs, we can always assume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a:rPr lang="en-US" sz="2400" b="1" i="0" smtClean="0">
                                <a:latin typeface="Cambria Math" panose="02040503050406030204" pitchFamily="18" charset="0"/>
                              </a:rPr>
                              <m:t>𝐦𝐢𝐧</m:t>
                            </m:r>
                          </m:e>
                          <m:lim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𝒋</m:t>
                            </m:r>
                          </m:lim>
                        </m:limLow>
                      </m:fName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  <m:d>
                          <m:d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  <m:sub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  <m:sub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𝒋</m:t>
                                </m:r>
                              </m:sub>
                            </m:sSub>
                          </m:e>
                        </m:d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e>
                    </m:func>
                  </m:oMath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BC0D8D-02A2-E24C-B504-BFFFC02772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9878" y="1231641"/>
                <a:ext cx="11588620" cy="5551714"/>
              </a:xfrm>
              <a:blipFill>
                <a:blip r:embed="rId3"/>
                <a:stretch>
                  <a:fillRect l="-1095" t="-1822" r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496942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BDDD86-C4D1-A34B-8155-1658C36B584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773210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sz="4000" b="1" dirty="0"/>
                  <a:t>A (</a:t>
                </a:r>
                <a:r>
                  <a:rPr lang="he-IL" sz="4000" b="1" dirty="0"/>
                  <a:t>2</a:t>
                </a:r>
                <a14:m>
                  <m:oMath xmlns:m="http://schemas.openxmlformats.org/officeDocument/2006/math">
                    <m:r>
                      <a:rPr lang="en-US" sz="4000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sz="40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000" b="1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4000" b="1" dirty="0"/>
                  <a:t>competitive</a:t>
                </a:r>
                <a:r>
                  <a:rPr lang="he-IL" sz="4000" b="1" dirty="0"/>
                  <a:t> </a:t>
                </a:r>
                <a:r>
                  <a:rPr lang="en-US" sz="4000" b="1" dirty="0"/>
                  <a:t>Lower bound</a:t>
                </a:r>
                <a:endParaRPr lang="en-US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BDDD86-C4D1-A34B-8155-1658C36B58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773210"/>
              </a:xfrm>
              <a:blipFill>
                <a:blip r:embed="rId2"/>
                <a:stretch>
                  <a:fillRect t="-14516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BC0D8D-02A2-E24C-B504-BFFFC02772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9878" y="1231641"/>
                <a:ext cx="11588620" cy="555171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𝑂𝑢𝑟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𝑡𝑎𝑠𝑘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𝑠𝑒𝑞𝑢𝑒𝑛𝑐𝑒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𝑒𝑙𝑒𝑚𝑒𝑛𝑡𝑎𝑟𝑦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𝑡𝑎𝑠𝑘𝑠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BC0D8D-02A2-E24C-B504-BFFFC02772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9878" y="1231641"/>
                <a:ext cx="11588620" cy="5551714"/>
              </a:xfrm>
              <a:blipFill>
                <a:blip r:embed="rId3"/>
                <a:stretch>
                  <a:fillRect t="-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37A2128C-A696-6F44-B8B6-FCE3870628AA}"/>
              </a:ext>
            </a:extLst>
          </p:cNvPr>
          <p:cNvSpPr>
            <a:spLocks noChangeAspect="1"/>
          </p:cNvSpPr>
          <p:nvPr/>
        </p:nvSpPr>
        <p:spPr>
          <a:xfrm>
            <a:off x="5159828" y="2677886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CE002BC-7690-3348-8653-358E63F715FE}"/>
              </a:ext>
            </a:extLst>
          </p:cNvPr>
          <p:cNvSpPr>
            <a:spLocks noChangeAspect="1"/>
          </p:cNvSpPr>
          <p:nvPr/>
        </p:nvSpPr>
        <p:spPr>
          <a:xfrm>
            <a:off x="7158258" y="2857886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0CDF27E-1B20-9549-A571-DF16C8967C94}"/>
              </a:ext>
            </a:extLst>
          </p:cNvPr>
          <p:cNvSpPr>
            <a:spLocks noChangeAspect="1"/>
          </p:cNvSpPr>
          <p:nvPr/>
        </p:nvSpPr>
        <p:spPr>
          <a:xfrm>
            <a:off x="5479646" y="4661804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C443B11-BF81-934C-BE25-0B9F63A98D5B}"/>
              </a:ext>
            </a:extLst>
          </p:cNvPr>
          <p:cNvSpPr>
            <a:spLocks noChangeAspect="1"/>
          </p:cNvSpPr>
          <p:nvPr/>
        </p:nvSpPr>
        <p:spPr>
          <a:xfrm>
            <a:off x="7017225" y="4050110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C765605-B971-DC48-AEE9-ED9FC7123086}"/>
              </a:ext>
            </a:extLst>
          </p:cNvPr>
          <p:cNvCxnSpPr>
            <a:stCxn id="6" idx="4"/>
            <a:endCxn id="8" idx="0"/>
          </p:cNvCxnSpPr>
          <p:nvPr/>
        </p:nvCxnSpPr>
        <p:spPr>
          <a:xfrm>
            <a:off x="5339828" y="3037886"/>
            <a:ext cx="319818" cy="1623918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613C1BD-CD8C-C341-A9CE-200C256A216B}"/>
              </a:ext>
            </a:extLst>
          </p:cNvPr>
          <p:cNvCxnSpPr>
            <a:stCxn id="8" idx="7"/>
            <a:endCxn id="7" idx="3"/>
          </p:cNvCxnSpPr>
          <p:nvPr/>
        </p:nvCxnSpPr>
        <p:spPr>
          <a:xfrm flipV="1">
            <a:off x="5786925" y="3165165"/>
            <a:ext cx="1424054" cy="154936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D2A9195-DE5A-7A43-B908-15D318A76DFA}"/>
              </a:ext>
            </a:extLst>
          </p:cNvPr>
          <p:cNvCxnSpPr>
            <a:cxnSpLocks/>
            <a:endCxn id="7" idx="2"/>
          </p:cNvCxnSpPr>
          <p:nvPr/>
        </p:nvCxnSpPr>
        <p:spPr>
          <a:xfrm>
            <a:off x="5519828" y="2816412"/>
            <a:ext cx="1638430" cy="221474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7CC8CCB-6759-8740-BC0B-AE30CA0E99F3}"/>
              </a:ext>
            </a:extLst>
          </p:cNvPr>
          <p:cNvCxnSpPr>
            <a:cxnSpLocks/>
            <a:stCxn id="6" idx="5"/>
            <a:endCxn id="9" idx="1"/>
          </p:cNvCxnSpPr>
          <p:nvPr/>
        </p:nvCxnSpPr>
        <p:spPr>
          <a:xfrm>
            <a:off x="5467107" y="2985165"/>
            <a:ext cx="1602839" cy="1117666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0173183-E2D1-0C48-8D15-755C3274F615}"/>
              </a:ext>
            </a:extLst>
          </p:cNvPr>
          <p:cNvCxnSpPr>
            <a:cxnSpLocks/>
            <a:stCxn id="9" idx="2"/>
            <a:endCxn id="8" idx="6"/>
          </p:cNvCxnSpPr>
          <p:nvPr/>
        </p:nvCxnSpPr>
        <p:spPr>
          <a:xfrm flipH="1">
            <a:off x="5839646" y="4230110"/>
            <a:ext cx="1177579" cy="611694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B5950CF-6AE7-2B40-AF54-D248FEB123F0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7197225" y="3224391"/>
            <a:ext cx="160473" cy="825719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7AFB90B-A063-CB4F-A104-EAF367D6D824}"/>
              </a:ext>
            </a:extLst>
          </p:cNvPr>
          <p:cNvSpPr txBox="1"/>
          <p:nvPr/>
        </p:nvSpPr>
        <p:spPr>
          <a:xfrm>
            <a:off x="5191102" y="3620915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BDAA0F-85F5-1147-B13F-2E5F71569CE6}"/>
              </a:ext>
            </a:extLst>
          </p:cNvPr>
          <p:cNvSpPr txBox="1"/>
          <p:nvPr/>
        </p:nvSpPr>
        <p:spPr>
          <a:xfrm>
            <a:off x="5846350" y="3329945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/>
              <a:t>6</a:t>
            </a:r>
            <a:endParaRPr 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FD2E7D-6783-014D-85D5-E74C156AAA00}"/>
              </a:ext>
            </a:extLst>
          </p:cNvPr>
          <p:cNvSpPr txBox="1"/>
          <p:nvPr/>
        </p:nvSpPr>
        <p:spPr>
          <a:xfrm>
            <a:off x="6428435" y="2648920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/>
              <a:t>2</a:t>
            </a:r>
            <a:endParaRPr lang="en-US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9DBE3D-E52A-374B-9FEF-4D6AC0D7F99F}"/>
              </a:ext>
            </a:extLst>
          </p:cNvPr>
          <p:cNvSpPr txBox="1"/>
          <p:nvPr/>
        </p:nvSpPr>
        <p:spPr>
          <a:xfrm>
            <a:off x="6536786" y="447713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3A860C-3CEE-2446-A055-8CA673BC0228}"/>
              </a:ext>
            </a:extLst>
          </p:cNvPr>
          <p:cNvSpPr txBox="1"/>
          <p:nvPr/>
        </p:nvSpPr>
        <p:spPr>
          <a:xfrm>
            <a:off x="7284883" y="3507727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/>
              <a:t>5</a:t>
            </a:r>
            <a:endParaRPr lang="en-US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9B9811-F847-DE42-99B1-91FA90B71F33}"/>
              </a:ext>
            </a:extLst>
          </p:cNvPr>
          <p:cNvSpPr txBox="1"/>
          <p:nvPr/>
        </p:nvSpPr>
        <p:spPr>
          <a:xfrm>
            <a:off x="6366258" y="3918165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141596-2C4C-F540-B712-F45B04161A1F}"/>
              </a:ext>
            </a:extLst>
          </p:cNvPr>
          <p:cNvSpPr txBox="1"/>
          <p:nvPr/>
        </p:nvSpPr>
        <p:spPr>
          <a:xfrm>
            <a:off x="4859329" y="2361140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06053C-3D0D-9148-A7AA-4F4D9CCE9327}"/>
              </a:ext>
            </a:extLst>
          </p:cNvPr>
          <p:cNvSpPr txBox="1"/>
          <p:nvPr/>
        </p:nvSpPr>
        <p:spPr>
          <a:xfrm>
            <a:off x="7432873" y="2523500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53A6CE-5641-744D-8A91-5B2CF3643A27}"/>
              </a:ext>
            </a:extLst>
          </p:cNvPr>
          <p:cNvSpPr txBox="1"/>
          <p:nvPr/>
        </p:nvSpPr>
        <p:spPr>
          <a:xfrm>
            <a:off x="5081830" y="4876885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5050E9A-A101-914F-9F0B-1F577263A597}"/>
                  </a:ext>
                </a:extLst>
              </p:cNvPr>
              <p:cNvSpPr txBox="1"/>
              <p:nvPr/>
            </p:nvSpPr>
            <p:spPr>
              <a:xfrm>
                <a:off x="7187753" y="4331485"/>
                <a:ext cx="5710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𝜺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5050E9A-A101-914F-9F0B-1F577263A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7753" y="4331485"/>
                <a:ext cx="57106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242578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BDDD86-C4D1-A34B-8155-1658C36B584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773210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sz="4000" b="1" dirty="0"/>
                  <a:t>A (</a:t>
                </a:r>
                <a:r>
                  <a:rPr lang="he-IL" sz="4000" b="1" dirty="0"/>
                  <a:t>2</a:t>
                </a:r>
                <a14:m>
                  <m:oMath xmlns:m="http://schemas.openxmlformats.org/officeDocument/2006/math">
                    <m:r>
                      <a:rPr lang="en-US" sz="4000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sz="40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000" b="1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4000" b="1" dirty="0"/>
                  <a:t>competitive</a:t>
                </a:r>
                <a:r>
                  <a:rPr lang="he-IL" sz="4000" b="1" dirty="0"/>
                  <a:t> </a:t>
                </a:r>
                <a:r>
                  <a:rPr lang="en-US" sz="4000" b="1" dirty="0"/>
                  <a:t>Lower bound</a:t>
                </a:r>
                <a:endParaRPr lang="en-US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BDDD86-C4D1-A34B-8155-1658C36B58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773210"/>
              </a:xfrm>
              <a:blipFill>
                <a:blip r:embed="rId2"/>
                <a:stretch>
                  <a:fillRect t="-14516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BC0D8D-02A2-E24C-B504-BFFFC02772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9878" y="1231641"/>
                <a:ext cx="11588620" cy="555171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𝑂𝑢𝑟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𝑡𝑎𝑠𝑘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𝑠𝑒𝑞𝑢𝑒𝑛𝑐𝑒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𝑒𝑙𝑒𝑚𝑒𝑛𝑡𝑎𝑟𝑦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𝑡𝑎𝑠𝑘𝑠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BC0D8D-02A2-E24C-B504-BFFFC02772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9878" y="1231641"/>
                <a:ext cx="11588620" cy="5551714"/>
              </a:xfrm>
              <a:blipFill>
                <a:blip r:embed="rId3"/>
                <a:stretch>
                  <a:fillRect t="-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37A2128C-A696-6F44-B8B6-FCE3870628AA}"/>
              </a:ext>
            </a:extLst>
          </p:cNvPr>
          <p:cNvSpPr>
            <a:spLocks noChangeAspect="1"/>
          </p:cNvSpPr>
          <p:nvPr/>
        </p:nvSpPr>
        <p:spPr>
          <a:xfrm>
            <a:off x="5159828" y="2677886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CE002BC-7690-3348-8653-358E63F715FE}"/>
              </a:ext>
            </a:extLst>
          </p:cNvPr>
          <p:cNvSpPr>
            <a:spLocks noChangeAspect="1"/>
          </p:cNvSpPr>
          <p:nvPr/>
        </p:nvSpPr>
        <p:spPr>
          <a:xfrm>
            <a:off x="7158258" y="2857886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0CDF27E-1B20-9549-A571-DF16C8967C94}"/>
              </a:ext>
            </a:extLst>
          </p:cNvPr>
          <p:cNvSpPr>
            <a:spLocks noChangeAspect="1"/>
          </p:cNvSpPr>
          <p:nvPr/>
        </p:nvSpPr>
        <p:spPr>
          <a:xfrm>
            <a:off x="5479646" y="4661804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C443B11-BF81-934C-BE25-0B9F63A98D5B}"/>
              </a:ext>
            </a:extLst>
          </p:cNvPr>
          <p:cNvSpPr>
            <a:spLocks noChangeAspect="1"/>
          </p:cNvSpPr>
          <p:nvPr/>
        </p:nvSpPr>
        <p:spPr>
          <a:xfrm>
            <a:off x="7017225" y="4050110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C765605-B971-DC48-AEE9-ED9FC7123086}"/>
              </a:ext>
            </a:extLst>
          </p:cNvPr>
          <p:cNvCxnSpPr>
            <a:stCxn id="6" idx="4"/>
            <a:endCxn id="8" idx="0"/>
          </p:cNvCxnSpPr>
          <p:nvPr/>
        </p:nvCxnSpPr>
        <p:spPr>
          <a:xfrm>
            <a:off x="5339828" y="3037886"/>
            <a:ext cx="319818" cy="1623918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613C1BD-CD8C-C341-A9CE-200C256A216B}"/>
              </a:ext>
            </a:extLst>
          </p:cNvPr>
          <p:cNvCxnSpPr>
            <a:stCxn id="8" idx="7"/>
            <a:endCxn id="7" idx="3"/>
          </p:cNvCxnSpPr>
          <p:nvPr/>
        </p:nvCxnSpPr>
        <p:spPr>
          <a:xfrm flipV="1">
            <a:off x="5786925" y="3165165"/>
            <a:ext cx="1424054" cy="154936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D2A9195-DE5A-7A43-B908-15D318A76DFA}"/>
              </a:ext>
            </a:extLst>
          </p:cNvPr>
          <p:cNvCxnSpPr>
            <a:cxnSpLocks/>
            <a:endCxn id="7" idx="2"/>
          </p:cNvCxnSpPr>
          <p:nvPr/>
        </p:nvCxnSpPr>
        <p:spPr>
          <a:xfrm>
            <a:off x="5519828" y="2816412"/>
            <a:ext cx="1638430" cy="221474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7CC8CCB-6759-8740-BC0B-AE30CA0E99F3}"/>
              </a:ext>
            </a:extLst>
          </p:cNvPr>
          <p:cNvCxnSpPr>
            <a:cxnSpLocks/>
            <a:stCxn id="6" idx="5"/>
            <a:endCxn id="9" idx="1"/>
          </p:cNvCxnSpPr>
          <p:nvPr/>
        </p:nvCxnSpPr>
        <p:spPr>
          <a:xfrm>
            <a:off x="5467107" y="2985165"/>
            <a:ext cx="1602839" cy="1117666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0173183-E2D1-0C48-8D15-755C3274F615}"/>
              </a:ext>
            </a:extLst>
          </p:cNvPr>
          <p:cNvCxnSpPr>
            <a:cxnSpLocks/>
            <a:stCxn id="9" idx="2"/>
            <a:endCxn id="8" idx="6"/>
          </p:cNvCxnSpPr>
          <p:nvPr/>
        </p:nvCxnSpPr>
        <p:spPr>
          <a:xfrm flipH="1">
            <a:off x="5839646" y="4230110"/>
            <a:ext cx="1177579" cy="611694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B5950CF-6AE7-2B40-AF54-D248FEB123F0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7197225" y="3224391"/>
            <a:ext cx="160473" cy="825719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7AFB90B-A063-CB4F-A104-EAF367D6D824}"/>
              </a:ext>
            </a:extLst>
          </p:cNvPr>
          <p:cNvSpPr txBox="1"/>
          <p:nvPr/>
        </p:nvSpPr>
        <p:spPr>
          <a:xfrm>
            <a:off x="5191102" y="3620915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BDAA0F-85F5-1147-B13F-2E5F71569CE6}"/>
              </a:ext>
            </a:extLst>
          </p:cNvPr>
          <p:cNvSpPr txBox="1"/>
          <p:nvPr/>
        </p:nvSpPr>
        <p:spPr>
          <a:xfrm>
            <a:off x="5846350" y="3329945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/>
              <a:t>6</a:t>
            </a:r>
            <a:endParaRPr 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FD2E7D-6783-014D-85D5-E74C156AAA00}"/>
              </a:ext>
            </a:extLst>
          </p:cNvPr>
          <p:cNvSpPr txBox="1"/>
          <p:nvPr/>
        </p:nvSpPr>
        <p:spPr>
          <a:xfrm>
            <a:off x="6428435" y="2648920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/>
              <a:t>2</a:t>
            </a:r>
            <a:endParaRPr lang="en-US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9DBE3D-E52A-374B-9FEF-4D6AC0D7F99F}"/>
              </a:ext>
            </a:extLst>
          </p:cNvPr>
          <p:cNvSpPr txBox="1"/>
          <p:nvPr/>
        </p:nvSpPr>
        <p:spPr>
          <a:xfrm>
            <a:off x="6536786" y="447713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3A860C-3CEE-2446-A055-8CA673BC0228}"/>
              </a:ext>
            </a:extLst>
          </p:cNvPr>
          <p:cNvSpPr txBox="1"/>
          <p:nvPr/>
        </p:nvSpPr>
        <p:spPr>
          <a:xfrm>
            <a:off x="7284883" y="3507727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/>
              <a:t>5</a:t>
            </a:r>
            <a:endParaRPr lang="en-US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9B9811-F847-DE42-99B1-91FA90B71F33}"/>
              </a:ext>
            </a:extLst>
          </p:cNvPr>
          <p:cNvSpPr txBox="1"/>
          <p:nvPr/>
        </p:nvSpPr>
        <p:spPr>
          <a:xfrm>
            <a:off x="6366258" y="3918165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4141596-2C4C-F540-B712-F45B04161A1F}"/>
                  </a:ext>
                </a:extLst>
              </p:cNvPr>
              <p:cNvSpPr txBox="1"/>
              <p:nvPr/>
            </p:nvSpPr>
            <p:spPr>
              <a:xfrm>
                <a:off x="4859329" y="2361140"/>
                <a:ext cx="5710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𝜺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4141596-2C4C-F540-B712-F45B04161A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9329" y="2361140"/>
                <a:ext cx="57106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8906053C-3D0D-9148-A7AA-4F4D9CCE9327}"/>
              </a:ext>
            </a:extLst>
          </p:cNvPr>
          <p:cNvSpPr txBox="1"/>
          <p:nvPr/>
        </p:nvSpPr>
        <p:spPr>
          <a:xfrm>
            <a:off x="7432873" y="2523500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53A6CE-5641-744D-8A91-5B2CF3643A27}"/>
              </a:ext>
            </a:extLst>
          </p:cNvPr>
          <p:cNvSpPr txBox="1"/>
          <p:nvPr/>
        </p:nvSpPr>
        <p:spPr>
          <a:xfrm>
            <a:off x="5081830" y="4876885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5050E9A-A101-914F-9F0B-1F577263A597}"/>
                  </a:ext>
                </a:extLst>
              </p:cNvPr>
              <p:cNvSpPr txBox="1"/>
              <p:nvPr/>
            </p:nvSpPr>
            <p:spPr>
              <a:xfrm>
                <a:off x="7187753" y="4331485"/>
                <a:ext cx="5710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m:t>0</m:t>
                      </m:r>
                    </m:oMath>
                  </m:oMathPara>
                </a14:m>
                <a:endParaRPr lang="en-US" sz="2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5050E9A-A101-914F-9F0B-1F577263A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7753" y="4331485"/>
                <a:ext cx="57106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142552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F38B45A-9320-B14B-873D-C5A1B873BEC8}"/>
              </a:ext>
            </a:extLst>
          </p:cNvPr>
          <p:cNvGrpSpPr/>
          <p:nvPr/>
        </p:nvGrpSpPr>
        <p:grpSpPr>
          <a:xfrm>
            <a:off x="629954" y="5496446"/>
            <a:ext cx="10932093" cy="369332"/>
            <a:chOff x="140570" y="6000298"/>
            <a:chExt cx="10932093" cy="36933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92033B3-29DC-1A46-8A9E-12650365E3A6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B23D894-96BE-8B41-A5C1-AEDAF6A1D04B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D7CB50D-AD7E-DA4C-8444-E736B79AD557}"/>
              </a:ext>
            </a:extLst>
          </p:cNvPr>
          <p:cNvCxnSpPr>
            <a:cxnSpLocks/>
          </p:cNvCxnSpPr>
          <p:nvPr/>
        </p:nvCxnSpPr>
        <p:spPr>
          <a:xfrm>
            <a:off x="2230016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75AAECC-6542-7048-83DD-DF2EFFD4973B}"/>
              </a:ext>
            </a:extLst>
          </p:cNvPr>
          <p:cNvCxnSpPr>
            <a:cxnSpLocks/>
          </p:cNvCxnSpPr>
          <p:nvPr/>
        </p:nvCxnSpPr>
        <p:spPr>
          <a:xfrm>
            <a:off x="3563163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1E0F88A-0EC1-604D-A4BF-6FFAE04073CE}"/>
              </a:ext>
            </a:extLst>
          </p:cNvPr>
          <p:cNvCxnSpPr>
            <a:cxnSpLocks/>
          </p:cNvCxnSpPr>
          <p:nvPr/>
        </p:nvCxnSpPr>
        <p:spPr>
          <a:xfrm>
            <a:off x="4896310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2ACAFE1-DAA3-504F-995C-F968E9DB38DE}"/>
              </a:ext>
            </a:extLst>
          </p:cNvPr>
          <p:cNvCxnSpPr>
            <a:cxnSpLocks/>
          </p:cNvCxnSpPr>
          <p:nvPr/>
        </p:nvCxnSpPr>
        <p:spPr>
          <a:xfrm>
            <a:off x="10228898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0923CE9-992D-4448-8E3D-315270A8043A}"/>
              </a:ext>
            </a:extLst>
          </p:cNvPr>
          <p:cNvCxnSpPr>
            <a:cxnSpLocks/>
          </p:cNvCxnSpPr>
          <p:nvPr/>
        </p:nvCxnSpPr>
        <p:spPr>
          <a:xfrm>
            <a:off x="6229457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6BB98CF-402C-7D40-8FA7-74457FBF0D49}"/>
              </a:ext>
            </a:extLst>
          </p:cNvPr>
          <p:cNvCxnSpPr>
            <a:cxnSpLocks/>
          </p:cNvCxnSpPr>
          <p:nvPr/>
        </p:nvCxnSpPr>
        <p:spPr>
          <a:xfrm>
            <a:off x="11562047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EF80CE3-98B0-8847-B601-73C9C1CFD065}"/>
              </a:ext>
            </a:extLst>
          </p:cNvPr>
          <p:cNvCxnSpPr>
            <a:cxnSpLocks/>
          </p:cNvCxnSpPr>
          <p:nvPr/>
        </p:nvCxnSpPr>
        <p:spPr>
          <a:xfrm>
            <a:off x="7562604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AE42EF1-A0ED-194E-B6D0-68928621BBFF}"/>
              </a:ext>
            </a:extLst>
          </p:cNvPr>
          <p:cNvCxnSpPr>
            <a:cxnSpLocks/>
          </p:cNvCxnSpPr>
          <p:nvPr/>
        </p:nvCxnSpPr>
        <p:spPr>
          <a:xfrm>
            <a:off x="8895751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5F5038E-BDBE-284D-8D47-4B4CF7C196FE}"/>
              </a:ext>
            </a:extLst>
          </p:cNvPr>
          <p:cNvSpPr txBox="1"/>
          <p:nvPr/>
        </p:nvSpPr>
        <p:spPr>
          <a:xfrm>
            <a:off x="2027715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033A2E-BA4D-D540-8CC4-FF116011A785}"/>
              </a:ext>
            </a:extLst>
          </p:cNvPr>
          <p:cNvSpPr txBox="1"/>
          <p:nvPr/>
        </p:nvSpPr>
        <p:spPr>
          <a:xfrm>
            <a:off x="3551722" y="5818419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DC94B9C-419E-9C40-BFE1-3C928BECDA8E}"/>
              </a:ext>
            </a:extLst>
          </p:cNvPr>
          <p:cNvSpPr txBox="1"/>
          <p:nvPr/>
        </p:nvSpPr>
        <p:spPr>
          <a:xfrm>
            <a:off x="4836559" y="5799701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87C1CC-086B-7643-801E-04D67751EED1}"/>
              </a:ext>
            </a:extLst>
          </p:cNvPr>
          <p:cNvSpPr txBox="1"/>
          <p:nvPr/>
        </p:nvSpPr>
        <p:spPr>
          <a:xfrm>
            <a:off x="6075289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2AE635-BFA9-9143-ACA6-67667CC97CBA}"/>
              </a:ext>
            </a:extLst>
          </p:cNvPr>
          <p:cNvSpPr txBox="1"/>
          <p:nvPr/>
        </p:nvSpPr>
        <p:spPr>
          <a:xfrm>
            <a:off x="8730774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5BFFD9B-61D8-2449-9085-2ACBB5F46126}"/>
              </a:ext>
            </a:extLst>
          </p:cNvPr>
          <p:cNvSpPr txBox="1"/>
          <p:nvPr/>
        </p:nvSpPr>
        <p:spPr>
          <a:xfrm>
            <a:off x="7433350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AABFB3-D10E-0740-B77A-051CDDCF7578}"/>
              </a:ext>
            </a:extLst>
          </p:cNvPr>
          <p:cNvSpPr txBox="1"/>
          <p:nvPr/>
        </p:nvSpPr>
        <p:spPr>
          <a:xfrm>
            <a:off x="10084621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CB8E7B4-4011-3547-938B-B0A5B544ED5F}"/>
              </a:ext>
            </a:extLst>
          </p:cNvPr>
          <p:cNvSpPr txBox="1"/>
          <p:nvPr/>
        </p:nvSpPr>
        <p:spPr>
          <a:xfrm>
            <a:off x="11409786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173B66-8543-444F-98C7-83C1861D5820}"/>
              </a:ext>
            </a:extLst>
          </p:cNvPr>
          <p:cNvSpPr txBox="1"/>
          <p:nvPr/>
        </p:nvSpPr>
        <p:spPr>
          <a:xfrm>
            <a:off x="1590195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42E8AF6-3958-C942-B56D-1B8FAF6073BF}"/>
              </a:ext>
            </a:extLst>
          </p:cNvPr>
          <p:cNvSpPr/>
          <p:nvPr/>
        </p:nvSpPr>
        <p:spPr>
          <a:xfrm>
            <a:off x="1740097" y="5515108"/>
            <a:ext cx="489919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8BFD36D-357C-C64C-B2C2-6D8AF2B15CDD}"/>
                  </a:ext>
                </a:extLst>
              </p:cNvPr>
              <p:cNvSpPr txBox="1"/>
              <p:nvPr/>
            </p:nvSpPr>
            <p:spPr>
              <a:xfrm>
                <a:off x="1933272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8BFD36D-357C-C64C-B2C2-6D8AF2B15C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272" y="6019320"/>
                <a:ext cx="593487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FD78BF3-9730-8B40-B3F4-9F490FA9DE0B}"/>
                  </a:ext>
                </a:extLst>
              </p:cNvPr>
              <p:cNvSpPr txBox="1"/>
              <p:nvPr/>
            </p:nvSpPr>
            <p:spPr>
              <a:xfrm>
                <a:off x="3349420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FD78BF3-9730-8B40-B3F4-9F490FA9D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9420" y="6019320"/>
                <a:ext cx="593487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214853-CD42-5449-A00F-C6368B3E500B}"/>
                  </a:ext>
                </a:extLst>
              </p:cNvPr>
              <p:cNvSpPr txBox="1"/>
              <p:nvPr/>
            </p:nvSpPr>
            <p:spPr>
              <a:xfrm>
                <a:off x="4692872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214853-CD42-5449-A00F-C6368B3E5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872" y="6019320"/>
                <a:ext cx="593487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AD349C5-3FE2-6A4C-9CEA-7D208B70662D}"/>
                  </a:ext>
                </a:extLst>
              </p:cNvPr>
              <p:cNvSpPr txBox="1"/>
              <p:nvPr/>
            </p:nvSpPr>
            <p:spPr>
              <a:xfrm>
                <a:off x="5932713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AD349C5-3FE2-6A4C-9CEA-7D208B7066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713" y="6019320"/>
                <a:ext cx="593487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87959FE-86A9-7242-ACD6-E7DCBDB9D384}"/>
                  </a:ext>
                </a:extLst>
              </p:cNvPr>
              <p:cNvSpPr txBox="1"/>
              <p:nvPr/>
            </p:nvSpPr>
            <p:spPr>
              <a:xfrm>
                <a:off x="7280509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87959FE-86A9-7242-ACD6-E7DCBDB9D3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509" y="6019320"/>
                <a:ext cx="593487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1A7F21D-A4AF-044F-A616-5C21CEA3DD68}"/>
                  </a:ext>
                </a:extLst>
              </p:cNvPr>
              <p:cNvSpPr txBox="1"/>
              <p:nvPr/>
            </p:nvSpPr>
            <p:spPr>
              <a:xfrm>
                <a:off x="9943526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1A7F21D-A4AF-044F-A616-5C21CEA3DD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3526" y="6019320"/>
                <a:ext cx="593487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37F0837-A3A1-FF4F-8E9E-71B86AB46A03}"/>
                  </a:ext>
                </a:extLst>
              </p:cNvPr>
              <p:cNvSpPr txBox="1"/>
              <p:nvPr/>
            </p:nvSpPr>
            <p:spPr>
              <a:xfrm>
                <a:off x="8594998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37F0837-A3A1-FF4F-8E9E-71B86AB46A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4998" y="6019320"/>
                <a:ext cx="593487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Down Arrow 56">
            <a:extLst>
              <a:ext uri="{FF2B5EF4-FFF2-40B4-BE49-F238E27FC236}">
                <a16:creationId xmlns:a16="http://schemas.microsoft.com/office/drawing/2014/main" id="{B8EEF4C0-3E4C-C248-A891-261DE31FDB07}"/>
              </a:ext>
            </a:extLst>
          </p:cNvPr>
          <p:cNvSpPr/>
          <p:nvPr/>
        </p:nvSpPr>
        <p:spPr>
          <a:xfrm>
            <a:off x="2118758" y="4936609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5-Point Star 57">
            <a:extLst>
              <a:ext uri="{FF2B5EF4-FFF2-40B4-BE49-F238E27FC236}">
                <a16:creationId xmlns:a16="http://schemas.microsoft.com/office/drawing/2014/main" id="{87DF7ACC-7DD6-544B-A7D6-105AB5B98E15}"/>
              </a:ext>
            </a:extLst>
          </p:cNvPr>
          <p:cNvSpPr/>
          <p:nvPr/>
        </p:nvSpPr>
        <p:spPr>
          <a:xfrm>
            <a:off x="3356193" y="2323579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C4E317B-AC1E-D74E-A2DC-99E1258A6D3E}"/>
              </a:ext>
            </a:extLst>
          </p:cNvPr>
          <p:cNvSpPr>
            <a:spLocks noChangeAspect="1"/>
          </p:cNvSpPr>
          <p:nvPr/>
        </p:nvSpPr>
        <p:spPr>
          <a:xfrm>
            <a:off x="3857785" y="2168565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928AA9D-32C7-D241-B873-2FD5039E1888}"/>
              </a:ext>
            </a:extLst>
          </p:cNvPr>
          <p:cNvSpPr>
            <a:spLocks noChangeAspect="1"/>
          </p:cNvSpPr>
          <p:nvPr/>
        </p:nvSpPr>
        <p:spPr>
          <a:xfrm>
            <a:off x="5856215" y="2348565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41C2A58-7FA0-CC45-BE1B-F90D46EB30CF}"/>
              </a:ext>
            </a:extLst>
          </p:cNvPr>
          <p:cNvSpPr>
            <a:spLocks noChangeAspect="1"/>
          </p:cNvSpPr>
          <p:nvPr/>
        </p:nvSpPr>
        <p:spPr>
          <a:xfrm>
            <a:off x="4177603" y="4152483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34614EF-EB15-2142-8DB9-A9F9A5E74376}"/>
              </a:ext>
            </a:extLst>
          </p:cNvPr>
          <p:cNvSpPr>
            <a:spLocks noChangeAspect="1"/>
          </p:cNvSpPr>
          <p:nvPr/>
        </p:nvSpPr>
        <p:spPr>
          <a:xfrm>
            <a:off x="5715182" y="3540789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D11CC8A-328F-4B41-9F36-70680AAB3CEE}"/>
              </a:ext>
            </a:extLst>
          </p:cNvPr>
          <p:cNvCxnSpPr>
            <a:stCxn id="59" idx="4"/>
            <a:endCxn id="61" idx="0"/>
          </p:cNvCxnSpPr>
          <p:nvPr/>
        </p:nvCxnSpPr>
        <p:spPr>
          <a:xfrm>
            <a:off x="4037785" y="2528565"/>
            <a:ext cx="319818" cy="1623918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B06E722D-C90F-EC4A-80F9-904F68B6D626}"/>
              </a:ext>
            </a:extLst>
          </p:cNvPr>
          <p:cNvCxnSpPr>
            <a:stCxn id="61" idx="7"/>
            <a:endCxn id="60" idx="3"/>
          </p:cNvCxnSpPr>
          <p:nvPr/>
        </p:nvCxnSpPr>
        <p:spPr>
          <a:xfrm flipV="1">
            <a:off x="4484882" y="2655844"/>
            <a:ext cx="1424054" cy="154936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141684F-EECC-6441-A116-F81568EBD3FD}"/>
              </a:ext>
            </a:extLst>
          </p:cNvPr>
          <p:cNvCxnSpPr>
            <a:cxnSpLocks/>
            <a:endCxn id="60" idx="2"/>
          </p:cNvCxnSpPr>
          <p:nvPr/>
        </p:nvCxnSpPr>
        <p:spPr>
          <a:xfrm>
            <a:off x="4217785" y="2307091"/>
            <a:ext cx="1638430" cy="221474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887AA55-396D-FE42-8765-CCEEB706D537}"/>
              </a:ext>
            </a:extLst>
          </p:cNvPr>
          <p:cNvCxnSpPr>
            <a:cxnSpLocks/>
            <a:stCxn id="59" idx="5"/>
            <a:endCxn id="62" idx="1"/>
          </p:cNvCxnSpPr>
          <p:nvPr/>
        </p:nvCxnSpPr>
        <p:spPr>
          <a:xfrm>
            <a:off x="4165064" y="2475844"/>
            <a:ext cx="1602839" cy="1117666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577F6E36-CE72-154C-B2F3-CD23009FD5D4}"/>
              </a:ext>
            </a:extLst>
          </p:cNvPr>
          <p:cNvCxnSpPr>
            <a:cxnSpLocks/>
            <a:stCxn id="62" idx="2"/>
            <a:endCxn id="61" idx="6"/>
          </p:cNvCxnSpPr>
          <p:nvPr/>
        </p:nvCxnSpPr>
        <p:spPr>
          <a:xfrm flipH="1">
            <a:off x="4537603" y="3720789"/>
            <a:ext cx="1177579" cy="611694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C60CDA8-FEDB-2347-A7A4-A2E446E331EB}"/>
              </a:ext>
            </a:extLst>
          </p:cNvPr>
          <p:cNvCxnSpPr>
            <a:cxnSpLocks/>
            <a:endCxn id="62" idx="0"/>
          </p:cNvCxnSpPr>
          <p:nvPr/>
        </p:nvCxnSpPr>
        <p:spPr>
          <a:xfrm flipH="1">
            <a:off x="5895182" y="2715070"/>
            <a:ext cx="160473" cy="825719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C811EBB2-1537-0B4C-A2C1-45B4D2D4FB25}"/>
              </a:ext>
            </a:extLst>
          </p:cNvPr>
          <p:cNvSpPr txBox="1"/>
          <p:nvPr/>
        </p:nvSpPr>
        <p:spPr>
          <a:xfrm>
            <a:off x="3889059" y="3111594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DF37541-42D4-554E-8A5D-3C59AB3BBEFB}"/>
              </a:ext>
            </a:extLst>
          </p:cNvPr>
          <p:cNvSpPr txBox="1"/>
          <p:nvPr/>
        </p:nvSpPr>
        <p:spPr>
          <a:xfrm>
            <a:off x="4544307" y="2820624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/>
              <a:t>6</a:t>
            </a:r>
            <a:endParaRPr lang="en-US" b="1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4B3045A-02D5-6E44-B409-4635B4C8D008}"/>
              </a:ext>
            </a:extLst>
          </p:cNvPr>
          <p:cNvSpPr txBox="1"/>
          <p:nvPr/>
        </p:nvSpPr>
        <p:spPr>
          <a:xfrm>
            <a:off x="5126392" y="2139599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/>
              <a:t>2</a:t>
            </a:r>
            <a:endParaRPr lang="en-US" b="1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990283A-A8A6-574B-A943-7DDABDCD81BB}"/>
              </a:ext>
            </a:extLst>
          </p:cNvPr>
          <p:cNvSpPr txBox="1"/>
          <p:nvPr/>
        </p:nvSpPr>
        <p:spPr>
          <a:xfrm>
            <a:off x="5234743" y="3967817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B4AF92F-4CB0-CA4F-B52C-FD420CAFFD07}"/>
              </a:ext>
            </a:extLst>
          </p:cNvPr>
          <p:cNvSpPr txBox="1"/>
          <p:nvPr/>
        </p:nvSpPr>
        <p:spPr>
          <a:xfrm>
            <a:off x="5982840" y="2998406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/>
              <a:t>5</a:t>
            </a:r>
            <a:endParaRPr lang="en-US" b="1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5B6F440-A2F2-A646-A599-8544713CB462}"/>
              </a:ext>
            </a:extLst>
          </p:cNvPr>
          <p:cNvSpPr txBox="1"/>
          <p:nvPr/>
        </p:nvSpPr>
        <p:spPr>
          <a:xfrm>
            <a:off x="5064215" y="3408844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itle 1">
                <a:extLst>
                  <a:ext uri="{FF2B5EF4-FFF2-40B4-BE49-F238E27FC236}">
                    <a16:creationId xmlns:a16="http://schemas.microsoft.com/office/drawing/2014/main" id="{956742DE-00C0-1D4F-8622-C5D680C1B9E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773210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sz="4000" b="1" dirty="0"/>
                  <a:t>The sequence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sub>
                    </m:sSub>
                  </m:oMath>
                </a14:m>
                <a:r>
                  <a:rPr lang="en-US" sz="4000" b="1" dirty="0"/>
                  <a:t> produced by the adversary</a:t>
                </a:r>
                <a:endParaRPr lang="en-US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0" name="Title 1">
                <a:extLst>
                  <a:ext uri="{FF2B5EF4-FFF2-40B4-BE49-F238E27FC236}">
                    <a16:creationId xmlns:a16="http://schemas.microsoft.com/office/drawing/2014/main" id="{956742DE-00C0-1D4F-8622-C5D680C1B9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773210"/>
              </a:xfrm>
              <a:blipFill>
                <a:blip r:embed="rId9"/>
                <a:stretch>
                  <a:fillRect t="-11290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7034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8F7D8E-4ED3-7544-BD91-DA15868A6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MTS – Game flow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7D924C5-9579-9C44-A73E-8D10EA2CCC0F}"/>
              </a:ext>
            </a:extLst>
          </p:cNvPr>
          <p:cNvSpPr>
            <a:spLocks noChangeAspect="1"/>
          </p:cNvSpPr>
          <p:nvPr/>
        </p:nvSpPr>
        <p:spPr>
          <a:xfrm>
            <a:off x="4719042" y="2330609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B26BD2-8102-D340-959F-D05650F7D0DE}"/>
              </a:ext>
            </a:extLst>
          </p:cNvPr>
          <p:cNvSpPr>
            <a:spLocks noChangeAspect="1"/>
          </p:cNvSpPr>
          <p:nvPr/>
        </p:nvSpPr>
        <p:spPr>
          <a:xfrm>
            <a:off x="6717472" y="2510609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55B6573-6825-6045-9C97-3724184489D7}"/>
              </a:ext>
            </a:extLst>
          </p:cNvPr>
          <p:cNvSpPr>
            <a:spLocks noChangeAspect="1"/>
          </p:cNvSpPr>
          <p:nvPr/>
        </p:nvSpPr>
        <p:spPr>
          <a:xfrm>
            <a:off x="5038860" y="4314527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92EB638-08C9-604B-8F20-4F3DD51444FB}"/>
              </a:ext>
            </a:extLst>
          </p:cNvPr>
          <p:cNvSpPr>
            <a:spLocks noChangeAspect="1"/>
          </p:cNvSpPr>
          <p:nvPr/>
        </p:nvSpPr>
        <p:spPr>
          <a:xfrm>
            <a:off x="6576439" y="3702833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B914234-40EA-7146-A9A9-E3ABC612DD1A}"/>
              </a:ext>
            </a:extLst>
          </p:cNvPr>
          <p:cNvCxnSpPr>
            <a:stCxn id="6" idx="4"/>
            <a:endCxn id="9" idx="0"/>
          </p:cNvCxnSpPr>
          <p:nvPr/>
        </p:nvCxnSpPr>
        <p:spPr>
          <a:xfrm>
            <a:off x="4899042" y="2690609"/>
            <a:ext cx="319818" cy="162391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9FA2609-178B-7C46-9A93-7E72E2F7D8A9}"/>
              </a:ext>
            </a:extLst>
          </p:cNvPr>
          <p:cNvCxnSpPr>
            <a:stCxn id="9" idx="7"/>
            <a:endCxn id="7" idx="3"/>
          </p:cNvCxnSpPr>
          <p:nvPr/>
        </p:nvCxnSpPr>
        <p:spPr>
          <a:xfrm flipV="1">
            <a:off x="5346139" y="2817888"/>
            <a:ext cx="1424054" cy="154936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3A54E05-EEF8-E242-9802-1FF9DBBF1B92}"/>
              </a:ext>
            </a:extLst>
          </p:cNvPr>
          <p:cNvCxnSpPr>
            <a:cxnSpLocks/>
            <a:endCxn id="7" idx="2"/>
          </p:cNvCxnSpPr>
          <p:nvPr/>
        </p:nvCxnSpPr>
        <p:spPr>
          <a:xfrm>
            <a:off x="5079042" y="2469135"/>
            <a:ext cx="1638430" cy="22147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58A46A-8377-0643-8907-38F9EA976520}"/>
              </a:ext>
            </a:extLst>
          </p:cNvPr>
          <p:cNvCxnSpPr>
            <a:cxnSpLocks/>
            <a:stCxn id="6" idx="5"/>
            <a:endCxn id="11" idx="1"/>
          </p:cNvCxnSpPr>
          <p:nvPr/>
        </p:nvCxnSpPr>
        <p:spPr>
          <a:xfrm>
            <a:off x="5026321" y="2637888"/>
            <a:ext cx="1602839" cy="1117666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05B0755-6C57-D14E-9B93-AC266EB39928}"/>
              </a:ext>
            </a:extLst>
          </p:cNvPr>
          <p:cNvCxnSpPr>
            <a:cxnSpLocks/>
            <a:stCxn id="11" idx="2"/>
            <a:endCxn id="9" idx="6"/>
          </p:cNvCxnSpPr>
          <p:nvPr/>
        </p:nvCxnSpPr>
        <p:spPr>
          <a:xfrm flipH="1">
            <a:off x="5398860" y="3882833"/>
            <a:ext cx="1177579" cy="61169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833B00D-1A41-D641-A311-99DA0C06C375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6756439" y="2877114"/>
            <a:ext cx="160473" cy="825719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E3C2E36-8C4A-854F-8898-45C2C881A3F3}"/>
              </a:ext>
            </a:extLst>
          </p:cNvPr>
          <p:cNvSpPr txBox="1"/>
          <p:nvPr/>
        </p:nvSpPr>
        <p:spPr>
          <a:xfrm>
            <a:off x="4750316" y="327363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454B7C-7DC9-9643-BA1C-DFE34ECF84DB}"/>
              </a:ext>
            </a:extLst>
          </p:cNvPr>
          <p:cNvSpPr txBox="1"/>
          <p:nvPr/>
        </p:nvSpPr>
        <p:spPr>
          <a:xfrm>
            <a:off x="5405564" y="298266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713AAB-F09B-204F-A6A7-1715C4BFCEF2}"/>
              </a:ext>
            </a:extLst>
          </p:cNvPr>
          <p:cNvSpPr txBox="1"/>
          <p:nvPr/>
        </p:nvSpPr>
        <p:spPr>
          <a:xfrm>
            <a:off x="5987649" y="2301643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B83CBB-EC4E-474D-A42A-7DB5CC8CE31B}"/>
              </a:ext>
            </a:extLst>
          </p:cNvPr>
          <p:cNvSpPr txBox="1"/>
          <p:nvPr/>
        </p:nvSpPr>
        <p:spPr>
          <a:xfrm>
            <a:off x="6096000" y="4129861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66D111-724B-EB4D-A72B-8075F70C525F}"/>
              </a:ext>
            </a:extLst>
          </p:cNvPr>
          <p:cNvSpPr txBox="1"/>
          <p:nvPr/>
        </p:nvSpPr>
        <p:spPr>
          <a:xfrm>
            <a:off x="6844097" y="3160450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3D124C-CD2F-A948-AA3F-36DEE92E5C98}"/>
              </a:ext>
            </a:extLst>
          </p:cNvPr>
          <p:cNvSpPr txBox="1"/>
          <p:nvPr/>
        </p:nvSpPr>
        <p:spPr>
          <a:xfrm>
            <a:off x="5925472" y="357088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EDB0D7E-F965-4E48-ADBC-00A7F95BBAAD}"/>
              </a:ext>
            </a:extLst>
          </p:cNvPr>
          <p:cNvGrpSpPr/>
          <p:nvPr/>
        </p:nvGrpSpPr>
        <p:grpSpPr>
          <a:xfrm>
            <a:off x="629954" y="6000298"/>
            <a:ext cx="10932093" cy="369332"/>
            <a:chOff x="140570" y="6000298"/>
            <a:chExt cx="10932093" cy="36933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CBE6206-0D8C-CD41-ACF3-A8D8A728BB3F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AC0ACE9-5AA2-4049-9C6A-C73B802D5595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sp>
        <p:nvSpPr>
          <p:cNvPr id="31" name="Down Arrow 30">
            <a:extLst>
              <a:ext uri="{FF2B5EF4-FFF2-40B4-BE49-F238E27FC236}">
                <a16:creationId xmlns:a16="http://schemas.microsoft.com/office/drawing/2014/main" id="{AFBEDA32-27F9-CE4E-B008-9DEE3214831E}"/>
              </a:ext>
            </a:extLst>
          </p:cNvPr>
          <p:cNvSpPr/>
          <p:nvPr/>
        </p:nvSpPr>
        <p:spPr>
          <a:xfrm>
            <a:off x="1653647" y="5399648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1EBF7B8-8B19-5041-9FD4-E9338BDE9D8F}"/>
                  </a:ext>
                </a:extLst>
              </p:cNvPr>
              <p:cNvSpPr txBox="1"/>
              <p:nvPr/>
            </p:nvSpPr>
            <p:spPr>
              <a:xfrm>
                <a:off x="4115342" y="4508575"/>
                <a:ext cx="1520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1EBF7B8-8B19-5041-9FD4-E9338BDE9D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5342" y="4508575"/>
                <a:ext cx="152089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4E846DB-978B-B044-BC20-A2037C288E72}"/>
              </a:ext>
            </a:extLst>
          </p:cNvPr>
          <p:cNvCxnSpPr>
            <a:cxnSpLocks/>
          </p:cNvCxnSpPr>
          <p:nvPr/>
        </p:nvCxnSpPr>
        <p:spPr>
          <a:xfrm>
            <a:off x="2230016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95327E4-36F1-7043-94FB-4E15E1EB41AC}"/>
              </a:ext>
            </a:extLst>
          </p:cNvPr>
          <p:cNvCxnSpPr>
            <a:cxnSpLocks/>
          </p:cNvCxnSpPr>
          <p:nvPr/>
        </p:nvCxnSpPr>
        <p:spPr>
          <a:xfrm>
            <a:off x="3563163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0B39009-8FD7-DE47-821B-8244CD5A9AA6}"/>
              </a:ext>
            </a:extLst>
          </p:cNvPr>
          <p:cNvCxnSpPr>
            <a:cxnSpLocks/>
          </p:cNvCxnSpPr>
          <p:nvPr/>
        </p:nvCxnSpPr>
        <p:spPr>
          <a:xfrm>
            <a:off x="4896310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822A1FE-9EF9-AA48-9941-8C5DC04FF834}"/>
              </a:ext>
            </a:extLst>
          </p:cNvPr>
          <p:cNvCxnSpPr>
            <a:cxnSpLocks/>
          </p:cNvCxnSpPr>
          <p:nvPr/>
        </p:nvCxnSpPr>
        <p:spPr>
          <a:xfrm>
            <a:off x="10228898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8ED1075-C86F-E442-91D6-460F0B8E2B19}"/>
              </a:ext>
            </a:extLst>
          </p:cNvPr>
          <p:cNvCxnSpPr>
            <a:cxnSpLocks/>
          </p:cNvCxnSpPr>
          <p:nvPr/>
        </p:nvCxnSpPr>
        <p:spPr>
          <a:xfrm>
            <a:off x="622945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1CC0146-7FDD-F742-B0A3-226F475F10B4}"/>
              </a:ext>
            </a:extLst>
          </p:cNvPr>
          <p:cNvCxnSpPr>
            <a:cxnSpLocks/>
          </p:cNvCxnSpPr>
          <p:nvPr/>
        </p:nvCxnSpPr>
        <p:spPr>
          <a:xfrm>
            <a:off x="1156204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FF4F1D6-875F-4E4C-9F52-FFD84E01E432}"/>
              </a:ext>
            </a:extLst>
          </p:cNvPr>
          <p:cNvCxnSpPr>
            <a:cxnSpLocks/>
          </p:cNvCxnSpPr>
          <p:nvPr/>
        </p:nvCxnSpPr>
        <p:spPr>
          <a:xfrm>
            <a:off x="7562604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B72D3F3-6F29-1144-9808-4EAE59EEE7CA}"/>
              </a:ext>
            </a:extLst>
          </p:cNvPr>
          <p:cNvCxnSpPr>
            <a:cxnSpLocks/>
          </p:cNvCxnSpPr>
          <p:nvPr/>
        </p:nvCxnSpPr>
        <p:spPr>
          <a:xfrm>
            <a:off x="8895751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7559B0A-638B-4249-B240-D22FF2AE7DFB}"/>
              </a:ext>
            </a:extLst>
          </p:cNvPr>
          <p:cNvSpPr txBox="1"/>
          <p:nvPr/>
        </p:nvSpPr>
        <p:spPr>
          <a:xfrm>
            <a:off x="202771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0FF38C-3669-1643-98D9-E8516D93AFA4}"/>
              </a:ext>
            </a:extLst>
          </p:cNvPr>
          <p:cNvSpPr txBox="1"/>
          <p:nvPr/>
        </p:nvSpPr>
        <p:spPr>
          <a:xfrm>
            <a:off x="3421727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C223218-1303-CE48-86C9-275B2F31F64B}"/>
              </a:ext>
            </a:extLst>
          </p:cNvPr>
          <p:cNvSpPr txBox="1"/>
          <p:nvPr/>
        </p:nvSpPr>
        <p:spPr>
          <a:xfrm>
            <a:off x="47540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5C8BC81-1A07-3240-9D75-69F86592421E}"/>
              </a:ext>
            </a:extLst>
          </p:cNvPr>
          <p:cNvSpPr txBox="1"/>
          <p:nvPr/>
        </p:nvSpPr>
        <p:spPr>
          <a:xfrm>
            <a:off x="6075289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C61B5F7-24E6-BF47-BCFE-2022A128DEDB}"/>
              </a:ext>
            </a:extLst>
          </p:cNvPr>
          <p:cNvSpPr txBox="1"/>
          <p:nvPr/>
        </p:nvSpPr>
        <p:spPr>
          <a:xfrm>
            <a:off x="8730774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095B83D-A39F-B740-97C3-A964DD5EEF41}"/>
              </a:ext>
            </a:extLst>
          </p:cNvPr>
          <p:cNvSpPr txBox="1"/>
          <p:nvPr/>
        </p:nvSpPr>
        <p:spPr>
          <a:xfrm>
            <a:off x="7433350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6128A2B-8254-F843-9D87-E12890B376F2}"/>
              </a:ext>
            </a:extLst>
          </p:cNvPr>
          <p:cNvSpPr txBox="1"/>
          <p:nvPr/>
        </p:nvSpPr>
        <p:spPr>
          <a:xfrm>
            <a:off x="10084621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B8F81E0-F421-DC42-B538-B5733E7BF8F5}"/>
              </a:ext>
            </a:extLst>
          </p:cNvPr>
          <p:cNvSpPr txBox="1"/>
          <p:nvPr/>
        </p:nvSpPr>
        <p:spPr>
          <a:xfrm>
            <a:off x="114097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E1D2DD9-FD60-8542-B5B0-492143CD4818}"/>
              </a:ext>
            </a:extLst>
          </p:cNvPr>
          <p:cNvSpPr txBox="1"/>
          <p:nvPr/>
        </p:nvSpPr>
        <p:spPr>
          <a:xfrm>
            <a:off x="159019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52" name="5-Point Star 51">
            <a:extLst>
              <a:ext uri="{FF2B5EF4-FFF2-40B4-BE49-F238E27FC236}">
                <a16:creationId xmlns:a16="http://schemas.microsoft.com/office/drawing/2014/main" id="{4CBF4972-0045-6B43-ABA4-BE360C99ED47}"/>
              </a:ext>
            </a:extLst>
          </p:cNvPr>
          <p:cNvSpPr/>
          <p:nvPr/>
        </p:nvSpPr>
        <p:spPr>
          <a:xfrm>
            <a:off x="4512280" y="4084092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3042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F38B45A-9320-B14B-873D-C5A1B873BEC8}"/>
              </a:ext>
            </a:extLst>
          </p:cNvPr>
          <p:cNvGrpSpPr/>
          <p:nvPr/>
        </p:nvGrpSpPr>
        <p:grpSpPr>
          <a:xfrm>
            <a:off x="629954" y="5496446"/>
            <a:ext cx="10932093" cy="369332"/>
            <a:chOff x="140570" y="6000298"/>
            <a:chExt cx="10932093" cy="36933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92033B3-29DC-1A46-8A9E-12650365E3A6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B23D894-96BE-8B41-A5C1-AEDAF6A1D04B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D7CB50D-AD7E-DA4C-8444-E736B79AD557}"/>
              </a:ext>
            </a:extLst>
          </p:cNvPr>
          <p:cNvCxnSpPr>
            <a:cxnSpLocks/>
          </p:cNvCxnSpPr>
          <p:nvPr/>
        </p:nvCxnSpPr>
        <p:spPr>
          <a:xfrm>
            <a:off x="2230016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75AAECC-6542-7048-83DD-DF2EFFD4973B}"/>
              </a:ext>
            </a:extLst>
          </p:cNvPr>
          <p:cNvCxnSpPr>
            <a:cxnSpLocks/>
          </p:cNvCxnSpPr>
          <p:nvPr/>
        </p:nvCxnSpPr>
        <p:spPr>
          <a:xfrm>
            <a:off x="3563163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1E0F88A-0EC1-604D-A4BF-6FFAE04073CE}"/>
              </a:ext>
            </a:extLst>
          </p:cNvPr>
          <p:cNvCxnSpPr>
            <a:cxnSpLocks/>
          </p:cNvCxnSpPr>
          <p:nvPr/>
        </p:nvCxnSpPr>
        <p:spPr>
          <a:xfrm>
            <a:off x="4896310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2ACAFE1-DAA3-504F-995C-F968E9DB38DE}"/>
              </a:ext>
            </a:extLst>
          </p:cNvPr>
          <p:cNvCxnSpPr>
            <a:cxnSpLocks/>
          </p:cNvCxnSpPr>
          <p:nvPr/>
        </p:nvCxnSpPr>
        <p:spPr>
          <a:xfrm>
            <a:off x="10228898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0923CE9-992D-4448-8E3D-315270A8043A}"/>
              </a:ext>
            </a:extLst>
          </p:cNvPr>
          <p:cNvCxnSpPr>
            <a:cxnSpLocks/>
          </p:cNvCxnSpPr>
          <p:nvPr/>
        </p:nvCxnSpPr>
        <p:spPr>
          <a:xfrm>
            <a:off x="6229457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6BB98CF-402C-7D40-8FA7-74457FBF0D49}"/>
              </a:ext>
            </a:extLst>
          </p:cNvPr>
          <p:cNvCxnSpPr>
            <a:cxnSpLocks/>
          </p:cNvCxnSpPr>
          <p:nvPr/>
        </p:nvCxnSpPr>
        <p:spPr>
          <a:xfrm>
            <a:off x="11562047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EF80CE3-98B0-8847-B601-73C9C1CFD065}"/>
              </a:ext>
            </a:extLst>
          </p:cNvPr>
          <p:cNvCxnSpPr>
            <a:cxnSpLocks/>
          </p:cNvCxnSpPr>
          <p:nvPr/>
        </p:nvCxnSpPr>
        <p:spPr>
          <a:xfrm>
            <a:off x="7562604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AE42EF1-A0ED-194E-B6D0-68928621BBFF}"/>
              </a:ext>
            </a:extLst>
          </p:cNvPr>
          <p:cNvCxnSpPr>
            <a:cxnSpLocks/>
          </p:cNvCxnSpPr>
          <p:nvPr/>
        </p:nvCxnSpPr>
        <p:spPr>
          <a:xfrm>
            <a:off x="8895751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5F5038E-BDBE-284D-8D47-4B4CF7C196FE}"/>
              </a:ext>
            </a:extLst>
          </p:cNvPr>
          <p:cNvSpPr txBox="1"/>
          <p:nvPr/>
        </p:nvSpPr>
        <p:spPr>
          <a:xfrm>
            <a:off x="2027715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033A2E-BA4D-D540-8CC4-FF116011A785}"/>
              </a:ext>
            </a:extLst>
          </p:cNvPr>
          <p:cNvSpPr txBox="1"/>
          <p:nvPr/>
        </p:nvSpPr>
        <p:spPr>
          <a:xfrm>
            <a:off x="3551722" y="5818419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DC94B9C-419E-9C40-BFE1-3C928BECDA8E}"/>
              </a:ext>
            </a:extLst>
          </p:cNvPr>
          <p:cNvSpPr txBox="1"/>
          <p:nvPr/>
        </p:nvSpPr>
        <p:spPr>
          <a:xfrm>
            <a:off x="4836559" y="5799701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87C1CC-086B-7643-801E-04D67751EED1}"/>
              </a:ext>
            </a:extLst>
          </p:cNvPr>
          <p:cNvSpPr txBox="1"/>
          <p:nvPr/>
        </p:nvSpPr>
        <p:spPr>
          <a:xfrm>
            <a:off x="6075289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2AE635-BFA9-9143-ACA6-67667CC97CBA}"/>
              </a:ext>
            </a:extLst>
          </p:cNvPr>
          <p:cNvSpPr txBox="1"/>
          <p:nvPr/>
        </p:nvSpPr>
        <p:spPr>
          <a:xfrm>
            <a:off x="8730774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5BFFD9B-61D8-2449-9085-2ACBB5F46126}"/>
              </a:ext>
            </a:extLst>
          </p:cNvPr>
          <p:cNvSpPr txBox="1"/>
          <p:nvPr/>
        </p:nvSpPr>
        <p:spPr>
          <a:xfrm>
            <a:off x="7433350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AABFB3-D10E-0740-B77A-051CDDCF7578}"/>
              </a:ext>
            </a:extLst>
          </p:cNvPr>
          <p:cNvSpPr txBox="1"/>
          <p:nvPr/>
        </p:nvSpPr>
        <p:spPr>
          <a:xfrm>
            <a:off x="10084621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CB8E7B4-4011-3547-938B-B0A5B544ED5F}"/>
              </a:ext>
            </a:extLst>
          </p:cNvPr>
          <p:cNvSpPr txBox="1"/>
          <p:nvPr/>
        </p:nvSpPr>
        <p:spPr>
          <a:xfrm>
            <a:off x="11409786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173B66-8543-444F-98C7-83C1861D5820}"/>
              </a:ext>
            </a:extLst>
          </p:cNvPr>
          <p:cNvSpPr txBox="1"/>
          <p:nvPr/>
        </p:nvSpPr>
        <p:spPr>
          <a:xfrm>
            <a:off x="1590195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E43A69F3-6D40-FF49-9213-5A4A4081D9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71675" y="2628051"/>
            <a:ext cx="2753542" cy="1424945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F42E8AF6-3958-C942-B56D-1B8FAF6073BF}"/>
              </a:ext>
            </a:extLst>
          </p:cNvPr>
          <p:cNvSpPr/>
          <p:nvPr/>
        </p:nvSpPr>
        <p:spPr>
          <a:xfrm>
            <a:off x="1740097" y="5515108"/>
            <a:ext cx="489919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3C26024-8F50-914D-A25C-E1685BE5D65D}"/>
                  </a:ext>
                </a:extLst>
              </p:cNvPr>
              <p:cNvSpPr txBox="1"/>
              <p:nvPr/>
            </p:nvSpPr>
            <p:spPr>
              <a:xfrm>
                <a:off x="9690377" y="3982318"/>
                <a:ext cx="15208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3C26024-8F50-914D-A25C-E1685BE5D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0377" y="3982318"/>
                <a:ext cx="1520890" cy="461665"/>
              </a:xfrm>
              <a:prstGeom prst="rect">
                <a:avLst/>
              </a:prstGeom>
              <a:blipFill>
                <a:blip r:embed="rId3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8BFD36D-357C-C64C-B2C2-6D8AF2B15CDD}"/>
                  </a:ext>
                </a:extLst>
              </p:cNvPr>
              <p:cNvSpPr txBox="1"/>
              <p:nvPr/>
            </p:nvSpPr>
            <p:spPr>
              <a:xfrm>
                <a:off x="1933272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8BFD36D-357C-C64C-B2C2-6D8AF2B15C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272" y="6019320"/>
                <a:ext cx="593487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FD78BF3-9730-8B40-B3F4-9F490FA9DE0B}"/>
                  </a:ext>
                </a:extLst>
              </p:cNvPr>
              <p:cNvSpPr txBox="1"/>
              <p:nvPr/>
            </p:nvSpPr>
            <p:spPr>
              <a:xfrm>
                <a:off x="3349420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FD78BF3-9730-8B40-B3F4-9F490FA9D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9420" y="6019320"/>
                <a:ext cx="593487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214853-CD42-5449-A00F-C6368B3E500B}"/>
                  </a:ext>
                </a:extLst>
              </p:cNvPr>
              <p:cNvSpPr txBox="1"/>
              <p:nvPr/>
            </p:nvSpPr>
            <p:spPr>
              <a:xfrm>
                <a:off x="4692872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214853-CD42-5449-A00F-C6368B3E5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872" y="6019320"/>
                <a:ext cx="593487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AD349C5-3FE2-6A4C-9CEA-7D208B70662D}"/>
                  </a:ext>
                </a:extLst>
              </p:cNvPr>
              <p:cNvSpPr txBox="1"/>
              <p:nvPr/>
            </p:nvSpPr>
            <p:spPr>
              <a:xfrm>
                <a:off x="5932713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AD349C5-3FE2-6A4C-9CEA-7D208B7066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713" y="6019320"/>
                <a:ext cx="593487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87959FE-86A9-7242-ACD6-E7DCBDB9D384}"/>
                  </a:ext>
                </a:extLst>
              </p:cNvPr>
              <p:cNvSpPr txBox="1"/>
              <p:nvPr/>
            </p:nvSpPr>
            <p:spPr>
              <a:xfrm>
                <a:off x="7280509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87959FE-86A9-7242-ACD6-E7DCBDB9D3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509" y="6019320"/>
                <a:ext cx="593487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1A7F21D-A4AF-044F-A616-5C21CEA3DD68}"/>
                  </a:ext>
                </a:extLst>
              </p:cNvPr>
              <p:cNvSpPr txBox="1"/>
              <p:nvPr/>
            </p:nvSpPr>
            <p:spPr>
              <a:xfrm>
                <a:off x="9943526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1A7F21D-A4AF-044F-A616-5C21CEA3DD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3526" y="6019320"/>
                <a:ext cx="593487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37F0837-A3A1-FF4F-8E9E-71B86AB46A03}"/>
                  </a:ext>
                </a:extLst>
              </p:cNvPr>
              <p:cNvSpPr txBox="1"/>
              <p:nvPr/>
            </p:nvSpPr>
            <p:spPr>
              <a:xfrm>
                <a:off x="8594998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37F0837-A3A1-FF4F-8E9E-71B86AB46A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4998" y="6019320"/>
                <a:ext cx="593487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Down Arrow 56">
            <a:extLst>
              <a:ext uri="{FF2B5EF4-FFF2-40B4-BE49-F238E27FC236}">
                <a16:creationId xmlns:a16="http://schemas.microsoft.com/office/drawing/2014/main" id="{B8EEF4C0-3E4C-C248-A891-261DE31FDB07}"/>
              </a:ext>
            </a:extLst>
          </p:cNvPr>
          <p:cNvSpPr/>
          <p:nvPr/>
        </p:nvSpPr>
        <p:spPr>
          <a:xfrm>
            <a:off x="2118758" y="4936609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5-Point Star 57">
            <a:extLst>
              <a:ext uri="{FF2B5EF4-FFF2-40B4-BE49-F238E27FC236}">
                <a16:creationId xmlns:a16="http://schemas.microsoft.com/office/drawing/2014/main" id="{87DF7ACC-7DD6-544B-A7D6-105AB5B98E15}"/>
              </a:ext>
            </a:extLst>
          </p:cNvPr>
          <p:cNvSpPr/>
          <p:nvPr/>
        </p:nvSpPr>
        <p:spPr>
          <a:xfrm>
            <a:off x="3356193" y="2323579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C4E317B-AC1E-D74E-A2DC-99E1258A6D3E}"/>
              </a:ext>
            </a:extLst>
          </p:cNvPr>
          <p:cNvSpPr>
            <a:spLocks noChangeAspect="1"/>
          </p:cNvSpPr>
          <p:nvPr/>
        </p:nvSpPr>
        <p:spPr>
          <a:xfrm>
            <a:off x="3857785" y="2168565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928AA9D-32C7-D241-B873-2FD5039E1888}"/>
              </a:ext>
            </a:extLst>
          </p:cNvPr>
          <p:cNvSpPr>
            <a:spLocks noChangeAspect="1"/>
          </p:cNvSpPr>
          <p:nvPr/>
        </p:nvSpPr>
        <p:spPr>
          <a:xfrm>
            <a:off x="5856215" y="2348565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41C2A58-7FA0-CC45-BE1B-F90D46EB30CF}"/>
              </a:ext>
            </a:extLst>
          </p:cNvPr>
          <p:cNvSpPr>
            <a:spLocks noChangeAspect="1"/>
          </p:cNvSpPr>
          <p:nvPr/>
        </p:nvSpPr>
        <p:spPr>
          <a:xfrm>
            <a:off x="4177603" y="4152483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34614EF-EB15-2142-8DB9-A9F9A5E74376}"/>
              </a:ext>
            </a:extLst>
          </p:cNvPr>
          <p:cNvSpPr>
            <a:spLocks noChangeAspect="1"/>
          </p:cNvSpPr>
          <p:nvPr/>
        </p:nvSpPr>
        <p:spPr>
          <a:xfrm>
            <a:off x="5715182" y="3540789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D11CC8A-328F-4B41-9F36-70680AAB3CEE}"/>
              </a:ext>
            </a:extLst>
          </p:cNvPr>
          <p:cNvCxnSpPr>
            <a:stCxn id="59" idx="4"/>
            <a:endCxn id="61" idx="0"/>
          </p:cNvCxnSpPr>
          <p:nvPr/>
        </p:nvCxnSpPr>
        <p:spPr>
          <a:xfrm>
            <a:off x="4037785" y="2528565"/>
            <a:ext cx="319818" cy="1623918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B06E722D-C90F-EC4A-80F9-904F68B6D626}"/>
              </a:ext>
            </a:extLst>
          </p:cNvPr>
          <p:cNvCxnSpPr>
            <a:stCxn id="61" idx="7"/>
            <a:endCxn id="60" idx="3"/>
          </p:cNvCxnSpPr>
          <p:nvPr/>
        </p:nvCxnSpPr>
        <p:spPr>
          <a:xfrm flipV="1">
            <a:off x="4484882" y="2655844"/>
            <a:ext cx="1424054" cy="154936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141684F-EECC-6441-A116-F81568EBD3FD}"/>
              </a:ext>
            </a:extLst>
          </p:cNvPr>
          <p:cNvCxnSpPr>
            <a:cxnSpLocks/>
            <a:endCxn id="60" idx="2"/>
          </p:cNvCxnSpPr>
          <p:nvPr/>
        </p:nvCxnSpPr>
        <p:spPr>
          <a:xfrm>
            <a:off x="4217785" y="2307091"/>
            <a:ext cx="1638430" cy="221474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887AA55-396D-FE42-8765-CCEEB706D537}"/>
              </a:ext>
            </a:extLst>
          </p:cNvPr>
          <p:cNvCxnSpPr>
            <a:cxnSpLocks/>
            <a:stCxn id="59" idx="5"/>
            <a:endCxn id="62" idx="1"/>
          </p:cNvCxnSpPr>
          <p:nvPr/>
        </p:nvCxnSpPr>
        <p:spPr>
          <a:xfrm>
            <a:off x="4165064" y="2475844"/>
            <a:ext cx="1602839" cy="1117666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577F6E36-CE72-154C-B2F3-CD23009FD5D4}"/>
              </a:ext>
            </a:extLst>
          </p:cNvPr>
          <p:cNvCxnSpPr>
            <a:cxnSpLocks/>
            <a:stCxn id="62" idx="2"/>
            <a:endCxn id="61" idx="6"/>
          </p:cNvCxnSpPr>
          <p:nvPr/>
        </p:nvCxnSpPr>
        <p:spPr>
          <a:xfrm flipH="1">
            <a:off x="4537603" y="3720789"/>
            <a:ext cx="1177579" cy="611694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C60CDA8-FEDB-2347-A7A4-A2E446E331EB}"/>
              </a:ext>
            </a:extLst>
          </p:cNvPr>
          <p:cNvCxnSpPr>
            <a:cxnSpLocks/>
            <a:endCxn id="62" idx="0"/>
          </p:cNvCxnSpPr>
          <p:nvPr/>
        </p:nvCxnSpPr>
        <p:spPr>
          <a:xfrm flipH="1">
            <a:off x="5895182" y="2715070"/>
            <a:ext cx="160473" cy="825719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C811EBB2-1537-0B4C-A2C1-45B4D2D4FB25}"/>
              </a:ext>
            </a:extLst>
          </p:cNvPr>
          <p:cNvSpPr txBox="1"/>
          <p:nvPr/>
        </p:nvSpPr>
        <p:spPr>
          <a:xfrm>
            <a:off x="3889059" y="3111594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DF37541-42D4-554E-8A5D-3C59AB3BBEFB}"/>
              </a:ext>
            </a:extLst>
          </p:cNvPr>
          <p:cNvSpPr txBox="1"/>
          <p:nvPr/>
        </p:nvSpPr>
        <p:spPr>
          <a:xfrm>
            <a:off x="4544307" y="2820624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/>
              <a:t>6</a:t>
            </a:r>
            <a:endParaRPr lang="en-US" b="1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4B3045A-02D5-6E44-B409-4635B4C8D008}"/>
              </a:ext>
            </a:extLst>
          </p:cNvPr>
          <p:cNvSpPr txBox="1"/>
          <p:nvPr/>
        </p:nvSpPr>
        <p:spPr>
          <a:xfrm>
            <a:off x="5126392" y="2139599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/>
              <a:t>2</a:t>
            </a:r>
            <a:endParaRPr lang="en-US" b="1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990283A-A8A6-574B-A943-7DDABDCD81BB}"/>
              </a:ext>
            </a:extLst>
          </p:cNvPr>
          <p:cNvSpPr txBox="1"/>
          <p:nvPr/>
        </p:nvSpPr>
        <p:spPr>
          <a:xfrm>
            <a:off x="5234743" y="3967817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B4AF92F-4CB0-CA4F-B52C-FD420CAFFD07}"/>
              </a:ext>
            </a:extLst>
          </p:cNvPr>
          <p:cNvSpPr txBox="1"/>
          <p:nvPr/>
        </p:nvSpPr>
        <p:spPr>
          <a:xfrm>
            <a:off x="5982840" y="2998406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/>
              <a:t>5</a:t>
            </a:r>
            <a:endParaRPr lang="en-US" b="1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5B6F440-A2F2-A646-A599-8544713CB462}"/>
              </a:ext>
            </a:extLst>
          </p:cNvPr>
          <p:cNvSpPr txBox="1"/>
          <p:nvPr/>
        </p:nvSpPr>
        <p:spPr>
          <a:xfrm>
            <a:off x="5064215" y="3408844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A9327B5F-A647-1E4B-A385-9DBED3B2E3D3}"/>
                  </a:ext>
                </a:extLst>
              </p:cNvPr>
              <p:cNvSpPr txBox="1"/>
              <p:nvPr/>
            </p:nvSpPr>
            <p:spPr>
              <a:xfrm>
                <a:off x="3557286" y="1851819"/>
                <a:ext cx="5710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𝜺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A9327B5F-A647-1E4B-A385-9DBED3B2E3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7286" y="1851819"/>
                <a:ext cx="571062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TextBox 75">
            <a:extLst>
              <a:ext uri="{FF2B5EF4-FFF2-40B4-BE49-F238E27FC236}">
                <a16:creationId xmlns:a16="http://schemas.microsoft.com/office/drawing/2014/main" id="{D490BD3D-75A5-E246-8094-15A39047F03D}"/>
              </a:ext>
            </a:extLst>
          </p:cNvPr>
          <p:cNvSpPr txBox="1"/>
          <p:nvPr/>
        </p:nvSpPr>
        <p:spPr>
          <a:xfrm>
            <a:off x="6130830" y="2014179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0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D363E56-5597-9644-A1BF-C1CE2F87EBC0}"/>
              </a:ext>
            </a:extLst>
          </p:cNvPr>
          <p:cNvSpPr txBox="1"/>
          <p:nvPr/>
        </p:nvSpPr>
        <p:spPr>
          <a:xfrm>
            <a:off x="3779787" y="4367564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96FCD05-E3AA-A84B-998C-B06850CB3DAA}"/>
                  </a:ext>
                </a:extLst>
              </p:cNvPr>
              <p:cNvSpPr txBox="1"/>
              <p:nvPr/>
            </p:nvSpPr>
            <p:spPr>
              <a:xfrm>
                <a:off x="5885710" y="3822164"/>
                <a:ext cx="5710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m:t>0</m:t>
                      </m:r>
                    </m:oMath>
                  </m:oMathPara>
                </a14:m>
                <a:endParaRPr lang="en-US" sz="2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96FCD05-E3AA-A84B-998C-B06850CB3D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5710" y="3822164"/>
                <a:ext cx="571062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0658" name="Picture 2" descr="Mad Hysterical Moments From Lucifer Season 6 - Netflix Junkie">
            <a:extLst>
              <a:ext uri="{FF2B5EF4-FFF2-40B4-BE49-F238E27FC236}">
                <a16:creationId xmlns:a16="http://schemas.microsoft.com/office/drawing/2014/main" id="{0DEF5138-7B6E-974D-9EAE-7DA084EE8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864" y="2640547"/>
            <a:ext cx="2262136" cy="169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itle 1">
                <a:extLst>
                  <a:ext uri="{FF2B5EF4-FFF2-40B4-BE49-F238E27FC236}">
                    <a16:creationId xmlns:a16="http://schemas.microsoft.com/office/drawing/2014/main" id="{956742DE-00C0-1D4F-8622-C5D680C1B9E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773210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sz="4000" b="1" dirty="0"/>
                  <a:t>The sequence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sub>
                    </m:sSub>
                  </m:oMath>
                </a14:m>
                <a:r>
                  <a:rPr lang="en-US" sz="4000" b="1" dirty="0"/>
                  <a:t> produced by the adversary</a:t>
                </a:r>
                <a:endParaRPr lang="en-US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0" name="Title 1">
                <a:extLst>
                  <a:ext uri="{FF2B5EF4-FFF2-40B4-BE49-F238E27FC236}">
                    <a16:creationId xmlns:a16="http://schemas.microsoft.com/office/drawing/2014/main" id="{956742DE-00C0-1D4F-8622-C5D680C1B9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773210"/>
              </a:xfrm>
              <a:blipFill>
                <a:blip r:embed="rId14"/>
                <a:stretch>
                  <a:fillRect t="-11290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682966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F38B45A-9320-B14B-873D-C5A1B873BEC8}"/>
              </a:ext>
            </a:extLst>
          </p:cNvPr>
          <p:cNvGrpSpPr/>
          <p:nvPr/>
        </p:nvGrpSpPr>
        <p:grpSpPr>
          <a:xfrm>
            <a:off x="629954" y="5496446"/>
            <a:ext cx="10932093" cy="369332"/>
            <a:chOff x="140570" y="6000298"/>
            <a:chExt cx="10932093" cy="36933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92033B3-29DC-1A46-8A9E-12650365E3A6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B23D894-96BE-8B41-A5C1-AEDAF6A1D04B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D7CB50D-AD7E-DA4C-8444-E736B79AD557}"/>
              </a:ext>
            </a:extLst>
          </p:cNvPr>
          <p:cNvCxnSpPr>
            <a:cxnSpLocks/>
          </p:cNvCxnSpPr>
          <p:nvPr/>
        </p:nvCxnSpPr>
        <p:spPr>
          <a:xfrm>
            <a:off x="2230016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75AAECC-6542-7048-83DD-DF2EFFD4973B}"/>
              </a:ext>
            </a:extLst>
          </p:cNvPr>
          <p:cNvCxnSpPr>
            <a:cxnSpLocks/>
          </p:cNvCxnSpPr>
          <p:nvPr/>
        </p:nvCxnSpPr>
        <p:spPr>
          <a:xfrm>
            <a:off x="3563163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1E0F88A-0EC1-604D-A4BF-6FFAE04073CE}"/>
              </a:ext>
            </a:extLst>
          </p:cNvPr>
          <p:cNvCxnSpPr>
            <a:cxnSpLocks/>
          </p:cNvCxnSpPr>
          <p:nvPr/>
        </p:nvCxnSpPr>
        <p:spPr>
          <a:xfrm>
            <a:off x="4896310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2ACAFE1-DAA3-504F-995C-F968E9DB38DE}"/>
              </a:ext>
            </a:extLst>
          </p:cNvPr>
          <p:cNvCxnSpPr>
            <a:cxnSpLocks/>
          </p:cNvCxnSpPr>
          <p:nvPr/>
        </p:nvCxnSpPr>
        <p:spPr>
          <a:xfrm>
            <a:off x="10228898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0923CE9-992D-4448-8E3D-315270A8043A}"/>
              </a:ext>
            </a:extLst>
          </p:cNvPr>
          <p:cNvCxnSpPr>
            <a:cxnSpLocks/>
          </p:cNvCxnSpPr>
          <p:nvPr/>
        </p:nvCxnSpPr>
        <p:spPr>
          <a:xfrm>
            <a:off x="6229457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6BB98CF-402C-7D40-8FA7-74457FBF0D49}"/>
              </a:ext>
            </a:extLst>
          </p:cNvPr>
          <p:cNvCxnSpPr>
            <a:cxnSpLocks/>
          </p:cNvCxnSpPr>
          <p:nvPr/>
        </p:nvCxnSpPr>
        <p:spPr>
          <a:xfrm>
            <a:off x="11562047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EF80CE3-98B0-8847-B601-73C9C1CFD065}"/>
              </a:ext>
            </a:extLst>
          </p:cNvPr>
          <p:cNvCxnSpPr>
            <a:cxnSpLocks/>
          </p:cNvCxnSpPr>
          <p:nvPr/>
        </p:nvCxnSpPr>
        <p:spPr>
          <a:xfrm>
            <a:off x="7562604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AE42EF1-A0ED-194E-B6D0-68928621BBFF}"/>
              </a:ext>
            </a:extLst>
          </p:cNvPr>
          <p:cNvCxnSpPr>
            <a:cxnSpLocks/>
          </p:cNvCxnSpPr>
          <p:nvPr/>
        </p:nvCxnSpPr>
        <p:spPr>
          <a:xfrm>
            <a:off x="8895751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5F5038E-BDBE-284D-8D47-4B4CF7C196FE}"/>
              </a:ext>
            </a:extLst>
          </p:cNvPr>
          <p:cNvSpPr txBox="1"/>
          <p:nvPr/>
        </p:nvSpPr>
        <p:spPr>
          <a:xfrm>
            <a:off x="2027715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033A2E-BA4D-D540-8CC4-FF116011A785}"/>
              </a:ext>
            </a:extLst>
          </p:cNvPr>
          <p:cNvSpPr txBox="1"/>
          <p:nvPr/>
        </p:nvSpPr>
        <p:spPr>
          <a:xfrm>
            <a:off x="3551722" y="5818419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DC94B9C-419E-9C40-BFE1-3C928BECDA8E}"/>
              </a:ext>
            </a:extLst>
          </p:cNvPr>
          <p:cNvSpPr txBox="1"/>
          <p:nvPr/>
        </p:nvSpPr>
        <p:spPr>
          <a:xfrm>
            <a:off x="4836559" y="5799701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87C1CC-086B-7643-801E-04D67751EED1}"/>
              </a:ext>
            </a:extLst>
          </p:cNvPr>
          <p:cNvSpPr txBox="1"/>
          <p:nvPr/>
        </p:nvSpPr>
        <p:spPr>
          <a:xfrm>
            <a:off x="6075289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2AE635-BFA9-9143-ACA6-67667CC97CBA}"/>
              </a:ext>
            </a:extLst>
          </p:cNvPr>
          <p:cNvSpPr txBox="1"/>
          <p:nvPr/>
        </p:nvSpPr>
        <p:spPr>
          <a:xfrm>
            <a:off x="8730774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5BFFD9B-61D8-2449-9085-2ACBB5F46126}"/>
              </a:ext>
            </a:extLst>
          </p:cNvPr>
          <p:cNvSpPr txBox="1"/>
          <p:nvPr/>
        </p:nvSpPr>
        <p:spPr>
          <a:xfrm>
            <a:off x="7433350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AABFB3-D10E-0740-B77A-051CDDCF7578}"/>
              </a:ext>
            </a:extLst>
          </p:cNvPr>
          <p:cNvSpPr txBox="1"/>
          <p:nvPr/>
        </p:nvSpPr>
        <p:spPr>
          <a:xfrm>
            <a:off x="10084621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CB8E7B4-4011-3547-938B-B0A5B544ED5F}"/>
              </a:ext>
            </a:extLst>
          </p:cNvPr>
          <p:cNvSpPr txBox="1"/>
          <p:nvPr/>
        </p:nvSpPr>
        <p:spPr>
          <a:xfrm>
            <a:off x="11409786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173B66-8543-444F-98C7-83C1861D5820}"/>
              </a:ext>
            </a:extLst>
          </p:cNvPr>
          <p:cNvSpPr txBox="1"/>
          <p:nvPr/>
        </p:nvSpPr>
        <p:spPr>
          <a:xfrm>
            <a:off x="1590195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42E8AF6-3958-C942-B56D-1B8FAF6073BF}"/>
              </a:ext>
            </a:extLst>
          </p:cNvPr>
          <p:cNvSpPr/>
          <p:nvPr/>
        </p:nvSpPr>
        <p:spPr>
          <a:xfrm>
            <a:off x="1740097" y="5515108"/>
            <a:ext cx="1811622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8BFD36D-357C-C64C-B2C2-6D8AF2B15CDD}"/>
                  </a:ext>
                </a:extLst>
              </p:cNvPr>
              <p:cNvSpPr txBox="1"/>
              <p:nvPr/>
            </p:nvSpPr>
            <p:spPr>
              <a:xfrm>
                <a:off x="1933272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8BFD36D-357C-C64C-B2C2-6D8AF2B15C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272" y="6019320"/>
                <a:ext cx="593487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FD78BF3-9730-8B40-B3F4-9F490FA9DE0B}"/>
                  </a:ext>
                </a:extLst>
              </p:cNvPr>
              <p:cNvSpPr txBox="1"/>
              <p:nvPr/>
            </p:nvSpPr>
            <p:spPr>
              <a:xfrm>
                <a:off x="3349420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FD78BF3-9730-8B40-B3F4-9F490FA9D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9420" y="6019320"/>
                <a:ext cx="593487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214853-CD42-5449-A00F-C6368B3E500B}"/>
                  </a:ext>
                </a:extLst>
              </p:cNvPr>
              <p:cNvSpPr txBox="1"/>
              <p:nvPr/>
            </p:nvSpPr>
            <p:spPr>
              <a:xfrm>
                <a:off x="4692872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214853-CD42-5449-A00F-C6368B3E5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872" y="6019320"/>
                <a:ext cx="593487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AD349C5-3FE2-6A4C-9CEA-7D208B70662D}"/>
                  </a:ext>
                </a:extLst>
              </p:cNvPr>
              <p:cNvSpPr txBox="1"/>
              <p:nvPr/>
            </p:nvSpPr>
            <p:spPr>
              <a:xfrm>
                <a:off x="5932713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AD349C5-3FE2-6A4C-9CEA-7D208B7066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713" y="6019320"/>
                <a:ext cx="593487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87959FE-86A9-7242-ACD6-E7DCBDB9D384}"/>
                  </a:ext>
                </a:extLst>
              </p:cNvPr>
              <p:cNvSpPr txBox="1"/>
              <p:nvPr/>
            </p:nvSpPr>
            <p:spPr>
              <a:xfrm>
                <a:off x="7280509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87959FE-86A9-7242-ACD6-E7DCBDB9D3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509" y="6019320"/>
                <a:ext cx="593487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1A7F21D-A4AF-044F-A616-5C21CEA3DD68}"/>
                  </a:ext>
                </a:extLst>
              </p:cNvPr>
              <p:cNvSpPr txBox="1"/>
              <p:nvPr/>
            </p:nvSpPr>
            <p:spPr>
              <a:xfrm>
                <a:off x="9943526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1A7F21D-A4AF-044F-A616-5C21CEA3DD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3526" y="6019320"/>
                <a:ext cx="593487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37F0837-A3A1-FF4F-8E9E-71B86AB46A03}"/>
                  </a:ext>
                </a:extLst>
              </p:cNvPr>
              <p:cNvSpPr txBox="1"/>
              <p:nvPr/>
            </p:nvSpPr>
            <p:spPr>
              <a:xfrm>
                <a:off x="8594998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37F0837-A3A1-FF4F-8E9E-71B86AB46A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4998" y="6019320"/>
                <a:ext cx="593487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Down Arrow 56">
            <a:extLst>
              <a:ext uri="{FF2B5EF4-FFF2-40B4-BE49-F238E27FC236}">
                <a16:creationId xmlns:a16="http://schemas.microsoft.com/office/drawing/2014/main" id="{B8EEF4C0-3E4C-C248-A891-261DE31FDB07}"/>
              </a:ext>
            </a:extLst>
          </p:cNvPr>
          <p:cNvSpPr/>
          <p:nvPr/>
        </p:nvSpPr>
        <p:spPr>
          <a:xfrm>
            <a:off x="3440461" y="4928601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5-Point Star 57">
            <a:extLst>
              <a:ext uri="{FF2B5EF4-FFF2-40B4-BE49-F238E27FC236}">
                <a16:creationId xmlns:a16="http://schemas.microsoft.com/office/drawing/2014/main" id="{87DF7ACC-7DD6-544B-A7D6-105AB5B98E15}"/>
              </a:ext>
            </a:extLst>
          </p:cNvPr>
          <p:cNvSpPr/>
          <p:nvPr/>
        </p:nvSpPr>
        <p:spPr>
          <a:xfrm>
            <a:off x="3356193" y="1773072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C4E317B-AC1E-D74E-A2DC-99E1258A6D3E}"/>
              </a:ext>
            </a:extLst>
          </p:cNvPr>
          <p:cNvSpPr>
            <a:spLocks noChangeAspect="1"/>
          </p:cNvSpPr>
          <p:nvPr/>
        </p:nvSpPr>
        <p:spPr>
          <a:xfrm>
            <a:off x="3857785" y="1618058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928AA9D-32C7-D241-B873-2FD5039E1888}"/>
              </a:ext>
            </a:extLst>
          </p:cNvPr>
          <p:cNvSpPr>
            <a:spLocks noChangeAspect="1"/>
          </p:cNvSpPr>
          <p:nvPr/>
        </p:nvSpPr>
        <p:spPr>
          <a:xfrm>
            <a:off x="5856215" y="1798058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41C2A58-7FA0-CC45-BE1B-F90D46EB30CF}"/>
              </a:ext>
            </a:extLst>
          </p:cNvPr>
          <p:cNvSpPr>
            <a:spLocks noChangeAspect="1"/>
          </p:cNvSpPr>
          <p:nvPr/>
        </p:nvSpPr>
        <p:spPr>
          <a:xfrm>
            <a:off x="4177603" y="3601976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34614EF-EB15-2142-8DB9-A9F9A5E74376}"/>
              </a:ext>
            </a:extLst>
          </p:cNvPr>
          <p:cNvSpPr>
            <a:spLocks noChangeAspect="1"/>
          </p:cNvSpPr>
          <p:nvPr/>
        </p:nvSpPr>
        <p:spPr>
          <a:xfrm>
            <a:off x="5715182" y="2990282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D11CC8A-328F-4B41-9F36-70680AAB3CEE}"/>
              </a:ext>
            </a:extLst>
          </p:cNvPr>
          <p:cNvCxnSpPr>
            <a:stCxn id="59" idx="4"/>
            <a:endCxn id="61" idx="0"/>
          </p:cNvCxnSpPr>
          <p:nvPr/>
        </p:nvCxnSpPr>
        <p:spPr>
          <a:xfrm>
            <a:off x="4037785" y="1978058"/>
            <a:ext cx="319818" cy="1623918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B06E722D-C90F-EC4A-80F9-904F68B6D626}"/>
              </a:ext>
            </a:extLst>
          </p:cNvPr>
          <p:cNvCxnSpPr>
            <a:stCxn id="61" idx="7"/>
            <a:endCxn id="60" idx="3"/>
          </p:cNvCxnSpPr>
          <p:nvPr/>
        </p:nvCxnSpPr>
        <p:spPr>
          <a:xfrm flipV="1">
            <a:off x="4484882" y="2105337"/>
            <a:ext cx="1424054" cy="154936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141684F-EECC-6441-A116-F81568EBD3FD}"/>
              </a:ext>
            </a:extLst>
          </p:cNvPr>
          <p:cNvCxnSpPr>
            <a:cxnSpLocks/>
            <a:endCxn id="60" idx="2"/>
          </p:cNvCxnSpPr>
          <p:nvPr/>
        </p:nvCxnSpPr>
        <p:spPr>
          <a:xfrm>
            <a:off x="4217785" y="1756584"/>
            <a:ext cx="1638430" cy="221474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887AA55-396D-FE42-8765-CCEEB706D537}"/>
              </a:ext>
            </a:extLst>
          </p:cNvPr>
          <p:cNvCxnSpPr>
            <a:cxnSpLocks/>
            <a:stCxn id="59" idx="5"/>
            <a:endCxn id="62" idx="1"/>
          </p:cNvCxnSpPr>
          <p:nvPr/>
        </p:nvCxnSpPr>
        <p:spPr>
          <a:xfrm>
            <a:off x="4165064" y="1925337"/>
            <a:ext cx="1602839" cy="1117666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577F6E36-CE72-154C-B2F3-CD23009FD5D4}"/>
              </a:ext>
            </a:extLst>
          </p:cNvPr>
          <p:cNvCxnSpPr>
            <a:cxnSpLocks/>
            <a:stCxn id="62" idx="2"/>
            <a:endCxn id="61" idx="6"/>
          </p:cNvCxnSpPr>
          <p:nvPr/>
        </p:nvCxnSpPr>
        <p:spPr>
          <a:xfrm flipH="1">
            <a:off x="4537603" y="3170282"/>
            <a:ext cx="1177579" cy="611694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C60CDA8-FEDB-2347-A7A4-A2E446E331EB}"/>
              </a:ext>
            </a:extLst>
          </p:cNvPr>
          <p:cNvCxnSpPr>
            <a:cxnSpLocks/>
            <a:endCxn id="62" idx="0"/>
          </p:cNvCxnSpPr>
          <p:nvPr/>
        </p:nvCxnSpPr>
        <p:spPr>
          <a:xfrm flipH="1">
            <a:off x="5895182" y="2164563"/>
            <a:ext cx="160473" cy="825719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C811EBB2-1537-0B4C-A2C1-45B4D2D4FB25}"/>
              </a:ext>
            </a:extLst>
          </p:cNvPr>
          <p:cNvSpPr txBox="1"/>
          <p:nvPr/>
        </p:nvSpPr>
        <p:spPr>
          <a:xfrm>
            <a:off x="3889059" y="2561087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DF37541-42D4-554E-8A5D-3C59AB3BBEFB}"/>
              </a:ext>
            </a:extLst>
          </p:cNvPr>
          <p:cNvSpPr txBox="1"/>
          <p:nvPr/>
        </p:nvSpPr>
        <p:spPr>
          <a:xfrm>
            <a:off x="4544307" y="2270117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/>
              <a:t>6</a:t>
            </a:r>
            <a:endParaRPr lang="en-US" b="1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4B3045A-02D5-6E44-B409-4635B4C8D008}"/>
              </a:ext>
            </a:extLst>
          </p:cNvPr>
          <p:cNvSpPr txBox="1"/>
          <p:nvPr/>
        </p:nvSpPr>
        <p:spPr>
          <a:xfrm>
            <a:off x="5126392" y="1589092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/>
              <a:t>2</a:t>
            </a:r>
            <a:endParaRPr lang="en-US" b="1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990283A-A8A6-574B-A943-7DDABDCD81BB}"/>
              </a:ext>
            </a:extLst>
          </p:cNvPr>
          <p:cNvSpPr txBox="1"/>
          <p:nvPr/>
        </p:nvSpPr>
        <p:spPr>
          <a:xfrm>
            <a:off x="5234743" y="3417310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B4AF92F-4CB0-CA4F-B52C-FD420CAFFD07}"/>
              </a:ext>
            </a:extLst>
          </p:cNvPr>
          <p:cNvSpPr txBox="1"/>
          <p:nvPr/>
        </p:nvSpPr>
        <p:spPr>
          <a:xfrm>
            <a:off x="5982840" y="2447899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/>
              <a:t>5</a:t>
            </a:r>
            <a:endParaRPr lang="en-US" b="1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5B6F440-A2F2-A646-A599-8544713CB462}"/>
              </a:ext>
            </a:extLst>
          </p:cNvPr>
          <p:cNvSpPr txBox="1"/>
          <p:nvPr/>
        </p:nvSpPr>
        <p:spPr>
          <a:xfrm>
            <a:off x="5064215" y="2858337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A9327B5F-A647-1E4B-A385-9DBED3B2E3D3}"/>
                  </a:ext>
                </a:extLst>
              </p:cNvPr>
              <p:cNvSpPr txBox="1"/>
              <p:nvPr/>
            </p:nvSpPr>
            <p:spPr>
              <a:xfrm>
                <a:off x="3557286" y="1301312"/>
                <a:ext cx="5710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𝜺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A9327B5F-A647-1E4B-A385-9DBED3B2E3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7286" y="1301312"/>
                <a:ext cx="571062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TextBox 75">
            <a:extLst>
              <a:ext uri="{FF2B5EF4-FFF2-40B4-BE49-F238E27FC236}">
                <a16:creationId xmlns:a16="http://schemas.microsoft.com/office/drawing/2014/main" id="{D490BD3D-75A5-E246-8094-15A39047F03D}"/>
              </a:ext>
            </a:extLst>
          </p:cNvPr>
          <p:cNvSpPr txBox="1"/>
          <p:nvPr/>
        </p:nvSpPr>
        <p:spPr>
          <a:xfrm>
            <a:off x="6130830" y="1463672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0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D363E56-5597-9644-A1BF-C1CE2F87EBC0}"/>
              </a:ext>
            </a:extLst>
          </p:cNvPr>
          <p:cNvSpPr txBox="1"/>
          <p:nvPr/>
        </p:nvSpPr>
        <p:spPr>
          <a:xfrm>
            <a:off x="3779787" y="3817057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96FCD05-E3AA-A84B-998C-B06850CB3DAA}"/>
                  </a:ext>
                </a:extLst>
              </p:cNvPr>
              <p:cNvSpPr txBox="1"/>
              <p:nvPr/>
            </p:nvSpPr>
            <p:spPr>
              <a:xfrm>
                <a:off x="5885710" y="3271657"/>
                <a:ext cx="5710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m:t>0</m:t>
                      </m:r>
                    </m:oMath>
                  </m:oMathPara>
                </a14:m>
                <a:endParaRPr lang="en-US" sz="2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96FCD05-E3AA-A84B-998C-B06850CB3D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5710" y="3271657"/>
                <a:ext cx="571062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itle 1">
                <a:extLst>
                  <a:ext uri="{FF2B5EF4-FFF2-40B4-BE49-F238E27FC236}">
                    <a16:creationId xmlns:a16="http://schemas.microsoft.com/office/drawing/2014/main" id="{DC91939D-732D-6B4D-A46D-2898B42D024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773210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sz="4000" b="1" dirty="0"/>
                  <a:t>The sequence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sub>
                    </m:sSub>
                  </m:oMath>
                </a14:m>
                <a:r>
                  <a:rPr lang="en-US" sz="4000" b="1" dirty="0"/>
                  <a:t> produced by the adversary</a:t>
                </a:r>
                <a:endParaRPr lang="en-US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Title 1">
                <a:extLst>
                  <a:ext uri="{FF2B5EF4-FFF2-40B4-BE49-F238E27FC236}">
                    <a16:creationId xmlns:a16="http://schemas.microsoft.com/office/drawing/2014/main" id="{DC91939D-732D-6B4D-A46D-2898B42D02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773210"/>
              </a:xfrm>
              <a:blipFill>
                <a:blip r:embed="rId11"/>
                <a:stretch>
                  <a:fillRect t="-11290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754363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F38B45A-9320-B14B-873D-C5A1B873BEC8}"/>
              </a:ext>
            </a:extLst>
          </p:cNvPr>
          <p:cNvGrpSpPr/>
          <p:nvPr/>
        </p:nvGrpSpPr>
        <p:grpSpPr>
          <a:xfrm>
            <a:off x="629954" y="5496446"/>
            <a:ext cx="10932093" cy="369332"/>
            <a:chOff x="140570" y="6000298"/>
            <a:chExt cx="10932093" cy="36933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92033B3-29DC-1A46-8A9E-12650365E3A6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B23D894-96BE-8B41-A5C1-AEDAF6A1D04B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D7CB50D-AD7E-DA4C-8444-E736B79AD557}"/>
              </a:ext>
            </a:extLst>
          </p:cNvPr>
          <p:cNvCxnSpPr>
            <a:cxnSpLocks/>
          </p:cNvCxnSpPr>
          <p:nvPr/>
        </p:nvCxnSpPr>
        <p:spPr>
          <a:xfrm>
            <a:off x="2230016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75AAECC-6542-7048-83DD-DF2EFFD4973B}"/>
              </a:ext>
            </a:extLst>
          </p:cNvPr>
          <p:cNvCxnSpPr>
            <a:cxnSpLocks/>
          </p:cNvCxnSpPr>
          <p:nvPr/>
        </p:nvCxnSpPr>
        <p:spPr>
          <a:xfrm>
            <a:off x="3563163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1E0F88A-0EC1-604D-A4BF-6FFAE04073CE}"/>
              </a:ext>
            </a:extLst>
          </p:cNvPr>
          <p:cNvCxnSpPr>
            <a:cxnSpLocks/>
          </p:cNvCxnSpPr>
          <p:nvPr/>
        </p:nvCxnSpPr>
        <p:spPr>
          <a:xfrm>
            <a:off x="4896310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2ACAFE1-DAA3-504F-995C-F968E9DB38DE}"/>
              </a:ext>
            </a:extLst>
          </p:cNvPr>
          <p:cNvCxnSpPr>
            <a:cxnSpLocks/>
          </p:cNvCxnSpPr>
          <p:nvPr/>
        </p:nvCxnSpPr>
        <p:spPr>
          <a:xfrm>
            <a:off x="10228898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0923CE9-992D-4448-8E3D-315270A8043A}"/>
              </a:ext>
            </a:extLst>
          </p:cNvPr>
          <p:cNvCxnSpPr>
            <a:cxnSpLocks/>
          </p:cNvCxnSpPr>
          <p:nvPr/>
        </p:nvCxnSpPr>
        <p:spPr>
          <a:xfrm>
            <a:off x="6229457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6BB98CF-402C-7D40-8FA7-74457FBF0D49}"/>
              </a:ext>
            </a:extLst>
          </p:cNvPr>
          <p:cNvCxnSpPr>
            <a:cxnSpLocks/>
          </p:cNvCxnSpPr>
          <p:nvPr/>
        </p:nvCxnSpPr>
        <p:spPr>
          <a:xfrm>
            <a:off x="11562047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EF80CE3-98B0-8847-B601-73C9C1CFD065}"/>
              </a:ext>
            </a:extLst>
          </p:cNvPr>
          <p:cNvCxnSpPr>
            <a:cxnSpLocks/>
          </p:cNvCxnSpPr>
          <p:nvPr/>
        </p:nvCxnSpPr>
        <p:spPr>
          <a:xfrm>
            <a:off x="7562604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AE42EF1-A0ED-194E-B6D0-68928621BBFF}"/>
              </a:ext>
            </a:extLst>
          </p:cNvPr>
          <p:cNvCxnSpPr>
            <a:cxnSpLocks/>
          </p:cNvCxnSpPr>
          <p:nvPr/>
        </p:nvCxnSpPr>
        <p:spPr>
          <a:xfrm>
            <a:off x="8895751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5F5038E-BDBE-284D-8D47-4B4CF7C196FE}"/>
              </a:ext>
            </a:extLst>
          </p:cNvPr>
          <p:cNvSpPr txBox="1"/>
          <p:nvPr/>
        </p:nvSpPr>
        <p:spPr>
          <a:xfrm>
            <a:off x="2027715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033A2E-BA4D-D540-8CC4-FF116011A785}"/>
              </a:ext>
            </a:extLst>
          </p:cNvPr>
          <p:cNvSpPr txBox="1"/>
          <p:nvPr/>
        </p:nvSpPr>
        <p:spPr>
          <a:xfrm>
            <a:off x="3551722" y="5818419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DC94B9C-419E-9C40-BFE1-3C928BECDA8E}"/>
              </a:ext>
            </a:extLst>
          </p:cNvPr>
          <p:cNvSpPr txBox="1"/>
          <p:nvPr/>
        </p:nvSpPr>
        <p:spPr>
          <a:xfrm>
            <a:off x="4836559" y="5799701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87C1CC-086B-7643-801E-04D67751EED1}"/>
              </a:ext>
            </a:extLst>
          </p:cNvPr>
          <p:cNvSpPr txBox="1"/>
          <p:nvPr/>
        </p:nvSpPr>
        <p:spPr>
          <a:xfrm>
            <a:off x="6075289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2AE635-BFA9-9143-ACA6-67667CC97CBA}"/>
              </a:ext>
            </a:extLst>
          </p:cNvPr>
          <p:cNvSpPr txBox="1"/>
          <p:nvPr/>
        </p:nvSpPr>
        <p:spPr>
          <a:xfrm>
            <a:off x="8730774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5BFFD9B-61D8-2449-9085-2ACBB5F46126}"/>
              </a:ext>
            </a:extLst>
          </p:cNvPr>
          <p:cNvSpPr txBox="1"/>
          <p:nvPr/>
        </p:nvSpPr>
        <p:spPr>
          <a:xfrm>
            <a:off x="7433350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AABFB3-D10E-0740-B77A-051CDDCF7578}"/>
              </a:ext>
            </a:extLst>
          </p:cNvPr>
          <p:cNvSpPr txBox="1"/>
          <p:nvPr/>
        </p:nvSpPr>
        <p:spPr>
          <a:xfrm>
            <a:off x="10084621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CB8E7B4-4011-3547-938B-B0A5B544ED5F}"/>
              </a:ext>
            </a:extLst>
          </p:cNvPr>
          <p:cNvSpPr txBox="1"/>
          <p:nvPr/>
        </p:nvSpPr>
        <p:spPr>
          <a:xfrm>
            <a:off x="11409786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173B66-8543-444F-98C7-83C1861D5820}"/>
              </a:ext>
            </a:extLst>
          </p:cNvPr>
          <p:cNvSpPr txBox="1"/>
          <p:nvPr/>
        </p:nvSpPr>
        <p:spPr>
          <a:xfrm>
            <a:off x="1590195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42E8AF6-3958-C942-B56D-1B8FAF6073BF}"/>
              </a:ext>
            </a:extLst>
          </p:cNvPr>
          <p:cNvSpPr/>
          <p:nvPr/>
        </p:nvSpPr>
        <p:spPr>
          <a:xfrm>
            <a:off x="1740097" y="5515108"/>
            <a:ext cx="1811622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8BFD36D-357C-C64C-B2C2-6D8AF2B15CDD}"/>
                  </a:ext>
                </a:extLst>
              </p:cNvPr>
              <p:cNvSpPr txBox="1"/>
              <p:nvPr/>
            </p:nvSpPr>
            <p:spPr>
              <a:xfrm>
                <a:off x="1933272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8BFD36D-357C-C64C-B2C2-6D8AF2B15C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272" y="6019320"/>
                <a:ext cx="593487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FD78BF3-9730-8B40-B3F4-9F490FA9DE0B}"/>
                  </a:ext>
                </a:extLst>
              </p:cNvPr>
              <p:cNvSpPr txBox="1"/>
              <p:nvPr/>
            </p:nvSpPr>
            <p:spPr>
              <a:xfrm>
                <a:off x="3349420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FD78BF3-9730-8B40-B3F4-9F490FA9D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9420" y="6019320"/>
                <a:ext cx="593487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214853-CD42-5449-A00F-C6368B3E500B}"/>
                  </a:ext>
                </a:extLst>
              </p:cNvPr>
              <p:cNvSpPr txBox="1"/>
              <p:nvPr/>
            </p:nvSpPr>
            <p:spPr>
              <a:xfrm>
                <a:off x="4692872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214853-CD42-5449-A00F-C6368B3E5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872" y="6019320"/>
                <a:ext cx="593487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AD349C5-3FE2-6A4C-9CEA-7D208B70662D}"/>
                  </a:ext>
                </a:extLst>
              </p:cNvPr>
              <p:cNvSpPr txBox="1"/>
              <p:nvPr/>
            </p:nvSpPr>
            <p:spPr>
              <a:xfrm>
                <a:off x="5932713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AD349C5-3FE2-6A4C-9CEA-7D208B7066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713" y="6019320"/>
                <a:ext cx="593487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87959FE-86A9-7242-ACD6-E7DCBDB9D384}"/>
                  </a:ext>
                </a:extLst>
              </p:cNvPr>
              <p:cNvSpPr txBox="1"/>
              <p:nvPr/>
            </p:nvSpPr>
            <p:spPr>
              <a:xfrm>
                <a:off x="7280509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87959FE-86A9-7242-ACD6-E7DCBDB9D3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509" y="6019320"/>
                <a:ext cx="593487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1A7F21D-A4AF-044F-A616-5C21CEA3DD68}"/>
                  </a:ext>
                </a:extLst>
              </p:cNvPr>
              <p:cNvSpPr txBox="1"/>
              <p:nvPr/>
            </p:nvSpPr>
            <p:spPr>
              <a:xfrm>
                <a:off x="9943526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1A7F21D-A4AF-044F-A616-5C21CEA3DD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3526" y="6019320"/>
                <a:ext cx="593487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37F0837-A3A1-FF4F-8E9E-71B86AB46A03}"/>
                  </a:ext>
                </a:extLst>
              </p:cNvPr>
              <p:cNvSpPr txBox="1"/>
              <p:nvPr/>
            </p:nvSpPr>
            <p:spPr>
              <a:xfrm>
                <a:off x="8594998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37F0837-A3A1-FF4F-8E9E-71B86AB46A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4998" y="6019320"/>
                <a:ext cx="593487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Down Arrow 56">
            <a:extLst>
              <a:ext uri="{FF2B5EF4-FFF2-40B4-BE49-F238E27FC236}">
                <a16:creationId xmlns:a16="http://schemas.microsoft.com/office/drawing/2014/main" id="{B8EEF4C0-3E4C-C248-A891-261DE31FDB07}"/>
              </a:ext>
            </a:extLst>
          </p:cNvPr>
          <p:cNvSpPr/>
          <p:nvPr/>
        </p:nvSpPr>
        <p:spPr>
          <a:xfrm>
            <a:off x="3440461" y="4928601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5-Point Star 57">
            <a:extLst>
              <a:ext uri="{FF2B5EF4-FFF2-40B4-BE49-F238E27FC236}">
                <a16:creationId xmlns:a16="http://schemas.microsoft.com/office/drawing/2014/main" id="{87DF7ACC-7DD6-544B-A7D6-105AB5B98E15}"/>
              </a:ext>
            </a:extLst>
          </p:cNvPr>
          <p:cNvSpPr/>
          <p:nvPr/>
        </p:nvSpPr>
        <p:spPr>
          <a:xfrm>
            <a:off x="3356193" y="1773072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C4E317B-AC1E-D74E-A2DC-99E1258A6D3E}"/>
              </a:ext>
            </a:extLst>
          </p:cNvPr>
          <p:cNvSpPr>
            <a:spLocks noChangeAspect="1"/>
          </p:cNvSpPr>
          <p:nvPr/>
        </p:nvSpPr>
        <p:spPr>
          <a:xfrm>
            <a:off x="3857785" y="1618058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928AA9D-32C7-D241-B873-2FD5039E1888}"/>
              </a:ext>
            </a:extLst>
          </p:cNvPr>
          <p:cNvSpPr>
            <a:spLocks noChangeAspect="1"/>
          </p:cNvSpPr>
          <p:nvPr/>
        </p:nvSpPr>
        <p:spPr>
          <a:xfrm>
            <a:off x="5856215" y="1798058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41C2A58-7FA0-CC45-BE1B-F90D46EB30CF}"/>
              </a:ext>
            </a:extLst>
          </p:cNvPr>
          <p:cNvSpPr>
            <a:spLocks noChangeAspect="1"/>
          </p:cNvSpPr>
          <p:nvPr/>
        </p:nvSpPr>
        <p:spPr>
          <a:xfrm>
            <a:off x="4177603" y="3601976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34614EF-EB15-2142-8DB9-A9F9A5E74376}"/>
              </a:ext>
            </a:extLst>
          </p:cNvPr>
          <p:cNvSpPr>
            <a:spLocks noChangeAspect="1"/>
          </p:cNvSpPr>
          <p:nvPr/>
        </p:nvSpPr>
        <p:spPr>
          <a:xfrm>
            <a:off x="5715182" y="2990282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D11CC8A-328F-4B41-9F36-70680AAB3CEE}"/>
              </a:ext>
            </a:extLst>
          </p:cNvPr>
          <p:cNvCxnSpPr>
            <a:stCxn id="59" idx="4"/>
            <a:endCxn id="61" idx="0"/>
          </p:cNvCxnSpPr>
          <p:nvPr/>
        </p:nvCxnSpPr>
        <p:spPr>
          <a:xfrm>
            <a:off x="4037785" y="1978058"/>
            <a:ext cx="319818" cy="1623918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B06E722D-C90F-EC4A-80F9-904F68B6D626}"/>
              </a:ext>
            </a:extLst>
          </p:cNvPr>
          <p:cNvCxnSpPr>
            <a:stCxn id="61" idx="7"/>
            <a:endCxn id="60" idx="3"/>
          </p:cNvCxnSpPr>
          <p:nvPr/>
        </p:nvCxnSpPr>
        <p:spPr>
          <a:xfrm flipV="1">
            <a:off x="4484882" y="2105337"/>
            <a:ext cx="1424054" cy="154936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141684F-EECC-6441-A116-F81568EBD3FD}"/>
              </a:ext>
            </a:extLst>
          </p:cNvPr>
          <p:cNvCxnSpPr>
            <a:cxnSpLocks/>
            <a:endCxn id="60" idx="2"/>
          </p:cNvCxnSpPr>
          <p:nvPr/>
        </p:nvCxnSpPr>
        <p:spPr>
          <a:xfrm>
            <a:off x="4217785" y="1756584"/>
            <a:ext cx="1638430" cy="221474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887AA55-396D-FE42-8765-CCEEB706D537}"/>
              </a:ext>
            </a:extLst>
          </p:cNvPr>
          <p:cNvCxnSpPr>
            <a:cxnSpLocks/>
            <a:stCxn id="59" idx="5"/>
            <a:endCxn id="62" idx="1"/>
          </p:cNvCxnSpPr>
          <p:nvPr/>
        </p:nvCxnSpPr>
        <p:spPr>
          <a:xfrm>
            <a:off x="4165064" y="1925337"/>
            <a:ext cx="1602839" cy="1117666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577F6E36-CE72-154C-B2F3-CD23009FD5D4}"/>
              </a:ext>
            </a:extLst>
          </p:cNvPr>
          <p:cNvCxnSpPr>
            <a:cxnSpLocks/>
            <a:stCxn id="62" idx="2"/>
            <a:endCxn id="61" idx="6"/>
          </p:cNvCxnSpPr>
          <p:nvPr/>
        </p:nvCxnSpPr>
        <p:spPr>
          <a:xfrm flipH="1">
            <a:off x="4537603" y="3170282"/>
            <a:ext cx="1177579" cy="611694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C60CDA8-FEDB-2347-A7A4-A2E446E331EB}"/>
              </a:ext>
            </a:extLst>
          </p:cNvPr>
          <p:cNvCxnSpPr>
            <a:cxnSpLocks/>
            <a:endCxn id="62" idx="0"/>
          </p:cNvCxnSpPr>
          <p:nvPr/>
        </p:nvCxnSpPr>
        <p:spPr>
          <a:xfrm flipH="1">
            <a:off x="5895182" y="2164563"/>
            <a:ext cx="160473" cy="825719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C811EBB2-1537-0B4C-A2C1-45B4D2D4FB25}"/>
              </a:ext>
            </a:extLst>
          </p:cNvPr>
          <p:cNvSpPr txBox="1"/>
          <p:nvPr/>
        </p:nvSpPr>
        <p:spPr>
          <a:xfrm>
            <a:off x="3889059" y="2561087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DF37541-42D4-554E-8A5D-3C59AB3BBEFB}"/>
              </a:ext>
            </a:extLst>
          </p:cNvPr>
          <p:cNvSpPr txBox="1"/>
          <p:nvPr/>
        </p:nvSpPr>
        <p:spPr>
          <a:xfrm>
            <a:off x="4544307" y="2270117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/>
              <a:t>6</a:t>
            </a:r>
            <a:endParaRPr lang="en-US" b="1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4B3045A-02D5-6E44-B409-4635B4C8D008}"/>
              </a:ext>
            </a:extLst>
          </p:cNvPr>
          <p:cNvSpPr txBox="1"/>
          <p:nvPr/>
        </p:nvSpPr>
        <p:spPr>
          <a:xfrm>
            <a:off x="5126392" y="1589092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/>
              <a:t>2</a:t>
            </a:r>
            <a:endParaRPr lang="en-US" b="1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990283A-A8A6-574B-A943-7DDABDCD81BB}"/>
              </a:ext>
            </a:extLst>
          </p:cNvPr>
          <p:cNvSpPr txBox="1"/>
          <p:nvPr/>
        </p:nvSpPr>
        <p:spPr>
          <a:xfrm>
            <a:off x="5234743" y="3417310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B4AF92F-4CB0-CA4F-B52C-FD420CAFFD07}"/>
              </a:ext>
            </a:extLst>
          </p:cNvPr>
          <p:cNvSpPr txBox="1"/>
          <p:nvPr/>
        </p:nvSpPr>
        <p:spPr>
          <a:xfrm>
            <a:off x="5982840" y="2447899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/>
              <a:t>5</a:t>
            </a:r>
            <a:endParaRPr lang="en-US" b="1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5B6F440-A2F2-A646-A599-8544713CB462}"/>
              </a:ext>
            </a:extLst>
          </p:cNvPr>
          <p:cNvSpPr txBox="1"/>
          <p:nvPr/>
        </p:nvSpPr>
        <p:spPr>
          <a:xfrm>
            <a:off x="5064215" y="2858337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itle 1">
                <a:extLst>
                  <a:ext uri="{FF2B5EF4-FFF2-40B4-BE49-F238E27FC236}">
                    <a16:creationId xmlns:a16="http://schemas.microsoft.com/office/drawing/2014/main" id="{DC91939D-732D-6B4D-A46D-2898B42D024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773210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sz="4000" b="1" dirty="0"/>
                  <a:t>The sequence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sub>
                    </m:sSub>
                  </m:oMath>
                </a14:m>
                <a:r>
                  <a:rPr lang="en-US" sz="4000" b="1" dirty="0"/>
                  <a:t> produced by the adversary</a:t>
                </a:r>
                <a:endParaRPr lang="en-US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Title 1">
                <a:extLst>
                  <a:ext uri="{FF2B5EF4-FFF2-40B4-BE49-F238E27FC236}">
                    <a16:creationId xmlns:a16="http://schemas.microsoft.com/office/drawing/2014/main" id="{DC91939D-732D-6B4D-A46D-2898B42D02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773210"/>
              </a:xfrm>
              <a:blipFill>
                <a:blip r:embed="rId9"/>
                <a:stretch>
                  <a:fillRect t="-11290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172436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F38B45A-9320-B14B-873D-C5A1B873BEC8}"/>
              </a:ext>
            </a:extLst>
          </p:cNvPr>
          <p:cNvGrpSpPr/>
          <p:nvPr/>
        </p:nvGrpSpPr>
        <p:grpSpPr>
          <a:xfrm>
            <a:off x="629954" y="5496446"/>
            <a:ext cx="10932093" cy="369332"/>
            <a:chOff x="140570" y="6000298"/>
            <a:chExt cx="10932093" cy="36933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92033B3-29DC-1A46-8A9E-12650365E3A6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B23D894-96BE-8B41-A5C1-AEDAF6A1D04B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D7CB50D-AD7E-DA4C-8444-E736B79AD557}"/>
              </a:ext>
            </a:extLst>
          </p:cNvPr>
          <p:cNvCxnSpPr>
            <a:cxnSpLocks/>
          </p:cNvCxnSpPr>
          <p:nvPr/>
        </p:nvCxnSpPr>
        <p:spPr>
          <a:xfrm>
            <a:off x="2230016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75AAECC-6542-7048-83DD-DF2EFFD4973B}"/>
              </a:ext>
            </a:extLst>
          </p:cNvPr>
          <p:cNvCxnSpPr>
            <a:cxnSpLocks/>
          </p:cNvCxnSpPr>
          <p:nvPr/>
        </p:nvCxnSpPr>
        <p:spPr>
          <a:xfrm>
            <a:off x="3563163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1E0F88A-0EC1-604D-A4BF-6FFAE04073CE}"/>
              </a:ext>
            </a:extLst>
          </p:cNvPr>
          <p:cNvCxnSpPr>
            <a:cxnSpLocks/>
          </p:cNvCxnSpPr>
          <p:nvPr/>
        </p:nvCxnSpPr>
        <p:spPr>
          <a:xfrm>
            <a:off x="4896310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2ACAFE1-DAA3-504F-995C-F968E9DB38DE}"/>
              </a:ext>
            </a:extLst>
          </p:cNvPr>
          <p:cNvCxnSpPr>
            <a:cxnSpLocks/>
          </p:cNvCxnSpPr>
          <p:nvPr/>
        </p:nvCxnSpPr>
        <p:spPr>
          <a:xfrm>
            <a:off x="10228898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0923CE9-992D-4448-8E3D-315270A8043A}"/>
              </a:ext>
            </a:extLst>
          </p:cNvPr>
          <p:cNvCxnSpPr>
            <a:cxnSpLocks/>
          </p:cNvCxnSpPr>
          <p:nvPr/>
        </p:nvCxnSpPr>
        <p:spPr>
          <a:xfrm>
            <a:off x="6229457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6BB98CF-402C-7D40-8FA7-74457FBF0D49}"/>
              </a:ext>
            </a:extLst>
          </p:cNvPr>
          <p:cNvCxnSpPr>
            <a:cxnSpLocks/>
          </p:cNvCxnSpPr>
          <p:nvPr/>
        </p:nvCxnSpPr>
        <p:spPr>
          <a:xfrm>
            <a:off x="11562047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EF80CE3-98B0-8847-B601-73C9C1CFD065}"/>
              </a:ext>
            </a:extLst>
          </p:cNvPr>
          <p:cNvCxnSpPr>
            <a:cxnSpLocks/>
          </p:cNvCxnSpPr>
          <p:nvPr/>
        </p:nvCxnSpPr>
        <p:spPr>
          <a:xfrm>
            <a:off x="7562604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AE42EF1-A0ED-194E-B6D0-68928621BBFF}"/>
              </a:ext>
            </a:extLst>
          </p:cNvPr>
          <p:cNvCxnSpPr>
            <a:cxnSpLocks/>
          </p:cNvCxnSpPr>
          <p:nvPr/>
        </p:nvCxnSpPr>
        <p:spPr>
          <a:xfrm>
            <a:off x="8895751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5F5038E-BDBE-284D-8D47-4B4CF7C196FE}"/>
              </a:ext>
            </a:extLst>
          </p:cNvPr>
          <p:cNvSpPr txBox="1"/>
          <p:nvPr/>
        </p:nvSpPr>
        <p:spPr>
          <a:xfrm>
            <a:off x="2027715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033A2E-BA4D-D540-8CC4-FF116011A785}"/>
              </a:ext>
            </a:extLst>
          </p:cNvPr>
          <p:cNvSpPr txBox="1"/>
          <p:nvPr/>
        </p:nvSpPr>
        <p:spPr>
          <a:xfrm>
            <a:off x="3551722" y="5818419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DC94B9C-419E-9C40-BFE1-3C928BECDA8E}"/>
              </a:ext>
            </a:extLst>
          </p:cNvPr>
          <p:cNvSpPr txBox="1"/>
          <p:nvPr/>
        </p:nvSpPr>
        <p:spPr>
          <a:xfrm>
            <a:off x="4836559" y="5799701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87C1CC-086B-7643-801E-04D67751EED1}"/>
              </a:ext>
            </a:extLst>
          </p:cNvPr>
          <p:cNvSpPr txBox="1"/>
          <p:nvPr/>
        </p:nvSpPr>
        <p:spPr>
          <a:xfrm>
            <a:off x="6075289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2AE635-BFA9-9143-ACA6-67667CC97CBA}"/>
              </a:ext>
            </a:extLst>
          </p:cNvPr>
          <p:cNvSpPr txBox="1"/>
          <p:nvPr/>
        </p:nvSpPr>
        <p:spPr>
          <a:xfrm>
            <a:off x="8730774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5BFFD9B-61D8-2449-9085-2ACBB5F46126}"/>
              </a:ext>
            </a:extLst>
          </p:cNvPr>
          <p:cNvSpPr txBox="1"/>
          <p:nvPr/>
        </p:nvSpPr>
        <p:spPr>
          <a:xfrm>
            <a:off x="7433350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AABFB3-D10E-0740-B77A-051CDDCF7578}"/>
              </a:ext>
            </a:extLst>
          </p:cNvPr>
          <p:cNvSpPr txBox="1"/>
          <p:nvPr/>
        </p:nvSpPr>
        <p:spPr>
          <a:xfrm>
            <a:off x="10084621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CB8E7B4-4011-3547-938B-B0A5B544ED5F}"/>
              </a:ext>
            </a:extLst>
          </p:cNvPr>
          <p:cNvSpPr txBox="1"/>
          <p:nvPr/>
        </p:nvSpPr>
        <p:spPr>
          <a:xfrm>
            <a:off x="11409786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173B66-8543-444F-98C7-83C1861D5820}"/>
              </a:ext>
            </a:extLst>
          </p:cNvPr>
          <p:cNvSpPr txBox="1"/>
          <p:nvPr/>
        </p:nvSpPr>
        <p:spPr>
          <a:xfrm>
            <a:off x="1590195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42E8AF6-3958-C942-B56D-1B8FAF6073BF}"/>
              </a:ext>
            </a:extLst>
          </p:cNvPr>
          <p:cNvSpPr/>
          <p:nvPr/>
        </p:nvSpPr>
        <p:spPr>
          <a:xfrm>
            <a:off x="1740097" y="5515108"/>
            <a:ext cx="1811622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8BFD36D-357C-C64C-B2C2-6D8AF2B15CDD}"/>
                  </a:ext>
                </a:extLst>
              </p:cNvPr>
              <p:cNvSpPr txBox="1"/>
              <p:nvPr/>
            </p:nvSpPr>
            <p:spPr>
              <a:xfrm>
                <a:off x="1933272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8BFD36D-357C-C64C-B2C2-6D8AF2B15C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272" y="6019320"/>
                <a:ext cx="593487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FD78BF3-9730-8B40-B3F4-9F490FA9DE0B}"/>
                  </a:ext>
                </a:extLst>
              </p:cNvPr>
              <p:cNvSpPr txBox="1"/>
              <p:nvPr/>
            </p:nvSpPr>
            <p:spPr>
              <a:xfrm>
                <a:off x="3349420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FD78BF3-9730-8B40-B3F4-9F490FA9D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9420" y="6019320"/>
                <a:ext cx="593487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214853-CD42-5449-A00F-C6368B3E500B}"/>
                  </a:ext>
                </a:extLst>
              </p:cNvPr>
              <p:cNvSpPr txBox="1"/>
              <p:nvPr/>
            </p:nvSpPr>
            <p:spPr>
              <a:xfrm>
                <a:off x="4692872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214853-CD42-5449-A00F-C6368B3E5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872" y="6019320"/>
                <a:ext cx="593487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AD349C5-3FE2-6A4C-9CEA-7D208B70662D}"/>
                  </a:ext>
                </a:extLst>
              </p:cNvPr>
              <p:cNvSpPr txBox="1"/>
              <p:nvPr/>
            </p:nvSpPr>
            <p:spPr>
              <a:xfrm>
                <a:off x="5932713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AD349C5-3FE2-6A4C-9CEA-7D208B7066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713" y="6019320"/>
                <a:ext cx="593487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87959FE-86A9-7242-ACD6-E7DCBDB9D384}"/>
                  </a:ext>
                </a:extLst>
              </p:cNvPr>
              <p:cNvSpPr txBox="1"/>
              <p:nvPr/>
            </p:nvSpPr>
            <p:spPr>
              <a:xfrm>
                <a:off x="7280509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87959FE-86A9-7242-ACD6-E7DCBDB9D3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509" y="6019320"/>
                <a:ext cx="593487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1A7F21D-A4AF-044F-A616-5C21CEA3DD68}"/>
                  </a:ext>
                </a:extLst>
              </p:cNvPr>
              <p:cNvSpPr txBox="1"/>
              <p:nvPr/>
            </p:nvSpPr>
            <p:spPr>
              <a:xfrm>
                <a:off x="9943526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1A7F21D-A4AF-044F-A616-5C21CEA3DD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3526" y="6019320"/>
                <a:ext cx="593487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37F0837-A3A1-FF4F-8E9E-71B86AB46A03}"/>
                  </a:ext>
                </a:extLst>
              </p:cNvPr>
              <p:cNvSpPr txBox="1"/>
              <p:nvPr/>
            </p:nvSpPr>
            <p:spPr>
              <a:xfrm>
                <a:off x="8594998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37F0837-A3A1-FF4F-8E9E-71B86AB46A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4998" y="6019320"/>
                <a:ext cx="593487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Down Arrow 56">
            <a:extLst>
              <a:ext uri="{FF2B5EF4-FFF2-40B4-BE49-F238E27FC236}">
                <a16:creationId xmlns:a16="http://schemas.microsoft.com/office/drawing/2014/main" id="{B8EEF4C0-3E4C-C248-A891-261DE31FDB07}"/>
              </a:ext>
            </a:extLst>
          </p:cNvPr>
          <p:cNvSpPr/>
          <p:nvPr/>
        </p:nvSpPr>
        <p:spPr>
          <a:xfrm>
            <a:off x="3440461" y="4928601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5-Point Star 57">
            <a:extLst>
              <a:ext uri="{FF2B5EF4-FFF2-40B4-BE49-F238E27FC236}">
                <a16:creationId xmlns:a16="http://schemas.microsoft.com/office/drawing/2014/main" id="{87DF7ACC-7DD6-544B-A7D6-105AB5B98E15}"/>
              </a:ext>
            </a:extLst>
          </p:cNvPr>
          <p:cNvSpPr/>
          <p:nvPr/>
        </p:nvSpPr>
        <p:spPr>
          <a:xfrm>
            <a:off x="3356193" y="1773072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C4E317B-AC1E-D74E-A2DC-99E1258A6D3E}"/>
              </a:ext>
            </a:extLst>
          </p:cNvPr>
          <p:cNvSpPr>
            <a:spLocks noChangeAspect="1"/>
          </p:cNvSpPr>
          <p:nvPr/>
        </p:nvSpPr>
        <p:spPr>
          <a:xfrm>
            <a:off x="3857785" y="1618058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928AA9D-32C7-D241-B873-2FD5039E1888}"/>
              </a:ext>
            </a:extLst>
          </p:cNvPr>
          <p:cNvSpPr>
            <a:spLocks noChangeAspect="1"/>
          </p:cNvSpPr>
          <p:nvPr/>
        </p:nvSpPr>
        <p:spPr>
          <a:xfrm>
            <a:off x="5856215" y="1798058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41C2A58-7FA0-CC45-BE1B-F90D46EB30CF}"/>
              </a:ext>
            </a:extLst>
          </p:cNvPr>
          <p:cNvSpPr>
            <a:spLocks noChangeAspect="1"/>
          </p:cNvSpPr>
          <p:nvPr/>
        </p:nvSpPr>
        <p:spPr>
          <a:xfrm>
            <a:off x="4177603" y="3601976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34614EF-EB15-2142-8DB9-A9F9A5E74376}"/>
              </a:ext>
            </a:extLst>
          </p:cNvPr>
          <p:cNvSpPr>
            <a:spLocks noChangeAspect="1"/>
          </p:cNvSpPr>
          <p:nvPr/>
        </p:nvSpPr>
        <p:spPr>
          <a:xfrm>
            <a:off x="5715182" y="2990282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D11CC8A-328F-4B41-9F36-70680AAB3CEE}"/>
              </a:ext>
            </a:extLst>
          </p:cNvPr>
          <p:cNvCxnSpPr>
            <a:stCxn id="59" idx="4"/>
            <a:endCxn id="61" idx="0"/>
          </p:cNvCxnSpPr>
          <p:nvPr/>
        </p:nvCxnSpPr>
        <p:spPr>
          <a:xfrm>
            <a:off x="4037785" y="1978058"/>
            <a:ext cx="319818" cy="1623918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B06E722D-C90F-EC4A-80F9-904F68B6D626}"/>
              </a:ext>
            </a:extLst>
          </p:cNvPr>
          <p:cNvCxnSpPr>
            <a:stCxn id="61" idx="7"/>
            <a:endCxn id="60" idx="3"/>
          </p:cNvCxnSpPr>
          <p:nvPr/>
        </p:nvCxnSpPr>
        <p:spPr>
          <a:xfrm flipV="1">
            <a:off x="4484882" y="2105337"/>
            <a:ext cx="1424054" cy="154936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141684F-EECC-6441-A116-F81568EBD3FD}"/>
              </a:ext>
            </a:extLst>
          </p:cNvPr>
          <p:cNvCxnSpPr>
            <a:cxnSpLocks/>
            <a:endCxn id="60" idx="2"/>
          </p:cNvCxnSpPr>
          <p:nvPr/>
        </p:nvCxnSpPr>
        <p:spPr>
          <a:xfrm>
            <a:off x="4217785" y="1756584"/>
            <a:ext cx="1638430" cy="221474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887AA55-396D-FE42-8765-CCEEB706D537}"/>
              </a:ext>
            </a:extLst>
          </p:cNvPr>
          <p:cNvCxnSpPr>
            <a:cxnSpLocks/>
            <a:stCxn id="59" idx="5"/>
            <a:endCxn id="62" idx="1"/>
          </p:cNvCxnSpPr>
          <p:nvPr/>
        </p:nvCxnSpPr>
        <p:spPr>
          <a:xfrm>
            <a:off x="4165064" y="1925337"/>
            <a:ext cx="1602839" cy="1117666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577F6E36-CE72-154C-B2F3-CD23009FD5D4}"/>
              </a:ext>
            </a:extLst>
          </p:cNvPr>
          <p:cNvCxnSpPr>
            <a:cxnSpLocks/>
            <a:stCxn id="62" idx="2"/>
            <a:endCxn id="61" idx="6"/>
          </p:cNvCxnSpPr>
          <p:nvPr/>
        </p:nvCxnSpPr>
        <p:spPr>
          <a:xfrm flipH="1">
            <a:off x="4537603" y="3170282"/>
            <a:ext cx="1177579" cy="611694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C60CDA8-FEDB-2347-A7A4-A2E446E331EB}"/>
              </a:ext>
            </a:extLst>
          </p:cNvPr>
          <p:cNvCxnSpPr>
            <a:cxnSpLocks/>
            <a:endCxn id="62" idx="0"/>
          </p:cNvCxnSpPr>
          <p:nvPr/>
        </p:nvCxnSpPr>
        <p:spPr>
          <a:xfrm flipH="1">
            <a:off x="5895182" y="2164563"/>
            <a:ext cx="160473" cy="825719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C811EBB2-1537-0B4C-A2C1-45B4D2D4FB25}"/>
              </a:ext>
            </a:extLst>
          </p:cNvPr>
          <p:cNvSpPr txBox="1"/>
          <p:nvPr/>
        </p:nvSpPr>
        <p:spPr>
          <a:xfrm>
            <a:off x="3889059" y="2561087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DF37541-42D4-554E-8A5D-3C59AB3BBEFB}"/>
              </a:ext>
            </a:extLst>
          </p:cNvPr>
          <p:cNvSpPr txBox="1"/>
          <p:nvPr/>
        </p:nvSpPr>
        <p:spPr>
          <a:xfrm>
            <a:off x="4544307" y="2270117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/>
              <a:t>6</a:t>
            </a:r>
            <a:endParaRPr lang="en-US" b="1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4B3045A-02D5-6E44-B409-4635B4C8D008}"/>
              </a:ext>
            </a:extLst>
          </p:cNvPr>
          <p:cNvSpPr txBox="1"/>
          <p:nvPr/>
        </p:nvSpPr>
        <p:spPr>
          <a:xfrm>
            <a:off x="5126392" y="1589092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/>
              <a:t>2</a:t>
            </a:r>
            <a:endParaRPr lang="en-US" b="1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990283A-A8A6-574B-A943-7DDABDCD81BB}"/>
              </a:ext>
            </a:extLst>
          </p:cNvPr>
          <p:cNvSpPr txBox="1"/>
          <p:nvPr/>
        </p:nvSpPr>
        <p:spPr>
          <a:xfrm>
            <a:off x="5234743" y="3417310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B4AF92F-4CB0-CA4F-B52C-FD420CAFFD07}"/>
              </a:ext>
            </a:extLst>
          </p:cNvPr>
          <p:cNvSpPr txBox="1"/>
          <p:nvPr/>
        </p:nvSpPr>
        <p:spPr>
          <a:xfrm>
            <a:off x="5982840" y="2447899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/>
              <a:t>5</a:t>
            </a:r>
            <a:endParaRPr lang="en-US" b="1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5B6F440-A2F2-A646-A599-8544713CB462}"/>
              </a:ext>
            </a:extLst>
          </p:cNvPr>
          <p:cNvSpPr txBox="1"/>
          <p:nvPr/>
        </p:nvSpPr>
        <p:spPr>
          <a:xfrm>
            <a:off x="5064215" y="2858337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A9327B5F-A647-1E4B-A385-9DBED3B2E3D3}"/>
                  </a:ext>
                </a:extLst>
              </p:cNvPr>
              <p:cNvSpPr txBox="1"/>
              <p:nvPr/>
            </p:nvSpPr>
            <p:spPr>
              <a:xfrm>
                <a:off x="3557286" y="1301312"/>
                <a:ext cx="5710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𝜺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A9327B5F-A647-1E4B-A385-9DBED3B2E3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7286" y="1301312"/>
                <a:ext cx="571062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TextBox 75">
            <a:extLst>
              <a:ext uri="{FF2B5EF4-FFF2-40B4-BE49-F238E27FC236}">
                <a16:creationId xmlns:a16="http://schemas.microsoft.com/office/drawing/2014/main" id="{D490BD3D-75A5-E246-8094-15A39047F03D}"/>
              </a:ext>
            </a:extLst>
          </p:cNvPr>
          <p:cNvSpPr txBox="1"/>
          <p:nvPr/>
        </p:nvSpPr>
        <p:spPr>
          <a:xfrm>
            <a:off x="6130830" y="1463672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0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D363E56-5597-9644-A1BF-C1CE2F87EBC0}"/>
              </a:ext>
            </a:extLst>
          </p:cNvPr>
          <p:cNvSpPr txBox="1"/>
          <p:nvPr/>
        </p:nvSpPr>
        <p:spPr>
          <a:xfrm>
            <a:off x="3779787" y="3817057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96FCD05-E3AA-A84B-998C-B06850CB3DAA}"/>
                  </a:ext>
                </a:extLst>
              </p:cNvPr>
              <p:cNvSpPr txBox="1"/>
              <p:nvPr/>
            </p:nvSpPr>
            <p:spPr>
              <a:xfrm>
                <a:off x="5885710" y="3271657"/>
                <a:ext cx="5710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m:t>0</m:t>
                      </m:r>
                    </m:oMath>
                  </m:oMathPara>
                </a14:m>
                <a:endParaRPr lang="en-US" sz="2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96FCD05-E3AA-A84B-998C-B06850CB3D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5710" y="3271657"/>
                <a:ext cx="571062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5" name="Picture 54" descr="Icon&#10;&#10;Description automatically generated">
            <a:extLst>
              <a:ext uri="{FF2B5EF4-FFF2-40B4-BE49-F238E27FC236}">
                <a16:creationId xmlns:a16="http://schemas.microsoft.com/office/drawing/2014/main" id="{BABECD40-FA34-954C-BA23-F278F3EBB1C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71675" y="2077544"/>
            <a:ext cx="2753542" cy="14249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A0C290F9-3AD8-5149-BAF4-A38C0C8D6656}"/>
                  </a:ext>
                </a:extLst>
              </p:cNvPr>
              <p:cNvSpPr txBox="1"/>
              <p:nvPr/>
            </p:nvSpPr>
            <p:spPr>
              <a:xfrm>
                <a:off x="10228898" y="3769519"/>
                <a:ext cx="15208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A0C290F9-3AD8-5149-BAF4-A38C0C8D66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8898" y="3769519"/>
                <a:ext cx="1520890" cy="461665"/>
              </a:xfrm>
              <a:prstGeom prst="rect">
                <a:avLst/>
              </a:prstGeom>
              <a:blipFill>
                <a:blip r:embed="rId12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9" name="Picture 2" descr="Mad Hysterical Moments From Lucifer Season 6 - Netflix Junkie">
            <a:extLst>
              <a:ext uri="{FF2B5EF4-FFF2-40B4-BE49-F238E27FC236}">
                <a16:creationId xmlns:a16="http://schemas.microsoft.com/office/drawing/2014/main" id="{47789240-4409-6B49-B2F8-4B31E0FC5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864" y="2090040"/>
            <a:ext cx="2262136" cy="169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itle 1">
                <a:extLst>
                  <a:ext uri="{FF2B5EF4-FFF2-40B4-BE49-F238E27FC236}">
                    <a16:creationId xmlns:a16="http://schemas.microsoft.com/office/drawing/2014/main" id="{3441F6C8-A12C-364C-91B4-557EBC3B0B6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773210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sz="4000" b="1" dirty="0"/>
                  <a:t>The sequence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sub>
                    </m:sSub>
                  </m:oMath>
                </a14:m>
                <a:r>
                  <a:rPr lang="en-US" sz="4000" b="1" dirty="0"/>
                  <a:t> produced by the adversary</a:t>
                </a:r>
                <a:endParaRPr lang="en-US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0" name="Title 1">
                <a:extLst>
                  <a:ext uri="{FF2B5EF4-FFF2-40B4-BE49-F238E27FC236}">
                    <a16:creationId xmlns:a16="http://schemas.microsoft.com/office/drawing/2014/main" id="{3441F6C8-A12C-364C-91B4-557EBC3B0B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773210"/>
              </a:xfrm>
              <a:blipFill>
                <a:blip r:embed="rId14"/>
                <a:stretch>
                  <a:fillRect t="-11290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019207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F38B45A-9320-B14B-873D-C5A1B873BEC8}"/>
              </a:ext>
            </a:extLst>
          </p:cNvPr>
          <p:cNvGrpSpPr/>
          <p:nvPr/>
        </p:nvGrpSpPr>
        <p:grpSpPr>
          <a:xfrm>
            <a:off x="629954" y="5496446"/>
            <a:ext cx="10932093" cy="369332"/>
            <a:chOff x="140570" y="6000298"/>
            <a:chExt cx="10932093" cy="36933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92033B3-29DC-1A46-8A9E-12650365E3A6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B23D894-96BE-8B41-A5C1-AEDAF6A1D04B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D7CB50D-AD7E-DA4C-8444-E736B79AD557}"/>
              </a:ext>
            </a:extLst>
          </p:cNvPr>
          <p:cNvCxnSpPr>
            <a:cxnSpLocks/>
          </p:cNvCxnSpPr>
          <p:nvPr/>
        </p:nvCxnSpPr>
        <p:spPr>
          <a:xfrm>
            <a:off x="2230016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75AAECC-6542-7048-83DD-DF2EFFD4973B}"/>
              </a:ext>
            </a:extLst>
          </p:cNvPr>
          <p:cNvCxnSpPr>
            <a:cxnSpLocks/>
          </p:cNvCxnSpPr>
          <p:nvPr/>
        </p:nvCxnSpPr>
        <p:spPr>
          <a:xfrm>
            <a:off x="3563163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1E0F88A-0EC1-604D-A4BF-6FFAE04073CE}"/>
              </a:ext>
            </a:extLst>
          </p:cNvPr>
          <p:cNvCxnSpPr>
            <a:cxnSpLocks/>
          </p:cNvCxnSpPr>
          <p:nvPr/>
        </p:nvCxnSpPr>
        <p:spPr>
          <a:xfrm>
            <a:off x="4896310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2ACAFE1-DAA3-504F-995C-F968E9DB38DE}"/>
              </a:ext>
            </a:extLst>
          </p:cNvPr>
          <p:cNvCxnSpPr>
            <a:cxnSpLocks/>
          </p:cNvCxnSpPr>
          <p:nvPr/>
        </p:nvCxnSpPr>
        <p:spPr>
          <a:xfrm>
            <a:off x="10228898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0923CE9-992D-4448-8E3D-315270A8043A}"/>
              </a:ext>
            </a:extLst>
          </p:cNvPr>
          <p:cNvCxnSpPr>
            <a:cxnSpLocks/>
          </p:cNvCxnSpPr>
          <p:nvPr/>
        </p:nvCxnSpPr>
        <p:spPr>
          <a:xfrm>
            <a:off x="6229457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6BB98CF-402C-7D40-8FA7-74457FBF0D49}"/>
              </a:ext>
            </a:extLst>
          </p:cNvPr>
          <p:cNvCxnSpPr>
            <a:cxnSpLocks/>
          </p:cNvCxnSpPr>
          <p:nvPr/>
        </p:nvCxnSpPr>
        <p:spPr>
          <a:xfrm>
            <a:off x="11562047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EF80CE3-98B0-8847-B601-73C9C1CFD065}"/>
              </a:ext>
            </a:extLst>
          </p:cNvPr>
          <p:cNvCxnSpPr>
            <a:cxnSpLocks/>
          </p:cNvCxnSpPr>
          <p:nvPr/>
        </p:nvCxnSpPr>
        <p:spPr>
          <a:xfrm>
            <a:off x="7562604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AE42EF1-A0ED-194E-B6D0-68928621BBFF}"/>
              </a:ext>
            </a:extLst>
          </p:cNvPr>
          <p:cNvCxnSpPr>
            <a:cxnSpLocks/>
          </p:cNvCxnSpPr>
          <p:nvPr/>
        </p:nvCxnSpPr>
        <p:spPr>
          <a:xfrm>
            <a:off x="8895751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5F5038E-BDBE-284D-8D47-4B4CF7C196FE}"/>
              </a:ext>
            </a:extLst>
          </p:cNvPr>
          <p:cNvSpPr txBox="1"/>
          <p:nvPr/>
        </p:nvSpPr>
        <p:spPr>
          <a:xfrm>
            <a:off x="2027715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033A2E-BA4D-D540-8CC4-FF116011A785}"/>
              </a:ext>
            </a:extLst>
          </p:cNvPr>
          <p:cNvSpPr txBox="1"/>
          <p:nvPr/>
        </p:nvSpPr>
        <p:spPr>
          <a:xfrm>
            <a:off x="3551722" y="5818419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DC94B9C-419E-9C40-BFE1-3C928BECDA8E}"/>
              </a:ext>
            </a:extLst>
          </p:cNvPr>
          <p:cNvSpPr txBox="1"/>
          <p:nvPr/>
        </p:nvSpPr>
        <p:spPr>
          <a:xfrm>
            <a:off x="4836559" y="5799701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87C1CC-086B-7643-801E-04D67751EED1}"/>
              </a:ext>
            </a:extLst>
          </p:cNvPr>
          <p:cNvSpPr txBox="1"/>
          <p:nvPr/>
        </p:nvSpPr>
        <p:spPr>
          <a:xfrm>
            <a:off x="6075289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2AE635-BFA9-9143-ACA6-67667CC97CBA}"/>
              </a:ext>
            </a:extLst>
          </p:cNvPr>
          <p:cNvSpPr txBox="1"/>
          <p:nvPr/>
        </p:nvSpPr>
        <p:spPr>
          <a:xfrm>
            <a:off x="8730774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5BFFD9B-61D8-2449-9085-2ACBB5F46126}"/>
              </a:ext>
            </a:extLst>
          </p:cNvPr>
          <p:cNvSpPr txBox="1"/>
          <p:nvPr/>
        </p:nvSpPr>
        <p:spPr>
          <a:xfrm>
            <a:off x="7433350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AABFB3-D10E-0740-B77A-051CDDCF7578}"/>
              </a:ext>
            </a:extLst>
          </p:cNvPr>
          <p:cNvSpPr txBox="1"/>
          <p:nvPr/>
        </p:nvSpPr>
        <p:spPr>
          <a:xfrm>
            <a:off x="10084621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CB8E7B4-4011-3547-938B-B0A5B544ED5F}"/>
              </a:ext>
            </a:extLst>
          </p:cNvPr>
          <p:cNvSpPr txBox="1"/>
          <p:nvPr/>
        </p:nvSpPr>
        <p:spPr>
          <a:xfrm>
            <a:off x="11409786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173B66-8543-444F-98C7-83C1861D5820}"/>
              </a:ext>
            </a:extLst>
          </p:cNvPr>
          <p:cNvSpPr txBox="1"/>
          <p:nvPr/>
        </p:nvSpPr>
        <p:spPr>
          <a:xfrm>
            <a:off x="1590195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42E8AF6-3958-C942-B56D-1B8FAF6073BF}"/>
              </a:ext>
            </a:extLst>
          </p:cNvPr>
          <p:cNvSpPr/>
          <p:nvPr/>
        </p:nvSpPr>
        <p:spPr>
          <a:xfrm>
            <a:off x="1740097" y="5515108"/>
            <a:ext cx="1811622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8BFD36D-357C-C64C-B2C2-6D8AF2B15CDD}"/>
                  </a:ext>
                </a:extLst>
              </p:cNvPr>
              <p:cNvSpPr txBox="1"/>
              <p:nvPr/>
            </p:nvSpPr>
            <p:spPr>
              <a:xfrm>
                <a:off x="1933272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8BFD36D-357C-C64C-B2C2-6D8AF2B15C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272" y="6019320"/>
                <a:ext cx="593487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FD78BF3-9730-8B40-B3F4-9F490FA9DE0B}"/>
                  </a:ext>
                </a:extLst>
              </p:cNvPr>
              <p:cNvSpPr txBox="1"/>
              <p:nvPr/>
            </p:nvSpPr>
            <p:spPr>
              <a:xfrm>
                <a:off x="3349420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FD78BF3-9730-8B40-B3F4-9F490FA9D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9420" y="6019320"/>
                <a:ext cx="593487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214853-CD42-5449-A00F-C6368B3E500B}"/>
                  </a:ext>
                </a:extLst>
              </p:cNvPr>
              <p:cNvSpPr txBox="1"/>
              <p:nvPr/>
            </p:nvSpPr>
            <p:spPr>
              <a:xfrm>
                <a:off x="4692872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214853-CD42-5449-A00F-C6368B3E5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872" y="6019320"/>
                <a:ext cx="593487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AD349C5-3FE2-6A4C-9CEA-7D208B70662D}"/>
                  </a:ext>
                </a:extLst>
              </p:cNvPr>
              <p:cNvSpPr txBox="1"/>
              <p:nvPr/>
            </p:nvSpPr>
            <p:spPr>
              <a:xfrm>
                <a:off x="5932713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AD349C5-3FE2-6A4C-9CEA-7D208B7066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713" y="6019320"/>
                <a:ext cx="593487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87959FE-86A9-7242-ACD6-E7DCBDB9D384}"/>
                  </a:ext>
                </a:extLst>
              </p:cNvPr>
              <p:cNvSpPr txBox="1"/>
              <p:nvPr/>
            </p:nvSpPr>
            <p:spPr>
              <a:xfrm>
                <a:off x="7280509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87959FE-86A9-7242-ACD6-E7DCBDB9D3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509" y="6019320"/>
                <a:ext cx="593487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1A7F21D-A4AF-044F-A616-5C21CEA3DD68}"/>
                  </a:ext>
                </a:extLst>
              </p:cNvPr>
              <p:cNvSpPr txBox="1"/>
              <p:nvPr/>
            </p:nvSpPr>
            <p:spPr>
              <a:xfrm>
                <a:off x="9943526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1A7F21D-A4AF-044F-A616-5C21CEA3DD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3526" y="6019320"/>
                <a:ext cx="593487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37F0837-A3A1-FF4F-8E9E-71B86AB46A03}"/>
                  </a:ext>
                </a:extLst>
              </p:cNvPr>
              <p:cNvSpPr txBox="1"/>
              <p:nvPr/>
            </p:nvSpPr>
            <p:spPr>
              <a:xfrm>
                <a:off x="8594998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37F0837-A3A1-FF4F-8E9E-71B86AB46A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4998" y="6019320"/>
                <a:ext cx="593487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Down Arrow 56">
            <a:extLst>
              <a:ext uri="{FF2B5EF4-FFF2-40B4-BE49-F238E27FC236}">
                <a16:creationId xmlns:a16="http://schemas.microsoft.com/office/drawing/2014/main" id="{B8EEF4C0-3E4C-C248-A891-261DE31FDB07}"/>
              </a:ext>
            </a:extLst>
          </p:cNvPr>
          <p:cNvSpPr/>
          <p:nvPr/>
        </p:nvSpPr>
        <p:spPr>
          <a:xfrm>
            <a:off x="3440461" y="4928601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5-Point Star 57">
            <a:extLst>
              <a:ext uri="{FF2B5EF4-FFF2-40B4-BE49-F238E27FC236}">
                <a16:creationId xmlns:a16="http://schemas.microsoft.com/office/drawing/2014/main" id="{87DF7ACC-7DD6-544B-A7D6-105AB5B98E15}"/>
              </a:ext>
            </a:extLst>
          </p:cNvPr>
          <p:cNvSpPr/>
          <p:nvPr/>
        </p:nvSpPr>
        <p:spPr>
          <a:xfrm>
            <a:off x="6355018" y="1849032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C4E317B-AC1E-D74E-A2DC-99E1258A6D3E}"/>
              </a:ext>
            </a:extLst>
          </p:cNvPr>
          <p:cNvSpPr>
            <a:spLocks noChangeAspect="1"/>
          </p:cNvSpPr>
          <p:nvPr/>
        </p:nvSpPr>
        <p:spPr>
          <a:xfrm>
            <a:off x="3857785" y="1618058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928AA9D-32C7-D241-B873-2FD5039E1888}"/>
              </a:ext>
            </a:extLst>
          </p:cNvPr>
          <p:cNvSpPr>
            <a:spLocks noChangeAspect="1"/>
          </p:cNvSpPr>
          <p:nvPr/>
        </p:nvSpPr>
        <p:spPr>
          <a:xfrm>
            <a:off x="5856215" y="1798058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41C2A58-7FA0-CC45-BE1B-F90D46EB30CF}"/>
              </a:ext>
            </a:extLst>
          </p:cNvPr>
          <p:cNvSpPr>
            <a:spLocks noChangeAspect="1"/>
          </p:cNvSpPr>
          <p:nvPr/>
        </p:nvSpPr>
        <p:spPr>
          <a:xfrm>
            <a:off x="4177603" y="3601976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34614EF-EB15-2142-8DB9-A9F9A5E74376}"/>
              </a:ext>
            </a:extLst>
          </p:cNvPr>
          <p:cNvSpPr>
            <a:spLocks noChangeAspect="1"/>
          </p:cNvSpPr>
          <p:nvPr/>
        </p:nvSpPr>
        <p:spPr>
          <a:xfrm>
            <a:off x="5715182" y="2990282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D11CC8A-328F-4B41-9F36-70680AAB3CEE}"/>
              </a:ext>
            </a:extLst>
          </p:cNvPr>
          <p:cNvCxnSpPr>
            <a:stCxn id="59" idx="4"/>
            <a:endCxn id="61" idx="0"/>
          </p:cNvCxnSpPr>
          <p:nvPr/>
        </p:nvCxnSpPr>
        <p:spPr>
          <a:xfrm>
            <a:off x="4037785" y="1978058"/>
            <a:ext cx="319818" cy="1623918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B06E722D-C90F-EC4A-80F9-904F68B6D626}"/>
              </a:ext>
            </a:extLst>
          </p:cNvPr>
          <p:cNvCxnSpPr>
            <a:stCxn id="61" idx="7"/>
            <a:endCxn id="60" idx="3"/>
          </p:cNvCxnSpPr>
          <p:nvPr/>
        </p:nvCxnSpPr>
        <p:spPr>
          <a:xfrm flipV="1">
            <a:off x="4484882" y="2105337"/>
            <a:ext cx="1424054" cy="154936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141684F-EECC-6441-A116-F81568EBD3FD}"/>
              </a:ext>
            </a:extLst>
          </p:cNvPr>
          <p:cNvCxnSpPr>
            <a:cxnSpLocks/>
            <a:endCxn id="60" idx="2"/>
          </p:cNvCxnSpPr>
          <p:nvPr/>
        </p:nvCxnSpPr>
        <p:spPr>
          <a:xfrm>
            <a:off x="4217785" y="1756584"/>
            <a:ext cx="1638430" cy="221474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887AA55-396D-FE42-8765-CCEEB706D537}"/>
              </a:ext>
            </a:extLst>
          </p:cNvPr>
          <p:cNvCxnSpPr>
            <a:cxnSpLocks/>
            <a:stCxn id="59" idx="5"/>
            <a:endCxn id="62" idx="1"/>
          </p:cNvCxnSpPr>
          <p:nvPr/>
        </p:nvCxnSpPr>
        <p:spPr>
          <a:xfrm>
            <a:off x="4165064" y="1925337"/>
            <a:ext cx="1602839" cy="1117666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577F6E36-CE72-154C-B2F3-CD23009FD5D4}"/>
              </a:ext>
            </a:extLst>
          </p:cNvPr>
          <p:cNvCxnSpPr>
            <a:cxnSpLocks/>
            <a:stCxn id="62" idx="2"/>
            <a:endCxn id="61" idx="6"/>
          </p:cNvCxnSpPr>
          <p:nvPr/>
        </p:nvCxnSpPr>
        <p:spPr>
          <a:xfrm flipH="1">
            <a:off x="4537603" y="3170282"/>
            <a:ext cx="1177579" cy="611694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C60CDA8-FEDB-2347-A7A4-A2E446E331EB}"/>
              </a:ext>
            </a:extLst>
          </p:cNvPr>
          <p:cNvCxnSpPr>
            <a:cxnSpLocks/>
            <a:endCxn id="62" idx="0"/>
          </p:cNvCxnSpPr>
          <p:nvPr/>
        </p:nvCxnSpPr>
        <p:spPr>
          <a:xfrm flipH="1">
            <a:off x="5895182" y="2164563"/>
            <a:ext cx="160473" cy="825719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C811EBB2-1537-0B4C-A2C1-45B4D2D4FB25}"/>
              </a:ext>
            </a:extLst>
          </p:cNvPr>
          <p:cNvSpPr txBox="1"/>
          <p:nvPr/>
        </p:nvSpPr>
        <p:spPr>
          <a:xfrm>
            <a:off x="3889059" y="2561087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DF37541-42D4-554E-8A5D-3C59AB3BBEFB}"/>
              </a:ext>
            </a:extLst>
          </p:cNvPr>
          <p:cNvSpPr txBox="1"/>
          <p:nvPr/>
        </p:nvSpPr>
        <p:spPr>
          <a:xfrm>
            <a:off x="4544307" y="2270117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/>
              <a:t>6</a:t>
            </a:r>
            <a:endParaRPr lang="en-US" b="1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4B3045A-02D5-6E44-B409-4635B4C8D008}"/>
              </a:ext>
            </a:extLst>
          </p:cNvPr>
          <p:cNvSpPr txBox="1"/>
          <p:nvPr/>
        </p:nvSpPr>
        <p:spPr>
          <a:xfrm>
            <a:off x="5126392" y="1589092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/>
              <a:t>2</a:t>
            </a:r>
            <a:endParaRPr lang="en-US" b="1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990283A-A8A6-574B-A943-7DDABDCD81BB}"/>
              </a:ext>
            </a:extLst>
          </p:cNvPr>
          <p:cNvSpPr txBox="1"/>
          <p:nvPr/>
        </p:nvSpPr>
        <p:spPr>
          <a:xfrm>
            <a:off x="5234743" y="3417310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B4AF92F-4CB0-CA4F-B52C-FD420CAFFD07}"/>
              </a:ext>
            </a:extLst>
          </p:cNvPr>
          <p:cNvSpPr txBox="1"/>
          <p:nvPr/>
        </p:nvSpPr>
        <p:spPr>
          <a:xfrm>
            <a:off x="5982840" y="2447899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/>
              <a:t>5</a:t>
            </a:r>
            <a:endParaRPr lang="en-US" b="1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5B6F440-A2F2-A646-A599-8544713CB462}"/>
              </a:ext>
            </a:extLst>
          </p:cNvPr>
          <p:cNvSpPr txBox="1"/>
          <p:nvPr/>
        </p:nvSpPr>
        <p:spPr>
          <a:xfrm>
            <a:off x="5064215" y="2858337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A9327B5F-A647-1E4B-A385-9DBED3B2E3D3}"/>
                  </a:ext>
                </a:extLst>
              </p:cNvPr>
              <p:cNvSpPr txBox="1"/>
              <p:nvPr/>
            </p:nvSpPr>
            <p:spPr>
              <a:xfrm>
                <a:off x="3557286" y="1301312"/>
                <a:ext cx="5710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𝜺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A9327B5F-A647-1E4B-A385-9DBED3B2E3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7286" y="1301312"/>
                <a:ext cx="571062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TextBox 75">
            <a:extLst>
              <a:ext uri="{FF2B5EF4-FFF2-40B4-BE49-F238E27FC236}">
                <a16:creationId xmlns:a16="http://schemas.microsoft.com/office/drawing/2014/main" id="{D490BD3D-75A5-E246-8094-15A39047F03D}"/>
              </a:ext>
            </a:extLst>
          </p:cNvPr>
          <p:cNvSpPr txBox="1"/>
          <p:nvPr/>
        </p:nvSpPr>
        <p:spPr>
          <a:xfrm>
            <a:off x="6130830" y="1463672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0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D363E56-5597-9644-A1BF-C1CE2F87EBC0}"/>
              </a:ext>
            </a:extLst>
          </p:cNvPr>
          <p:cNvSpPr txBox="1"/>
          <p:nvPr/>
        </p:nvSpPr>
        <p:spPr>
          <a:xfrm>
            <a:off x="3779787" y="3817057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96FCD05-E3AA-A84B-998C-B06850CB3DAA}"/>
                  </a:ext>
                </a:extLst>
              </p:cNvPr>
              <p:cNvSpPr txBox="1"/>
              <p:nvPr/>
            </p:nvSpPr>
            <p:spPr>
              <a:xfrm>
                <a:off x="5885710" y="3271657"/>
                <a:ext cx="5710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m:t>0</m:t>
                      </m:r>
                    </m:oMath>
                  </m:oMathPara>
                </a14:m>
                <a:endParaRPr lang="en-US" sz="2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96FCD05-E3AA-A84B-998C-B06850CB3D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5710" y="3271657"/>
                <a:ext cx="571062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itle 1">
                <a:extLst>
                  <a:ext uri="{FF2B5EF4-FFF2-40B4-BE49-F238E27FC236}">
                    <a16:creationId xmlns:a16="http://schemas.microsoft.com/office/drawing/2014/main" id="{A0C2CD71-C320-6B4E-8BCB-DB548647745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773210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sz="4000" b="1" dirty="0"/>
                  <a:t>The sequence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sub>
                    </m:sSub>
                  </m:oMath>
                </a14:m>
                <a:r>
                  <a:rPr lang="en-US" sz="4000" b="1" dirty="0"/>
                  <a:t> produced by the adversary</a:t>
                </a:r>
                <a:endParaRPr lang="en-US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0" name="Title 1">
                <a:extLst>
                  <a:ext uri="{FF2B5EF4-FFF2-40B4-BE49-F238E27FC236}">
                    <a16:creationId xmlns:a16="http://schemas.microsoft.com/office/drawing/2014/main" id="{A0C2CD71-C320-6B4E-8BCB-DB54864774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773210"/>
              </a:xfrm>
              <a:blipFill>
                <a:blip r:embed="rId11"/>
                <a:stretch>
                  <a:fillRect t="-11290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266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964 -0.11343 L 3.125E-6 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4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F38B45A-9320-B14B-873D-C5A1B873BEC8}"/>
              </a:ext>
            </a:extLst>
          </p:cNvPr>
          <p:cNvGrpSpPr/>
          <p:nvPr/>
        </p:nvGrpSpPr>
        <p:grpSpPr>
          <a:xfrm>
            <a:off x="629954" y="5496446"/>
            <a:ext cx="10932093" cy="369332"/>
            <a:chOff x="140570" y="6000298"/>
            <a:chExt cx="10932093" cy="36933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92033B3-29DC-1A46-8A9E-12650365E3A6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B23D894-96BE-8B41-A5C1-AEDAF6A1D04B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D7CB50D-AD7E-DA4C-8444-E736B79AD557}"/>
              </a:ext>
            </a:extLst>
          </p:cNvPr>
          <p:cNvCxnSpPr>
            <a:cxnSpLocks/>
          </p:cNvCxnSpPr>
          <p:nvPr/>
        </p:nvCxnSpPr>
        <p:spPr>
          <a:xfrm>
            <a:off x="2230016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75AAECC-6542-7048-83DD-DF2EFFD4973B}"/>
              </a:ext>
            </a:extLst>
          </p:cNvPr>
          <p:cNvCxnSpPr>
            <a:cxnSpLocks/>
          </p:cNvCxnSpPr>
          <p:nvPr/>
        </p:nvCxnSpPr>
        <p:spPr>
          <a:xfrm>
            <a:off x="3563163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1E0F88A-0EC1-604D-A4BF-6FFAE04073CE}"/>
              </a:ext>
            </a:extLst>
          </p:cNvPr>
          <p:cNvCxnSpPr>
            <a:cxnSpLocks/>
          </p:cNvCxnSpPr>
          <p:nvPr/>
        </p:nvCxnSpPr>
        <p:spPr>
          <a:xfrm>
            <a:off x="4896310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2ACAFE1-DAA3-504F-995C-F968E9DB38DE}"/>
              </a:ext>
            </a:extLst>
          </p:cNvPr>
          <p:cNvCxnSpPr>
            <a:cxnSpLocks/>
          </p:cNvCxnSpPr>
          <p:nvPr/>
        </p:nvCxnSpPr>
        <p:spPr>
          <a:xfrm>
            <a:off x="10228898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0923CE9-992D-4448-8E3D-315270A8043A}"/>
              </a:ext>
            </a:extLst>
          </p:cNvPr>
          <p:cNvCxnSpPr>
            <a:cxnSpLocks/>
          </p:cNvCxnSpPr>
          <p:nvPr/>
        </p:nvCxnSpPr>
        <p:spPr>
          <a:xfrm>
            <a:off x="6229457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6BB98CF-402C-7D40-8FA7-74457FBF0D49}"/>
              </a:ext>
            </a:extLst>
          </p:cNvPr>
          <p:cNvCxnSpPr>
            <a:cxnSpLocks/>
          </p:cNvCxnSpPr>
          <p:nvPr/>
        </p:nvCxnSpPr>
        <p:spPr>
          <a:xfrm>
            <a:off x="11562047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EF80CE3-98B0-8847-B601-73C9C1CFD065}"/>
              </a:ext>
            </a:extLst>
          </p:cNvPr>
          <p:cNvCxnSpPr>
            <a:cxnSpLocks/>
          </p:cNvCxnSpPr>
          <p:nvPr/>
        </p:nvCxnSpPr>
        <p:spPr>
          <a:xfrm>
            <a:off x="7562604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AE42EF1-A0ED-194E-B6D0-68928621BBFF}"/>
              </a:ext>
            </a:extLst>
          </p:cNvPr>
          <p:cNvCxnSpPr>
            <a:cxnSpLocks/>
          </p:cNvCxnSpPr>
          <p:nvPr/>
        </p:nvCxnSpPr>
        <p:spPr>
          <a:xfrm>
            <a:off x="8895751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5F5038E-BDBE-284D-8D47-4B4CF7C196FE}"/>
              </a:ext>
            </a:extLst>
          </p:cNvPr>
          <p:cNvSpPr txBox="1"/>
          <p:nvPr/>
        </p:nvSpPr>
        <p:spPr>
          <a:xfrm>
            <a:off x="2027715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033A2E-BA4D-D540-8CC4-FF116011A785}"/>
              </a:ext>
            </a:extLst>
          </p:cNvPr>
          <p:cNvSpPr txBox="1"/>
          <p:nvPr/>
        </p:nvSpPr>
        <p:spPr>
          <a:xfrm>
            <a:off x="3551722" y="5818419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DC94B9C-419E-9C40-BFE1-3C928BECDA8E}"/>
              </a:ext>
            </a:extLst>
          </p:cNvPr>
          <p:cNvSpPr txBox="1"/>
          <p:nvPr/>
        </p:nvSpPr>
        <p:spPr>
          <a:xfrm>
            <a:off x="4836559" y="5799701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87C1CC-086B-7643-801E-04D67751EED1}"/>
              </a:ext>
            </a:extLst>
          </p:cNvPr>
          <p:cNvSpPr txBox="1"/>
          <p:nvPr/>
        </p:nvSpPr>
        <p:spPr>
          <a:xfrm>
            <a:off x="6075289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2AE635-BFA9-9143-ACA6-67667CC97CBA}"/>
              </a:ext>
            </a:extLst>
          </p:cNvPr>
          <p:cNvSpPr txBox="1"/>
          <p:nvPr/>
        </p:nvSpPr>
        <p:spPr>
          <a:xfrm>
            <a:off x="8730774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5BFFD9B-61D8-2449-9085-2ACBB5F46126}"/>
              </a:ext>
            </a:extLst>
          </p:cNvPr>
          <p:cNvSpPr txBox="1"/>
          <p:nvPr/>
        </p:nvSpPr>
        <p:spPr>
          <a:xfrm>
            <a:off x="7433350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AABFB3-D10E-0740-B77A-051CDDCF7578}"/>
              </a:ext>
            </a:extLst>
          </p:cNvPr>
          <p:cNvSpPr txBox="1"/>
          <p:nvPr/>
        </p:nvSpPr>
        <p:spPr>
          <a:xfrm>
            <a:off x="10084621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CB8E7B4-4011-3547-938B-B0A5B544ED5F}"/>
              </a:ext>
            </a:extLst>
          </p:cNvPr>
          <p:cNvSpPr txBox="1"/>
          <p:nvPr/>
        </p:nvSpPr>
        <p:spPr>
          <a:xfrm>
            <a:off x="11409786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173B66-8543-444F-98C7-83C1861D5820}"/>
              </a:ext>
            </a:extLst>
          </p:cNvPr>
          <p:cNvSpPr txBox="1"/>
          <p:nvPr/>
        </p:nvSpPr>
        <p:spPr>
          <a:xfrm>
            <a:off x="1590195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42E8AF6-3958-C942-B56D-1B8FAF6073BF}"/>
              </a:ext>
            </a:extLst>
          </p:cNvPr>
          <p:cNvSpPr/>
          <p:nvPr/>
        </p:nvSpPr>
        <p:spPr>
          <a:xfrm>
            <a:off x="1740096" y="5515108"/>
            <a:ext cx="3154305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8BFD36D-357C-C64C-B2C2-6D8AF2B15CDD}"/>
                  </a:ext>
                </a:extLst>
              </p:cNvPr>
              <p:cNvSpPr txBox="1"/>
              <p:nvPr/>
            </p:nvSpPr>
            <p:spPr>
              <a:xfrm>
                <a:off x="1933272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8BFD36D-357C-C64C-B2C2-6D8AF2B15C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272" y="6019320"/>
                <a:ext cx="593487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FD78BF3-9730-8B40-B3F4-9F490FA9DE0B}"/>
                  </a:ext>
                </a:extLst>
              </p:cNvPr>
              <p:cNvSpPr txBox="1"/>
              <p:nvPr/>
            </p:nvSpPr>
            <p:spPr>
              <a:xfrm>
                <a:off x="3349420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FD78BF3-9730-8B40-B3F4-9F490FA9D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9420" y="6019320"/>
                <a:ext cx="593487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214853-CD42-5449-A00F-C6368B3E500B}"/>
                  </a:ext>
                </a:extLst>
              </p:cNvPr>
              <p:cNvSpPr txBox="1"/>
              <p:nvPr/>
            </p:nvSpPr>
            <p:spPr>
              <a:xfrm>
                <a:off x="4692872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214853-CD42-5449-A00F-C6368B3E5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872" y="6019320"/>
                <a:ext cx="593487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AD349C5-3FE2-6A4C-9CEA-7D208B70662D}"/>
                  </a:ext>
                </a:extLst>
              </p:cNvPr>
              <p:cNvSpPr txBox="1"/>
              <p:nvPr/>
            </p:nvSpPr>
            <p:spPr>
              <a:xfrm>
                <a:off x="5932713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AD349C5-3FE2-6A4C-9CEA-7D208B7066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713" y="6019320"/>
                <a:ext cx="593487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87959FE-86A9-7242-ACD6-E7DCBDB9D384}"/>
                  </a:ext>
                </a:extLst>
              </p:cNvPr>
              <p:cNvSpPr txBox="1"/>
              <p:nvPr/>
            </p:nvSpPr>
            <p:spPr>
              <a:xfrm>
                <a:off x="7280509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87959FE-86A9-7242-ACD6-E7DCBDB9D3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509" y="6019320"/>
                <a:ext cx="593487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1A7F21D-A4AF-044F-A616-5C21CEA3DD68}"/>
                  </a:ext>
                </a:extLst>
              </p:cNvPr>
              <p:cNvSpPr txBox="1"/>
              <p:nvPr/>
            </p:nvSpPr>
            <p:spPr>
              <a:xfrm>
                <a:off x="9943526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1A7F21D-A4AF-044F-A616-5C21CEA3DD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3526" y="6019320"/>
                <a:ext cx="593487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37F0837-A3A1-FF4F-8E9E-71B86AB46A03}"/>
                  </a:ext>
                </a:extLst>
              </p:cNvPr>
              <p:cNvSpPr txBox="1"/>
              <p:nvPr/>
            </p:nvSpPr>
            <p:spPr>
              <a:xfrm>
                <a:off x="8594998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37F0837-A3A1-FF4F-8E9E-71B86AB46A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4998" y="6019320"/>
                <a:ext cx="593487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Down Arrow 56">
            <a:extLst>
              <a:ext uri="{FF2B5EF4-FFF2-40B4-BE49-F238E27FC236}">
                <a16:creationId xmlns:a16="http://schemas.microsoft.com/office/drawing/2014/main" id="{B8EEF4C0-3E4C-C248-A891-261DE31FDB07}"/>
              </a:ext>
            </a:extLst>
          </p:cNvPr>
          <p:cNvSpPr/>
          <p:nvPr/>
        </p:nvSpPr>
        <p:spPr>
          <a:xfrm>
            <a:off x="4771246" y="4928601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5-Point Star 57">
            <a:extLst>
              <a:ext uri="{FF2B5EF4-FFF2-40B4-BE49-F238E27FC236}">
                <a16:creationId xmlns:a16="http://schemas.microsoft.com/office/drawing/2014/main" id="{87DF7ACC-7DD6-544B-A7D6-105AB5B98E15}"/>
              </a:ext>
            </a:extLst>
          </p:cNvPr>
          <p:cNvSpPr/>
          <p:nvPr/>
        </p:nvSpPr>
        <p:spPr>
          <a:xfrm>
            <a:off x="6355018" y="1849032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C4E317B-AC1E-D74E-A2DC-99E1258A6D3E}"/>
              </a:ext>
            </a:extLst>
          </p:cNvPr>
          <p:cNvSpPr>
            <a:spLocks noChangeAspect="1"/>
          </p:cNvSpPr>
          <p:nvPr/>
        </p:nvSpPr>
        <p:spPr>
          <a:xfrm>
            <a:off x="3857785" y="1618058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928AA9D-32C7-D241-B873-2FD5039E1888}"/>
              </a:ext>
            </a:extLst>
          </p:cNvPr>
          <p:cNvSpPr>
            <a:spLocks noChangeAspect="1"/>
          </p:cNvSpPr>
          <p:nvPr/>
        </p:nvSpPr>
        <p:spPr>
          <a:xfrm>
            <a:off x="5856215" y="1798058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41C2A58-7FA0-CC45-BE1B-F90D46EB30CF}"/>
              </a:ext>
            </a:extLst>
          </p:cNvPr>
          <p:cNvSpPr>
            <a:spLocks noChangeAspect="1"/>
          </p:cNvSpPr>
          <p:nvPr/>
        </p:nvSpPr>
        <p:spPr>
          <a:xfrm>
            <a:off x="4177603" y="3601976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34614EF-EB15-2142-8DB9-A9F9A5E74376}"/>
              </a:ext>
            </a:extLst>
          </p:cNvPr>
          <p:cNvSpPr>
            <a:spLocks noChangeAspect="1"/>
          </p:cNvSpPr>
          <p:nvPr/>
        </p:nvSpPr>
        <p:spPr>
          <a:xfrm>
            <a:off x="5715182" y="2990282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D11CC8A-328F-4B41-9F36-70680AAB3CEE}"/>
              </a:ext>
            </a:extLst>
          </p:cNvPr>
          <p:cNvCxnSpPr>
            <a:stCxn id="59" idx="4"/>
            <a:endCxn id="61" idx="0"/>
          </p:cNvCxnSpPr>
          <p:nvPr/>
        </p:nvCxnSpPr>
        <p:spPr>
          <a:xfrm>
            <a:off x="4037785" y="1978058"/>
            <a:ext cx="319818" cy="1623918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B06E722D-C90F-EC4A-80F9-904F68B6D626}"/>
              </a:ext>
            </a:extLst>
          </p:cNvPr>
          <p:cNvCxnSpPr>
            <a:stCxn id="61" idx="7"/>
            <a:endCxn id="60" idx="3"/>
          </p:cNvCxnSpPr>
          <p:nvPr/>
        </p:nvCxnSpPr>
        <p:spPr>
          <a:xfrm flipV="1">
            <a:off x="4484882" y="2105337"/>
            <a:ext cx="1424054" cy="154936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141684F-EECC-6441-A116-F81568EBD3FD}"/>
              </a:ext>
            </a:extLst>
          </p:cNvPr>
          <p:cNvCxnSpPr>
            <a:cxnSpLocks/>
            <a:endCxn id="60" idx="2"/>
          </p:cNvCxnSpPr>
          <p:nvPr/>
        </p:nvCxnSpPr>
        <p:spPr>
          <a:xfrm>
            <a:off x="4217785" y="1756584"/>
            <a:ext cx="1638430" cy="221474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887AA55-396D-FE42-8765-CCEEB706D537}"/>
              </a:ext>
            </a:extLst>
          </p:cNvPr>
          <p:cNvCxnSpPr>
            <a:cxnSpLocks/>
            <a:stCxn id="59" idx="5"/>
            <a:endCxn id="62" idx="1"/>
          </p:cNvCxnSpPr>
          <p:nvPr/>
        </p:nvCxnSpPr>
        <p:spPr>
          <a:xfrm>
            <a:off x="4165064" y="1925337"/>
            <a:ext cx="1602839" cy="1117666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577F6E36-CE72-154C-B2F3-CD23009FD5D4}"/>
              </a:ext>
            </a:extLst>
          </p:cNvPr>
          <p:cNvCxnSpPr>
            <a:cxnSpLocks/>
            <a:stCxn id="62" idx="2"/>
            <a:endCxn id="61" idx="6"/>
          </p:cNvCxnSpPr>
          <p:nvPr/>
        </p:nvCxnSpPr>
        <p:spPr>
          <a:xfrm flipH="1">
            <a:off x="4537603" y="3170282"/>
            <a:ext cx="1177579" cy="611694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C60CDA8-FEDB-2347-A7A4-A2E446E331EB}"/>
              </a:ext>
            </a:extLst>
          </p:cNvPr>
          <p:cNvCxnSpPr>
            <a:cxnSpLocks/>
            <a:endCxn id="62" idx="0"/>
          </p:cNvCxnSpPr>
          <p:nvPr/>
        </p:nvCxnSpPr>
        <p:spPr>
          <a:xfrm flipH="1">
            <a:off x="5895182" y="2164563"/>
            <a:ext cx="160473" cy="825719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C811EBB2-1537-0B4C-A2C1-45B4D2D4FB25}"/>
              </a:ext>
            </a:extLst>
          </p:cNvPr>
          <p:cNvSpPr txBox="1"/>
          <p:nvPr/>
        </p:nvSpPr>
        <p:spPr>
          <a:xfrm>
            <a:off x="3889059" y="2561087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DF37541-42D4-554E-8A5D-3C59AB3BBEFB}"/>
              </a:ext>
            </a:extLst>
          </p:cNvPr>
          <p:cNvSpPr txBox="1"/>
          <p:nvPr/>
        </p:nvSpPr>
        <p:spPr>
          <a:xfrm>
            <a:off x="4544307" y="2270117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/>
              <a:t>6</a:t>
            </a:r>
            <a:endParaRPr lang="en-US" b="1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4B3045A-02D5-6E44-B409-4635B4C8D008}"/>
              </a:ext>
            </a:extLst>
          </p:cNvPr>
          <p:cNvSpPr txBox="1"/>
          <p:nvPr/>
        </p:nvSpPr>
        <p:spPr>
          <a:xfrm>
            <a:off x="5126392" y="1589092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/>
              <a:t>2</a:t>
            </a:r>
            <a:endParaRPr lang="en-US" b="1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990283A-A8A6-574B-A943-7DDABDCD81BB}"/>
              </a:ext>
            </a:extLst>
          </p:cNvPr>
          <p:cNvSpPr txBox="1"/>
          <p:nvPr/>
        </p:nvSpPr>
        <p:spPr>
          <a:xfrm>
            <a:off x="5234743" y="3417310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B4AF92F-4CB0-CA4F-B52C-FD420CAFFD07}"/>
              </a:ext>
            </a:extLst>
          </p:cNvPr>
          <p:cNvSpPr txBox="1"/>
          <p:nvPr/>
        </p:nvSpPr>
        <p:spPr>
          <a:xfrm>
            <a:off x="5982840" y="2447899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/>
              <a:t>5</a:t>
            </a:r>
            <a:endParaRPr lang="en-US" b="1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5B6F440-A2F2-A646-A599-8544713CB462}"/>
              </a:ext>
            </a:extLst>
          </p:cNvPr>
          <p:cNvSpPr txBox="1"/>
          <p:nvPr/>
        </p:nvSpPr>
        <p:spPr>
          <a:xfrm>
            <a:off x="5064215" y="2858337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itle 1">
                <a:extLst>
                  <a:ext uri="{FF2B5EF4-FFF2-40B4-BE49-F238E27FC236}">
                    <a16:creationId xmlns:a16="http://schemas.microsoft.com/office/drawing/2014/main" id="{9041723B-0A65-2343-B45D-206CDC36B1B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773210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sz="4000" b="1" dirty="0"/>
                  <a:t>The sequence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sub>
                    </m:sSub>
                  </m:oMath>
                </a14:m>
                <a:r>
                  <a:rPr lang="en-US" sz="4000" b="1" dirty="0"/>
                  <a:t> produced by the adversary</a:t>
                </a:r>
                <a:endParaRPr lang="en-US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Title 1">
                <a:extLst>
                  <a:ext uri="{FF2B5EF4-FFF2-40B4-BE49-F238E27FC236}">
                    <a16:creationId xmlns:a16="http://schemas.microsoft.com/office/drawing/2014/main" id="{9041723B-0A65-2343-B45D-206CDC36B1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773210"/>
              </a:xfrm>
              <a:blipFill>
                <a:blip r:embed="rId9"/>
                <a:stretch>
                  <a:fillRect t="-11290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684074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F38B45A-9320-B14B-873D-C5A1B873BEC8}"/>
              </a:ext>
            </a:extLst>
          </p:cNvPr>
          <p:cNvGrpSpPr/>
          <p:nvPr/>
        </p:nvGrpSpPr>
        <p:grpSpPr>
          <a:xfrm>
            <a:off x="629954" y="5496446"/>
            <a:ext cx="10932093" cy="369332"/>
            <a:chOff x="140570" y="6000298"/>
            <a:chExt cx="10932093" cy="36933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92033B3-29DC-1A46-8A9E-12650365E3A6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B23D894-96BE-8B41-A5C1-AEDAF6A1D04B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D7CB50D-AD7E-DA4C-8444-E736B79AD557}"/>
              </a:ext>
            </a:extLst>
          </p:cNvPr>
          <p:cNvCxnSpPr>
            <a:cxnSpLocks/>
          </p:cNvCxnSpPr>
          <p:nvPr/>
        </p:nvCxnSpPr>
        <p:spPr>
          <a:xfrm>
            <a:off x="2230016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75AAECC-6542-7048-83DD-DF2EFFD4973B}"/>
              </a:ext>
            </a:extLst>
          </p:cNvPr>
          <p:cNvCxnSpPr>
            <a:cxnSpLocks/>
          </p:cNvCxnSpPr>
          <p:nvPr/>
        </p:nvCxnSpPr>
        <p:spPr>
          <a:xfrm>
            <a:off x="3563163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1E0F88A-0EC1-604D-A4BF-6FFAE04073CE}"/>
              </a:ext>
            </a:extLst>
          </p:cNvPr>
          <p:cNvCxnSpPr>
            <a:cxnSpLocks/>
          </p:cNvCxnSpPr>
          <p:nvPr/>
        </p:nvCxnSpPr>
        <p:spPr>
          <a:xfrm>
            <a:off x="4896310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2ACAFE1-DAA3-504F-995C-F968E9DB38DE}"/>
              </a:ext>
            </a:extLst>
          </p:cNvPr>
          <p:cNvCxnSpPr>
            <a:cxnSpLocks/>
          </p:cNvCxnSpPr>
          <p:nvPr/>
        </p:nvCxnSpPr>
        <p:spPr>
          <a:xfrm>
            <a:off x="10228898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0923CE9-992D-4448-8E3D-315270A8043A}"/>
              </a:ext>
            </a:extLst>
          </p:cNvPr>
          <p:cNvCxnSpPr>
            <a:cxnSpLocks/>
          </p:cNvCxnSpPr>
          <p:nvPr/>
        </p:nvCxnSpPr>
        <p:spPr>
          <a:xfrm>
            <a:off x="6229457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6BB98CF-402C-7D40-8FA7-74457FBF0D49}"/>
              </a:ext>
            </a:extLst>
          </p:cNvPr>
          <p:cNvCxnSpPr>
            <a:cxnSpLocks/>
          </p:cNvCxnSpPr>
          <p:nvPr/>
        </p:nvCxnSpPr>
        <p:spPr>
          <a:xfrm>
            <a:off x="11562047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EF80CE3-98B0-8847-B601-73C9C1CFD065}"/>
              </a:ext>
            </a:extLst>
          </p:cNvPr>
          <p:cNvCxnSpPr>
            <a:cxnSpLocks/>
          </p:cNvCxnSpPr>
          <p:nvPr/>
        </p:nvCxnSpPr>
        <p:spPr>
          <a:xfrm>
            <a:off x="7562604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AE42EF1-A0ED-194E-B6D0-68928621BBFF}"/>
              </a:ext>
            </a:extLst>
          </p:cNvPr>
          <p:cNvCxnSpPr>
            <a:cxnSpLocks/>
          </p:cNvCxnSpPr>
          <p:nvPr/>
        </p:nvCxnSpPr>
        <p:spPr>
          <a:xfrm>
            <a:off x="8895751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5F5038E-BDBE-284D-8D47-4B4CF7C196FE}"/>
              </a:ext>
            </a:extLst>
          </p:cNvPr>
          <p:cNvSpPr txBox="1"/>
          <p:nvPr/>
        </p:nvSpPr>
        <p:spPr>
          <a:xfrm>
            <a:off x="2027715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033A2E-BA4D-D540-8CC4-FF116011A785}"/>
              </a:ext>
            </a:extLst>
          </p:cNvPr>
          <p:cNvSpPr txBox="1"/>
          <p:nvPr/>
        </p:nvSpPr>
        <p:spPr>
          <a:xfrm>
            <a:off x="3551722" y="5818419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DC94B9C-419E-9C40-BFE1-3C928BECDA8E}"/>
              </a:ext>
            </a:extLst>
          </p:cNvPr>
          <p:cNvSpPr txBox="1"/>
          <p:nvPr/>
        </p:nvSpPr>
        <p:spPr>
          <a:xfrm>
            <a:off x="4836559" y="5799701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87C1CC-086B-7643-801E-04D67751EED1}"/>
              </a:ext>
            </a:extLst>
          </p:cNvPr>
          <p:cNvSpPr txBox="1"/>
          <p:nvPr/>
        </p:nvSpPr>
        <p:spPr>
          <a:xfrm>
            <a:off x="6075289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2AE635-BFA9-9143-ACA6-67667CC97CBA}"/>
              </a:ext>
            </a:extLst>
          </p:cNvPr>
          <p:cNvSpPr txBox="1"/>
          <p:nvPr/>
        </p:nvSpPr>
        <p:spPr>
          <a:xfrm>
            <a:off x="8730774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5BFFD9B-61D8-2449-9085-2ACBB5F46126}"/>
              </a:ext>
            </a:extLst>
          </p:cNvPr>
          <p:cNvSpPr txBox="1"/>
          <p:nvPr/>
        </p:nvSpPr>
        <p:spPr>
          <a:xfrm>
            <a:off x="7433350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AABFB3-D10E-0740-B77A-051CDDCF7578}"/>
              </a:ext>
            </a:extLst>
          </p:cNvPr>
          <p:cNvSpPr txBox="1"/>
          <p:nvPr/>
        </p:nvSpPr>
        <p:spPr>
          <a:xfrm>
            <a:off x="10084621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CB8E7B4-4011-3547-938B-B0A5B544ED5F}"/>
              </a:ext>
            </a:extLst>
          </p:cNvPr>
          <p:cNvSpPr txBox="1"/>
          <p:nvPr/>
        </p:nvSpPr>
        <p:spPr>
          <a:xfrm>
            <a:off x="11409786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173B66-8543-444F-98C7-83C1861D5820}"/>
              </a:ext>
            </a:extLst>
          </p:cNvPr>
          <p:cNvSpPr txBox="1"/>
          <p:nvPr/>
        </p:nvSpPr>
        <p:spPr>
          <a:xfrm>
            <a:off x="1590195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42E8AF6-3958-C942-B56D-1B8FAF6073BF}"/>
              </a:ext>
            </a:extLst>
          </p:cNvPr>
          <p:cNvSpPr/>
          <p:nvPr/>
        </p:nvSpPr>
        <p:spPr>
          <a:xfrm>
            <a:off x="1740096" y="5515108"/>
            <a:ext cx="3154305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8BFD36D-357C-C64C-B2C2-6D8AF2B15CDD}"/>
                  </a:ext>
                </a:extLst>
              </p:cNvPr>
              <p:cNvSpPr txBox="1"/>
              <p:nvPr/>
            </p:nvSpPr>
            <p:spPr>
              <a:xfrm>
                <a:off x="1933272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8BFD36D-357C-C64C-B2C2-6D8AF2B15C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272" y="6019320"/>
                <a:ext cx="593487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FD78BF3-9730-8B40-B3F4-9F490FA9DE0B}"/>
                  </a:ext>
                </a:extLst>
              </p:cNvPr>
              <p:cNvSpPr txBox="1"/>
              <p:nvPr/>
            </p:nvSpPr>
            <p:spPr>
              <a:xfrm>
                <a:off x="3349420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FD78BF3-9730-8B40-B3F4-9F490FA9D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9420" y="6019320"/>
                <a:ext cx="593487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214853-CD42-5449-A00F-C6368B3E500B}"/>
                  </a:ext>
                </a:extLst>
              </p:cNvPr>
              <p:cNvSpPr txBox="1"/>
              <p:nvPr/>
            </p:nvSpPr>
            <p:spPr>
              <a:xfrm>
                <a:off x="4692872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214853-CD42-5449-A00F-C6368B3E5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872" y="6019320"/>
                <a:ext cx="593487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AD349C5-3FE2-6A4C-9CEA-7D208B70662D}"/>
                  </a:ext>
                </a:extLst>
              </p:cNvPr>
              <p:cNvSpPr txBox="1"/>
              <p:nvPr/>
            </p:nvSpPr>
            <p:spPr>
              <a:xfrm>
                <a:off x="5932713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AD349C5-3FE2-6A4C-9CEA-7D208B7066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713" y="6019320"/>
                <a:ext cx="593487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87959FE-86A9-7242-ACD6-E7DCBDB9D384}"/>
                  </a:ext>
                </a:extLst>
              </p:cNvPr>
              <p:cNvSpPr txBox="1"/>
              <p:nvPr/>
            </p:nvSpPr>
            <p:spPr>
              <a:xfrm>
                <a:off x="7280509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87959FE-86A9-7242-ACD6-E7DCBDB9D3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509" y="6019320"/>
                <a:ext cx="593487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1A7F21D-A4AF-044F-A616-5C21CEA3DD68}"/>
                  </a:ext>
                </a:extLst>
              </p:cNvPr>
              <p:cNvSpPr txBox="1"/>
              <p:nvPr/>
            </p:nvSpPr>
            <p:spPr>
              <a:xfrm>
                <a:off x="9943526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1A7F21D-A4AF-044F-A616-5C21CEA3DD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3526" y="6019320"/>
                <a:ext cx="593487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37F0837-A3A1-FF4F-8E9E-71B86AB46A03}"/>
                  </a:ext>
                </a:extLst>
              </p:cNvPr>
              <p:cNvSpPr txBox="1"/>
              <p:nvPr/>
            </p:nvSpPr>
            <p:spPr>
              <a:xfrm>
                <a:off x="8594998" y="6019320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37F0837-A3A1-FF4F-8E9E-71B86AB46A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4998" y="6019320"/>
                <a:ext cx="593487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Down Arrow 56">
            <a:extLst>
              <a:ext uri="{FF2B5EF4-FFF2-40B4-BE49-F238E27FC236}">
                <a16:creationId xmlns:a16="http://schemas.microsoft.com/office/drawing/2014/main" id="{B8EEF4C0-3E4C-C248-A891-261DE31FDB07}"/>
              </a:ext>
            </a:extLst>
          </p:cNvPr>
          <p:cNvSpPr/>
          <p:nvPr/>
        </p:nvSpPr>
        <p:spPr>
          <a:xfrm>
            <a:off x="4771246" y="4928601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5-Point Star 57">
            <a:extLst>
              <a:ext uri="{FF2B5EF4-FFF2-40B4-BE49-F238E27FC236}">
                <a16:creationId xmlns:a16="http://schemas.microsoft.com/office/drawing/2014/main" id="{87DF7ACC-7DD6-544B-A7D6-105AB5B98E15}"/>
              </a:ext>
            </a:extLst>
          </p:cNvPr>
          <p:cNvSpPr/>
          <p:nvPr/>
        </p:nvSpPr>
        <p:spPr>
          <a:xfrm>
            <a:off x="6355018" y="1849032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C4E317B-AC1E-D74E-A2DC-99E1258A6D3E}"/>
              </a:ext>
            </a:extLst>
          </p:cNvPr>
          <p:cNvSpPr>
            <a:spLocks noChangeAspect="1"/>
          </p:cNvSpPr>
          <p:nvPr/>
        </p:nvSpPr>
        <p:spPr>
          <a:xfrm>
            <a:off x="3857785" y="1618058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928AA9D-32C7-D241-B873-2FD5039E1888}"/>
              </a:ext>
            </a:extLst>
          </p:cNvPr>
          <p:cNvSpPr>
            <a:spLocks noChangeAspect="1"/>
          </p:cNvSpPr>
          <p:nvPr/>
        </p:nvSpPr>
        <p:spPr>
          <a:xfrm>
            <a:off x="5856215" y="1798058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41C2A58-7FA0-CC45-BE1B-F90D46EB30CF}"/>
              </a:ext>
            </a:extLst>
          </p:cNvPr>
          <p:cNvSpPr>
            <a:spLocks noChangeAspect="1"/>
          </p:cNvSpPr>
          <p:nvPr/>
        </p:nvSpPr>
        <p:spPr>
          <a:xfrm>
            <a:off x="4177603" y="3601976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34614EF-EB15-2142-8DB9-A9F9A5E74376}"/>
              </a:ext>
            </a:extLst>
          </p:cNvPr>
          <p:cNvSpPr>
            <a:spLocks noChangeAspect="1"/>
          </p:cNvSpPr>
          <p:nvPr/>
        </p:nvSpPr>
        <p:spPr>
          <a:xfrm>
            <a:off x="5715182" y="2990282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D11CC8A-328F-4B41-9F36-70680AAB3CEE}"/>
              </a:ext>
            </a:extLst>
          </p:cNvPr>
          <p:cNvCxnSpPr>
            <a:stCxn id="59" idx="4"/>
            <a:endCxn id="61" idx="0"/>
          </p:cNvCxnSpPr>
          <p:nvPr/>
        </p:nvCxnSpPr>
        <p:spPr>
          <a:xfrm>
            <a:off x="4037785" y="1978058"/>
            <a:ext cx="319818" cy="1623918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B06E722D-C90F-EC4A-80F9-904F68B6D626}"/>
              </a:ext>
            </a:extLst>
          </p:cNvPr>
          <p:cNvCxnSpPr>
            <a:stCxn id="61" idx="7"/>
            <a:endCxn id="60" idx="3"/>
          </p:cNvCxnSpPr>
          <p:nvPr/>
        </p:nvCxnSpPr>
        <p:spPr>
          <a:xfrm flipV="1">
            <a:off x="4484882" y="2105337"/>
            <a:ext cx="1424054" cy="154936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141684F-EECC-6441-A116-F81568EBD3FD}"/>
              </a:ext>
            </a:extLst>
          </p:cNvPr>
          <p:cNvCxnSpPr>
            <a:cxnSpLocks/>
            <a:endCxn id="60" idx="2"/>
          </p:cNvCxnSpPr>
          <p:nvPr/>
        </p:nvCxnSpPr>
        <p:spPr>
          <a:xfrm>
            <a:off x="4217785" y="1756584"/>
            <a:ext cx="1638430" cy="221474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887AA55-396D-FE42-8765-CCEEB706D537}"/>
              </a:ext>
            </a:extLst>
          </p:cNvPr>
          <p:cNvCxnSpPr>
            <a:cxnSpLocks/>
            <a:stCxn id="59" idx="5"/>
            <a:endCxn id="62" idx="1"/>
          </p:cNvCxnSpPr>
          <p:nvPr/>
        </p:nvCxnSpPr>
        <p:spPr>
          <a:xfrm>
            <a:off x="4165064" y="1925337"/>
            <a:ext cx="1602839" cy="1117666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577F6E36-CE72-154C-B2F3-CD23009FD5D4}"/>
              </a:ext>
            </a:extLst>
          </p:cNvPr>
          <p:cNvCxnSpPr>
            <a:cxnSpLocks/>
            <a:stCxn id="62" idx="2"/>
            <a:endCxn id="61" idx="6"/>
          </p:cNvCxnSpPr>
          <p:nvPr/>
        </p:nvCxnSpPr>
        <p:spPr>
          <a:xfrm flipH="1">
            <a:off x="4537603" y="3170282"/>
            <a:ext cx="1177579" cy="611694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C60CDA8-FEDB-2347-A7A4-A2E446E331EB}"/>
              </a:ext>
            </a:extLst>
          </p:cNvPr>
          <p:cNvCxnSpPr>
            <a:cxnSpLocks/>
            <a:endCxn id="62" idx="0"/>
          </p:cNvCxnSpPr>
          <p:nvPr/>
        </p:nvCxnSpPr>
        <p:spPr>
          <a:xfrm flipH="1">
            <a:off x="5895182" y="2164563"/>
            <a:ext cx="160473" cy="825719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C811EBB2-1537-0B4C-A2C1-45B4D2D4FB25}"/>
              </a:ext>
            </a:extLst>
          </p:cNvPr>
          <p:cNvSpPr txBox="1"/>
          <p:nvPr/>
        </p:nvSpPr>
        <p:spPr>
          <a:xfrm>
            <a:off x="3889059" y="2561087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DF37541-42D4-554E-8A5D-3C59AB3BBEFB}"/>
              </a:ext>
            </a:extLst>
          </p:cNvPr>
          <p:cNvSpPr txBox="1"/>
          <p:nvPr/>
        </p:nvSpPr>
        <p:spPr>
          <a:xfrm>
            <a:off x="4544307" y="2270117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/>
              <a:t>6</a:t>
            </a:r>
            <a:endParaRPr lang="en-US" b="1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4B3045A-02D5-6E44-B409-4635B4C8D008}"/>
              </a:ext>
            </a:extLst>
          </p:cNvPr>
          <p:cNvSpPr txBox="1"/>
          <p:nvPr/>
        </p:nvSpPr>
        <p:spPr>
          <a:xfrm>
            <a:off x="5126392" y="1589092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/>
              <a:t>2</a:t>
            </a:r>
            <a:endParaRPr lang="en-US" b="1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990283A-A8A6-574B-A943-7DDABDCD81BB}"/>
              </a:ext>
            </a:extLst>
          </p:cNvPr>
          <p:cNvSpPr txBox="1"/>
          <p:nvPr/>
        </p:nvSpPr>
        <p:spPr>
          <a:xfrm>
            <a:off x="5234743" y="3417310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B4AF92F-4CB0-CA4F-B52C-FD420CAFFD07}"/>
              </a:ext>
            </a:extLst>
          </p:cNvPr>
          <p:cNvSpPr txBox="1"/>
          <p:nvPr/>
        </p:nvSpPr>
        <p:spPr>
          <a:xfrm>
            <a:off x="5982840" y="2447899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/>
              <a:t>5</a:t>
            </a:r>
            <a:endParaRPr lang="en-US" b="1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5B6F440-A2F2-A646-A599-8544713CB462}"/>
              </a:ext>
            </a:extLst>
          </p:cNvPr>
          <p:cNvSpPr txBox="1"/>
          <p:nvPr/>
        </p:nvSpPr>
        <p:spPr>
          <a:xfrm>
            <a:off x="5064215" y="2858337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A9327B5F-A647-1E4B-A385-9DBED3B2E3D3}"/>
                  </a:ext>
                </a:extLst>
              </p:cNvPr>
              <p:cNvSpPr txBox="1"/>
              <p:nvPr/>
            </p:nvSpPr>
            <p:spPr>
              <a:xfrm>
                <a:off x="3557286" y="1301312"/>
                <a:ext cx="5710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m:t>0</m:t>
                      </m:r>
                    </m:oMath>
                  </m:oMathPara>
                </a14:m>
                <a:endParaRPr lang="en-US" sz="2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A9327B5F-A647-1E4B-A385-9DBED3B2E3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7286" y="1301312"/>
                <a:ext cx="571062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D490BD3D-75A5-E246-8094-15A39047F03D}"/>
                  </a:ext>
                </a:extLst>
              </p:cNvPr>
              <p:cNvSpPr txBox="1"/>
              <p:nvPr/>
            </p:nvSpPr>
            <p:spPr>
              <a:xfrm>
                <a:off x="6130830" y="1463672"/>
                <a:ext cx="5710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𝜺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D490BD3D-75A5-E246-8094-15A39047F0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0830" y="1463672"/>
                <a:ext cx="571062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TextBox 76">
            <a:extLst>
              <a:ext uri="{FF2B5EF4-FFF2-40B4-BE49-F238E27FC236}">
                <a16:creationId xmlns:a16="http://schemas.microsoft.com/office/drawing/2014/main" id="{9D363E56-5597-9644-A1BF-C1CE2F87EBC0}"/>
              </a:ext>
            </a:extLst>
          </p:cNvPr>
          <p:cNvSpPr txBox="1"/>
          <p:nvPr/>
        </p:nvSpPr>
        <p:spPr>
          <a:xfrm>
            <a:off x="3779787" y="3817057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96FCD05-E3AA-A84B-998C-B06850CB3DAA}"/>
                  </a:ext>
                </a:extLst>
              </p:cNvPr>
              <p:cNvSpPr txBox="1"/>
              <p:nvPr/>
            </p:nvSpPr>
            <p:spPr>
              <a:xfrm>
                <a:off x="5885710" y="3271657"/>
                <a:ext cx="5710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m:t>0</m:t>
                      </m:r>
                    </m:oMath>
                  </m:oMathPara>
                </a14:m>
                <a:endParaRPr lang="en-US" sz="2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96FCD05-E3AA-A84B-998C-B06850CB3D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5710" y="3271657"/>
                <a:ext cx="571062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C68582A4-0200-E449-B0D6-BC5E012A5D46}"/>
                  </a:ext>
                </a:extLst>
              </p:cNvPr>
              <p:cNvSpPr txBox="1"/>
              <p:nvPr/>
            </p:nvSpPr>
            <p:spPr>
              <a:xfrm>
                <a:off x="10228898" y="3769519"/>
                <a:ext cx="15208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C68582A4-0200-E449-B0D6-BC5E012A5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8898" y="3769519"/>
                <a:ext cx="1520890" cy="461665"/>
              </a:xfrm>
              <a:prstGeom prst="rect">
                <a:avLst/>
              </a:prstGeom>
              <a:blipFill>
                <a:blip r:embed="rId12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" name="Picture 2" descr="Mad Hysterical Moments From Lucifer Season 6 - Netflix Junkie">
            <a:extLst>
              <a:ext uri="{FF2B5EF4-FFF2-40B4-BE49-F238E27FC236}">
                <a16:creationId xmlns:a16="http://schemas.microsoft.com/office/drawing/2014/main" id="{38D47262-6140-BD4F-B36A-EF362745C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864" y="2090040"/>
            <a:ext cx="2262136" cy="169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 descr="Icon&#10;&#10;Description automatically generated">
            <a:extLst>
              <a:ext uri="{FF2B5EF4-FFF2-40B4-BE49-F238E27FC236}">
                <a16:creationId xmlns:a16="http://schemas.microsoft.com/office/drawing/2014/main" id="{94D16E3F-417A-5A4D-9B5C-AE2AA60D44CD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71675" y="2077544"/>
            <a:ext cx="2753542" cy="14249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itle 1">
                <a:extLst>
                  <a:ext uri="{FF2B5EF4-FFF2-40B4-BE49-F238E27FC236}">
                    <a16:creationId xmlns:a16="http://schemas.microsoft.com/office/drawing/2014/main" id="{951423AF-1677-CD4D-95F1-3F557E0D24D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773210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sz="4000" b="1" dirty="0"/>
                  <a:t>The sequence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sub>
                    </m:sSub>
                  </m:oMath>
                </a14:m>
                <a:r>
                  <a:rPr lang="en-US" sz="4000" b="1" dirty="0"/>
                  <a:t> produced by the adversary</a:t>
                </a:r>
                <a:endParaRPr lang="en-US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0" name="Title 1">
                <a:extLst>
                  <a:ext uri="{FF2B5EF4-FFF2-40B4-BE49-F238E27FC236}">
                    <a16:creationId xmlns:a16="http://schemas.microsoft.com/office/drawing/2014/main" id="{951423AF-1677-CD4D-95F1-3F557E0D24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773210"/>
              </a:xfrm>
              <a:blipFill>
                <a:blip r:embed="rId15"/>
                <a:stretch>
                  <a:fillRect t="-11290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68033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7996A-447D-E24A-9B92-1D3BA82B1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The adversary makes us pay something – every round!</a:t>
            </a:r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dirty="0"/>
              <a:t>The </a:t>
            </a:r>
            <a:r>
              <a:rPr lang="en-US" b="1" dirty="0"/>
              <a:t>total cost depends only on the number of transitions </a:t>
            </a:r>
            <a:r>
              <a:rPr lang="en-US" dirty="0"/>
              <a:t>made by ALG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FEA60CAE-BD52-F148-92FA-48889EBB801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773210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sz="4000" b="1" dirty="0"/>
                  <a:t>The sequence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sub>
                    </m:sSub>
                  </m:oMath>
                </a14:m>
                <a:r>
                  <a:rPr lang="en-US" sz="4000" b="1" dirty="0"/>
                  <a:t> produced by the adversary</a:t>
                </a:r>
                <a:endParaRPr lang="en-US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FEA60CAE-BD52-F148-92FA-48889EBB80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773210"/>
              </a:xfrm>
              <a:blipFill>
                <a:blip r:embed="rId2"/>
                <a:stretch>
                  <a:fillRect t="-11290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 descr="Mad Hysterical Moments From Lucifer Season 6 - Netflix Junkie">
            <a:extLst>
              <a:ext uri="{FF2B5EF4-FFF2-40B4-BE49-F238E27FC236}">
                <a16:creationId xmlns:a16="http://schemas.microsoft.com/office/drawing/2014/main" id="{DA54334F-66E4-F64D-B498-2B0A4B6FF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448" y="4346526"/>
            <a:ext cx="3079103" cy="230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74391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7DEE51-0226-674E-BBF0-1D1A350548F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b="1" dirty="0"/>
                  <a:t>A (</a:t>
                </a:r>
                <a:r>
                  <a:rPr lang="he-IL" b="1" dirty="0"/>
                  <a:t>2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b="1" dirty="0"/>
                  <a:t>competitive</a:t>
                </a:r>
                <a:r>
                  <a:rPr lang="he-IL" b="1" dirty="0"/>
                  <a:t> </a:t>
                </a:r>
                <a:r>
                  <a:rPr lang="en-US" b="1" dirty="0"/>
                  <a:t>Lower bound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7DEE51-0226-674E-BBF0-1D1A350548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420EC-538F-0649-BC78-EF2B8A9507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Suppose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𝐴𝐿𝐺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/>
                  <a:t>made exactly k transitions </a:t>
                </a:r>
                <a:r>
                  <a:rPr lang="en-US" dirty="0"/>
                  <a:t>then the total cost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𝐴𝐿𝐺</m:t>
                    </m:r>
                  </m:oMath>
                </a14:m>
                <a:r>
                  <a:rPr lang="en-US" dirty="0"/>
                  <a:t> is:</a:t>
                </a:r>
              </a:p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𝐴𝐿𝐺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420EC-538F-0649-BC78-EF2B8A9507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206" t="-2326" b="-13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78786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7DEE51-0226-674E-BBF0-1D1A350548F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b="1" dirty="0"/>
                  <a:t>A (</a:t>
                </a:r>
                <a:r>
                  <a:rPr lang="he-IL" b="1" dirty="0"/>
                  <a:t>2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b="1" dirty="0"/>
                  <a:t>competitive</a:t>
                </a:r>
                <a:r>
                  <a:rPr lang="he-IL" b="1" dirty="0"/>
                  <a:t> </a:t>
                </a:r>
                <a:r>
                  <a:rPr lang="en-US" b="1" dirty="0"/>
                  <a:t>Lower bound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7DEE51-0226-674E-BBF0-1D1A350548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420EC-538F-0649-BC78-EF2B8A9507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Now we will bound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𝑂𝑃𝑇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from above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The averaging technique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420EC-538F-0649-BC78-EF2B8A9507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20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9931687-E1A3-9F4E-9B85-9313163F1B69}"/>
              </a:ext>
            </a:extLst>
          </p:cNvPr>
          <p:cNvSpPr txBox="1"/>
          <p:nvPr/>
        </p:nvSpPr>
        <p:spPr>
          <a:xfrm>
            <a:off x="1555880" y="3917319"/>
            <a:ext cx="26149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Set B </a:t>
            </a:r>
            <a:r>
              <a:rPr lang="en-US" sz="2800" dirty="0"/>
              <a:t>of </a:t>
            </a:r>
            <a:r>
              <a:rPr lang="en-US" sz="2800" b="1" dirty="0"/>
              <a:t>Offline </a:t>
            </a:r>
            <a:r>
              <a:rPr lang="en-US" sz="2800" dirty="0"/>
              <a:t>algorithms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2BB017-FDB0-4143-871E-02930CE14E5D}"/>
                  </a:ext>
                </a:extLst>
              </p:cNvPr>
              <p:cNvSpPr txBox="1"/>
              <p:nvPr/>
            </p:nvSpPr>
            <p:spPr>
              <a:xfrm>
                <a:off x="5141167" y="4136352"/>
                <a:ext cx="3713585" cy="5160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𝑩</m:t>
                    </m:r>
                    <m:d>
                      <m:d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  <m:r>
                      <a:rPr lang="en-US" sz="2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≔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acc>
                          <m:accPr>
                            <m:chr m:val="̌"/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𝑨𝑳𝑮</m:t>
                            </m:r>
                          </m:e>
                        </m:acc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sub>
                      <m:sup/>
                      <m:e>
                        <m:acc>
                          <m:accPr>
                            <m:chr m:val="̌"/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𝑨𝑳𝑮</m:t>
                            </m:r>
                          </m:e>
                        </m:acc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2400" b="1" dirty="0"/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2BB017-FDB0-4143-871E-02930CE14E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1167" y="4136352"/>
                <a:ext cx="3713585" cy="516039"/>
              </a:xfrm>
              <a:prstGeom prst="rect">
                <a:avLst/>
              </a:prstGeom>
              <a:blipFill>
                <a:blip r:embed="rId5"/>
                <a:stretch>
                  <a:fillRect l="-340" t="-104762" r="-680" b="-16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Notched Right Arrow 7">
            <a:extLst>
              <a:ext uri="{FF2B5EF4-FFF2-40B4-BE49-F238E27FC236}">
                <a16:creationId xmlns:a16="http://schemas.microsoft.com/office/drawing/2014/main" id="{EFCFD6B0-CD66-9A4D-B49F-D1D2BD0B2686}"/>
              </a:ext>
            </a:extLst>
          </p:cNvPr>
          <p:cNvSpPr/>
          <p:nvPr/>
        </p:nvSpPr>
        <p:spPr>
          <a:xfrm>
            <a:off x="4170784" y="4155966"/>
            <a:ext cx="720792" cy="496425"/>
          </a:xfrm>
          <a:prstGeom prst="notch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Notched Right Arrow 8">
            <a:extLst>
              <a:ext uri="{FF2B5EF4-FFF2-40B4-BE49-F238E27FC236}">
                <a16:creationId xmlns:a16="http://schemas.microsoft.com/office/drawing/2014/main" id="{9FB161A2-BE2E-1544-B2C6-4CFB7AA3A359}"/>
              </a:ext>
            </a:extLst>
          </p:cNvPr>
          <p:cNvSpPr/>
          <p:nvPr/>
        </p:nvSpPr>
        <p:spPr>
          <a:xfrm>
            <a:off x="8743947" y="4136352"/>
            <a:ext cx="720792" cy="496425"/>
          </a:xfrm>
          <a:prstGeom prst="notch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FC59EEC-2E24-0F4D-AF8E-8BEAF14D7601}"/>
                  </a:ext>
                </a:extLst>
              </p:cNvPr>
              <p:cNvSpPr txBox="1"/>
              <p:nvPr/>
            </p:nvSpPr>
            <p:spPr>
              <a:xfrm>
                <a:off x="9384069" y="3955536"/>
                <a:ext cx="1436916" cy="8580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𝒎</m:t>
                              </m:r>
                            </m:sub>
                          </m:s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FC59EEC-2E24-0F4D-AF8E-8BEAF14D76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4069" y="3955536"/>
                <a:ext cx="1436916" cy="858055"/>
              </a:xfrm>
              <a:prstGeom prst="rect">
                <a:avLst/>
              </a:prstGeom>
              <a:blipFill>
                <a:blip r:embed="rId6"/>
                <a:stretch>
                  <a:fillRect b="-10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Notched Right Arrow 11">
            <a:extLst>
              <a:ext uri="{FF2B5EF4-FFF2-40B4-BE49-F238E27FC236}">
                <a16:creationId xmlns:a16="http://schemas.microsoft.com/office/drawing/2014/main" id="{2D493574-35AA-074A-99B7-1F52E4F02EAD}"/>
              </a:ext>
            </a:extLst>
          </p:cNvPr>
          <p:cNvSpPr/>
          <p:nvPr/>
        </p:nvSpPr>
        <p:spPr>
          <a:xfrm>
            <a:off x="1555880" y="5361773"/>
            <a:ext cx="720792" cy="496425"/>
          </a:xfrm>
          <a:prstGeom prst="notch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6BDEA7F-913E-644B-9716-BA8DC5090B56}"/>
                  </a:ext>
                </a:extLst>
              </p:cNvPr>
              <p:cNvSpPr txBox="1"/>
              <p:nvPr/>
            </p:nvSpPr>
            <p:spPr>
              <a:xfrm>
                <a:off x="2397970" y="5218213"/>
                <a:ext cx="4702626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1" dirty="0"/>
                  <a:t>At least one </a:t>
                </a:r>
                <a:r>
                  <a:rPr lang="en-US" sz="2400" dirty="0"/>
                  <a:t>𝒂𝒍𝒈𝒐𝒓𝒊𝒕𝒉𝒎 𝒊𝒏 𝑩 must incur a total cost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sz="2400" b="1" dirty="0"/>
                  <a:t> Average 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6BDEA7F-913E-644B-9716-BA8DC5090B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7970" y="5218213"/>
                <a:ext cx="4702626" cy="830997"/>
              </a:xfrm>
              <a:prstGeom prst="rect">
                <a:avLst/>
              </a:prstGeom>
              <a:blipFill>
                <a:blip r:embed="rId7"/>
                <a:stretch>
                  <a:fillRect l="-1882" t="-4478" r="-2688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Notched Right Arrow 14">
            <a:extLst>
              <a:ext uri="{FF2B5EF4-FFF2-40B4-BE49-F238E27FC236}">
                <a16:creationId xmlns:a16="http://schemas.microsoft.com/office/drawing/2014/main" id="{3FBD1055-AFDC-A84C-85EA-95ED81D55105}"/>
              </a:ext>
            </a:extLst>
          </p:cNvPr>
          <p:cNvSpPr/>
          <p:nvPr/>
        </p:nvSpPr>
        <p:spPr>
          <a:xfrm>
            <a:off x="7221894" y="5385498"/>
            <a:ext cx="720792" cy="496425"/>
          </a:xfrm>
          <a:prstGeom prst="notch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F773ED3-6A44-6B4C-B745-C19FB725A974}"/>
                  </a:ext>
                </a:extLst>
              </p:cNvPr>
              <p:cNvSpPr txBox="1"/>
              <p:nvPr/>
            </p:nvSpPr>
            <p:spPr>
              <a:xfrm>
                <a:off x="7820218" y="5204682"/>
                <a:ext cx="3000767" cy="8580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𝑶𝑷𝑻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𝒎</m:t>
                              </m:r>
                            </m:sub>
                          </m:s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F773ED3-6A44-6B4C-B745-C19FB725A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0218" y="5204682"/>
                <a:ext cx="3000767" cy="858055"/>
              </a:xfrm>
              <a:prstGeom prst="rect">
                <a:avLst/>
              </a:prstGeom>
              <a:blipFill>
                <a:blip r:embed="rId8"/>
                <a:stretch>
                  <a:fillRect b="-10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3677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8F7D8E-4ED3-7544-BD91-DA15868A6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MTS – Game flow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7D924C5-9579-9C44-A73E-8D10EA2CCC0F}"/>
              </a:ext>
            </a:extLst>
          </p:cNvPr>
          <p:cNvSpPr>
            <a:spLocks noChangeAspect="1"/>
          </p:cNvSpPr>
          <p:nvPr/>
        </p:nvSpPr>
        <p:spPr>
          <a:xfrm>
            <a:off x="4719042" y="2330609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B26BD2-8102-D340-959F-D05650F7D0DE}"/>
              </a:ext>
            </a:extLst>
          </p:cNvPr>
          <p:cNvSpPr>
            <a:spLocks noChangeAspect="1"/>
          </p:cNvSpPr>
          <p:nvPr/>
        </p:nvSpPr>
        <p:spPr>
          <a:xfrm>
            <a:off x="6717472" y="2510609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55B6573-6825-6045-9C97-3724184489D7}"/>
              </a:ext>
            </a:extLst>
          </p:cNvPr>
          <p:cNvSpPr>
            <a:spLocks noChangeAspect="1"/>
          </p:cNvSpPr>
          <p:nvPr/>
        </p:nvSpPr>
        <p:spPr>
          <a:xfrm>
            <a:off x="5038860" y="4314527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92EB638-08C9-604B-8F20-4F3DD51444FB}"/>
              </a:ext>
            </a:extLst>
          </p:cNvPr>
          <p:cNvSpPr>
            <a:spLocks noChangeAspect="1"/>
          </p:cNvSpPr>
          <p:nvPr/>
        </p:nvSpPr>
        <p:spPr>
          <a:xfrm>
            <a:off x="6576439" y="3702833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B914234-40EA-7146-A9A9-E3ABC612DD1A}"/>
              </a:ext>
            </a:extLst>
          </p:cNvPr>
          <p:cNvCxnSpPr>
            <a:stCxn id="6" idx="4"/>
            <a:endCxn id="9" idx="0"/>
          </p:cNvCxnSpPr>
          <p:nvPr/>
        </p:nvCxnSpPr>
        <p:spPr>
          <a:xfrm>
            <a:off x="4899042" y="2690609"/>
            <a:ext cx="319818" cy="162391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9FA2609-178B-7C46-9A93-7E72E2F7D8A9}"/>
              </a:ext>
            </a:extLst>
          </p:cNvPr>
          <p:cNvCxnSpPr>
            <a:stCxn id="9" idx="7"/>
            <a:endCxn id="7" idx="3"/>
          </p:cNvCxnSpPr>
          <p:nvPr/>
        </p:nvCxnSpPr>
        <p:spPr>
          <a:xfrm flipV="1">
            <a:off x="5346139" y="2817888"/>
            <a:ext cx="1424054" cy="154936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3A54E05-EEF8-E242-9802-1FF9DBBF1B92}"/>
              </a:ext>
            </a:extLst>
          </p:cNvPr>
          <p:cNvCxnSpPr>
            <a:cxnSpLocks/>
            <a:endCxn id="7" idx="2"/>
          </p:cNvCxnSpPr>
          <p:nvPr/>
        </p:nvCxnSpPr>
        <p:spPr>
          <a:xfrm>
            <a:off x="5079042" y="2469135"/>
            <a:ext cx="1638430" cy="22147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58A46A-8377-0643-8907-38F9EA976520}"/>
              </a:ext>
            </a:extLst>
          </p:cNvPr>
          <p:cNvCxnSpPr>
            <a:cxnSpLocks/>
            <a:stCxn id="6" idx="5"/>
            <a:endCxn id="11" idx="1"/>
          </p:cNvCxnSpPr>
          <p:nvPr/>
        </p:nvCxnSpPr>
        <p:spPr>
          <a:xfrm>
            <a:off x="5026321" y="2637888"/>
            <a:ext cx="1602839" cy="1117666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05B0755-6C57-D14E-9B93-AC266EB39928}"/>
              </a:ext>
            </a:extLst>
          </p:cNvPr>
          <p:cNvCxnSpPr>
            <a:cxnSpLocks/>
            <a:stCxn id="11" idx="2"/>
            <a:endCxn id="9" idx="6"/>
          </p:cNvCxnSpPr>
          <p:nvPr/>
        </p:nvCxnSpPr>
        <p:spPr>
          <a:xfrm flipH="1">
            <a:off x="5398860" y="3882833"/>
            <a:ext cx="1177579" cy="61169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833B00D-1A41-D641-A311-99DA0C06C375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6756439" y="2877114"/>
            <a:ext cx="160473" cy="825719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E3C2E36-8C4A-854F-8898-45C2C881A3F3}"/>
              </a:ext>
            </a:extLst>
          </p:cNvPr>
          <p:cNvSpPr txBox="1"/>
          <p:nvPr/>
        </p:nvSpPr>
        <p:spPr>
          <a:xfrm>
            <a:off x="4750316" y="327363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454B7C-7DC9-9643-BA1C-DFE34ECF84DB}"/>
              </a:ext>
            </a:extLst>
          </p:cNvPr>
          <p:cNvSpPr txBox="1"/>
          <p:nvPr/>
        </p:nvSpPr>
        <p:spPr>
          <a:xfrm>
            <a:off x="5405564" y="298266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713AAB-F09B-204F-A6A7-1715C4BFCEF2}"/>
              </a:ext>
            </a:extLst>
          </p:cNvPr>
          <p:cNvSpPr txBox="1"/>
          <p:nvPr/>
        </p:nvSpPr>
        <p:spPr>
          <a:xfrm>
            <a:off x="5987649" y="2301643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B83CBB-EC4E-474D-A42A-7DB5CC8CE31B}"/>
              </a:ext>
            </a:extLst>
          </p:cNvPr>
          <p:cNvSpPr txBox="1"/>
          <p:nvPr/>
        </p:nvSpPr>
        <p:spPr>
          <a:xfrm>
            <a:off x="6096000" y="4129861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66D111-724B-EB4D-A72B-8075F70C525F}"/>
              </a:ext>
            </a:extLst>
          </p:cNvPr>
          <p:cNvSpPr txBox="1"/>
          <p:nvPr/>
        </p:nvSpPr>
        <p:spPr>
          <a:xfrm>
            <a:off x="6844097" y="3160450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3D124C-CD2F-A948-AA3F-36DEE92E5C98}"/>
              </a:ext>
            </a:extLst>
          </p:cNvPr>
          <p:cNvSpPr txBox="1"/>
          <p:nvPr/>
        </p:nvSpPr>
        <p:spPr>
          <a:xfrm>
            <a:off x="5925472" y="357088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EDB0D7E-F965-4E48-ADBC-00A7F95BBAAD}"/>
              </a:ext>
            </a:extLst>
          </p:cNvPr>
          <p:cNvGrpSpPr/>
          <p:nvPr/>
        </p:nvGrpSpPr>
        <p:grpSpPr>
          <a:xfrm>
            <a:off x="629954" y="6000298"/>
            <a:ext cx="10932093" cy="369332"/>
            <a:chOff x="140570" y="6000298"/>
            <a:chExt cx="10932093" cy="36933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CBE6206-0D8C-CD41-ACF3-A8D8A728BB3F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AC0ACE9-5AA2-4049-9C6A-C73B802D5595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sp>
        <p:nvSpPr>
          <p:cNvPr id="31" name="Down Arrow 30">
            <a:extLst>
              <a:ext uri="{FF2B5EF4-FFF2-40B4-BE49-F238E27FC236}">
                <a16:creationId xmlns:a16="http://schemas.microsoft.com/office/drawing/2014/main" id="{AFBEDA32-27F9-CE4E-B008-9DEE3214831E}"/>
              </a:ext>
            </a:extLst>
          </p:cNvPr>
          <p:cNvSpPr/>
          <p:nvPr/>
        </p:nvSpPr>
        <p:spPr>
          <a:xfrm>
            <a:off x="2118758" y="5378009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1EBF7B8-8B19-5041-9FD4-E9338BDE9D8F}"/>
                  </a:ext>
                </a:extLst>
              </p:cNvPr>
              <p:cNvSpPr txBox="1"/>
              <p:nvPr/>
            </p:nvSpPr>
            <p:spPr>
              <a:xfrm>
                <a:off x="4115342" y="4508575"/>
                <a:ext cx="1520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1EBF7B8-8B19-5041-9FD4-E9338BDE9D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5342" y="4508575"/>
                <a:ext cx="152089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4E846DB-978B-B044-BC20-A2037C288E72}"/>
              </a:ext>
            </a:extLst>
          </p:cNvPr>
          <p:cNvCxnSpPr>
            <a:cxnSpLocks/>
          </p:cNvCxnSpPr>
          <p:nvPr/>
        </p:nvCxnSpPr>
        <p:spPr>
          <a:xfrm>
            <a:off x="2230016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95327E4-36F1-7043-94FB-4E15E1EB41AC}"/>
              </a:ext>
            </a:extLst>
          </p:cNvPr>
          <p:cNvCxnSpPr>
            <a:cxnSpLocks/>
          </p:cNvCxnSpPr>
          <p:nvPr/>
        </p:nvCxnSpPr>
        <p:spPr>
          <a:xfrm>
            <a:off x="3563163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0B39009-8FD7-DE47-821B-8244CD5A9AA6}"/>
              </a:ext>
            </a:extLst>
          </p:cNvPr>
          <p:cNvCxnSpPr>
            <a:cxnSpLocks/>
          </p:cNvCxnSpPr>
          <p:nvPr/>
        </p:nvCxnSpPr>
        <p:spPr>
          <a:xfrm>
            <a:off x="4896310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822A1FE-9EF9-AA48-9941-8C5DC04FF834}"/>
              </a:ext>
            </a:extLst>
          </p:cNvPr>
          <p:cNvCxnSpPr>
            <a:cxnSpLocks/>
          </p:cNvCxnSpPr>
          <p:nvPr/>
        </p:nvCxnSpPr>
        <p:spPr>
          <a:xfrm>
            <a:off x="10228898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8ED1075-C86F-E442-91D6-460F0B8E2B19}"/>
              </a:ext>
            </a:extLst>
          </p:cNvPr>
          <p:cNvCxnSpPr>
            <a:cxnSpLocks/>
          </p:cNvCxnSpPr>
          <p:nvPr/>
        </p:nvCxnSpPr>
        <p:spPr>
          <a:xfrm>
            <a:off x="622945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1CC0146-7FDD-F742-B0A3-226F475F10B4}"/>
              </a:ext>
            </a:extLst>
          </p:cNvPr>
          <p:cNvCxnSpPr>
            <a:cxnSpLocks/>
          </p:cNvCxnSpPr>
          <p:nvPr/>
        </p:nvCxnSpPr>
        <p:spPr>
          <a:xfrm>
            <a:off x="1156204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FF4F1D6-875F-4E4C-9F52-FFD84E01E432}"/>
              </a:ext>
            </a:extLst>
          </p:cNvPr>
          <p:cNvCxnSpPr>
            <a:cxnSpLocks/>
          </p:cNvCxnSpPr>
          <p:nvPr/>
        </p:nvCxnSpPr>
        <p:spPr>
          <a:xfrm>
            <a:off x="7562604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B72D3F3-6F29-1144-9808-4EAE59EEE7CA}"/>
              </a:ext>
            </a:extLst>
          </p:cNvPr>
          <p:cNvCxnSpPr>
            <a:cxnSpLocks/>
          </p:cNvCxnSpPr>
          <p:nvPr/>
        </p:nvCxnSpPr>
        <p:spPr>
          <a:xfrm>
            <a:off x="8895751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7559B0A-638B-4249-B240-D22FF2AE7DFB}"/>
              </a:ext>
            </a:extLst>
          </p:cNvPr>
          <p:cNvSpPr txBox="1"/>
          <p:nvPr/>
        </p:nvSpPr>
        <p:spPr>
          <a:xfrm>
            <a:off x="202771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0FF38C-3669-1643-98D9-E8516D93AFA4}"/>
              </a:ext>
            </a:extLst>
          </p:cNvPr>
          <p:cNvSpPr txBox="1"/>
          <p:nvPr/>
        </p:nvSpPr>
        <p:spPr>
          <a:xfrm>
            <a:off x="3421727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C223218-1303-CE48-86C9-275B2F31F64B}"/>
              </a:ext>
            </a:extLst>
          </p:cNvPr>
          <p:cNvSpPr txBox="1"/>
          <p:nvPr/>
        </p:nvSpPr>
        <p:spPr>
          <a:xfrm>
            <a:off x="47540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5C8BC81-1A07-3240-9D75-69F86592421E}"/>
              </a:ext>
            </a:extLst>
          </p:cNvPr>
          <p:cNvSpPr txBox="1"/>
          <p:nvPr/>
        </p:nvSpPr>
        <p:spPr>
          <a:xfrm>
            <a:off x="6075289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C61B5F7-24E6-BF47-BCFE-2022A128DEDB}"/>
              </a:ext>
            </a:extLst>
          </p:cNvPr>
          <p:cNvSpPr txBox="1"/>
          <p:nvPr/>
        </p:nvSpPr>
        <p:spPr>
          <a:xfrm>
            <a:off x="8730774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095B83D-A39F-B740-97C3-A964DD5EEF41}"/>
              </a:ext>
            </a:extLst>
          </p:cNvPr>
          <p:cNvSpPr txBox="1"/>
          <p:nvPr/>
        </p:nvSpPr>
        <p:spPr>
          <a:xfrm>
            <a:off x="7433350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6128A2B-8254-F843-9D87-E12890B376F2}"/>
              </a:ext>
            </a:extLst>
          </p:cNvPr>
          <p:cNvSpPr txBox="1"/>
          <p:nvPr/>
        </p:nvSpPr>
        <p:spPr>
          <a:xfrm>
            <a:off x="10084621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B8F81E0-F421-DC42-B538-B5733E7BF8F5}"/>
              </a:ext>
            </a:extLst>
          </p:cNvPr>
          <p:cNvSpPr txBox="1"/>
          <p:nvPr/>
        </p:nvSpPr>
        <p:spPr>
          <a:xfrm>
            <a:off x="114097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E1D2DD9-FD60-8542-B5B0-492143CD4818}"/>
              </a:ext>
            </a:extLst>
          </p:cNvPr>
          <p:cNvSpPr txBox="1"/>
          <p:nvPr/>
        </p:nvSpPr>
        <p:spPr>
          <a:xfrm>
            <a:off x="159019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D705A528-607A-344F-8E54-ADE28E1D01A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45173" y="2330609"/>
            <a:ext cx="2753542" cy="1424945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8105E212-C02A-0E41-834C-983146AFDF67}"/>
              </a:ext>
            </a:extLst>
          </p:cNvPr>
          <p:cNvSpPr txBox="1"/>
          <p:nvPr/>
        </p:nvSpPr>
        <p:spPr>
          <a:xfrm>
            <a:off x="4991395" y="2029250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9820174-73FC-084F-BE79-9E3CEC01FC0F}"/>
              </a:ext>
            </a:extLst>
          </p:cNvPr>
          <p:cNvSpPr txBox="1"/>
          <p:nvPr/>
        </p:nvSpPr>
        <p:spPr>
          <a:xfrm>
            <a:off x="7015499" y="2228944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4F029D8-5558-134A-BF8C-44AFC51A2DDC}"/>
              </a:ext>
            </a:extLst>
          </p:cNvPr>
          <p:cNvSpPr txBox="1"/>
          <p:nvPr/>
        </p:nvSpPr>
        <p:spPr>
          <a:xfrm>
            <a:off x="5213896" y="4544995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6A4BE63-8317-CF4A-8F6A-52F41654D8DC}"/>
                  </a:ext>
                </a:extLst>
              </p:cNvPr>
              <p:cNvSpPr txBox="1"/>
              <p:nvPr/>
            </p:nvSpPr>
            <p:spPr>
              <a:xfrm>
                <a:off x="6611941" y="3943449"/>
                <a:ext cx="5710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2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6A4BE63-8317-CF4A-8F6A-52F41654D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1941" y="3943449"/>
                <a:ext cx="57106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E235A7E5-5642-2340-AADE-3CD7EA7F5F9F}"/>
              </a:ext>
            </a:extLst>
          </p:cNvPr>
          <p:cNvSpPr/>
          <p:nvPr/>
        </p:nvSpPr>
        <p:spPr>
          <a:xfrm>
            <a:off x="1740097" y="6018960"/>
            <a:ext cx="489919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DC78934-5B29-0745-943C-C0292218693A}"/>
                  </a:ext>
                </a:extLst>
              </p:cNvPr>
              <p:cNvSpPr txBox="1"/>
              <p:nvPr/>
            </p:nvSpPr>
            <p:spPr>
              <a:xfrm>
                <a:off x="9690377" y="3431811"/>
                <a:ext cx="15208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DC78934-5B29-0745-943C-C029221869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0377" y="3431811"/>
                <a:ext cx="1520890" cy="461665"/>
              </a:xfrm>
              <a:prstGeom prst="rect">
                <a:avLst/>
              </a:prstGeom>
              <a:blipFill>
                <a:blip r:embed="rId6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5-Point Star 55">
            <a:extLst>
              <a:ext uri="{FF2B5EF4-FFF2-40B4-BE49-F238E27FC236}">
                <a16:creationId xmlns:a16="http://schemas.microsoft.com/office/drawing/2014/main" id="{9054C42A-F113-144B-BCCE-7553363EA549}"/>
              </a:ext>
            </a:extLst>
          </p:cNvPr>
          <p:cNvSpPr/>
          <p:nvPr/>
        </p:nvSpPr>
        <p:spPr>
          <a:xfrm>
            <a:off x="4512280" y="4084092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56501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7DEE51-0226-674E-BBF0-1D1A350548F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64710" y="92755"/>
                <a:ext cx="10515600" cy="931766"/>
              </a:xfrm>
            </p:spPr>
            <p:txBody>
              <a:bodyPr/>
              <a:lstStyle/>
              <a:p>
                <a:r>
                  <a:rPr lang="en-US" b="1" dirty="0"/>
                  <a:t>A (</a:t>
                </a:r>
                <a:r>
                  <a:rPr lang="he-IL" b="1" dirty="0"/>
                  <a:t>2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b="1" dirty="0"/>
                  <a:t>competitive</a:t>
                </a:r>
                <a:r>
                  <a:rPr lang="he-IL" b="1" dirty="0"/>
                  <a:t> </a:t>
                </a:r>
                <a:r>
                  <a:rPr lang="en-US" b="1" dirty="0"/>
                  <a:t>Lower bound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7DEE51-0226-674E-BBF0-1D1A350548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64710" y="92755"/>
                <a:ext cx="10515600" cy="931766"/>
              </a:xfrm>
              <a:blipFill>
                <a:blip r:embed="rId3"/>
                <a:stretch>
                  <a:fillRect l="-2413" t="-9459" b="-20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420EC-538F-0649-BC78-EF2B8A9507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12438"/>
                <a:ext cx="6159759" cy="61899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1" dirty="0"/>
                  <a:t>B will be a set with </a:t>
                </a:r>
                <a:r>
                  <a:rPr lang="he-IL" sz="2400" b="1" dirty="0"/>
                  <a:t>2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2400" b="1" dirty="0"/>
                  <a:t> algorithms</a:t>
                </a:r>
              </a:p>
              <a:p>
                <a:pPr marL="0" indent="0">
                  <a:buNone/>
                </a:pPr>
                <a:endParaRPr lang="en-US" sz="24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420EC-538F-0649-BC78-EF2B8A9507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12438"/>
                <a:ext cx="6159759" cy="618995"/>
              </a:xfrm>
              <a:blipFill>
                <a:blip r:embed="rId4"/>
                <a:stretch>
                  <a:fillRect l="-1646" t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The Queen's Gambit Has Everyone Buying Chess Boards | Vanity Fair">
            <a:extLst>
              <a:ext uri="{FF2B5EF4-FFF2-40B4-BE49-F238E27FC236}">
                <a16:creationId xmlns:a16="http://schemas.microsoft.com/office/drawing/2014/main" id="{229C91A8-9001-DA46-993E-A396279C0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472" y="1850669"/>
            <a:ext cx="1968874" cy="131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phic 11" descr="Pawn outline">
            <a:extLst>
              <a:ext uri="{FF2B5EF4-FFF2-40B4-BE49-F238E27FC236}">
                <a16:creationId xmlns:a16="http://schemas.microsoft.com/office/drawing/2014/main" id="{1350F12B-D549-B942-92EC-1A1AA142AF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2412" y="3963950"/>
            <a:ext cx="603380" cy="603380"/>
          </a:xfrm>
          <a:prstGeom prst="rect">
            <a:avLst/>
          </a:prstGeom>
        </p:spPr>
      </p:pic>
      <p:pic>
        <p:nvPicPr>
          <p:cNvPr id="13" name="Graphic 12" descr="Pawn outline">
            <a:extLst>
              <a:ext uri="{FF2B5EF4-FFF2-40B4-BE49-F238E27FC236}">
                <a16:creationId xmlns:a16="http://schemas.microsoft.com/office/drawing/2014/main" id="{A2933DB9-964F-8649-A88A-BEC409A20D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4710" y="3435216"/>
            <a:ext cx="603380" cy="603380"/>
          </a:xfrm>
          <a:prstGeom prst="rect">
            <a:avLst/>
          </a:prstGeom>
        </p:spPr>
      </p:pic>
      <p:pic>
        <p:nvPicPr>
          <p:cNvPr id="14" name="Graphic 13" descr="Pawn outline">
            <a:extLst>
              <a:ext uri="{FF2B5EF4-FFF2-40B4-BE49-F238E27FC236}">
                <a16:creationId xmlns:a16="http://schemas.microsoft.com/office/drawing/2014/main" id="{DDDD0F10-DCCB-CA44-999A-97C5EB52E4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73398" y="3963950"/>
            <a:ext cx="603380" cy="603380"/>
          </a:xfrm>
          <a:prstGeom prst="rect">
            <a:avLst/>
          </a:prstGeom>
        </p:spPr>
      </p:pic>
      <p:pic>
        <p:nvPicPr>
          <p:cNvPr id="15" name="Graphic 14" descr="Pawn outline">
            <a:extLst>
              <a:ext uri="{FF2B5EF4-FFF2-40B4-BE49-F238E27FC236}">
                <a16:creationId xmlns:a16="http://schemas.microsoft.com/office/drawing/2014/main" id="{21657626-892C-ED43-8710-0D6C50F82E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65696" y="3435216"/>
            <a:ext cx="603380" cy="603380"/>
          </a:xfrm>
          <a:prstGeom prst="rect">
            <a:avLst/>
          </a:prstGeom>
        </p:spPr>
      </p:pic>
      <p:pic>
        <p:nvPicPr>
          <p:cNvPr id="16" name="Graphic 15" descr="Pawn outline">
            <a:extLst>
              <a:ext uri="{FF2B5EF4-FFF2-40B4-BE49-F238E27FC236}">
                <a16:creationId xmlns:a16="http://schemas.microsoft.com/office/drawing/2014/main" id="{134113E9-BD2A-5D4C-B451-9D02DDB2C3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25428" y="3963950"/>
            <a:ext cx="603380" cy="603380"/>
          </a:xfrm>
          <a:prstGeom prst="rect">
            <a:avLst/>
          </a:prstGeom>
        </p:spPr>
      </p:pic>
      <p:pic>
        <p:nvPicPr>
          <p:cNvPr id="17" name="Graphic 16" descr="Pawn outline">
            <a:extLst>
              <a:ext uri="{FF2B5EF4-FFF2-40B4-BE49-F238E27FC236}">
                <a16:creationId xmlns:a16="http://schemas.microsoft.com/office/drawing/2014/main" id="{9DBC7B6F-A536-944D-995F-736D60EF26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17726" y="3435216"/>
            <a:ext cx="603380" cy="603380"/>
          </a:xfrm>
          <a:prstGeom prst="rect">
            <a:avLst/>
          </a:prstGeom>
        </p:spPr>
      </p:pic>
      <p:pic>
        <p:nvPicPr>
          <p:cNvPr id="18" name="Graphic 17" descr="Pawn outline">
            <a:extLst>
              <a:ext uri="{FF2B5EF4-FFF2-40B4-BE49-F238E27FC236}">
                <a16:creationId xmlns:a16="http://schemas.microsoft.com/office/drawing/2014/main" id="{DA3F5B14-1B64-5E46-9E99-9100B172D9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01068" y="3963950"/>
            <a:ext cx="603380" cy="603380"/>
          </a:xfrm>
          <a:prstGeom prst="rect">
            <a:avLst/>
          </a:prstGeom>
        </p:spPr>
      </p:pic>
      <p:pic>
        <p:nvPicPr>
          <p:cNvPr id="19" name="Graphic 18" descr="Pawn outline">
            <a:extLst>
              <a:ext uri="{FF2B5EF4-FFF2-40B4-BE49-F238E27FC236}">
                <a16:creationId xmlns:a16="http://schemas.microsoft.com/office/drawing/2014/main" id="{18A9A623-4871-7D4E-B298-B11F936BCA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93366" y="3435216"/>
            <a:ext cx="603380" cy="603380"/>
          </a:xfrm>
          <a:prstGeom prst="rect">
            <a:avLst/>
          </a:prstGeom>
        </p:spPr>
      </p:pic>
      <p:pic>
        <p:nvPicPr>
          <p:cNvPr id="20" name="Graphic 19" descr="Pawn outline">
            <a:extLst>
              <a:ext uri="{FF2B5EF4-FFF2-40B4-BE49-F238E27FC236}">
                <a16:creationId xmlns:a16="http://schemas.microsoft.com/office/drawing/2014/main" id="{9F59ECEE-3E14-EC4F-A264-F6F57B0EFA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97651" y="3977723"/>
            <a:ext cx="603380" cy="603380"/>
          </a:xfrm>
          <a:prstGeom prst="rect">
            <a:avLst/>
          </a:prstGeom>
        </p:spPr>
      </p:pic>
      <p:pic>
        <p:nvPicPr>
          <p:cNvPr id="21" name="Graphic 20" descr="Pawn outline">
            <a:extLst>
              <a:ext uri="{FF2B5EF4-FFF2-40B4-BE49-F238E27FC236}">
                <a16:creationId xmlns:a16="http://schemas.microsoft.com/office/drawing/2014/main" id="{21B809F5-928E-2141-84C9-69FC712C86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89949" y="3448989"/>
            <a:ext cx="603380" cy="603380"/>
          </a:xfrm>
          <a:prstGeom prst="rect">
            <a:avLst/>
          </a:prstGeom>
        </p:spPr>
      </p:pic>
      <p:pic>
        <p:nvPicPr>
          <p:cNvPr id="22" name="Graphic 21" descr="Pawn outline">
            <a:extLst>
              <a:ext uri="{FF2B5EF4-FFF2-40B4-BE49-F238E27FC236}">
                <a16:creationId xmlns:a16="http://schemas.microsoft.com/office/drawing/2014/main" id="{3A733AA5-EA95-854B-9AAF-5F3BEAA911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86532" y="3977723"/>
            <a:ext cx="603380" cy="6033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471F85D4-80D1-B641-9288-A162AC17BE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98673" y="2200688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471F85D4-80D1-B641-9288-A162AC17BE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8673" y="2200688"/>
                <a:ext cx="504000" cy="504000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EA2C00F7-B618-D847-A10E-47B74ED43C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84918" y="3394328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EA2C00F7-B618-D847-A10E-47B74ED43C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4918" y="3394328"/>
                <a:ext cx="504000" cy="5040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73BEFBCE-7F8E-B840-8700-AFBC9BEC0A9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014795" y="2200688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73BEFBCE-7F8E-B840-8700-AFBC9BEC0A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4795" y="2200688"/>
                <a:ext cx="504000" cy="504000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4044E308-E62B-2940-9C30-4035249720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312588" y="354836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4044E308-E62B-2940-9C30-4035249720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2588" y="3548369"/>
                <a:ext cx="504000" cy="504000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F0259648-6F68-DA4B-B480-135ABE6018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892786" y="491328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F0259648-6F68-DA4B-B480-135ABE6018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2786" y="4913289"/>
                <a:ext cx="504000" cy="504000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E1C2E5E5-56B6-4A48-A4A5-A00E4891A1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93240" y="2788517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E1C2E5E5-56B6-4A48-A4A5-A00E4891A1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3240" y="2788517"/>
                <a:ext cx="504000" cy="504000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2BC7A2CF-317D-4341-99D0-5F87FD484B9F}"/>
              </a:ext>
            </a:extLst>
          </p:cNvPr>
          <p:cNvCxnSpPr>
            <a:cxnSpLocks/>
            <a:endCxn id="88" idx="0"/>
          </p:cNvCxnSpPr>
          <p:nvPr/>
        </p:nvCxnSpPr>
        <p:spPr>
          <a:xfrm>
            <a:off x="7617100" y="2673163"/>
            <a:ext cx="319818" cy="7211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D09DB227-CAAF-7A46-BCB9-AA3A59C3F4B6}"/>
              </a:ext>
            </a:extLst>
          </p:cNvPr>
          <p:cNvCxnSpPr>
            <a:cxnSpLocks/>
            <a:stCxn id="87" idx="5"/>
            <a:endCxn id="89" idx="2"/>
          </p:cNvCxnSpPr>
          <p:nvPr/>
        </p:nvCxnSpPr>
        <p:spPr>
          <a:xfrm flipV="1">
            <a:off x="7728864" y="2452688"/>
            <a:ext cx="1285931" cy="178191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7D945F6-E31A-224E-8CB9-3121B1C1777E}"/>
              </a:ext>
            </a:extLst>
          </p:cNvPr>
          <p:cNvCxnSpPr>
            <a:cxnSpLocks/>
            <a:stCxn id="87" idx="6"/>
            <a:endCxn id="91" idx="0"/>
          </p:cNvCxnSpPr>
          <p:nvPr/>
        </p:nvCxnSpPr>
        <p:spPr>
          <a:xfrm>
            <a:off x="7802673" y="2452688"/>
            <a:ext cx="1342113" cy="2460601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7F98C6C1-3629-F04D-964A-2135FFCEB485}"/>
              </a:ext>
            </a:extLst>
          </p:cNvPr>
          <p:cNvCxnSpPr>
            <a:cxnSpLocks/>
            <a:stCxn id="87" idx="6"/>
            <a:endCxn id="92" idx="2"/>
          </p:cNvCxnSpPr>
          <p:nvPr/>
        </p:nvCxnSpPr>
        <p:spPr>
          <a:xfrm>
            <a:off x="7802673" y="2452688"/>
            <a:ext cx="2890567" cy="587829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0EEDDBFB-665C-CD40-90F6-8059204987B2}"/>
              </a:ext>
            </a:extLst>
          </p:cNvPr>
          <p:cNvCxnSpPr>
            <a:cxnSpLocks/>
            <a:stCxn id="88" idx="6"/>
            <a:endCxn id="90" idx="2"/>
          </p:cNvCxnSpPr>
          <p:nvPr/>
        </p:nvCxnSpPr>
        <p:spPr>
          <a:xfrm>
            <a:off x="8188918" y="3646328"/>
            <a:ext cx="1123670" cy="154041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F39D7285-C1A0-C341-8A3B-F31EF090534C}"/>
              </a:ext>
            </a:extLst>
          </p:cNvPr>
          <p:cNvCxnSpPr>
            <a:cxnSpLocks/>
            <a:stCxn id="90" idx="4"/>
            <a:endCxn id="91" idx="0"/>
          </p:cNvCxnSpPr>
          <p:nvPr/>
        </p:nvCxnSpPr>
        <p:spPr>
          <a:xfrm flipH="1">
            <a:off x="9144786" y="4052369"/>
            <a:ext cx="419802" cy="86092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C1E64055-CF7C-1943-9E33-172102D9517B}"/>
              </a:ext>
            </a:extLst>
          </p:cNvPr>
          <p:cNvCxnSpPr>
            <a:cxnSpLocks/>
            <a:stCxn id="92" idx="2"/>
            <a:endCxn id="90" idx="6"/>
          </p:cNvCxnSpPr>
          <p:nvPr/>
        </p:nvCxnSpPr>
        <p:spPr>
          <a:xfrm flipH="1">
            <a:off x="9816588" y="3040517"/>
            <a:ext cx="876652" cy="759852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CBAE4A2C-06D3-CC40-B2EA-0CB8866FA35E}"/>
              </a:ext>
            </a:extLst>
          </p:cNvPr>
          <p:cNvCxnSpPr>
            <a:cxnSpLocks/>
            <a:stCxn id="89" idx="4"/>
            <a:endCxn id="90" idx="0"/>
          </p:cNvCxnSpPr>
          <p:nvPr/>
        </p:nvCxnSpPr>
        <p:spPr>
          <a:xfrm>
            <a:off x="9266795" y="2704688"/>
            <a:ext cx="297793" cy="843681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D7CF20B5-7339-AB44-A6E6-2EEAEC08D1D5}"/>
              </a:ext>
            </a:extLst>
          </p:cNvPr>
          <p:cNvCxnSpPr>
            <a:cxnSpLocks/>
            <a:stCxn id="88" idx="5"/>
            <a:endCxn id="91" idx="1"/>
          </p:cNvCxnSpPr>
          <p:nvPr/>
        </p:nvCxnSpPr>
        <p:spPr>
          <a:xfrm>
            <a:off x="8115109" y="3824519"/>
            <a:ext cx="851486" cy="1162579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94E825B4-F711-4F41-AF60-78E286BC7AE1}"/>
              </a:ext>
            </a:extLst>
          </p:cNvPr>
          <p:cNvCxnSpPr>
            <a:cxnSpLocks/>
            <a:stCxn id="89" idx="6"/>
            <a:endCxn id="92" idx="1"/>
          </p:cNvCxnSpPr>
          <p:nvPr/>
        </p:nvCxnSpPr>
        <p:spPr>
          <a:xfrm>
            <a:off x="9518795" y="2452688"/>
            <a:ext cx="1248254" cy="409638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08FE435A-158B-E54B-8BCD-6AF35DCC2CC6}"/>
              </a:ext>
            </a:extLst>
          </p:cNvPr>
          <p:cNvCxnSpPr>
            <a:cxnSpLocks/>
            <a:stCxn id="92" idx="4"/>
            <a:endCxn id="91" idx="7"/>
          </p:cNvCxnSpPr>
          <p:nvPr/>
        </p:nvCxnSpPr>
        <p:spPr>
          <a:xfrm flipH="1">
            <a:off x="9322977" y="3292517"/>
            <a:ext cx="1622263" cy="1694581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Left Brace 126">
            <a:extLst>
              <a:ext uri="{FF2B5EF4-FFF2-40B4-BE49-F238E27FC236}">
                <a16:creationId xmlns:a16="http://schemas.microsoft.com/office/drawing/2014/main" id="{1BC74C76-DD4D-754F-9F6F-17D7346E4884}"/>
              </a:ext>
            </a:extLst>
          </p:cNvPr>
          <p:cNvSpPr/>
          <p:nvPr/>
        </p:nvSpPr>
        <p:spPr>
          <a:xfrm rot="16200000">
            <a:off x="2447177" y="1999298"/>
            <a:ext cx="1786370" cy="5299791"/>
          </a:xfrm>
          <a:prstGeom prst="leftBrac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8" name="Content Placeholder 2">
            <a:extLst>
              <a:ext uri="{FF2B5EF4-FFF2-40B4-BE49-F238E27FC236}">
                <a16:creationId xmlns:a16="http://schemas.microsoft.com/office/drawing/2014/main" id="{83AC3AC3-C481-7D4B-B7B2-74AA7FCC205B}"/>
              </a:ext>
            </a:extLst>
          </p:cNvPr>
          <p:cNvSpPr txBox="1">
            <a:spLocks/>
          </p:cNvSpPr>
          <p:nvPr/>
        </p:nvSpPr>
        <p:spPr>
          <a:xfrm>
            <a:off x="2104531" y="5506260"/>
            <a:ext cx="2593073" cy="618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/>
              <a:t>11 offline players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b="1" dirty="0"/>
          </a:p>
        </p:txBody>
      </p: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29A1E4B1-B5F4-9245-9387-51315020833B}"/>
              </a:ext>
            </a:extLst>
          </p:cNvPr>
          <p:cNvCxnSpPr>
            <a:cxnSpLocks/>
            <a:stCxn id="87" idx="6"/>
            <a:endCxn id="90" idx="1"/>
          </p:cNvCxnSpPr>
          <p:nvPr/>
        </p:nvCxnSpPr>
        <p:spPr>
          <a:xfrm>
            <a:off x="7802673" y="2452688"/>
            <a:ext cx="1583724" cy="116949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A53CC831-B59A-8942-8874-A4796AC42220}"/>
              </a:ext>
            </a:extLst>
          </p:cNvPr>
          <p:cNvCxnSpPr>
            <a:cxnSpLocks/>
            <a:stCxn id="89" idx="3"/>
            <a:endCxn id="88" idx="7"/>
          </p:cNvCxnSpPr>
          <p:nvPr/>
        </p:nvCxnSpPr>
        <p:spPr>
          <a:xfrm flipH="1">
            <a:off x="8115109" y="2630879"/>
            <a:ext cx="973495" cy="837258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89DE964B-3A8E-9344-A450-B398BD60F0E5}"/>
              </a:ext>
            </a:extLst>
          </p:cNvPr>
          <p:cNvCxnSpPr>
            <a:cxnSpLocks/>
            <a:stCxn id="88" idx="6"/>
            <a:endCxn id="92" idx="2"/>
          </p:cNvCxnSpPr>
          <p:nvPr/>
        </p:nvCxnSpPr>
        <p:spPr>
          <a:xfrm flipV="1">
            <a:off x="8188918" y="3040517"/>
            <a:ext cx="2504322" cy="605811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9980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7DEE51-0226-674E-BBF0-1D1A350548F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64710" y="92755"/>
                <a:ext cx="10515600" cy="931766"/>
              </a:xfrm>
            </p:spPr>
            <p:txBody>
              <a:bodyPr/>
              <a:lstStyle/>
              <a:p>
                <a:r>
                  <a:rPr lang="en-US" b="1" dirty="0"/>
                  <a:t>A (</a:t>
                </a:r>
                <a:r>
                  <a:rPr lang="he-IL" b="1" dirty="0"/>
                  <a:t>2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b="1" dirty="0"/>
                  <a:t>competitive</a:t>
                </a:r>
                <a:r>
                  <a:rPr lang="he-IL" b="1" dirty="0"/>
                  <a:t> </a:t>
                </a:r>
                <a:r>
                  <a:rPr lang="en-US" b="1" dirty="0"/>
                  <a:t>Lower bound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7DEE51-0226-674E-BBF0-1D1A350548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64710" y="92755"/>
                <a:ext cx="10515600" cy="931766"/>
              </a:xfrm>
              <a:blipFill>
                <a:blip r:embed="rId3"/>
                <a:stretch>
                  <a:fillRect l="-2413" t="-9459" b="-20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420EC-538F-0649-BC78-EF2B8A9507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12438"/>
                <a:ext cx="6159759" cy="61899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1" dirty="0"/>
                  <a:t>B will be a set with </a:t>
                </a:r>
                <a:r>
                  <a:rPr lang="he-IL" sz="2400" b="1" dirty="0"/>
                  <a:t>2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2400" b="1" dirty="0"/>
                  <a:t> algorithms</a:t>
                </a:r>
              </a:p>
              <a:p>
                <a:pPr marL="0" indent="0">
                  <a:buNone/>
                </a:pPr>
                <a:endParaRPr lang="en-US" sz="24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420EC-538F-0649-BC78-EF2B8A9507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12438"/>
                <a:ext cx="6159759" cy="618995"/>
              </a:xfrm>
              <a:blipFill>
                <a:blip r:embed="rId4"/>
                <a:stretch>
                  <a:fillRect l="-1646" t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The Queen's Gambit Has Everyone Buying Chess Boards | Vanity Fair">
            <a:extLst>
              <a:ext uri="{FF2B5EF4-FFF2-40B4-BE49-F238E27FC236}">
                <a16:creationId xmlns:a16="http://schemas.microsoft.com/office/drawing/2014/main" id="{229C91A8-9001-DA46-993E-A396279C0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472" y="1850669"/>
            <a:ext cx="1968874" cy="131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A65C481-3C71-754E-9205-52F2696947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2102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A65C481-3C71-754E-9205-52F2696947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102" y="4636859"/>
                <a:ext cx="504000" cy="504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D88DF8-7F3A-E948-87CA-5EDB55B5D2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80163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D88DF8-7F3A-E948-87CA-5EDB55B5D2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0163" y="4636859"/>
                <a:ext cx="504000" cy="504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A2799A7-5BAB-844E-8815-A84B4A179E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38224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A2799A7-5BAB-844E-8815-A84B4A179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224" y="4636859"/>
                <a:ext cx="504000" cy="504000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2899AE0-9BA5-FC49-8B06-6C5211BD9A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96285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2899AE0-9BA5-FC49-8B06-6C5211BD9A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6285" y="4636859"/>
                <a:ext cx="504000" cy="5040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70C1C84-3FCF-4540-A824-8E7C6378FB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54346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70C1C84-3FCF-4540-A824-8E7C6378FB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346" y="4636859"/>
                <a:ext cx="504000" cy="504000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E2FE26-6169-E246-ACED-5CC9254B60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2407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E2FE26-6169-E246-ACED-5CC9254B60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2407" y="4636859"/>
                <a:ext cx="504000" cy="504000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raphic 11" descr="Pawn outline">
            <a:extLst>
              <a:ext uri="{FF2B5EF4-FFF2-40B4-BE49-F238E27FC236}">
                <a16:creationId xmlns:a16="http://schemas.microsoft.com/office/drawing/2014/main" id="{1350F12B-D549-B942-92EC-1A1AA142AF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72412" y="3963950"/>
            <a:ext cx="603380" cy="603380"/>
          </a:xfrm>
          <a:prstGeom prst="rect">
            <a:avLst/>
          </a:prstGeom>
        </p:spPr>
      </p:pic>
      <p:pic>
        <p:nvPicPr>
          <p:cNvPr id="13" name="Graphic 12" descr="Pawn outline">
            <a:extLst>
              <a:ext uri="{FF2B5EF4-FFF2-40B4-BE49-F238E27FC236}">
                <a16:creationId xmlns:a16="http://schemas.microsoft.com/office/drawing/2014/main" id="{A2933DB9-964F-8649-A88A-BEC409A20D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64710" y="3435216"/>
            <a:ext cx="603380" cy="603380"/>
          </a:xfrm>
          <a:prstGeom prst="rect">
            <a:avLst/>
          </a:prstGeom>
        </p:spPr>
      </p:pic>
      <p:pic>
        <p:nvPicPr>
          <p:cNvPr id="14" name="Graphic 13" descr="Pawn outline">
            <a:extLst>
              <a:ext uri="{FF2B5EF4-FFF2-40B4-BE49-F238E27FC236}">
                <a16:creationId xmlns:a16="http://schemas.microsoft.com/office/drawing/2014/main" id="{DDDD0F10-DCCB-CA44-999A-97C5EB52E4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73398" y="3963950"/>
            <a:ext cx="603380" cy="603380"/>
          </a:xfrm>
          <a:prstGeom prst="rect">
            <a:avLst/>
          </a:prstGeom>
        </p:spPr>
      </p:pic>
      <p:pic>
        <p:nvPicPr>
          <p:cNvPr id="15" name="Graphic 14" descr="Pawn outline">
            <a:extLst>
              <a:ext uri="{FF2B5EF4-FFF2-40B4-BE49-F238E27FC236}">
                <a16:creationId xmlns:a16="http://schemas.microsoft.com/office/drawing/2014/main" id="{21657626-892C-ED43-8710-0D6C50F82E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65696" y="3435216"/>
            <a:ext cx="603380" cy="603380"/>
          </a:xfrm>
          <a:prstGeom prst="rect">
            <a:avLst/>
          </a:prstGeom>
        </p:spPr>
      </p:pic>
      <p:pic>
        <p:nvPicPr>
          <p:cNvPr id="16" name="Graphic 15" descr="Pawn outline">
            <a:extLst>
              <a:ext uri="{FF2B5EF4-FFF2-40B4-BE49-F238E27FC236}">
                <a16:creationId xmlns:a16="http://schemas.microsoft.com/office/drawing/2014/main" id="{134113E9-BD2A-5D4C-B451-9D02DDB2C3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25428" y="3963950"/>
            <a:ext cx="603380" cy="603380"/>
          </a:xfrm>
          <a:prstGeom prst="rect">
            <a:avLst/>
          </a:prstGeom>
        </p:spPr>
      </p:pic>
      <p:pic>
        <p:nvPicPr>
          <p:cNvPr id="17" name="Graphic 16" descr="Pawn outline">
            <a:extLst>
              <a:ext uri="{FF2B5EF4-FFF2-40B4-BE49-F238E27FC236}">
                <a16:creationId xmlns:a16="http://schemas.microsoft.com/office/drawing/2014/main" id="{9DBC7B6F-A536-944D-995F-736D60EF26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17726" y="3435216"/>
            <a:ext cx="603380" cy="603380"/>
          </a:xfrm>
          <a:prstGeom prst="rect">
            <a:avLst/>
          </a:prstGeom>
        </p:spPr>
      </p:pic>
      <p:pic>
        <p:nvPicPr>
          <p:cNvPr id="18" name="Graphic 17" descr="Pawn outline">
            <a:extLst>
              <a:ext uri="{FF2B5EF4-FFF2-40B4-BE49-F238E27FC236}">
                <a16:creationId xmlns:a16="http://schemas.microsoft.com/office/drawing/2014/main" id="{DA3F5B14-1B64-5E46-9E99-9100B172D9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401068" y="3963950"/>
            <a:ext cx="603380" cy="603380"/>
          </a:xfrm>
          <a:prstGeom prst="rect">
            <a:avLst/>
          </a:prstGeom>
        </p:spPr>
      </p:pic>
      <p:pic>
        <p:nvPicPr>
          <p:cNvPr id="19" name="Graphic 18" descr="Pawn outline">
            <a:extLst>
              <a:ext uri="{FF2B5EF4-FFF2-40B4-BE49-F238E27FC236}">
                <a16:creationId xmlns:a16="http://schemas.microsoft.com/office/drawing/2014/main" id="{18A9A623-4871-7D4E-B298-B11F936BCA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393366" y="3435216"/>
            <a:ext cx="603380" cy="603380"/>
          </a:xfrm>
          <a:prstGeom prst="rect">
            <a:avLst/>
          </a:prstGeom>
        </p:spPr>
      </p:pic>
      <p:pic>
        <p:nvPicPr>
          <p:cNvPr id="20" name="Graphic 19" descr="Pawn outline">
            <a:extLst>
              <a:ext uri="{FF2B5EF4-FFF2-40B4-BE49-F238E27FC236}">
                <a16:creationId xmlns:a16="http://schemas.microsoft.com/office/drawing/2014/main" id="{9F59ECEE-3E14-EC4F-A264-F6F57B0EFA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297651" y="3977723"/>
            <a:ext cx="603380" cy="603380"/>
          </a:xfrm>
          <a:prstGeom prst="rect">
            <a:avLst/>
          </a:prstGeom>
        </p:spPr>
      </p:pic>
      <p:pic>
        <p:nvPicPr>
          <p:cNvPr id="21" name="Graphic 20" descr="Pawn outline">
            <a:extLst>
              <a:ext uri="{FF2B5EF4-FFF2-40B4-BE49-F238E27FC236}">
                <a16:creationId xmlns:a16="http://schemas.microsoft.com/office/drawing/2014/main" id="{21B809F5-928E-2141-84C9-69FC712C86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289949" y="3448989"/>
            <a:ext cx="603380" cy="603380"/>
          </a:xfrm>
          <a:prstGeom prst="rect">
            <a:avLst/>
          </a:prstGeom>
        </p:spPr>
      </p:pic>
      <p:pic>
        <p:nvPicPr>
          <p:cNvPr id="22" name="Graphic 21" descr="Pawn outline">
            <a:extLst>
              <a:ext uri="{FF2B5EF4-FFF2-40B4-BE49-F238E27FC236}">
                <a16:creationId xmlns:a16="http://schemas.microsoft.com/office/drawing/2014/main" id="{3A733AA5-EA95-854B-9AAF-5F3BEAA911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86532" y="3977723"/>
            <a:ext cx="603380" cy="60338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A647EE49-36ED-F140-967F-0E1D548C4E57}"/>
              </a:ext>
            </a:extLst>
          </p:cNvPr>
          <p:cNvGrpSpPr/>
          <p:nvPr/>
        </p:nvGrpSpPr>
        <p:grpSpPr>
          <a:xfrm>
            <a:off x="629954" y="5832355"/>
            <a:ext cx="10932093" cy="369332"/>
            <a:chOff x="140570" y="6000298"/>
            <a:chExt cx="10932093" cy="36933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5E8076F-E220-8147-93A7-E1996488725B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E41935F-7CF6-4740-9F1A-B80A1BB91D7B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2216F80-FEAE-F34E-BF4D-C28F064F46D5}"/>
              </a:ext>
            </a:extLst>
          </p:cNvPr>
          <p:cNvCxnSpPr>
            <a:cxnSpLocks/>
          </p:cNvCxnSpPr>
          <p:nvPr/>
        </p:nvCxnSpPr>
        <p:spPr>
          <a:xfrm>
            <a:off x="2230016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8518D71-C8FB-E848-8400-E8C71BE96488}"/>
              </a:ext>
            </a:extLst>
          </p:cNvPr>
          <p:cNvCxnSpPr>
            <a:cxnSpLocks/>
          </p:cNvCxnSpPr>
          <p:nvPr/>
        </p:nvCxnSpPr>
        <p:spPr>
          <a:xfrm>
            <a:off x="3563163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E21D1E1-1D00-F841-96F4-922BD5E687AD}"/>
              </a:ext>
            </a:extLst>
          </p:cNvPr>
          <p:cNvCxnSpPr>
            <a:cxnSpLocks/>
          </p:cNvCxnSpPr>
          <p:nvPr/>
        </p:nvCxnSpPr>
        <p:spPr>
          <a:xfrm>
            <a:off x="4896310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CDE705C-3D18-5740-A4F8-C52445A0DC60}"/>
              </a:ext>
            </a:extLst>
          </p:cNvPr>
          <p:cNvCxnSpPr>
            <a:cxnSpLocks/>
          </p:cNvCxnSpPr>
          <p:nvPr/>
        </p:nvCxnSpPr>
        <p:spPr>
          <a:xfrm>
            <a:off x="10228898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563D360-27F9-7E4C-B96D-F229DBBEE2C8}"/>
              </a:ext>
            </a:extLst>
          </p:cNvPr>
          <p:cNvCxnSpPr>
            <a:cxnSpLocks/>
          </p:cNvCxnSpPr>
          <p:nvPr/>
        </p:nvCxnSpPr>
        <p:spPr>
          <a:xfrm>
            <a:off x="6229457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160B14D-F708-D843-8CBB-1E38CC9A2E5C}"/>
              </a:ext>
            </a:extLst>
          </p:cNvPr>
          <p:cNvCxnSpPr>
            <a:cxnSpLocks/>
          </p:cNvCxnSpPr>
          <p:nvPr/>
        </p:nvCxnSpPr>
        <p:spPr>
          <a:xfrm>
            <a:off x="11562047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79FE482-B291-E547-90FF-E7F3C37B1C4F}"/>
              </a:ext>
            </a:extLst>
          </p:cNvPr>
          <p:cNvCxnSpPr>
            <a:cxnSpLocks/>
          </p:cNvCxnSpPr>
          <p:nvPr/>
        </p:nvCxnSpPr>
        <p:spPr>
          <a:xfrm>
            <a:off x="7562604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A2A5FCB-E3C5-A845-945D-3FB67592CF99}"/>
              </a:ext>
            </a:extLst>
          </p:cNvPr>
          <p:cNvCxnSpPr>
            <a:cxnSpLocks/>
          </p:cNvCxnSpPr>
          <p:nvPr/>
        </p:nvCxnSpPr>
        <p:spPr>
          <a:xfrm>
            <a:off x="8895751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F4D4E3D6-50D1-214F-88E5-F301400B10DF}"/>
              </a:ext>
            </a:extLst>
          </p:cNvPr>
          <p:cNvSpPr txBox="1"/>
          <p:nvPr/>
        </p:nvSpPr>
        <p:spPr>
          <a:xfrm>
            <a:off x="2027715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9C3AF85-00B1-5B41-9BA0-68F2245460EC}"/>
              </a:ext>
            </a:extLst>
          </p:cNvPr>
          <p:cNvSpPr txBox="1"/>
          <p:nvPr/>
        </p:nvSpPr>
        <p:spPr>
          <a:xfrm>
            <a:off x="3551722" y="615432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2FF45A5-7F5A-D946-BA23-424656FAE1BB}"/>
              </a:ext>
            </a:extLst>
          </p:cNvPr>
          <p:cNvSpPr txBox="1"/>
          <p:nvPr/>
        </p:nvSpPr>
        <p:spPr>
          <a:xfrm>
            <a:off x="4836559" y="6135610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B93398F-795E-EF4F-82C1-AE9D5B7B9A22}"/>
              </a:ext>
            </a:extLst>
          </p:cNvPr>
          <p:cNvSpPr txBox="1"/>
          <p:nvPr/>
        </p:nvSpPr>
        <p:spPr>
          <a:xfrm>
            <a:off x="6075289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EF5A18C-C502-EF43-AB09-918C9626DD9B}"/>
              </a:ext>
            </a:extLst>
          </p:cNvPr>
          <p:cNvSpPr txBox="1"/>
          <p:nvPr/>
        </p:nvSpPr>
        <p:spPr>
          <a:xfrm>
            <a:off x="8730774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45BE720-C9FF-C745-902E-4C6FC014F929}"/>
              </a:ext>
            </a:extLst>
          </p:cNvPr>
          <p:cNvSpPr txBox="1"/>
          <p:nvPr/>
        </p:nvSpPr>
        <p:spPr>
          <a:xfrm>
            <a:off x="7433350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C985FCA-1028-BC40-841E-30396A59D503}"/>
              </a:ext>
            </a:extLst>
          </p:cNvPr>
          <p:cNvSpPr txBox="1"/>
          <p:nvPr/>
        </p:nvSpPr>
        <p:spPr>
          <a:xfrm>
            <a:off x="10084621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1E71DAD-1A56-A240-B858-24D73623D357}"/>
              </a:ext>
            </a:extLst>
          </p:cNvPr>
          <p:cNvSpPr txBox="1"/>
          <p:nvPr/>
        </p:nvSpPr>
        <p:spPr>
          <a:xfrm>
            <a:off x="11409786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843DDD4-3EB3-A343-96DC-724B815932FA}"/>
              </a:ext>
            </a:extLst>
          </p:cNvPr>
          <p:cNvSpPr txBox="1"/>
          <p:nvPr/>
        </p:nvSpPr>
        <p:spPr>
          <a:xfrm>
            <a:off x="1590195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AA517E8-44CC-6D47-8BD3-303EF1DE6D52}"/>
              </a:ext>
            </a:extLst>
          </p:cNvPr>
          <p:cNvSpPr/>
          <p:nvPr/>
        </p:nvSpPr>
        <p:spPr>
          <a:xfrm>
            <a:off x="1740097" y="5851017"/>
            <a:ext cx="489919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696F566-DFB5-3447-80D9-FB691B8DA193}"/>
                  </a:ext>
                </a:extLst>
              </p:cNvPr>
              <p:cNvSpPr txBox="1"/>
              <p:nvPr/>
            </p:nvSpPr>
            <p:spPr>
              <a:xfrm>
                <a:off x="1933272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696F566-DFB5-3447-80D9-FB691B8DA1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272" y="6355229"/>
                <a:ext cx="593487" cy="523220"/>
              </a:xfrm>
              <a:prstGeom prst="rect">
                <a:avLst/>
              </a:prstGeom>
              <a:blipFill>
                <a:blip r:embed="rId14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DA162CE-C0D3-7D42-B9B6-0B855C514248}"/>
                  </a:ext>
                </a:extLst>
              </p:cNvPr>
              <p:cNvSpPr txBox="1"/>
              <p:nvPr/>
            </p:nvSpPr>
            <p:spPr>
              <a:xfrm>
                <a:off x="3349420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DA162CE-C0D3-7D42-B9B6-0B855C514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9420" y="6355229"/>
                <a:ext cx="593487" cy="523220"/>
              </a:xfrm>
              <a:prstGeom prst="rect">
                <a:avLst/>
              </a:prstGeom>
              <a:blipFill>
                <a:blip r:embed="rId15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C0DE78A-DCA2-5649-AC19-28BE3F2E94F5}"/>
                  </a:ext>
                </a:extLst>
              </p:cNvPr>
              <p:cNvSpPr txBox="1"/>
              <p:nvPr/>
            </p:nvSpPr>
            <p:spPr>
              <a:xfrm>
                <a:off x="4692872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C0DE78A-DCA2-5649-AC19-28BE3F2E9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872" y="6355229"/>
                <a:ext cx="593487" cy="523220"/>
              </a:xfrm>
              <a:prstGeom prst="rect">
                <a:avLst/>
              </a:prstGeom>
              <a:blipFill>
                <a:blip r:embed="rId16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4FFBBDA-3ECF-2E42-A7AE-D0BD018616DB}"/>
                  </a:ext>
                </a:extLst>
              </p:cNvPr>
              <p:cNvSpPr txBox="1"/>
              <p:nvPr/>
            </p:nvSpPr>
            <p:spPr>
              <a:xfrm>
                <a:off x="5932713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4FFBBDA-3ECF-2E42-A7AE-D0BD0186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713" y="6355229"/>
                <a:ext cx="593487" cy="523220"/>
              </a:xfrm>
              <a:prstGeom prst="rect">
                <a:avLst/>
              </a:prstGeom>
              <a:blipFill>
                <a:blip r:embed="rId17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6A01FDB-0205-AD4E-9B5C-E1C8AB6926C9}"/>
                  </a:ext>
                </a:extLst>
              </p:cNvPr>
              <p:cNvSpPr txBox="1"/>
              <p:nvPr/>
            </p:nvSpPr>
            <p:spPr>
              <a:xfrm>
                <a:off x="7280509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6A01FDB-0205-AD4E-9B5C-E1C8AB692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509" y="6355229"/>
                <a:ext cx="593487" cy="523220"/>
              </a:xfrm>
              <a:prstGeom prst="rect">
                <a:avLst/>
              </a:prstGeom>
              <a:blipFill>
                <a:blip r:embed="rId18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0B0D096-DC4B-4A41-A720-DFC144A32AFA}"/>
                  </a:ext>
                </a:extLst>
              </p:cNvPr>
              <p:cNvSpPr txBox="1"/>
              <p:nvPr/>
            </p:nvSpPr>
            <p:spPr>
              <a:xfrm>
                <a:off x="9943526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0B0D096-DC4B-4A41-A720-DFC144A32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3526" y="6355229"/>
                <a:ext cx="593487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BF31D25-A96D-7748-8510-DFF406DA7863}"/>
                  </a:ext>
                </a:extLst>
              </p:cNvPr>
              <p:cNvSpPr txBox="1"/>
              <p:nvPr/>
            </p:nvSpPr>
            <p:spPr>
              <a:xfrm>
                <a:off x="8594998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BF31D25-A96D-7748-8510-DFF406DA7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4998" y="6355229"/>
                <a:ext cx="593487" cy="523220"/>
              </a:xfrm>
              <a:prstGeom prst="rect">
                <a:avLst/>
              </a:prstGeom>
              <a:blipFill>
                <a:blip r:embed="rId20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Down Arrow 80">
            <a:extLst>
              <a:ext uri="{FF2B5EF4-FFF2-40B4-BE49-F238E27FC236}">
                <a16:creationId xmlns:a16="http://schemas.microsoft.com/office/drawing/2014/main" id="{DBB972FC-2BEC-FB46-B5D9-F5D7105AAD14}"/>
              </a:ext>
            </a:extLst>
          </p:cNvPr>
          <p:cNvSpPr/>
          <p:nvPr/>
        </p:nvSpPr>
        <p:spPr>
          <a:xfrm>
            <a:off x="2147312" y="5426441"/>
            <a:ext cx="165405" cy="39341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Content Placeholder 2">
                <a:extLst>
                  <a:ext uri="{FF2B5EF4-FFF2-40B4-BE49-F238E27FC236}">
                    <a16:creationId xmlns:a16="http://schemas.microsoft.com/office/drawing/2014/main" id="{A3BF2343-042D-914A-A6AB-C059E5C054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50587" y="2977621"/>
                <a:ext cx="2246818" cy="4768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𝑨𝑳𝑮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82" name="Content Placeholder 2">
                <a:extLst>
                  <a:ext uri="{FF2B5EF4-FFF2-40B4-BE49-F238E27FC236}">
                    <a16:creationId xmlns:a16="http://schemas.microsoft.com/office/drawing/2014/main" id="{A3BF2343-042D-914A-A6AB-C059E5C054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0587" y="2977621"/>
                <a:ext cx="2246818" cy="47687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5-Point Star 83">
            <a:extLst>
              <a:ext uri="{FF2B5EF4-FFF2-40B4-BE49-F238E27FC236}">
                <a16:creationId xmlns:a16="http://schemas.microsoft.com/office/drawing/2014/main" id="{81E61833-4CED-2C42-87AB-EBE196C4E4F5}"/>
              </a:ext>
            </a:extLst>
          </p:cNvPr>
          <p:cNvSpPr/>
          <p:nvPr/>
        </p:nvSpPr>
        <p:spPr>
          <a:xfrm>
            <a:off x="8169984" y="4854646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6CC842D5-45BA-7348-83AF-90D9FF3422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1063373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6CC842D5-45BA-7348-83AF-90D9FF3422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1063373"/>
                <a:ext cx="504000" cy="504000"/>
              </a:xfrm>
              <a:prstGeom prst="ellipse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D209B795-6239-2244-974B-83B6127591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1823988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D209B795-6239-2244-974B-83B6127591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1823988"/>
                <a:ext cx="504000" cy="504000"/>
              </a:xfrm>
              <a:prstGeom prst="ellipse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FB00507D-182E-CE42-BBE3-8ABA1E196D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2584603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FB00507D-182E-CE42-BBE3-8ABA1E196D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2584603"/>
                <a:ext cx="504000" cy="504000"/>
              </a:xfrm>
              <a:prstGeom prst="ellipse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965297FF-2408-B64D-B1EC-99E7226CF6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3345218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965297FF-2408-B64D-B1EC-99E7226CF6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3345218"/>
                <a:ext cx="504000" cy="504000"/>
              </a:xfrm>
              <a:prstGeom prst="ellipse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204CF0F4-F96D-7D4C-A4BF-ECE4B6DEB5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4105833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204CF0F4-F96D-7D4C-A4BF-ECE4B6DEB5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4105833"/>
                <a:ext cx="504000" cy="504000"/>
              </a:xfrm>
              <a:prstGeom prst="ellipse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B9D50EAE-6F08-DD4C-B17B-D8FCCE00FE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486644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B9D50EAE-6F08-DD4C-B17B-D8FCCE00FE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4866449"/>
                <a:ext cx="504000" cy="504000"/>
              </a:xfrm>
              <a:prstGeom prst="ellipse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066928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7DEE51-0226-674E-BBF0-1D1A350548F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64710" y="92755"/>
                <a:ext cx="10515600" cy="931766"/>
              </a:xfrm>
            </p:spPr>
            <p:txBody>
              <a:bodyPr/>
              <a:lstStyle/>
              <a:p>
                <a:r>
                  <a:rPr lang="en-US" b="1" dirty="0"/>
                  <a:t>A (</a:t>
                </a:r>
                <a:r>
                  <a:rPr lang="he-IL" b="1" dirty="0"/>
                  <a:t>2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b="1" dirty="0"/>
                  <a:t>competitive</a:t>
                </a:r>
                <a:r>
                  <a:rPr lang="he-IL" b="1" dirty="0"/>
                  <a:t> </a:t>
                </a:r>
                <a:r>
                  <a:rPr lang="en-US" b="1" dirty="0"/>
                  <a:t>Lower bound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7DEE51-0226-674E-BBF0-1D1A350548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64710" y="92755"/>
                <a:ext cx="10515600" cy="931766"/>
              </a:xfrm>
              <a:blipFill>
                <a:blip r:embed="rId3"/>
                <a:stretch>
                  <a:fillRect l="-2413" t="-9459" b="-20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420EC-538F-0649-BC78-EF2B8A9507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12438"/>
                <a:ext cx="6159759" cy="61899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1" dirty="0"/>
                  <a:t>B will be a set with </a:t>
                </a:r>
                <a:r>
                  <a:rPr lang="he-IL" sz="2400" b="1" dirty="0"/>
                  <a:t>2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2400" b="1" dirty="0"/>
                  <a:t> algorithms</a:t>
                </a:r>
              </a:p>
              <a:p>
                <a:pPr marL="0" indent="0">
                  <a:buNone/>
                </a:pPr>
                <a:endParaRPr lang="en-US" sz="24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420EC-538F-0649-BC78-EF2B8A9507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12438"/>
                <a:ext cx="6159759" cy="618995"/>
              </a:xfrm>
              <a:blipFill>
                <a:blip r:embed="rId4"/>
                <a:stretch>
                  <a:fillRect l="-1646" t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The Queen's Gambit Has Everyone Buying Chess Boards | Vanity Fair">
            <a:extLst>
              <a:ext uri="{FF2B5EF4-FFF2-40B4-BE49-F238E27FC236}">
                <a16:creationId xmlns:a16="http://schemas.microsoft.com/office/drawing/2014/main" id="{229C91A8-9001-DA46-993E-A396279C0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472" y="1850669"/>
            <a:ext cx="1968874" cy="131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A65C481-3C71-754E-9205-52F2696947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2102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A65C481-3C71-754E-9205-52F2696947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102" y="4636859"/>
                <a:ext cx="504000" cy="504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D88DF8-7F3A-E948-87CA-5EDB55B5D2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80163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D88DF8-7F3A-E948-87CA-5EDB55B5D2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0163" y="4636859"/>
                <a:ext cx="504000" cy="504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A2799A7-5BAB-844E-8815-A84B4A179E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38224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A2799A7-5BAB-844E-8815-A84B4A179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224" y="4636859"/>
                <a:ext cx="504000" cy="504000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2899AE0-9BA5-FC49-8B06-6C5211BD9A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96285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2899AE0-9BA5-FC49-8B06-6C5211BD9A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6285" y="4636859"/>
                <a:ext cx="504000" cy="5040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70C1C84-3FCF-4540-A824-8E7C6378FB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54346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70C1C84-3FCF-4540-A824-8E7C6378FB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346" y="4636859"/>
                <a:ext cx="504000" cy="504000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E2FE26-6169-E246-ACED-5CC9254B60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2407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E2FE26-6169-E246-ACED-5CC9254B60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2407" y="4636859"/>
                <a:ext cx="504000" cy="504000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raphic 11" descr="Pawn outline">
            <a:extLst>
              <a:ext uri="{FF2B5EF4-FFF2-40B4-BE49-F238E27FC236}">
                <a16:creationId xmlns:a16="http://schemas.microsoft.com/office/drawing/2014/main" id="{1350F12B-D549-B942-92EC-1A1AA142AF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72412" y="3963950"/>
            <a:ext cx="603380" cy="603380"/>
          </a:xfrm>
          <a:prstGeom prst="rect">
            <a:avLst/>
          </a:prstGeom>
        </p:spPr>
      </p:pic>
      <p:pic>
        <p:nvPicPr>
          <p:cNvPr id="13" name="Graphic 12" descr="Pawn outline">
            <a:extLst>
              <a:ext uri="{FF2B5EF4-FFF2-40B4-BE49-F238E27FC236}">
                <a16:creationId xmlns:a16="http://schemas.microsoft.com/office/drawing/2014/main" id="{A2933DB9-964F-8649-A88A-BEC409A20D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64710" y="3435216"/>
            <a:ext cx="603380" cy="603380"/>
          </a:xfrm>
          <a:prstGeom prst="rect">
            <a:avLst/>
          </a:prstGeom>
        </p:spPr>
      </p:pic>
      <p:pic>
        <p:nvPicPr>
          <p:cNvPr id="14" name="Graphic 13" descr="Pawn outline">
            <a:extLst>
              <a:ext uri="{FF2B5EF4-FFF2-40B4-BE49-F238E27FC236}">
                <a16:creationId xmlns:a16="http://schemas.microsoft.com/office/drawing/2014/main" id="{DDDD0F10-DCCB-CA44-999A-97C5EB52E4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73398" y="3963950"/>
            <a:ext cx="603380" cy="603380"/>
          </a:xfrm>
          <a:prstGeom prst="rect">
            <a:avLst/>
          </a:prstGeom>
        </p:spPr>
      </p:pic>
      <p:pic>
        <p:nvPicPr>
          <p:cNvPr id="15" name="Graphic 14" descr="Pawn outline">
            <a:extLst>
              <a:ext uri="{FF2B5EF4-FFF2-40B4-BE49-F238E27FC236}">
                <a16:creationId xmlns:a16="http://schemas.microsoft.com/office/drawing/2014/main" id="{21657626-892C-ED43-8710-0D6C50F82E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65696" y="3435216"/>
            <a:ext cx="603380" cy="603380"/>
          </a:xfrm>
          <a:prstGeom prst="rect">
            <a:avLst/>
          </a:prstGeom>
        </p:spPr>
      </p:pic>
      <p:pic>
        <p:nvPicPr>
          <p:cNvPr id="16" name="Graphic 15" descr="Pawn outline">
            <a:extLst>
              <a:ext uri="{FF2B5EF4-FFF2-40B4-BE49-F238E27FC236}">
                <a16:creationId xmlns:a16="http://schemas.microsoft.com/office/drawing/2014/main" id="{134113E9-BD2A-5D4C-B451-9D02DDB2C3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25428" y="3963950"/>
            <a:ext cx="603380" cy="603380"/>
          </a:xfrm>
          <a:prstGeom prst="rect">
            <a:avLst/>
          </a:prstGeom>
        </p:spPr>
      </p:pic>
      <p:pic>
        <p:nvPicPr>
          <p:cNvPr id="17" name="Graphic 16" descr="Pawn outline">
            <a:extLst>
              <a:ext uri="{FF2B5EF4-FFF2-40B4-BE49-F238E27FC236}">
                <a16:creationId xmlns:a16="http://schemas.microsoft.com/office/drawing/2014/main" id="{9DBC7B6F-A536-944D-995F-736D60EF26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17726" y="3435216"/>
            <a:ext cx="603380" cy="603380"/>
          </a:xfrm>
          <a:prstGeom prst="rect">
            <a:avLst/>
          </a:prstGeom>
        </p:spPr>
      </p:pic>
      <p:pic>
        <p:nvPicPr>
          <p:cNvPr id="18" name="Graphic 17" descr="Pawn outline">
            <a:extLst>
              <a:ext uri="{FF2B5EF4-FFF2-40B4-BE49-F238E27FC236}">
                <a16:creationId xmlns:a16="http://schemas.microsoft.com/office/drawing/2014/main" id="{DA3F5B14-1B64-5E46-9E99-9100B172D9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401068" y="3963950"/>
            <a:ext cx="603380" cy="603380"/>
          </a:xfrm>
          <a:prstGeom prst="rect">
            <a:avLst/>
          </a:prstGeom>
        </p:spPr>
      </p:pic>
      <p:pic>
        <p:nvPicPr>
          <p:cNvPr id="19" name="Graphic 18" descr="Pawn outline">
            <a:extLst>
              <a:ext uri="{FF2B5EF4-FFF2-40B4-BE49-F238E27FC236}">
                <a16:creationId xmlns:a16="http://schemas.microsoft.com/office/drawing/2014/main" id="{18A9A623-4871-7D4E-B298-B11F936BCA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393366" y="3435216"/>
            <a:ext cx="603380" cy="603380"/>
          </a:xfrm>
          <a:prstGeom prst="rect">
            <a:avLst/>
          </a:prstGeom>
        </p:spPr>
      </p:pic>
      <p:pic>
        <p:nvPicPr>
          <p:cNvPr id="20" name="Graphic 19" descr="Pawn outline">
            <a:extLst>
              <a:ext uri="{FF2B5EF4-FFF2-40B4-BE49-F238E27FC236}">
                <a16:creationId xmlns:a16="http://schemas.microsoft.com/office/drawing/2014/main" id="{9F59ECEE-3E14-EC4F-A264-F6F57B0EFA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297651" y="3977723"/>
            <a:ext cx="603380" cy="603380"/>
          </a:xfrm>
          <a:prstGeom prst="rect">
            <a:avLst/>
          </a:prstGeom>
        </p:spPr>
      </p:pic>
      <p:pic>
        <p:nvPicPr>
          <p:cNvPr id="21" name="Graphic 20" descr="Pawn outline">
            <a:extLst>
              <a:ext uri="{FF2B5EF4-FFF2-40B4-BE49-F238E27FC236}">
                <a16:creationId xmlns:a16="http://schemas.microsoft.com/office/drawing/2014/main" id="{21B809F5-928E-2141-84C9-69FC712C86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289949" y="3448989"/>
            <a:ext cx="603380" cy="603380"/>
          </a:xfrm>
          <a:prstGeom prst="rect">
            <a:avLst/>
          </a:prstGeom>
        </p:spPr>
      </p:pic>
      <p:pic>
        <p:nvPicPr>
          <p:cNvPr id="22" name="Graphic 21" descr="Pawn outline">
            <a:extLst>
              <a:ext uri="{FF2B5EF4-FFF2-40B4-BE49-F238E27FC236}">
                <a16:creationId xmlns:a16="http://schemas.microsoft.com/office/drawing/2014/main" id="{3A733AA5-EA95-854B-9AAF-5F3BEAA911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86532" y="3977723"/>
            <a:ext cx="603380" cy="60338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A647EE49-36ED-F140-967F-0E1D548C4E57}"/>
              </a:ext>
            </a:extLst>
          </p:cNvPr>
          <p:cNvGrpSpPr/>
          <p:nvPr/>
        </p:nvGrpSpPr>
        <p:grpSpPr>
          <a:xfrm>
            <a:off x="629954" y="5832355"/>
            <a:ext cx="10932093" cy="369332"/>
            <a:chOff x="140570" y="6000298"/>
            <a:chExt cx="10932093" cy="36933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5E8076F-E220-8147-93A7-E1996488725B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E41935F-7CF6-4740-9F1A-B80A1BB91D7B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2216F80-FEAE-F34E-BF4D-C28F064F46D5}"/>
              </a:ext>
            </a:extLst>
          </p:cNvPr>
          <p:cNvCxnSpPr>
            <a:cxnSpLocks/>
          </p:cNvCxnSpPr>
          <p:nvPr/>
        </p:nvCxnSpPr>
        <p:spPr>
          <a:xfrm>
            <a:off x="2230016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8518D71-C8FB-E848-8400-E8C71BE96488}"/>
              </a:ext>
            </a:extLst>
          </p:cNvPr>
          <p:cNvCxnSpPr>
            <a:cxnSpLocks/>
          </p:cNvCxnSpPr>
          <p:nvPr/>
        </p:nvCxnSpPr>
        <p:spPr>
          <a:xfrm>
            <a:off x="3563163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E21D1E1-1D00-F841-96F4-922BD5E687AD}"/>
              </a:ext>
            </a:extLst>
          </p:cNvPr>
          <p:cNvCxnSpPr>
            <a:cxnSpLocks/>
          </p:cNvCxnSpPr>
          <p:nvPr/>
        </p:nvCxnSpPr>
        <p:spPr>
          <a:xfrm>
            <a:off x="4896310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CDE705C-3D18-5740-A4F8-C52445A0DC60}"/>
              </a:ext>
            </a:extLst>
          </p:cNvPr>
          <p:cNvCxnSpPr>
            <a:cxnSpLocks/>
          </p:cNvCxnSpPr>
          <p:nvPr/>
        </p:nvCxnSpPr>
        <p:spPr>
          <a:xfrm>
            <a:off x="10228898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563D360-27F9-7E4C-B96D-F229DBBEE2C8}"/>
              </a:ext>
            </a:extLst>
          </p:cNvPr>
          <p:cNvCxnSpPr>
            <a:cxnSpLocks/>
          </p:cNvCxnSpPr>
          <p:nvPr/>
        </p:nvCxnSpPr>
        <p:spPr>
          <a:xfrm>
            <a:off x="6229457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160B14D-F708-D843-8CBB-1E38CC9A2E5C}"/>
              </a:ext>
            </a:extLst>
          </p:cNvPr>
          <p:cNvCxnSpPr>
            <a:cxnSpLocks/>
          </p:cNvCxnSpPr>
          <p:nvPr/>
        </p:nvCxnSpPr>
        <p:spPr>
          <a:xfrm>
            <a:off x="11562047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79FE482-B291-E547-90FF-E7F3C37B1C4F}"/>
              </a:ext>
            </a:extLst>
          </p:cNvPr>
          <p:cNvCxnSpPr>
            <a:cxnSpLocks/>
          </p:cNvCxnSpPr>
          <p:nvPr/>
        </p:nvCxnSpPr>
        <p:spPr>
          <a:xfrm>
            <a:off x="7562604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A2A5FCB-E3C5-A845-945D-3FB67592CF99}"/>
              </a:ext>
            </a:extLst>
          </p:cNvPr>
          <p:cNvCxnSpPr>
            <a:cxnSpLocks/>
          </p:cNvCxnSpPr>
          <p:nvPr/>
        </p:nvCxnSpPr>
        <p:spPr>
          <a:xfrm>
            <a:off x="8895751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F4D4E3D6-50D1-214F-88E5-F301400B10DF}"/>
              </a:ext>
            </a:extLst>
          </p:cNvPr>
          <p:cNvSpPr txBox="1"/>
          <p:nvPr/>
        </p:nvSpPr>
        <p:spPr>
          <a:xfrm>
            <a:off x="2027715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9C3AF85-00B1-5B41-9BA0-68F2245460EC}"/>
              </a:ext>
            </a:extLst>
          </p:cNvPr>
          <p:cNvSpPr txBox="1"/>
          <p:nvPr/>
        </p:nvSpPr>
        <p:spPr>
          <a:xfrm>
            <a:off x="3551722" y="615432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2FF45A5-7F5A-D946-BA23-424656FAE1BB}"/>
              </a:ext>
            </a:extLst>
          </p:cNvPr>
          <p:cNvSpPr txBox="1"/>
          <p:nvPr/>
        </p:nvSpPr>
        <p:spPr>
          <a:xfrm>
            <a:off x="4836559" y="6135610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B93398F-795E-EF4F-82C1-AE9D5B7B9A22}"/>
              </a:ext>
            </a:extLst>
          </p:cNvPr>
          <p:cNvSpPr txBox="1"/>
          <p:nvPr/>
        </p:nvSpPr>
        <p:spPr>
          <a:xfrm>
            <a:off x="6075289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EF5A18C-C502-EF43-AB09-918C9626DD9B}"/>
              </a:ext>
            </a:extLst>
          </p:cNvPr>
          <p:cNvSpPr txBox="1"/>
          <p:nvPr/>
        </p:nvSpPr>
        <p:spPr>
          <a:xfrm>
            <a:off x="8730774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45BE720-C9FF-C745-902E-4C6FC014F929}"/>
              </a:ext>
            </a:extLst>
          </p:cNvPr>
          <p:cNvSpPr txBox="1"/>
          <p:nvPr/>
        </p:nvSpPr>
        <p:spPr>
          <a:xfrm>
            <a:off x="7433350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C985FCA-1028-BC40-841E-30396A59D503}"/>
              </a:ext>
            </a:extLst>
          </p:cNvPr>
          <p:cNvSpPr txBox="1"/>
          <p:nvPr/>
        </p:nvSpPr>
        <p:spPr>
          <a:xfrm>
            <a:off x="10084621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1E71DAD-1A56-A240-B858-24D73623D357}"/>
              </a:ext>
            </a:extLst>
          </p:cNvPr>
          <p:cNvSpPr txBox="1"/>
          <p:nvPr/>
        </p:nvSpPr>
        <p:spPr>
          <a:xfrm>
            <a:off x="11409786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843DDD4-3EB3-A343-96DC-724B815932FA}"/>
              </a:ext>
            </a:extLst>
          </p:cNvPr>
          <p:cNvSpPr txBox="1"/>
          <p:nvPr/>
        </p:nvSpPr>
        <p:spPr>
          <a:xfrm>
            <a:off x="1590195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AA517E8-44CC-6D47-8BD3-303EF1DE6D52}"/>
              </a:ext>
            </a:extLst>
          </p:cNvPr>
          <p:cNvSpPr/>
          <p:nvPr/>
        </p:nvSpPr>
        <p:spPr>
          <a:xfrm>
            <a:off x="1740097" y="5851017"/>
            <a:ext cx="489919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696F566-DFB5-3447-80D9-FB691B8DA193}"/>
                  </a:ext>
                </a:extLst>
              </p:cNvPr>
              <p:cNvSpPr txBox="1"/>
              <p:nvPr/>
            </p:nvSpPr>
            <p:spPr>
              <a:xfrm>
                <a:off x="1933272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696F566-DFB5-3447-80D9-FB691B8DA1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272" y="6355229"/>
                <a:ext cx="593487" cy="523220"/>
              </a:xfrm>
              <a:prstGeom prst="rect">
                <a:avLst/>
              </a:prstGeom>
              <a:blipFill>
                <a:blip r:embed="rId14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DA162CE-C0D3-7D42-B9B6-0B855C514248}"/>
                  </a:ext>
                </a:extLst>
              </p:cNvPr>
              <p:cNvSpPr txBox="1"/>
              <p:nvPr/>
            </p:nvSpPr>
            <p:spPr>
              <a:xfrm>
                <a:off x="3349420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DA162CE-C0D3-7D42-B9B6-0B855C514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9420" y="6355229"/>
                <a:ext cx="593487" cy="523220"/>
              </a:xfrm>
              <a:prstGeom prst="rect">
                <a:avLst/>
              </a:prstGeom>
              <a:blipFill>
                <a:blip r:embed="rId15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C0DE78A-DCA2-5649-AC19-28BE3F2E94F5}"/>
                  </a:ext>
                </a:extLst>
              </p:cNvPr>
              <p:cNvSpPr txBox="1"/>
              <p:nvPr/>
            </p:nvSpPr>
            <p:spPr>
              <a:xfrm>
                <a:off x="4692872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C0DE78A-DCA2-5649-AC19-28BE3F2E9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872" y="6355229"/>
                <a:ext cx="593487" cy="523220"/>
              </a:xfrm>
              <a:prstGeom prst="rect">
                <a:avLst/>
              </a:prstGeom>
              <a:blipFill>
                <a:blip r:embed="rId16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4FFBBDA-3ECF-2E42-A7AE-D0BD018616DB}"/>
                  </a:ext>
                </a:extLst>
              </p:cNvPr>
              <p:cNvSpPr txBox="1"/>
              <p:nvPr/>
            </p:nvSpPr>
            <p:spPr>
              <a:xfrm>
                <a:off x="5932713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4FFBBDA-3ECF-2E42-A7AE-D0BD0186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713" y="6355229"/>
                <a:ext cx="593487" cy="523220"/>
              </a:xfrm>
              <a:prstGeom prst="rect">
                <a:avLst/>
              </a:prstGeom>
              <a:blipFill>
                <a:blip r:embed="rId17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6A01FDB-0205-AD4E-9B5C-E1C8AB6926C9}"/>
                  </a:ext>
                </a:extLst>
              </p:cNvPr>
              <p:cNvSpPr txBox="1"/>
              <p:nvPr/>
            </p:nvSpPr>
            <p:spPr>
              <a:xfrm>
                <a:off x="7280509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6A01FDB-0205-AD4E-9B5C-E1C8AB692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509" y="6355229"/>
                <a:ext cx="593487" cy="523220"/>
              </a:xfrm>
              <a:prstGeom prst="rect">
                <a:avLst/>
              </a:prstGeom>
              <a:blipFill>
                <a:blip r:embed="rId18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0B0D096-DC4B-4A41-A720-DFC144A32AFA}"/>
                  </a:ext>
                </a:extLst>
              </p:cNvPr>
              <p:cNvSpPr txBox="1"/>
              <p:nvPr/>
            </p:nvSpPr>
            <p:spPr>
              <a:xfrm>
                <a:off x="9943526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0B0D096-DC4B-4A41-A720-DFC144A32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3526" y="6355229"/>
                <a:ext cx="593487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BF31D25-A96D-7748-8510-DFF406DA7863}"/>
                  </a:ext>
                </a:extLst>
              </p:cNvPr>
              <p:cNvSpPr txBox="1"/>
              <p:nvPr/>
            </p:nvSpPr>
            <p:spPr>
              <a:xfrm>
                <a:off x="8594998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BF31D25-A96D-7748-8510-DFF406DA7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4998" y="6355229"/>
                <a:ext cx="593487" cy="523220"/>
              </a:xfrm>
              <a:prstGeom prst="rect">
                <a:avLst/>
              </a:prstGeom>
              <a:blipFill>
                <a:blip r:embed="rId20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Down Arrow 80">
            <a:extLst>
              <a:ext uri="{FF2B5EF4-FFF2-40B4-BE49-F238E27FC236}">
                <a16:creationId xmlns:a16="http://schemas.microsoft.com/office/drawing/2014/main" id="{DBB972FC-2BEC-FB46-B5D9-F5D7105AAD14}"/>
              </a:ext>
            </a:extLst>
          </p:cNvPr>
          <p:cNvSpPr/>
          <p:nvPr/>
        </p:nvSpPr>
        <p:spPr>
          <a:xfrm>
            <a:off x="2147312" y="5426441"/>
            <a:ext cx="165405" cy="39341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6" name="Picture 85" descr="Icon&#10;&#10;Description automatically generated">
            <a:extLst>
              <a:ext uri="{FF2B5EF4-FFF2-40B4-BE49-F238E27FC236}">
                <a16:creationId xmlns:a16="http://schemas.microsoft.com/office/drawing/2014/main" id="{99D3E4CE-B4D3-7449-BC40-30920E98FF10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38458" y="2071367"/>
            <a:ext cx="2753542" cy="14249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5" name="Content Placeholder 2">
                <a:extLst>
                  <a:ext uri="{FF2B5EF4-FFF2-40B4-BE49-F238E27FC236}">
                    <a16:creationId xmlns:a16="http://schemas.microsoft.com/office/drawing/2014/main" id="{ECD1AC7B-3BB9-F54C-A918-4E4D1C8DF5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50587" y="2977621"/>
                <a:ext cx="2246818" cy="4768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𝑨𝑳𝑮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85" name="Content Placeholder 2">
                <a:extLst>
                  <a:ext uri="{FF2B5EF4-FFF2-40B4-BE49-F238E27FC236}">
                    <a16:creationId xmlns:a16="http://schemas.microsoft.com/office/drawing/2014/main" id="{ECD1AC7B-3BB9-F54C-A918-4E4D1C8DF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0587" y="2977621"/>
                <a:ext cx="2246818" cy="47687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5-Point Star 86">
            <a:extLst>
              <a:ext uri="{FF2B5EF4-FFF2-40B4-BE49-F238E27FC236}">
                <a16:creationId xmlns:a16="http://schemas.microsoft.com/office/drawing/2014/main" id="{F3326E26-5EE5-484D-ABA8-7B0A9D448222}"/>
              </a:ext>
            </a:extLst>
          </p:cNvPr>
          <p:cNvSpPr/>
          <p:nvPr/>
        </p:nvSpPr>
        <p:spPr>
          <a:xfrm>
            <a:off x="8169984" y="4854646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99E2AAB4-919C-C049-A0AC-F75F2FB67A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1063373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99E2AAB4-919C-C049-A0AC-F75F2FB67A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1063373"/>
                <a:ext cx="504000" cy="504000"/>
              </a:xfrm>
              <a:prstGeom prst="ellipse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F0F47376-657C-5B46-B3D4-02B288CC06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1823988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F0F47376-657C-5B46-B3D4-02B288CC06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1823988"/>
                <a:ext cx="504000" cy="504000"/>
              </a:xfrm>
              <a:prstGeom prst="ellipse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79800BB8-10E8-A246-BA05-3CE9FE2484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2584603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79800BB8-10E8-A246-BA05-3CE9FE2484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2584603"/>
                <a:ext cx="504000" cy="504000"/>
              </a:xfrm>
              <a:prstGeom prst="ellipse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99DA3199-7860-CA46-BD10-55061AA1D2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3345218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99DA3199-7860-CA46-BD10-55061AA1D2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3345218"/>
                <a:ext cx="504000" cy="504000"/>
              </a:xfrm>
              <a:prstGeom prst="ellipse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A97ACFF7-A0DE-7E44-AA6D-DE2B4D74CE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4105833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A97ACFF7-A0DE-7E44-AA6D-DE2B4D74CE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4105833"/>
                <a:ext cx="504000" cy="504000"/>
              </a:xfrm>
              <a:prstGeom prst="ellipse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C0E3D4AD-B2DA-9B4D-8502-971B036A86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486644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C0E3D4AD-B2DA-9B4D-8502-971B036A86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4866449"/>
                <a:ext cx="504000" cy="504000"/>
              </a:xfrm>
              <a:prstGeom prst="ellipse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2A6B8264-4A03-154C-8CEC-EAC8744FABC5}"/>
                  </a:ext>
                </a:extLst>
              </p:cNvPr>
              <p:cNvSpPr txBox="1"/>
              <p:nvPr/>
            </p:nvSpPr>
            <p:spPr>
              <a:xfrm>
                <a:off x="9135376" y="4686862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2A6B8264-4A03-154C-8CEC-EAC8744FAB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5376" y="4686862"/>
                <a:ext cx="593487" cy="523220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92E87C4E-33F3-764C-B979-32618154A721}"/>
                  </a:ext>
                </a:extLst>
              </p:cNvPr>
              <p:cNvSpPr txBox="1"/>
              <p:nvPr/>
            </p:nvSpPr>
            <p:spPr>
              <a:xfrm>
                <a:off x="9132336" y="1754037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92E87C4E-33F3-764C-B979-32618154A7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336" y="1754037"/>
                <a:ext cx="593487" cy="400110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4F5BB9E8-6AA5-094F-BDB9-47500025E7FC}"/>
                  </a:ext>
                </a:extLst>
              </p:cNvPr>
              <p:cNvSpPr txBox="1"/>
              <p:nvPr/>
            </p:nvSpPr>
            <p:spPr>
              <a:xfrm>
                <a:off x="9132336" y="996390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4F5BB9E8-6AA5-094F-BDB9-47500025E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336" y="996390"/>
                <a:ext cx="593487" cy="40011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25CE2ADB-1E4E-3043-B8C7-E86679210513}"/>
                  </a:ext>
                </a:extLst>
              </p:cNvPr>
              <p:cNvSpPr txBox="1"/>
              <p:nvPr/>
            </p:nvSpPr>
            <p:spPr>
              <a:xfrm>
                <a:off x="9132336" y="2511684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25CE2ADB-1E4E-3043-B8C7-E86679210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336" y="2511684"/>
                <a:ext cx="593487" cy="400110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9A7AE35B-BA80-4841-A22A-D7DDE5BFFA02}"/>
                  </a:ext>
                </a:extLst>
              </p:cNvPr>
              <p:cNvSpPr txBox="1"/>
              <p:nvPr/>
            </p:nvSpPr>
            <p:spPr>
              <a:xfrm>
                <a:off x="9132336" y="4026980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9A7AE35B-BA80-4841-A22A-D7DDE5BFFA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336" y="4026980"/>
                <a:ext cx="593487" cy="400110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D74081DC-4AB6-7942-BC62-FC5A03F0E162}"/>
                  </a:ext>
                </a:extLst>
              </p:cNvPr>
              <p:cNvSpPr txBox="1"/>
              <p:nvPr/>
            </p:nvSpPr>
            <p:spPr>
              <a:xfrm>
                <a:off x="9132336" y="3269331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D74081DC-4AB6-7942-BC62-FC5A03F0E1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336" y="3269331"/>
                <a:ext cx="593487" cy="40011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236398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7DEE51-0226-674E-BBF0-1D1A350548F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64710" y="92755"/>
                <a:ext cx="10515600" cy="931766"/>
              </a:xfrm>
            </p:spPr>
            <p:txBody>
              <a:bodyPr/>
              <a:lstStyle/>
              <a:p>
                <a:r>
                  <a:rPr lang="en-US" b="1" dirty="0"/>
                  <a:t>A (</a:t>
                </a:r>
                <a:r>
                  <a:rPr lang="he-IL" b="1" dirty="0"/>
                  <a:t>2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b="1" dirty="0"/>
                  <a:t>competitive</a:t>
                </a:r>
                <a:r>
                  <a:rPr lang="he-IL" b="1" dirty="0"/>
                  <a:t> </a:t>
                </a:r>
                <a:r>
                  <a:rPr lang="en-US" b="1" dirty="0"/>
                  <a:t>Lower bound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7DEE51-0226-674E-BBF0-1D1A350548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64710" y="92755"/>
                <a:ext cx="10515600" cy="931766"/>
              </a:xfrm>
              <a:blipFill>
                <a:blip r:embed="rId3"/>
                <a:stretch>
                  <a:fillRect l="-2413" t="-9459" b="-20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420EC-538F-0649-BC78-EF2B8A9507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12438"/>
                <a:ext cx="6159759" cy="61899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1" dirty="0"/>
                  <a:t>B will be a set with </a:t>
                </a:r>
                <a:r>
                  <a:rPr lang="he-IL" sz="2400" b="1" dirty="0"/>
                  <a:t>2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2400" b="1" dirty="0"/>
                  <a:t> algorithms</a:t>
                </a:r>
              </a:p>
              <a:p>
                <a:pPr marL="0" indent="0">
                  <a:buNone/>
                </a:pPr>
                <a:endParaRPr lang="en-US" sz="24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420EC-538F-0649-BC78-EF2B8A9507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12438"/>
                <a:ext cx="6159759" cy="618995"/>
              </a:xfrm>
              <a:blipFill>
                <a:blip r:embed="rId4"/>
                <a:stretch>
                  <a:fillRect l="-1646" t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The Queen's Gambit Has Everyone Buying Chess Boards | Vanity Fair">
            <a:extLst>
              <a:ext uri="{FF2B5EF4-FFF2-40B4-BE49-F238E27FC236}">
                <a16:creationId xmlns:a16="http://schemas.microsoft.com/office/drawing/2014/main" id="{229C91A8-9001-DA46-993E-A396279C0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472" y="1850669"/>
            <a:ext cx="1968874" cy="131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A65C481-3C71-754E-9205-52F2696947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2102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A65C481-3C71-754E-9205-52F2696947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102" y="4636859"/>
                <a:ext cx="504000" cy="504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D88DF8-7F3A-E948-87CA-5EDB55B5D2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80163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D88DF8-7F3A-E948-87CA-5EDB55B5D2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0163" y="4636859"/>
                <a:ext cx="504000" cy="504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A2799A7-5BAB-844E-8815-A84B4A179E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38224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A2799A7-5BAB-844E-8815-A84B4A179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224" y="4636859"/>
                <a:ext cx="504000" cy="504000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2899AE0-9BA5-FC49-8B06-6C5211BD9A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96285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2899AE0-9BA5-FC49-8B06-6C5211BD9A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6285" y="4636859"/>
                <a:ext cx="504000" cy="5040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70C1C84-3FCF-4540-A824-8E7C6378FB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54346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70C1C84-3FCF-4540-A824-8E7C6378FB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346" y="4636859"/>
                <a:ext cx="504000" cy="504000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E2FE26-6169-E246-ACED-5CC9254B60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2407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E2FE26-6169-E246-ACED-5CC9254B60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2407" y="4636859"/>
                <a:ext cx="504000" cy="504000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raphic 11" descr="Pawn outline">
            <a:extLst>
              <a:ext uri="{FF2B5EF4-FFF2-40B4-BE49-F238E27FC236}">
                <a16:creationId xmlns:a16="http://schemas.microsoft.com/office/drawing/2014/main" id="{1350F12B-D549-B942-92EC-1A1AA142AF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72412" y="3963950"/>
            <a:ext cx="603380" cy="603380"/>
          </a:xfrm>
          <a:prstGeom prst="rect">
            <a:avLst/>
          </a:prstGeom>
        </p:spPr>
      </p:pic>
      <p:pic>
        <p:nvPicPr>
          <p:cNvPr id="13" name="Graphic 12" descr="Pawn outline">
            <a:extLst>
              <a:ext uri="{FF2B5EF4-FFF2-40B4-BE49-F238E27FC236}">
                <a16:creationId xmlns:a16="http://schemas.microsoft.com/office/drawing/2014/main" id="{A2933DB9-964F-8649-A88A-BEC409A20D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64710" y="3435216"/>
            <a:ext cx="603380" cy="603380"/>
          </a:xfrm>
          <a:prstGeom prst="rect">
            <a:avLst/>
          </a:prstGeom>
        </p:spPr>
      </p:pic>
      <p:pic>
        <p:nvPicPr>
          <p:cNvPr id="14" name="Graphic 13" descr="Pawn outline">
            <a:extLst>
              <a:ext uri="{FF2B5EF4-FFF2-40B4-BE49-F238E27FC236}">
                <a16:creationId xmlns:a16="http://schemas.microsoft.com/office/drawing/2014/main" id="{DDDD0F10-DCCB-CA44-999A-97C5EB52E4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73398" y="3963950"/>
            <a:ext cx="603380" cy="603380"/>
          </a:xfrm>
          <a:prstGeom prst="rect">
            <a:avLst/>
          </a:prstGeom>
        </p:spPr>
      </p:pic>
      <p:pic>
        <p:nvPicPr>
          <p:cNvPr id="15" name="Graphic 14" descr="Pawn outline">
            <a:extLst>
              <a:ext uri="{FF2B5EF4-FFF2-40B4-BE49-F238E27FC236}">
                <a16:creationId xmlns:a16="http://schemas.microsoft.com/office/drawing/2014/main" id="{21657626-892C-ED43-8710-0D6C50F82E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65696" y="3435216"/>
            <a:ext cx="603380" cy="603380"/>
          </a:xfrm>
          <a:prstGeom prst="rect">
            <a:avLst/>
          </a:prstGeom>
        </p:spPr>
      </p:pic>
      <p:pic>
        <p:nvPicPr>
          <p:cNvPr id="16" name="Graphic 15" descr="Pawn outline">
            <a:extLst>
              <a:ext uri="{FF2B5EF4-FFF2-40B4-BE49-F238E27FC236}">
                <a16:creationId xmlns:a16="http://schemas.microsoft.com/office/drawing/2014/main" id="{134113E9-BD2A-5D4C-B451-9D02DDB2C3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25428" y="3963950"/>
            <a:ext cx="603380" cy="603380"/>
          </a:xfrm>
          <a:prstGeom prst="rect">
            <a:avLst/>
          </a:prstGeom>
        </p:spPr>
      </p:pic>
      <p:pic>
        <p:nvPicPr>
          <p:cNvPr id="17" name="Graphic 16" descr="Pawn outline">
            <a:extLst>
              <a:ext uri="{FF2B5EF4-FFF2-40B4-BE49-F238E27FC236}">
                <a16:creationId xmlns:a16="http://schemas.microsoft.com/office/drawing/2014/main" id="{9DBC7B6F-A536-944D-995F-736D60EF26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17726" y="3435216"/>
            <a:ext cx="603380" cy="603380"/>
          </a:xfrm>
          <a:prstGeom prst="rect">
            <a:avLst/>
          </a:prstGeom>
        </p:spPr>
      </p:pic>
      <p:pic>
        <p:nvPicPr>
          <p:cNvPr id="18" name="Graphic 17" descr="Pawn outline">
            <a:extLst>
              <a:ext uri="{FF2B5EF4-FFF2-40B4-BE49-F238E27FC236}">
                <a16:creationId xmlns:a16="http://schemas.microsoft.com/office/drawing/2014/main" id="{DA3F5B14-1B64-5E46-9E99-9100B172D9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401068" y="3963950"/>
            <a:ext cx="603380" cy="603380"/>
          </a:xfrm>
          <a:prstGeom prst="rect">
            <a:avLst/>
          </a:prstGeom>
        </p:spPr>
      </p:pic>
      <p:pic>
        <p:nvPicPr>
          <p:cNvPr id="19" name="Graphic 18" descr="Pawn outline">
            <a:extLst>
              <a:ext uri="{FF2B5EF4-FFF2-40B4-BE49-F238E27FC236}">
                <a16:creationId xmlns:a16="http://schemas.microsoft.com/office/drawing/2014/main" id="{18A9A623-4871-7D4E-B298-B11F936BCA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393366" y="3435216"/>
            <a:ext cx="603380" cy="603380"/>
          </a:xfrm>
          <a:prstGeom prst="rect">
            <a:avLst/>
          </a:prstGeom>
        </p:spPr>
      </p:pic>
      <p:pic>
        <p:nvPicPr>
          <p:cNvPr id="20" name="Graphic 19" descr="Pawn outline">
            <a:extLst>
              <a:ext uri="{FF2B5EF4-FFF2-40B4-BE49-F238E27FC236}">
                <a16:creationId xmlns:a16="http://schemas.microsoft.com/office/drawing/2014/main" id="{9F59ECEE-3E14-EC4F-A264-F6F57B0EFA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297651" y="3977723"/>
            <a:ext cx="603380" cy="603380"/>
          </a:xfrm>
          <a:prstGeom prst="rect">
            <a:avLst/>
          </a:prstGeom>
        </p:spPr>
      </p:pic>
      <p:pic>
        <p:nvPicPr>
          <p:cNvPr id="21" name="Graphic 20" descr="Pawn outline">
            <a:extLst>
              <a:ext uri="{FF2B5EF4-FFF2-40B4-BE49-F238E27FC236}">
                <a16:creationId xmlns:a16="http://schemas.microsoft.com/office/drawing/2014/main" id="{21B809F5-928E-2141-84C9-69FC712C86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289949" y="3448989"/>
            <a:ext cx="603380" cy="603380"/>
          </a:xfrm>
          <a:prstGeom prst="rect">
            <a:avLst/>
          </a:prstGeom>
        </p:spPr>
      </p:pic>
      <p:pic>
        <p:nvPicPr>
          <p:cNvPr id="22" name="Graphic 21" descr="Pawn outline">
            <a:extLst>
              <a:ext uri="{FF2B5EF4-FFF2-40B4-BE49-F238E27FC236}">
                <a16:creationId xmlns:a16="http://schemas.microsoft.com/office/drawing/2014/main" id="{3A733AA5-EA95-854B-9AAF-5F3BEAA911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86532" y="3977723"/>
            <a:ext cx="603380" cy="60338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A647EE49-36ED-F140-967F-0E1D548C4E57}"/>
              </a:ext>
            </a:extLst>
          </p:cNvPr>
          <p:cNvGrpSpPr/>
          <p:nvPr/>
        </p:nvGrpSpPr>
        <p:grpSpPr>
          <a:xfrm>
            <a:off x="629954" y="5832355"/>
            <a:ext cx="10932093" cy="369332"/>
            <a:chOff x="140570" y="6000298"/>
            <a:chExt cx="10932093" cy="36933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5E8076F-E220-8147-93A7-E1996488725B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E41935F-7CF6-4740-9F1A-B80A1BB91D7B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2216F80-FEAE-F34E-BF4D-C28F064F46D5}"/>
              </a:ext>
            </a:extLst>
          </p:cNvPr>
          <p:cNvCxnSpPr>
            <a:cxnSpLocks/>
          </p:cNvCxnSpPr>
          <p:nvPr/>
        </p:nvCxnSpPr>
        <p:spPr>
          <a:xfrm>
            <a:off x="2230016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8518D71-C8FB-E848-8400-E8C71BE96488}"/>
              </a:ext>
            </a:extLst>
          </p:cNvPr>
          <p:cNvCxnSpPr>
            <a:cxnSpLocks/>
          </p:cNvCxnSpPr>
          <p:nvPr/>
        </p:nvCxnSpPr>
        <p:spPr>
          <a:xfrm>
            <a:off x="3563163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E21D1E1-1D00-F841-96F4-922BD5E687AD}"/>
              </a:ext>
            </a:extLst>
          </p:cNvPr>
          <p:cNvCxnSpPr>
            <a:cxnSpLocks/>
          </p:cNvCxnSpPr>
          <p:nvPr/>
        </p:nvCxnSpPr>
        <p:spPr>
          <a:xfrm>
            <a:off x="4896310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CDE705C-3D18-5740-A4F8-C52445A0DC60}"/>
              </a:ext>
            </a:extLst>
          </p:cNvPr>
          <p:cNvCxnSpPr>
            <a:cxnSpLocks/>
          </p:cNvCxnSpPr>
          <p:nvPr/>
        </p:nvCxnSpPr>
        <p:spPr>
          <a:xfrm>
            <a:off x="10228898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563D360-27F9-7E4C-B96D-F229DBBEE2C8}"/>
              </a:ext>
            </a:extLst>
          </p:cNvPr>
          <p:cNvCxnSpPr>
            <a:cxnSpLocks/>
          </p:cNvCxnSpPr>
          <p:nvPr/>
        </p:nvCxnSpPr>
        <p:spPr>
          <a:xfrm>
            <a:off x="6229457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160B14D-F708-D843-8CBB-1E38CC9A2E5C}"/>
              </a:ext>
            </a:extLst>
          </p:cNvPr>
          <p:cNvCxnSpPr>
            <a:cxnSpLocks/>
          </p:cNvCxnSpPr>
          <p:nvPr/>
        </p:nvCxnSpPr>
        <p:spPr>
          <a:xfrm>
            <a:off x="11562047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79FE482-B291-E547-90FF-E7F3C37B1C4F}"/>
              </a:ext>
            </a:extLst>
          </p:cNvPr>
          <p:cNvCxnSpPr>
            <a:cxnSpLocks/>
          </p:cNvCxnSpPr>
          <p:nvPr/>
        </p:nvCxnSpPr>
        <p:spPr>
          <a:xfrm>
            <a:off x="7562604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A2A5FCB-E3C5-A845-945D-3FB67592CF99}"/>
              </a:ext>
            </a:extLst>
          </p:cNvPr>
          <p:cNvCxnSpPr>
            <a:cxnSpLocks/>
          </p:cNvCxnSpPr>
          <p:nvPr/>
        </p:nvCxnSpPr>
        <p:spPr>
          <a:xfrm>
            <a:off x="8895751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F4D4E3D6-50D1-214F-88E5-F301400B10DF}"/>
              </a:ext>
            </a:extLst>
          </p:cNvPr>
          <p:cNvSpPr txBox="1"/>
          <p:nvPr/>
        </p:nvSpPr>
        <p:spPr>
          <a:xfrm>
            <a:off x="2027715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9C3AF85-00B1-5B41-9BA0-68F2245460EC}"/>
              </a:ext>
            </a:extLst>
          </p:cNvPr>
          <p:cNvSpPr txBox="1"/>
          <p:nvPr/>
        </p:nvSpPr>
        <p:spPr>
          <a:xfrm>
            <a:off x="3551722" y="615432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2FF45A5-7F5A-D946-BA23-424656FAE1BB}"/>
              </a:ext>
            </a:extLst>
          </p:cNvPr>
          <p:cNvSpPr txBox="1"/>
          <p:nvPr/>
        </p:nvSpPr>
        <p:spPr>
          <a:xfrm>
            <a:off x="4836559" y="6135610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B93398F-795E-EF4F-82C1-AE9D5B7B9A22}"/>
              </a:ext>
            </a:extLst>
          </p:cNvPr>
          <p:cNvSpPr txBox="1"/>
          <p:nvPr/>
        </p:nvSpPr>
        <p:spPr>
          <a:xfrm>
            <a:off x="6075289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EF5A18C-C502-EF43-AB09-918C9626DD9B}"/>
              </a:ext>
            </a:extLst>
          </p:cNvPr>
          <p:cNvSpPr txBox="1"/>
          <p:nvPr/>
        </p:nvSpPr>
        <p:spPr>
          <a:xfrm>
            <a:off x="8730774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45BE720-C9FF-C745-902E-4C6FC014F929}"/>
              </a:ext>
            </a:extLst>
          </p:cNvPr>
          <p:cNvSpPr txBox="1"/>
          <p:nvPr/>
        </p:nvSpPr>
        <p:spPr>
          <a:xfrm>
            <a:off x="7433350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C985FCA-1028-BC40-841E-30396A59D503}"/>
              </a:ext>
            </a:extLst>
          </p:cNvPr>
          <p:cNvSpPr txBox="1"/>
          <p:nvPr/>
        </p:nvSpPr>
        <p:spPr>
          <a:xfrm>
            <a:off x="10084621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1E71DAD-1A56-A240-B858-24D73623D357}"/>
              </a:ext>
            </a:extLst>
          </p:cNvPr>
          <p:cNvSpPr txBox="1"/>
          <p:nvPr/>
        </p:nvSpPr>
        <p:spPr>
          <a:xfrm>
            <a:off x="11409786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843DDD4-3EB3-A343-96DC-724B815932FA}"/>
              </a:ext>
            </a:extLst>
          </p:cNvPr>
          <p:cNvSpPr txBox="1"/>
          <p:nvPr/>
        </p:nvSpPr>
        <p:spPr>
          <a:xfrm>
            <a:off x="1590195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AA517E8-44CC-6D47-8BD3-303EF1DE6D52}"/>
              </a:ext>
            </a:extLst>
          </p:cNvPr>
          <p:cNvSpPr/>
          <p:nvPr/>
        </p:nvSpPr>
        <p:spPr>
          <a:xfrm>
            <a:off x="1740097" y="5851017"/>
            <a:ext cx="489919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696F566-DFB5-3447-80D9-FB691B8DA193}"/>
                  </a:ext>
                </a:extLst>
              </p:cNvPr>
              <p:cNvSpPr txBox="1"/>
              <p:nvPr/>
            </p:nvSpPr>
            <p:spPr>
              <a:xfrm>
                <a:off x="1933272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696F566-DFB5-3447-80D9-FB691B8DA1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272" y="6355229"/>
                <a:ext cx="593487" cy="523220"/>
              </a:xfrm>
              <a:prstGeom prst="rect">
                <a:avLst/>
              </a:prstGeom>
              <a:blipFill>
                <a:blip r:embed="rId14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DA162CE-C0D3-7D42-B9B6-0B855C514248}"/>
                  </a:ext>
                </a:extLst>
              </p:cNvPr>
              <p:cNvSpPr txBox="1"/>
              <p:nvPr/>
            </p:nvSpPr>
            <p:spPr>
              <a:xfrm>
                <a:off x="3349420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DA162CE-C0D3-7D42-B9B6-0B855C514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9420" y="6355229"/>
                <a:ext cx="593487" cy="523220"/>
              </a:xfrm>
              <a:prstGeom prst="rect">
                <a:avLst/>
              </a:prstGeom>
              <a:blipFill>
                <a:blip r:embed="rId15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C0DE78A-DCA2-5649-AC19-28BE3F2E94F5}"/>
                  </a:ext>
                </a:extLst>
              </p:cNvPr>
              <p:cNvSpPr txBox="1"/>
              <p:nvPr/>
            </p:nvSpPr>
            <p:spPr>
              <a:xfrm>
                <a:off x="4692872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C0DE78A-DCA2-5649-AC19-28BE3F2E9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872" y="6355229"/>
                <a:ext cx="593487" cy="523220"/>
              </a:xfrm>
              <a:prstGeom prst="rect">
                <a:avLst/>
              </a:prstGeom>
              <a:blipFill>
                <a:blip r:embed="rId16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4FFBBDA-3ECF-2E42-A7AE-D0BD018616DB}"/>
                  </a:ext>
                </a:extLst>
              </p:cNvPr>
              <p:cNvSpPr txBox="1"/>
              <p:nvPr/>
            </p:nvSpPr>
            <p:spPr>
              <a:xfrm>
                <a:off x="5932713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4FFBBDA-3ECF-2E42-A7AE-D0BD0186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713" y="6355229"/>
                <a:ext cx="593487" cy="523220"/>
              </a:xfrm>
              <a:prstGeom prst="rect">
                <a:avLst/>
              </a:prstGeom>
              <a:blipFill>
                <a:blip r:embed="rId17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6A01FDB-0205-AD4E-9B5C-E1C8AB6926C9}"/>
                  </a:ext>
                </a:extLst>
              </p:cNvPr>
              <p:cNvSpPr txBox="1"/>
              <p:nvPr/>
            </p:nvSpPr>
            <p:spPr>
              <a:xfrm>
                <a:off x="7280509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6A01FDB-0205-AD4E-9B5C-E1C8AB692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509" y="6355229"/>
                <a:ext cx="593487" cy="523220"/>
              </a:xfrm>
              <a:prstGeom prst="rect">
                <a:avLst/>
              </a:prstGeom>
              <a:blipFill>
                <a:blip r:embed="rId18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0B0D096-DC4B-4A41-A720-DFC144A32AFA}"/>
                  </a:ext>
                </a:extLst>
              </p:cNvPr>
              <p:cNvSpPr txBox="1"/>
              <p:nvPr/>
            </p:nvSpPr>
            <p:spPr>
              <a:xfrm>
                <a:off x="9943526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0B0D096-DC4B-4A41-A720-DFC144A32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3526" y="6355229"/>
                <a:ext cx="593487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BF31D25-A96D-7748-8510-DFF406DA7863}"/>
                  </a:ext>
                </a:extLst>
              </p:cNvPr>
              <p:cNvSpPr txBox="1"/>
              <p:nvPr/>
            </p:nvSpPr>
            <p:spPr>
              <a:xfrm>
                <a:off x="8594998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BF31D25-A96D-7748-8510-DFF406DA7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4998" y="6355229"/>
                <a:ext cx="593487" cy="523220"/>
              </a:xfrm>
              <a:prstGeom prst="rect">
                <a:avLst/>
              </a:prstGeom>
              <a:blipFill>
                <a:blip r:embed="rId20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Down Arrow 80">
            <a:extLst>
              <a:ext uri="{FF2B5EF4-FFF2-40B4-BE49-F238E27FC236}">
                <a16:creationId xmlns:a16="http://schemas.microsoft.com/office/drawing/2014/main" id="{DBB972FC-2BEC-FB46-B5D9-F5D7105AAD14}"/>
              </a:ext>
            </a:extLst>
          </p:cNvPr>
          <p:cNvSpPr/>
          <p:nvPr/>
        </p:nvSpPr>
        <p:spPr>
          <a:xfrm>
            <a:off x="2147312" y="5426441"/>
            <a:ext cx="165405" cy="39341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Content Placeholder 2">
                <a:extLst>
                  <a:ext uri="{FF2B5EF4-FFF2-40B4-BE49-F238E27FC236}">
                    <a16:creationId xmlns:a16="http://schemas.microsoft.com/office/drawing/2014/main" id="{ECD1AC7B-3BB9-F54C-A918-4E4D1C8DF5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50587" y="2977621"/>
                <a:ext cx="2246818" cy="4768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𝑨𝑳𝑮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85" name="Content Placeholder 2">
                <a:extLst>
                  <a:ext uri="{FF2B5EF4-FFF2-40B4-BE49-F238E27FC236}">
                    <a16:creationId xmlns:a16="http://schemas.microsoft.com/office/drawing/2014/main" id="{ECD1AC7B-3BB9-F54C-A918-4E4D1C8DF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0587" y="2977621"/>
                <a:ext cx="2246818" cy="47687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5-Point Star 86">
            <a:extLst>
              <a:ext uri="{FF2B5EF4-FFF2-40B4-BE49-F238E27FC236}">
                <a16:creationId xmlns:a16="http://schemas.microsoft.com/office/drawing/2014/main" id="{F3326E26-5EE5-484D-ABA8-7B0A9D448222}"/>
              </a:ext>
            </a:extLst>
          </p:cNvPr>
          <p:cNvSpPr/>
          <p:nvPr/>
        </p:nvSpPr>
        <p:spPr>
          <a:xfrm>
            <a:off x="8117673" y="1051570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99E2AAB4-919C-C049-A0AC-F75F2FB67A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1063373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i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99E2AAB4-919C-C049-A0AC-F75F2FB67A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1063373"/>
                <a:ext cx="504000" cy="504000"/>
              </a:xfrm>
              <a:prstGeom prst="ellipse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F0F47376-657C-5B46-B3D4-02B288CC06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1823988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F0F47376-657C-5B46-B3D4-02B288CC06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1823988"/>
                <a:ext cx="504000" cy="504000"/>
              </a:xfrm>
              <a:prstGeom prst="ellipse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79800BB8-10E8-A246-BA05-3CE9FE2484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2584603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79800BB8-10E8-A246-BA05-3CE9FE2484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2584603"/>
                <a:ext cx="504000" cy="504000"/>
              </a:xfrm>
              <a:prstGeom prst="ellipse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99DA3199-7860-CA46-BD10-55061AA1D2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3345218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99DA3199-7860-CA46-BD10-55061AA1D2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3345218"/>
                <a:ext cx="504000" cy="504000"/>
              </a:xfrm>
              <a:prstGeom prst="ellipse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A97ACFF7-A0DE-7E44-AA6D-DE2B4D74CE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4105833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A97ACFF7-A0DE-7E44-AA6D-DE2B4D74CE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4105833"/>
                <a:ext cx="504000" cy="504000"/>
              </a:xfrm>
              <a:prstGeom prst="ellipse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C0E3D4AD-B2DA-9B4D-8502-971B036A86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4866449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i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C0E3D4AD-B2DA-9B4D-8502-971B036A86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4866449"/>
                <a:ext cx="504000" cy="504000"/>
              </a:xfrm>
              <a:prstGeom prst="ellipse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2532EFB8-95D3-CC44-882E-6297073C61E8}"/>
                  </a:ext>
                </a:extLst>
              </p:cNvPr>
              <p:cNvSpPr txBox="1"/>
              <p:nvPr/>
            </p:nvSpPr>
            <p:spPr>
              <a:xfrm>
                <a:off x="9135376" y="4686862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2532EFB8-95D3-CC44-882E-6297073C6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5376" y="4686862"/>
                <a:ext cx="593487" cy="523220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800E5520-EF7A-F842-976C-423F6A293D97}"/>
                  </a:ext>
                </a:extLst>
              </p:cNvPr>
              <p:cNvSpPr txBox="1"/>
              <p:nvPr/>
            </p:nvSpPr>
            <p:spPr>
              <a:xfrm>
                <a:off x="9132336" y="1754037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800E5520-EF7A-F842-976C-423F6A293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336" y="1754037"/>
                <a:ext cx="593487" cy="400110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1E62D160-B6E0-A84D-9371-B5FB66CF2A0F}"/>
                  </a:ext>
                </a:extLst>
              </p:cNvPr>
              <p:cNvSpPr txBox="1"/>
              <p:nvPr/>
            </p:nvSpPr>
            <p:spPr>
              <a:xfrm>
                <a:off x="9132336" y="996390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1E62D160-B6E0-A84D-9371-B5FB66CF2A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336" y="996390"/>
                <a:ext cx="593487" cy="400110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B41FF2E6-2B34-AA4E-9043-8C39112A6998}"/>
                  </a:ext>
                </a:extLst>
              </p:cNvPr>
              <p:cNvSpPr txBox="1"/>
              <p:nvPr/>
            </p:nvSpPr>
            <p:spPr>
              <a:xfrm>
                <a:off x="9132336" y="2511684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B41FF2E6-2B34-AA4E-9043-8C39112A69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336" y="2511684"/>
                <a:ext cx="593487" cy="40011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6925103F-A2DE-904F-87E6-100732560690}"/>
                  </a:ext>
                </a:extLst>
              </p:cNvPr>
              <p:cNvSpPr txBox="1"/>
              <p:nvPr/>
            </p:nvSpPr>
            <p:spPr>
              <a:xfrm>
                <a:off x="9132336" y="4026980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6925103F-A2DE-904F-87E6-100732560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336" y="4026980"/>
                <a:ext cx="593487" cy="400110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19FBB4A5-70B0-1B42-BEDC-D85506FC7D8D}"/>
                  </a:ext>
                </a:extLst>
              </p:cNvPr>
              <p:cNvSpPr txBox="1"/>
              <p:nvPr/>
            </p:nvSpPr>
            <p:spPr>
              <a:xfrm>
                <a:off x="9132336" y="3269331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19FBB4A5-70B0-1B42-BEDC-D85506FC7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336" y="3269331"/>
                <a:ext cx="593487" cy="400110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719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56273 L 3.54167E-6 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2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7DEE51-0226-674E-BBF0-1D1A350548F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64710" y="92755"/>
                <a:ext cx="10515600" cy="931766"/>
              </a:xfrm>
            </p:spPr>
            <p:txBody>
              <a:bodyPr/>
              <a:lstStyle/>
              <a:p>
                <a:r>
                  <a:rPr lang="en-US" b="1" dirty="0"/>
                  <a:t>A (</a:t>
                </a:r>
                <a:r>
                  <a:rPr lang="he-IL" b="1" dirty="0"/>
                  <a:t>2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b="1" dirty="0"/>
                  <a:t>competitive</a:t>
                </a:r>
                <a:r>
                  <a:rPr lang="he-IL" b="1" dirty="0"/>
                  <a:t> </a:t>
                </a:r>
                <a:r>
                  <a:rPr lang="en-US" b="1" dirty="0"/>
                  <a:t>Lower bound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7DEE51-0226-674E-BBF0-1D1A350548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64710" y="92755"/>
                <a:ext cx="10515600" cy="931766"/>
              </a:xfrm>
              <a:blipFill>
                <a:blip r:embed="rId3"/>
                <a:stretch>
                  <a:fillRect l="-2413" t="-9459" b="-20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420EC-538F-0649-BC78-EF2B8A9507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12438"/>
                <a:ext cx="6159759" cy="61899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1" dirty="0"/>
                  <a:t>B will be a set with </a:t>
                </a:r>
                <a:r>
                  <a:rPr lang="he-IL" sz="2400" b="1" dirty="0"/>
                  <a:t>2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2400" b="1" dirty="0"/>
                  <a:t> algorithms</a:t>
                </a:r>
              </a:p>
              <a:p>
                <a:pPr marL="0" indent="0">
                  <a:buNone/>
                </a:pPr>
                <a:endParaRPr lang="en-US" sz="24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420EC-538F-0649-BC78-EF2B8A9507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12438"/>
                <a:ext cx="6159759" cy="618995"/>
              </a:xfrm>
              <a:blipFill>
                <a:blip r:embed="rId4"/>
                <a:stretch>
                  <a:fillRect l="-1646" t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The Queen's Gambit Has Everyone Buying Chess Boards | Vanity Fair">
            <a:extLst>
              <a:ext uri="{FF2B5EF4-FFF2-40B4-BE49-F238E27FC236}">
                <a16:creationId xmlns:a16="http://schemas.microsoft.com/office/drawing/2014/main" id="{229C91A8-9001-DA46-993E-A396279C0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472" y="1850669"/>
            <a:ext cx="1968874" cy="131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A65C481-3C71-754E-9205-52F2696947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2102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A65C481-3C71-754E-9205-52F2696947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102" y="4636859"/>
                <a:ext cx="504000" cy="504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D88DF8-7F3A-E948-87CA-5EDB55B5D2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80163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D88DF8-7F3A-E948-87CA-5EDB55B5D2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0163" y="4636859"/>
                <a:ext cx="504000" cy="504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A2799A7-5BAB-844E-8815-A84B4A179E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38224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A2799A7-5BAB-844E-8815-A84B4A179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224" y="4636859"/>
                <a:ext cx="504000" cy="504000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2899AE0-9BA5-FC49-8B06-6C5211BD9A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96285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2899AE0-9BA5-FC49-8B06-6C5211BD9A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6285" y="4636859"/>
                <a:ext cx="504000" cy="5040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70C1C84-3FCF-4540-A824-8E7C6378FB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54346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70C1C84-3FCF-4540-A824-8E7C6378FB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346" y="4636859"/>
                <a:ext cx="504000" cy="504000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E2FE26-6169-E246-ACED-5CC9254B60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2407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E2FE26-6169-E246-ACED-5CC9254B60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2407" y="4636859"/>
                <a:ext cx="504000" cy="504000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raphic 11" descr="Pawn outline">
            <a:extLst>
              <a:ext uri="{FF2B5EF4-FFF2-40B4-BE49-F238E27FC236}">
                <a16:creationId xmlns:a16="http://schemas.microsoft.com/office/drawing/2014/main" id="{1350F12B-D549-B942-92EC-1A1AA142AF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72412" y="3963950"/>
            <a:ext cx="603380" cy="603380"/>
          </a:xfrm>
          <a:prstGeom prst="rect">
            <a:avLst/>
          </a:prstGeom>
        </p:spPr>
      </p:pic>
      <p:pic>
        <p:nvPicPr>
          <p:cNvPr id="13" name="Graphic 12" descr="Pawn outline">
            <a:extLst>
              <a:ext uri="{FF2B5EF4-FFF2-40B4-BE49-F238E27FC236}">
                <a16:creationId xmlns:a16="http://schemas.microsoft.com/office/drawing/2014/main" id="{A2933DB9-964F-8649-A88A-BEC409A20D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90935" y="3448989"/>
            <a:ext cx="603380" cy="603380"/>
          </a:xfrm>
          <a:prstGeom prst="rect">
            <a:avLst/>
          </a:prstGeom>
        </p:spPr>
      </p:pic>
      <p:pic>
        <p:nvPicPr>
          <p:cNvPr id="14" name="Graphic 13" descr="Pawn outline">
            <a:extLst>
              <a:ext uri="{FF2B5EF4-FFF2-40B4-BE49-F238E27FC236}">
                <a16:creationId xmlns:a16="http://schemas.microsoft.com/office/drawing/2014/main" id="{DDDD0F10-DCCB-CA44-999A-97C5EB52E4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73398" y="3963950"/>
            <a:ext cx="603380" cy="603380"/>
          </a:xfrm>
          <a:prstGeom prst="rect">
            <a:avLst/>
          </a:prstGeom>
        </p:spPr>
      </p:pic>
      <p:pic>
        <p:nvPicPr>
          <p:cNvPr id="15" name="Graphic 14" descr="Pawn outline">
            <a:extLst>
              <a:ext uri="{FF2B5EF4-FFF2-40B4-BE49-F238E27FC236}">
                <a16:creationId xmlns:a16="http://schemas.microsoft.com/office/drawing/2014/main" id="{21657626-892C-ED43-8710-0D6C50F82E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65696" y="3435216"/>
            <a:ext cx="603380" cy="603380"/>
          </a:xfrm>
          <a:prstGeom prst="rect">
            <a:avLst/>
          </a:prstGeom>
        </p:spPr>
      </p:pic>
      <p:pic>
        <p:nvPicPr>
          <p:cNvPr id="16" name="Graphic 15" descr="Pawn outline">
            <a:extLst>
              <a:ext uri="{FF2B5EF4-FFF2-40B4-BE49-F238E27FC236}">
                <a16:creationId xmlns:a16="http://schemas.microsoft.com/office/drawing/2014/main" id="{134113E9-BD2A-5D4C-B451-9D02DDB2C3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25428" y="3963950"/>
            <a:ext cx="603380" cy="603380"/>
          </a:xfrm>
          <a:prstGeom prst="rect">
            <a:avLst/>
          </a:prstGeom>
        </p:spPr>
      </p:pic>
      <p:pic>
        <p:nvPicPr>
          <p:cNvPr id="17" name="Graphic 16" descr="Pawn outline">
            <a:extLst>
              <a:ext uri="{FF2B5EF4-FFF2-40B4-BE49-F238E27FC236}">
                <a16:creationId xmlns:a16="http://schemas.microsoft.com/office/drawing/2014/main" id="{9DBC7B6F-A536-944D-995F-736D60EF26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17726" y="3435216"/>
            <a:ext cx="603380" cy="603380"/>
          </a:xfrm>
          <a:prstGeom prst="rect">
            <a:avLst/>
          </a:prstGeom>
        </p:spPr>
      </p:pic>
      <p:pic>
        <p:nvPicPr>
          <p:cNvPr id="18" name="Graphic 17" descr="Pawn outline">
            <a:extLst>
              <a:ext uri="{FF2B5EF4-FFF2-40B4-BE49-F238E27FC236}">
                <a16:creationId xmlns:a16="http://schemas.microsoft.com/office/drawing/2014/main" id="{DA3F5B14-1B64-5E46-9E99-9100B172D9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401068" y="3963950"/>
            <a:ext cx="603380" cy="603380"/>
          </a:xfrm>
          <a:prstGeom prst="rect">
            <a:avLst/>
          </a:prstGeom>
        </p:spPr>
      </p:pic>
      <p:pic>
        <p:nvPicPr>
          <p:cNvPr id="19" name="Graphic 18" descr="Pawn outline">
            <a:extLst>
              <a:ext uri="{FF2B5EF4-FFF2-40B4-BE49-F238E27FC236}">
                <a16:creationId xmlns:a16="http://schemas.microsoft.com/office/drawing/2014/main" id="{18A9A623-4871-7D4E-B298-B11F936BCA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393366" y="3435216"/>
            <a:ext cx="603380" cy="603380"/>
          </a:xfrm>
          <a:prstGeom prst="rect">
            <a:avLst/>
          </a:prstGeom>
        </p:spPr>
      </p:pic>
      <p:pic>
        <p:nvPicPr>
          <p:cNvPr id="20" name="Graphic 19" descr="Pawn outline">
            <a:extLst>
              <a:ext uri="{FF2B5EF4-FFF2-40B4-BE49-F238E27FC236}">
                <a16:creationId xmlns:a16="http://schemas.microsoft.com/office/drawing/2014/main" id="{9F59ECEE-3E14-EC4F-A264-F6F57B0EFA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297651" y="3977723"/>
            <a:ext cx="603380" cy="603380"/>
          </a:xfrm>
          <a:prstGeom prst="rect">
            <a:avLst/>
          </a:prstGeom>
        </p:spPr>
      </p:pic>
      <p:pic>
        <p:nvPicPr>
          <p:cNvPr id="21" name="Graphic 20" descr="Pawn outline">
            <a:extLst>
              <a:ext uri="{FF2B5EF4-FFF2-40B4-BE49-F238E27FC236}">
                <a16:creationId xmlns:a16="http://schemas.microsoft.com/office/drawing/2014/main" id="{21B809F5-928E-2141-84C9-69FC712C86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289949" y="3448989"/>
            <a:ext cx="603380" cy="603380"/>
          </a:xfrm>
          <a:prstGeom prst="rect">
            <a:avLst/>
          </a:prstGeom>
        </p:spPr>
      </p:pic>
      <p:pic>
        <p:nvPicPr>
          <p:cNvPr id="22" name="Graphic 21" descr="Pawn outline">
            <a:extLst>
              <a:ext uri="{FF2B5EF4-FFF2-40B4-BE49-F238E27FC236}">
                <a16:creationId xmlns:a16="http://schemas.microsoft.com/office/drawing/2014/main" id="{3A733AA5-EA95-854B-9AAF-5F3BEAA911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86532" y="3977723"/>
            <a:ext cx="603380" cy="60338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A647EE49-36ED-F140-967F-0E1D548C4E57}"/>
              </a:ext>
            </a:extLst>
          </p:cNvPr>
          <p:cNvGrpSpPr/>
          <p:nvPr/>
        </p:nvGrpSpPr>
        <p:grpSpPr>
          <a:xfrm>
            <a:off x="629954" y="5832355"/>
            <a:ext cx="10932093" cy="369332"/>
            <a:chOff x="140570" y="6000298"/>
            <a:chExt cx="10932093" cy="36933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5E8076F-E220-8147-93A7-E1996488725B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E41935F-7CF6-4740-9F1A-B80A1BB91D7B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2216F80-FEAE-F34E-BF4D-C28F064F46D5}"/>
              </a:ext>
            </a:extLst>
          </p:cNvPr>
          <p:cNvCxnSpPr>
            <a:cxnSpLocks/>
          </p:cNvCxnSpPr>
          <p:nvPr/>
        </p:nvCxnSpPr>
        <p:spPr>
          <a:xfrm>
            <a:off x="2230016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8518D71-C8FB-E848-8400-E8C71BE96488}"/>
              </a:ext>
            </a:extLst>
          </p:cNvPr>
          <p:cNvCxnSpPr>
            <a:cxnSpLocks/>
          </p:cNvCxnSpPr>
          <p:nvPr/>
        </p:nvCxnSpPr>
        <p:spPr>
          <a:xfrm>
            <a:off x="3563163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E21D1E1-1D00-F841-96F4-922BD5E687AD}"/>
              </a:ext>
            </a:extLst>
          </p:cNvPr>
          <p:cNvCxnSpPr>
            <a:cxnSpLocks/>
          </p:cNvCxnSpPr>
          <p:nvPr/>
        </p:nvCxnSpPr>
        <p:spPr>
          <a:xfrm>
            <a:off x="4896310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CDE705C-3D18-5740-A4F8-C52445A0DC60}"/>
              </a:ext>
            </a:extLst>
          </p:cNvPr>
          <p:cNvCxnSpPr>
            <a:cxnSpLocks/>
          </p:cNvCxnSpPr>
          <p:nvPr/>
        </p:nvCxnSpPr>
        <p:spPr>
          <a:xfrm>
            <a:off x="10228898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563D360-27F9-7E4C-B96D-F229DBBEE2C8}"/>
              </a:ext>
            </a:extLst>
          </p:cNvPr>
          <p:cNvCxnSpPr>
            <a:cxnSpLocks/>
          </p:cNvCxnSpPr>
          <p:nvPr/>
        </p:nvCxnSpPr>
        <p:spPr>
          <a:xfrm>
            <a:off x="6229457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160B14D-F708-D843-8CBB-1E38CC9A2E5C}"/>
              </a:ext>
            </a:extLst>
          </p:cNvPr>
          <p:cNvCxnSpPr>
            <a:cxnSpLocks/>
          </p:cNvCxnSpPr>
          <p:nvPr/>
        </p:nvCxnSpPr>
        <p:spPr>
          <a:xfrm>
            <a:off x="11562047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79FE482-B291-E547-90FF-E7F3C37B1C4F}"/>
              </a:ext>
            </a:extLst>
          </p:cNvPr>
          <p:cNvCxnSpPr>
            <a:cxnSpLocks/>
          </p:cNvCxnSpPr>
          <p:nvPr/>
        </p:nvCxnSpPr>
        <p:spPr>
          <a:xfrm>
            <a:off x="7562604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A2A5FCB-E3C5-A845-945D-3FB67592CF99}"/>
              </a:ext>
            </a:extLst>
          </p:cNvPr>
          <p:cNvCxnSpPr>
            <a:cxnSpLocks/>
          </p:cNvCxnSpPr>
          <p:nvPr/>
        </p:nvCxnSpPr>
        <p:spPr>
          <a:xfrm>
            <a:off x="8895751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F4D4E3D6-50D1-214F-88E5-F301400B10DF}"/>
              </a:ext>
            </a:extLst>
          </p:cNvPr>
          <p:cNvSpPr txBox="1"/>
          <p:nvPr/>
        </p:nvSpPr>
        <p:spPr>
          <a:xfrm>
            <a:off x="2027715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9C3AF85-00B1-5B41-9BA0-68F2245460EC}"/>
              </a:ext>
            </a:extLst>
          </p:cNvPr>
          <p:cNvSpPr txBox="1"/>
          <p:nvPr/>
        </p:nvSpPr>
        <p:spPr>
          <a:xfrm>
            <a:off x="3551722" y="615432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2FF45A5-7F5A-D946-BA23-424656FAE1BB}"/>
              </a:ext>
            </a:extLst>
          </p:cNvPr>
          <p:cNvSpPr txBox="1"/>
          <p:nvPr/>
        </p:nvSpPr>
        <p:spPr>
          <a:xfrm>
            <a:off x="4836559" y="6135610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B93398F-795E-EF4F-82C1-AE9D5B7B9A22}"/>
              </a:ext>
            </a:extLst>
          </p:cNvPr>
          <p:cNvSpPr txBox="1"/>
          <p:nvPr/>
        </p:nvSpPr>
        <p:spPr>
          <a:xfrm>
            <a:off x="6075289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EF5A18C-C502-EF43-AB09-918C9626DD9B}"/>
              </a:ext>
            </a:extLst>
          </p:cNvPr>
          <p:cNvSpPr txBox="1"/>
          <p:nvPr/>
        </p:nvSpPr>
        <p:spPr>
          <a:xfrm>
            <a:off x="8730774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45BE720-C9FF-C745-902E-4C6FC014F929}"/>
              </a:ext>
            </a:extLst>
          </p:cNvPr>
          <p:cNvSpPr txBox="1"/>
          <p:nvPr/>
        </p:nvSpPr>
        <p:spPr>
          <a:xfrm>
            <a:off x="7433350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C985FCA-1028-BC40-841E-30396A59D503}"/>
              </a:ext>
            </a:extLst>
          </p:cNvPr>
          <p:cNvSpPr txBox="1"/>
          <p:nvPr/>
        </p:nvSpPr>
        <p:spPr>
          <a:xfrm>
            <a:off x="10084621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1E71DAD-1A56-A240-B858-24D73623D357}"/>
              </a:ext>
            </a:extLst>
          </p:cNvPr>
          <p:cNvSpPr txBox="1"/>
          <p:nvPr/>
        </p:nvSpPr>
        <p:spPr>
          <a:xfrm>
            <a:off x="11409786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843DDD4-3EB3-A343-96DC-724B815932FA}"/>
              </a:ext>
            </a:extLst>
          </p:cNvPr>
          <p:cNvSpPr txBox="1"/>
          <p:nvPr/>
        </p:nvSpPr>
        <p:spPr>
          <a:xfrm>
            <a:off x="1590195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AA517E8-44CC-6D47-8BD3-303EF1DE6D52}"/>
              </a:ext>
            </a:extLst>
          </p:cNvPr>
          <p:cNvSpPr/>
          <p:nvPr/>
        </p:nvSpPr>
        <p:spPr>
          <a:xfrm>
            <a:off x="1740097" y="5851017"/>
            <a:ext cx="489919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696F566-DFB5-3447-80D9-FB691B8DA193}"/>
                  </a:ext>
                </a:extLst>
              </p:cNvPr>
              <p:cNvSpPr txBox="1"/>
              <p:nvPr/>
            </p:nvSpPr>
            <p:spPr>
              <a:xfrm>
                <a:off x="1933272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696F566-DFB5-3447-80D9-FB691B8DA1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272" y="6355229"/>
                <a:ext cx="593487" cy="523220"/>
              </a:xfrm>
              <a:prstGeom prst="rect">
                <a:avLst/>
              </a:prstGeom>
              <a:blipFill>
                <a:blip r:embed="rId14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DA162CE-C0D3-7D42-B9B6-0B855C514248}"/>
                  </a:ext>
                </a:extLst>
              </p:cNvPr>
              <p:cNvSpPr txBox="1"/>
              <p:nvPr/>
            </p:nvSpPr>
            <p:spPr>
              <a:xfrm>
                <a:off x="3349420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DA162CE-C0D3-7D42-B9B6-0B855C514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9420" y="6355229"/>
                <a:ext cx="593487" cy="523220"/>
              </a:xfrm>
              <a:prstGeom prst="rect">
                <a:avLst/>
              </a:prstGeom>
              <a:blipFill>
                <a:blip r:embed="rId15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C0DE78A-DCA2-5649-AC19-28BE3F2E94F5}"/>
                  </a:ext>
                </a:extLst>
              </p:cNvPr>
              <p:cNvSpPr txBox="1"/>
              <p:nvPr/>
            </p:nvSpPr>
            <p:spPr>
              <a:xfrm>
                <a:off x="4692872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C0DE78A-DCA2-5649-AC19-28BE3F2E9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872" y="6355229"/>
                <a:ext cx="593487" cy="523220"/>
              </a:xfrm>
              <a:prstGeom prst="rect">
                <a:avLst/>
              </a:prstGeom>
              <a:blipFill>
                <a:blip r:embed="rId16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4FFBBDA-3ECF-2E42-A7AE-D0BD018616DB}"/>
                  </a:ext>
                </a:extLst>
              </p:cNvPr>
              <p:cNvSpPr txBox="1"/>
              <p:nvPr/>
            </p:nvSpPr>
            <p:spPr>
              <a:xfrm>
                <a:off x="5932713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4FFBBDA-3ECF-2E42-A7AE-D0BD0186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713" y="6355229"/>
                <a:ext cx="593487" cy="523220"/>
              </a:xfrm>
              <a:prstGeom prst="rect">
                <a:avLst/>
              </a:prstGeom>
              <a:blipFill>
                <a:blip r:embed="rId17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6A01FDB-0205-AD4E-9B5C-E1C8AB6926C9}"/>
                  </a:ext>
                </a:extLst>
              </p:cNvPr>
              <p:cNvSpPr txBox="1"/>
              <p:nvPr/>
            </p:nvSpPr>
            <p:spPr>
              <a:xfrm>
                <a:off x="7280509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6A01FDB-0205-AD4E-9B5C-E1C8AB692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509" y="6355229"/>
                <a:ext cx="593487" cy="523220"/>
              </a:xfrm>
              <a:prstGeom prst="rect">
                <a:avLst/>
              </a:prstGeom>
              <a:blipFill>
                <a:blip r:embed="rId18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0B0D096-DC4B-4A41-A720-DFC144A32AFA}"/>
                  </a:ext>
                </a:extLst>
              </p:cNvPr>
              <p:cNvSpPr txBox="1"/>
              <p:nvPr/>
            </p:nvSpPr>
            <p:spPr>
              <a:xfrm>
                <a:off x="9943526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0B0D096-DC4B-4A41-A720-DFC144A32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3526" y="6355229"/>
                <a:ext cx="593487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BF31D25-A96D-7748-8510-DFF406DA7863}"/>
                  </a:ext>
                </a:extLst>
              </p:cNvPr>
              <p:cNvSpPr txBox="1"/>
              <p:nvPr/>
            </p:nvSpPr>
            <p:spPr>
              <a:xfrm>
                <a:off x="8594998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BF31D25-A96D-7748-8510-DFF406DA7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4998" y="6355229"/>
                <a:ext cx="593487" cy="523220"/>
              </a:xfrm>
              <a:prstGeom prst="rect">
                <a:avLst/>
              </a:prstGeom>
              <a:blipFill>
                <a:blip r:embed="rId20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Down Arrow 80">
            <a:extLst>
              <a:ext uri="{FF2B5EF4-FFF2-40B4-BE49-F238E27FC236}">
                <a16:creationId xmlns:a16="http://schemas.microsoft.com/office/drawing/2014/main" id="{DBB972FC-2BEC-FB46-B5D9-F5D7105AAD14}"/>
              </a:ext>
            </a:extLst>
          </p:cNvPr>
          <p:cNvSpPr/>
          <p:nvPr/>
        </p:nvSpPr>
        <p:spPr>
          <a:xfrm>
            <a:off x="2147312" y="5426441"/>
            <a:ext cx="165405" cy="39341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Content Placeholder 2">
                <a:extLst>
                  <a:ext uri="{FF2B5EF4-FFF2-40B4-BE49-F238E27FC236}">
                    <a16:creationId xmlns:a16="http://schemas.microsoft.com/office/drawing/2014/main" id="{ECD1AC7B-3BB9-F54C-A918-4E4D1C8DF5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50587" y="2977621"/>
                <a:ext cx="2246818" cy="4768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𝑨𝑳𝑮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85" name="Content Placeholder 2">
                <a:extLst>
                  <a:ext uri="{FF2B5EF4-FFF2-40B4-BE49-F238E27FC236}">
                    <a16:creationId xmlns:a16="http://schemas.microsoft.com/office/drawing/2014/main" id="{ECD1AC7B-3BB9-F54C-A918-4E4D1C8DF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0587" y="2977621"/>
                <a:ext cx="2246818" cy="47687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5-Point Star 86">
            <a:extLst>
              <a:ext uri="{FF2B5EF4-FFF2-40B4-BE49-F238E27FC236}">
                <a16:creationId xmlns:a16="http://schemas.microsoft.com/office/drawing/2014/main" id="{F3326E26-5EE5-484D-ABA8-7B0A9D448222}"/>
              </a:ext>
            </a:extLst>
          </p:cNvPr>
          <p:cNvSpPr/>
          <p:nvPr/>
        </p:nvSpPr>
        <p:spPr>
          <a:xfrm>
            <a:off x="8117673" y="1051570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99E2AAB4-919C-C049-A0AC-F75F2FB67A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1063373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i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99E2AAB4-919C-C049-A0AC-F75F2FB67A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1063373"/>
                <a:ext cx="504000" cy="504000"/>
              </a:xfrm>
              <a:prstGeom prst="ellipse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F0F47376-657C-5B46-B3D4-02B288CC06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1823988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F0F47376-657C-5B46-B3D4-02B288CC06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1823988"/>
                <a:ext cx="504000" cy="504000"/>
              </a:xfrm>
              <a:prstGeom prst="ellipse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79800BB8-10E8-A246-BA05-3CE9FE2484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2584603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79800BB8-10E8-A246-BA05-3CE9FE2484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2584603"/>
                <a:ext cx="504000" cy="504000"/>
              </a:xfrm>
              <a:prstGeom prst="ellipse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99DA3199-7860-CA46-BD10-55061AA1D2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3345218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99DA3199-7860-CA46-BD10-55061AA1D2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3345218"/>
                <a:ext cx="504000" cy="504000"/>
              </a:xfrm>
              <a:prstGeom prst="ellipse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A97ACFF7-A0DE-7E44-AA6D-DE2B4D74CE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4105833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A97ACFF7-A0DE-7E44-AA6D-DE2B4D74CE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4105833"/>
                <a:ext cx="504000" cy="504000"/>
              </a:xfrm>
              <a:prstGeom prst="ellipse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C0E3D4AD-B2DA-9B4D-8502-971B036A86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4866449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i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C0E3D4AD-B2DA-9B4D-8502-971B036A86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4866449"/>
                <a:ext cx="504000" cy="504000"/>
              </a:xfrm>
              <a:prstGeom prst="ellipse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EE9A0B37-06CE-8D49-A7AE-EC3251634D4C}"/>
                  </a:ext>
                </a:extLst>
              </p:cNvPr>
              <p:cNvSpPr txBox="1"/>
              <p:nvPr/>
            </p:nvSpPr>
            <p:spPr>
              <a:xfrm>
                <a:off x="9135376" y="4686862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EE9A0B37-06CE-8D49-A7AE-EC3251634D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5376" y="4686862"/>
                <a:ext cx="593487" cy="523220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5F0B36F5-8FB3-DF4F-B5A8-FA5E2262FAEC}"/>
                  </a:ext>
                </a:extLst>
              </p:cNvPr>
              <p:cNvSpPr txBox="1"/>
              <p:nvPr/>
            </p:nvSpPr>
            <p:spPr>
              <a:xfrm>
                <a:off x="9132336" y="1754037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5F0B36F5-8FB3-DF4F-B5A8-FA5E2262F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336" y="1754037"/>
                <a:ext cx="593487" cy="400110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05743FDE-8ECF-B842-914B-102ACC410535}"/>
                  </a:ext>
                </a:extLst>
              </p:cNvPr>
              <p:cNvSpPr txBox="1"/>
              <p:nvPr/>
            </p:nvSpPr>
            <p:spPr>
              <a:xfrm>
                <a:off x="9132336" y="996390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05743FDE-8ECF-B842-914B-102ACC4105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336" y="996390"/>
                <a:ext cx="593487" cy="400110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8EF7DFF3-6FCF-824C-A2D7-B2B1810B6531}"/>
                  </a:ext>
                </a:extLst>
              </p:cNvPr>
              <p:cNvSpPr txBox="1"/>
              <p:nvPr/>
            </p:nvSpPr>
            <p:spPr>
              <a:xfrm>
                <a:off x="9132336" y="2511684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8EF7DFF3-6FCF-824C-A2D7-B2B1810B6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336" y="2511684"/>
                <a:ext cx="593487" cy="40011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44BE6DA2-016F-5940-B1E4-EB0269BBC815}"/>
                  </a:ext>
                </a:extLst>
              </p:cNvPr>
              <p:cNvSpPr txBox="1"/>
              <p:nvPr/>
            </p:nvSpPr>
            <p:spPr>
              <a:xfrm>
                <a:off x="9132336" y="4026980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44BE6DA2-016F-5940-B1E4-EB0269BBC8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336" y="4026980"/>
                <a:ext cx="593487" cy="400110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A2654449-17AA-AC45-AB4F-CDEE2770AD2D}"/>
                  </a:ext>
                </a:extLst>
              </p:cNvPr>
              <p:cNvSpPr txBox="1"/>
              <p:nvPr/>
            </p:nvSpPr>
            <p:spPr>
              <a:xfrm>
                <a:off x="9132336" y="3269331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A2654449-17AA-AC45-AB4F-CDEE2770A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336" y="3269331"/>
                <a:ext cx="593487" cy="400110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063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521 -7.40741E-7 L -8.33333E-7 -7.40741E-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7DEE51-0226-674E-BBF0-1D1A350548F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64710" y="92755"/>
                <a:ext cx="10515600" cy="931766"/>
              </a:xfrm>
            </p:spPr>
            <p:txBody>
              <a:bodyPr/>
              <a:lstStyle/>
              <a:p>
                <a:r>
                  <a:rPr lang="en-US" b="1" dirty="0"/>
                  <a:t>A (</a:t>
                </a:r>
                <a:r>
                  <a:rPr lang="he-IL" b="1" dirty="0"/>
                  <a:t>2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b="1" dirty="0"/>
                  <a:t>competitive</a:t>
                </a:r>
                <a:r>
                  <a:rPr lang="he-IL" b="1" dirty="0"/>
                  <a:t> </a:t>
                </a:r>
                <a:r>
                  <a:rPr lang="en-US" b="1" dirty="0"/>
                  <a:t>Lower bound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7DEE51-0226-674E-BBF0-1D1A350548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64710" y="92755"/>
                <a:ext cx="10515600" cy="931766"/>
              </a:xfrm>
              <a:blipFill>
                <a:blip r:embed="rId3"/>
                <a:stretch>
                  <a:fillRect l="-2413" t="-9459" b="-20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420EC-538F-0649-BC78-EF2B8A9507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12438"/>
                <a:ext cx="6159759" cy="61899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1" dirty="0"/>
                  <a:t>B will be a set with </a:t>
                </a:r>
                <a:r>
                  <a:rPr lang="he-IL" sz="2400" b="1" dirty="0"/>
                  <a:t>2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2400" b="1" dirty="0"/>
                  <a:t> algorithms</a:t>
                </a:r>
              </a:p>
              <a:p>
                <a:pPr marL="0" indent="0">
                  <a:buNone/>
                </a:pPr>
                <a:endParaRPr lang="en-US" sz="24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420EC-538F-0649-BC78-EF2B8A9507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12438"/>
                <a:ext cx="6159759" cy="618995"/>
              </a:xfrm>
              <a:blipFill>
                <a:blip r:embed="rId4"/>
                <a:stretch>
                  <a:fillRect l="-1646" t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The Queen's Gambit Has Everyone Buying Chess Boards | Vanity Fair">
            <a:extLst>
              <a:ext uri="{FF2B5EF4-FFF2-40B4-BE49-F238E27FC236}">
                <a16:creationId xmlns:a16="http://schemas.microsoft.com/office/drawing/2014/main" id="{229C91A8-9001-DA46-993E-A396279C0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472" y="1850669"/>
            <a:ext cx="1968874" cy="131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A65C481-3C71-754E-9205-52F2696947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2102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A65C481-3C71-754E-9205-52F2696947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102" y="4636859"/>
                <a:ext cx="504000" cy="504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D88DF8-7F3A-E948-87CA-5EDB55B5D2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80163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D88DF8-7F3A-E948-87CA-5EDB55B5D2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0163" y="4636859"/>
                <a:ext cx="504000" cy="504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A2799A7-5BAB-844E-8815-A84B4A179E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38224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A2799A7-5BAB-844E-8815-A84B4A179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224" y="4636859"/>
                <a:ext cx="504000" cy="504000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2899AE0-9BA5-FC49-8B06-6C5211BD9A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96285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2899AE0-9BA5-FC49-8B06-6C5211BD9A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6285" y="4636859"/>
                <a:ext cx="504000" cy="5040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70C1C84-3FCF-4540-A824-8E7C6378FB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54346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70C1C84-3FCF-4540-A824-8E7C6378FB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346" y="4636859"/>
                <a:ext cx="504000" cy="504000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E2FE26-6169-E246-ACED-5CC9254B60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2407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E2FE26-6169-E246-ACED-5CC9254B60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2407" y="4636859"/>
                <a:ext cx="504000" cy="504000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raphic 11" descr="Pawn outline">
            <a:extLst>
              <a:ext uri="{FF2B5EF4-FFF2-40B4-BE49-F238E27FC236}">
                <a16:creationId xmlns:a16="http://schemas.microsoft.com/office/drawing/2014/main" id="{1350F12B-D549-B942-92EC-1A1AA142AF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72412" y="3963950"/>
            <a:ext cx="603380" cy="603380"/>
          </a:xfrm>
          <a:prstGeom prst="rect">
            <a:avLst/>
          </a:prstGeom>
        </p:spPr>
      </p:pic>
      <p:pic>
        <p:nvPicPr>
          <p:cNvPr id="14" name="Graphic 13" descr="Pawn outline">
            <a:extLst>
              <a:ext uri="{FF2B5EF4-FFF2-40B4-BE49-F238E27FC236}">
                <a16:creationId xmlns:a16="http://schemas.microsoft.com/office/drawing/2014/main" id="{DDDD0F10-DCCB-CA44-999A-97C5EB52E4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73398" y="3963950"/>
            <a:ext cx="603380" cy="603380"/>
          </a:xfrm>
          <a:prstGeom prst="rect">
            <a:avLst/>
          </a:prstGeom>
        </p:spPr>
      </p:pic>
      <p:pic>
        <p:nvPicPr>
          <p:cNvPr id="15" name="Graphic 14" descr="Pawn outline">
            <a:extLst>
              <a:ext uri="{FF2B5EF4-FFF2-40B4-BE49-F238E27FC236}">
                <a16:creationId xmlns:a16="http://schemas.microsoft.com/office/drawing/2014/main" id="{21657626-892C-ED43-8710-0D6C50F82E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65696" y="3435216"/>
            <a:ext cx="603380" cy="603380"/>
          </a:xfrm>
          <a:prstGeom prst="rect">
            <a:avLst/>
          </a:prstGeom>
        </p:spPr>
      </p:pic>
      <p:pic>
        <p:nvPicPr>
          <p:cNvPr id="16" name="Graphic 15" descr="Pawn outline">
            <a:extLst>
              <a:ext uri="{FF2B5EF4-FFF2-40B4-BE49-F238E27FC236}">
                <a16:creationId xmlns:a16="http://schemas.microsoft.com/office/drawing/2014/main" id="{134113E9-BD2A-5D4C-B451-9D02DDB2C3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25428" y="3963950"/>
            <a:ext cx="603380" cy="603380"/>
          </a:xfrm>
          <a:prstGeom prst="rect">
            <a:avLst/>
          </a:prstGeom>
        </p:spPr>
      </p:pic>
      <p:pic>
        <p:nvPicPr>
          <p:cNvPr id="17" name="Graphic 16" descr="Pawn outline">
            <a:extLst>
              <a:ext uri="{FF2B5EF4-FFF2-40B4-BE49-F238E27FC236}">
                <a16:creationId xmlns:a16="http://schemas.microsoft.com/office/drawing/2014/main" id="{9DBC7B6F-A536-944D-995F-736D60EF26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17726" y="3435216"/>
            <a:ext cx="603380" cy="603380"/>
          </a:xfrm>
          <a:prstGeom prst="rect">
            <a:avLst/>
          </a:prstGeom>
        </p:spPr>
      </p:pic>
      <p:pic>
        <p:nvPicPr>
          <p:cNvPr id="18" name="Graphic 17" descr="Pawn outline">
            <a:extLst>
              <a:ext uri="{FF2B5EF4-FFF2-40B4-BE49-F238E27FC236}">
                <a16:creationId xmlns:a16="http://schemas.microsoft.com/office/drawing/2014/main" id="{DA3F5B14-1B64-5E46-9E99-9100B172D9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401068" y="3963950"/>
            <a:ext cx="603380" cy="603380"/>
          </a:xfrm>
          <a:prstGeom prst="rect">
            <a:avLst/>
          </a:prstGeom>
        </p:spPr>
      </p:pic>
      <p:pic>
        <p:nvPicPr>
          <p:cNvPr id="19" name="Graphic 18" descr="Pawn outline">
            <a:extLst>
              <a:ext uri="{FF2B5EF4-FFF2-40B4-BE49-F238E27FC236}">
                <a16:creationId xmlns:a16="http://schemas.microsoft.com/office/drawing/2014/main" id="{18A9A623-4871-7D4E-B298-B11F936BCA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393366" y="3435216"/>
            <a:ext cx="603380" cy="603380"/>
          </a:xfrm>
          <a:prstGeom prst="rect">
            <a:avLst/>
          </a:prstGeom>
        </p:spPr>
      </p:pic>
      <p:pic>
        <p:nvPicPr>
          <p:cNvPr id="20" name="Graphic 19" descr="Pawn outline">
            <a:extLst>
              <a:ext uri="{FF2B5EF4-FFF2-40B4-BE49-F238E27FC236}">
                <a16:creationId xmlns:a16="http://schemas.microsoft.com/office/drawing/2014/main" id="{9F59ECEE-3E14-EC4F-A264-F6F57B0EFA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297651" y="3977723"/>
            <a:ext cx="603380" cy="603380"/>
          </a:xfrm>
          <a:prstGeom prst="rect">
            <a:avLst/>
          </a:prstGeom>
        </p:spPr>
      </p:pic>
      <p:pic>
        <p:nvPicPr>
          <p:cNvPr id="21" name="Graphic 20" descr="Pawn outline">
            <a:extLst>
              <a:ext uri="{FF2B5EF4-FFF2-40B4-BE49-F238E27FC236}">
                <a16:creationId xmlns:a16="http://schemas.microsoft.com/office/drawing/2014/main" id="{21B809F5-928E-2141-84C9-69FC712C86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289949" y="3448989"/>
            <a:ext cx="603380" cy="603380"/>
          </a:xfrm>
          <a:prstGeom prst="rect">
            <a:avLst/>
          </a:prstGeom>
        </p:spPr>
      </p:pic>
      <p:pic>
        <p:nvPicPr>
          <p:cNvPr id="22" name="Graphic 21" descr="Pawn outline">
            <a:extLst>
              <a:ext uri="{FF2B5EF4-FFF2-40B4-BE49-F238E27FC236}">
                <a16:creationId xmlns:a16="http://schemas.microsoft.com/office/drawing/2014/main" id="{3A733AA5-EA95-854B-9AAF-5F3BEAA911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86532" y="3977723"/>
            <a:ext cx="603380" cy="60338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A647EE49-36ED-F140-967F-0E1D548C4E57}"/>
              </a:ext>
            </a:extLst>
          </p:cNvPr>
          <p:cNvGrpSpPr/>
          <p:nvPr/>
        </p:nvGrpSpPr>
        <p:grpSpPr>
          <a:xfrm>
            <a:off x="629954" y="5832355"/>
            <a:ext cx="10932093" cy="369332"/>
            <a:chOff x="140570" y="6000298"/>
            <a:chExt cx="10932093" cy="36933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5E8076F-E220-8147-93A7-E1996488725B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E41935F-7CF6-4740-9F1A-B80A1BB91D7B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2216F80-FEAE-F34E-BF4D-C28F064F46D5}"/>
              </a:ext>
            </a:extLst>
          </p:cNvPr>
          <p:cNvCxnSpPr>
            <a:cxnSpLocks/>
          </p:cNvCxnSpPr>
          <p:nvPr/>
        </p:nvCxnSpPr>
        <p:spPr>
          <a:xfrm>
            <a:off x="2230016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8518D71-C8FB-E848-8400-E8C71BE96488}"/>
              </a:ext>
            </a:extLst>
          </p:cNvPr>
          <p:cNvCxnSpPr>
            <a:cxnSpLocks/>
          </p:cNvCxnSpPr>
          <p:nvPr/>
        </p:nvCxnSpPr>
        <p:spPr>
          <a:xfrm>
            <a:off x="3563163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E21D1E1-1D00-F841-96F4-922BD5E687AD}"/>
              </a:ext>
            </a:extLst>
          </p:cNvPr>
          <p:cNvCxnSpPr>
            <a:cxnSpLocks/>
          </p:cNvCxnSpPr>
          <p:nvPr/>
        </p:nvCxnSpPr>
        <p:spPr>
          <a:xfrm>
            <a:off x="4896310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CDE705C-3D18-5740-A4F8-C52445A0DC60}"/>
              </a:ext>
            </a:extLst>
          </p:cNvPr>
          <p:cNvCxnSpPr>
            <a:cxnSpLocks/>
          </p:cNvCxnSpPr>
          <p:nvPr/>
        </p:nvCxnSpPr>
        <p:spPr>
          <a:xfrm>
            <a:off x="10228898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563D360-27F9-7E4C-B96D-F229DBBEE2C8}"/>
              </a:ext>
            </a:extLst>
          </p:cNvPr>
          <p:cNvCxnSpPr>
            <a:cxnSpLocks/>
          </p:cNvCxnSpPr>
          <p:nvPr/>
        </p:nvCxnSpPr>
        <p:spPr>
          <a:xfrm>
            <a:off x="6229457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160B14D-F708-D843-8CBB-1E38CC9A2E5C}"/>
              </a:ext>
            </a:extLst>
          </p:cNvPr>
          <p:cNvCxnSpPr>
            <a:cxnSpLocks/>
          </p:cNvCxnSpPr>
          <p:nvPr/>
        </p:nvCxnSpPr>
        <p:spPr>
          <a:xfrm>
            <a:off x="11562047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79FE482-B291-E547-90FF-E7F3C37B1C4F}"/>
              </a:ext>
            </a:extLst>
          </p:cNvPr>
          <p:cNvCxnSpPr>
            <a:cxnSpLocks/>
          </p:cNvCxnSpPr>
          <p:nvPr/>
        </p:nvCxnSpPr>
        <p:spPr>
          <a:xfrm>
            <a:off x="7562604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A2A5FCB-E3C5-A845-945D-3FB67592CF99}"/>
              </a:ext>
            </a:extLst>
          </p:cNvPr>
          <p:cNvCxnSpPr>
            <a:cxnSpLocks/>
          </p:cNvCxnSpPr>
          <p:nvPr/>
        </p:nvCxnSpPr>
        <p:spPr>
          <a:xfrm>
            <a:off x="8895751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F4D4E3D6-50D1-214F-88E5-F301400B10DF}"/>
              </a:ext>
            </a:extLst>
          </p:cNvPr>
          <p:cNvSpPr txBox="1"/>
          <p:nvPr/>
        </p:nvSpPr>
        <p:spPr>
          <a:xfrm>
            <a:off x="2027715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9C3AF85-00B1-5B41-9BA0-68F2245460EC}"/>
              </a:ext>
            </a:extLst>
          </p:cNvPr>
          <p:cNvSpPr txBox="1"/>
          <p:nvPr/>
        </p:nvSpPr>
        <p:spPr>
          <a:xfrm>
            <a:off x="3551722" y="615432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2FF45A5-7F5A-D946-BA23-424656FAE1BB}"/>
              </a:ext>
            </a:extLst>
          </p:cNvPr>
          <p:cNvSpPr txBox="1"/>
          <p:nvPr/>
        </p:nvSpPr>
        <p:spPr>
          <a:xfrm>
            <a:off x="4836559" y="6135610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B93398F-795E-EF4F-82C1-AE9D5B7B9A22}"/>
              </a:ext>
            </a:extLst>
          </p:cNvPr>
          <p:cNvSpPr txBox="1"/>
          <p:nvPr/>
        </p:nvSpPr>
        <p:spPr>
          <a:xfrm>
            <a:off x="6075289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EF5A18C-C502-EF43-AB09-918C9626DD9B}"/>
              </a:ext>
            </a:extLst>
          </p:cNvPr>
          <p:cNvSpPr txBox="1"/>
          <p:nvPr/>
        </p:nvSpPr>
        <p:spPr>
          <a:xfrm>
            <a:off x="8730774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45BE720-C9FF-C745-902E-4C6FC014F929}"/>
              </a:ext>
            </a:extLst>
          </p:cNvPr>
          <p:cNvSpPr txBox="1"/>
          <p:nvPr/>
        </p:nvSpPr>
        <p:spPr>
          <a:xfrm>
            <a:off x="7433350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C985FCA-1028-BC40-841E-30396A59D503}"/>
              </a:ext>
            </a:extLst>
          </p:cNvPr>
          <p:cNvSpPr txBox="1"/>
          <p:nvPr/>
        </p:nvSpPr>
        <p:spPr>
          <a:xfrm>
            <a:off x="10084621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1E71DAD-1A56-A240-B858-24D73623D357}"/>
              </a:ext>
            </a:extLst>
          </p:cNvPr>
          <p:cNvSpPr txBox="1"/>
          <p:nvPr/>
        </p:nvSpPr>
        <p:spPr>
          <a:xfrm>
            <a:off x="11409786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843DDD4-3EB3-A343-96DC-724B815932FA}"/>
              </a:ext>
            </a:extLst>
          </p:cNvPr>
          <p:cNvSpPr txBox="1"/>
          <p:nvPr/>
        </p:nvSpPr>
        <p:spPr>
          <a:xfrm>
            <a:off x="1590195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AA517E8-44CC-6D47-8BD3-303EF1DE6D52}"/>
              </a:ext>
            </a:extLst>
          </p:cNvPr>
          <p:cNvSpPr/>
          <p:nvPr/>
        </p:nvSpPr>
        <p:spPr>
          <a:xfrm>
            <a:off x="1740097" y="5851017"/>
            <a:ext cx="1811622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696F566-DFB5-3447-80D9-FB691B8DA193}"/>
                  </a:ext>
                </a:extLst>
              </p:cNvPr>
              <p:cNvSpPr txBox="1"/>
              <p:nvPr/>
            </p:nvSpPr>
            <p:spPr>
              <a:xfrm>
                <a:off x="1933272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696F566-DFB5-3447-80D9-FB691B8DA1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272" y="6355229"/>
                <a:ext cx="593487" cy="523220"/>
              </a:xfrm>
              <a:prstGeom prst="rect">
                <a:avLst/>
              </a:prstGeom>
              <a:blipFill>
                <a:blip r:embed="rId14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DA162CE-C0D3-7D42-B9B6-0B855C514248}"/>
                  </a:ext>
                </a:extLst>
              </p:cNvPr>
              <p:cNvSpPr txBox="1"/>
              <p:nvPr/>
            </p:nvSpPr>
            <p:spPr>
              <a:xfrm>
                <a:off x="3349420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DA162CE-C0D3-7D42-B9B6-0B855C514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9420" y="6355229"/>
                <a:ext cx="593487" cy="523220"/>
              </a:xfrm>
              <a:prstGeom prst="rect">
                <a:avLst/>
              </a:prstGeom>
              <a:blipFill>
                <a:blip r:embed="rId15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C0DE78A-DCA2-5649-AC19-28BE3F2E94F5}"/>
                  </a:ext>
                </a:extLst>
              </p:cNvPr>
              <p:cNvSpPr txBox="1"/>
              <p:nvPr/>
            </p:nvSpPr>
            <p:spPr>
              <a:xfrm>
                <a:off x="4692872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C0DE78A-DCA2-5649-AC19-28BE3F2E9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872" y="6355229"/>
                <a:ext cx="593487" cy="523220"/>
              </a:xfrm>
              <a:prstGeom prst="rect">
                <a:avLst/>
              </a:prstGeom>
              <a:blipFill>
                <a:blip r:embed="rId16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4FFBBDA-3ECF-2E42-A7AE-D0BD018616DB}"/>
                  </a:ext>
                </a:extLst>
              </p:cNvPr>
              <p:cNvSpPr txBox="1"/>
              <p:nvPr/>
            </p:nvSpPr>
            <p:spPr>
              <a:xfrm>
                <a:off x="5932713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4FFBBDA-3ECF-2E42-A7AE-D0BD0186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713" y="6355229"/>
                <a:ext cx="593487" cy="523220"/>
              </a:xfrm>
              <a:prstGeom prst="rect">
                <a:avLst/>
              </a:prstGeom>
              <a:blipFill>
                <a:blip r:embed="rId17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6A01FDB-0205-AD4E-9B5C-E1C8AB6926C9}"/>
                  </a:ext>
                </a:extLst>
              </p:cNvPr>
              <p:cNvSpPr txBox="1"/>
              <p:nvPr/>
            </p:nvSpPr>
            <p:spPr>
              <a:xfrm>
                <a:off x="7280509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6A01FDB-0205-AD4E-9B5C-E1C8AB692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509" y="6355229"/>
                <a:ext cx="593487" cy="523220"/>
              </a:xfrm>
              <a:prstGeom prst="rect">
                <a:avLst/>
              </a:prstGeom>
              <a:blipFill>
                <a:blip r:embed="rId18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0B0D096-DC4B-4A41-A720-DFC144A32AFA}"/>
                  </a:ext>
                </a:extLst>
              </p:cNvPr>
              <p:cNvSpPr txBox="1"/>
              <p:nvPr/>
            </p:nvSpPr>
            <p:spPr>
              <a:xfrm>
                <a:off x="9943526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0B0D096-DC4B-4A41-A720-DFC144A32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3526" y="6355229"/>
                <a:ext cx="593487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BF31D25-A96D-7748-8510-DFF406DA7863}"/>
                  </a:ext>
                </a:extLst>
              </p:cNvPr>
              <p:cNvSpPr txBox="1"/>
              <p:nvPr/>
            </p:nvSpPr>
            <p:spPr>
              <a:xfrm>
                <a:off x="8594998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BF31D25-A96D-7748-8510-DFF406DA7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4998" y="6355229"/>
                <a:ext cx="593487" cy="523220"/>
              </a:xfrm>
              <a:prstGeom prst="rect">
                <a:avLst/>
              </a:prstGeom>
              <a:blipFill>
                <a:blip r:embed="rId20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Down Arrow 80">
            <a:extLst>
              <a:ext uri="{FF2B5EF4-FFF2-40B4-BE49-F238E27FC236}">
                <a16:creationId xmlns:a16="http://schemas.microsoft.com/office/drawing/2014/main" id="{DBB972FC-2BEC-FB46-B5D9-F5D7105AAD14}"/>
              </a:ext>
            </a:extLst>
          </p:cNvPr>
          <p:cNvSpPr/>
          <p:nvPr/>
        </p:nvSpPr>
        <p:spPr>
          <a:xfrm>
            <a:off x="3469016" y="5382416"/>
            <a:ext cx="165405" cy="39341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Graphic 84" descr="Pawn outline">
            <a:extLst>
              <a:ext uri="{FF2B5EF4-FFF2-40B4-BE49-F238E27FC236}">
                <a16:creationId xmlns:a16="http://schemas.microsoft.com/office/drawing/2014/main" id="{F505FFD5-8654-8B4F-999E-5BF100D21C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62717" y="3448989"/>
            <a:ext cx="603380" cy="6033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7" name="Content Placeholder 2">
                <a:extLst>
                  <a:ext uri="{FF2B5EF4-FFF2-40B4-BE49-F238E27FC236}">
                    <a16:creationId xmlns:a16="http://schemas.microsoft.com/office/drawing/2014/main" id="{02086E0C-07C6-4645-92F2-524D8D15A9F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50587" y="2977621"/>
                <a:ext cx="2246818" cy="4768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𝑨𝑳𝑮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87" name="Content Placeholder 2">
                <a:extLst>
                  <a:ext uri="{FF2B5EF4-FFF2-40B4-BE49-F238E27FC236}">
                    <a16:creationId xmlns:a16="http://schemas.microsoft.com/office/drawing/2014/main" id="{02086E0C-07C6-4645-92F2-524D8D15A9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0587" y="2977621"/>
                <a:ext cx="2246818" cy="47687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5-Point Star 87">
            <a:extLst>
              <a:ext uri="{FF2B5EF4-FFF2-40B4-BE49-F238E27FC236}">
                <a16:creationId xmlns:a16="http://schemas.microsoft.com/office/drawing/2014/main" id="{49568D9C-4A3C-364C-B827-568C7D312D8B}"/>
              </a:ext>
            </a:extLst>
          </p:cNvPr>
          <p:cNvSpPr/>
          <p:nvPr/>
        </p:nvSpPr>
        <p:spPr>
          <a:xfrm>
            <a:off x="8117673" y="1051570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DA1ECE38-9B82-6E44-837A-127CB8E2DA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1063373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i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DA1ECE38-9B82-6E44-837A-127CB8E2DA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1063373"/>
                <a:ext cx="504000" cy="504000"/>
              </a:xfrm>
              <a:prstGeom prst="ellipse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6A6F00AF-7A02-3A42-9A1E-200ABBA50DB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1823988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6A6F00AF-7A02-3A42-9A1E-200ABBA50D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1823988"/>
                <a:ext cx="504000" cy="504000"/>
              </a:xfrm>
              <a:prstGeom prst="ellipse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57D44A04-0A22-C24F-8A43-CB9DA12FE5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2584603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57D44A04-0A22-C24F-8A43-CB9DA12FE5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2584603"/>
                <a:ext cx="504000" cy="504000"/>
              </a:xfrm>
              <a:prstGeom prst="ellipse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28F2FA3B-64BC-774F-A243-A0D228A773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3345218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28F2FA3B-64BC-774F-A243-A0D228A773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3345218"/>
                <a:ext cx="504000" cy="504000"/>
              </a:xfrm>
              <a:prstGeom prst="ellipse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F15E0900-00DE-AF4A-AA98-C36484AA24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4105833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F15E0900-00DE-AF4A-AA98-C36484AA24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4105833"/>
                <a:ext cx="504000" cy="504000"/>
              </a:xfrm>
              <a:prstGeom prst="ellipse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F2D4E636-2113-8941-B3B4-ED59BF7CE6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4866449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i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F2D4E636-2113-8941-B3B4-ED59BF7CE6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4866449"/>
                <a:ext cx="504000" cy="504000"/>
              </a:xfrm>
              <a:prstGeom prst="ellipse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816206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7DEE51-0226-674E-BBF0-1D1A350548F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64710" y="92755"/>
                <a:ext cx="10515600" cy="931766"/>
              </a:xfrm>
            </p:spPr>
            <p:txBody>
              <a:bodyPr/>
              <a:lstStyle/>
              <a:p>
                <a:r>
                  <a:rPr lang="en-US" b="1" dirty="0"/>
                  <a:t>A (</a:t>
                </a:r>
                <a:r>
                  <a:rPr lang="he-IL" b="1" dirty="0"/>
                  <a:t>2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b="1" dirty="0"/>
                  <a:t>competitive</a:t>
                </a:r>
                <a:r>
                  <a:rPr lang="he-IL" b="1" dirty="0"/>
                  <a:t> </a:t>
                </a:r>
                <a:r>
                  <a:rPr lang="en-US" b="1" dirty="0"/>
                  <a:t>Lower bound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7DEE51-0226-674E-BBF0-1D1A350548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64710" y="92755"/>
                <a:ext cx="10515600" cy="931766"/>
              </a:xfrm>
              <a:blipFill>
                <a:blip r:embed="rId3"/>
                <a:stretch>
                  <a:fillRect l="-2413" t="-9459" b="-20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420EC-538F-0649-BC78-EF2B8A9507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12438"/>
                <a:ext cx="6159759" cy="61899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1" dirty="0"/>
                  <a:t>B will be a set with </a:t>
                </a:r>
                <a:r>
                  <a:rPr lang="he-IL" sz="2400" b="1" dirty="0"/>
                  <a:t>2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2400" b="1" dirty="0"/>
                  <a:t> algorithms</a:t>
                </a:r>
              </a:p>
              <a:p>
                <a:pPr marL="0" indent="0">
                  <a:buNone/>
                </a:pPr>
                <a:endParaRPr lang="en-US" sz="24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420EC-538F-0649-BC78-EF2B8A9507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12438"/>
                <a:ext cx="6159759" cy="618995"/>
              </a:xfrm>
              <a:blipFill>
                <a:blip r:embed="rId4"/>
                <a:stretch>
                  <a:fillRect l="-1646" t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The Queen's Gambit Has Everyone Buying Chess Boards | Vanity Fair">
            <a:extLst>
              <a:ext uri="{FF2B5EF4-FFF2-40B4-BE49-F238E27FC236}">
                <a16:creationId xmlns:a16="http://schemas.microsoft.com/office/drawing/2014/main" id="{229C91A8-9001-DA46-993E-A396279C0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472" y="1850669"/>
            <a:ext cx="1968874" cy="131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A65C481-3C71-754E-9205-52F2696947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2102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A65C481-3C71-754E-9205-52F2696947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102" y="4636859"/>
                <a:ext cx="504000" cy="504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D88DF8-7F3A-E948-87CA-5EDB55B5D2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80163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D88DF8-7F3A-E948-87CA-5EDB55B5D2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0163" y="4636859"/>
                <a:ext cx="504000" cy="504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A2799A7-5BAB-844E-8815-A84B4A179E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38224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A2799A7-5BAB-844E-8815-A84B4A179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224" y="4636859"/>
                <a:ext cx="504000" cy="504000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2899AE0-9BA5-FC49-8B06-6C5211BD9A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96285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2899AE0-9BA5-FC49-8B06-6C5211BD9A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6285" y="4636859"/>
                <a:ext cx="504000" cy="5040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70C1C84-3FCF-4540-A824-8E7C6378FB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54346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70C1C84-3FCF-4540-A824-8E7C6378FB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346" y="4636859"/>
                <a:ext cx="504000" cy="504000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E2FE26-6169-E246-ACED-5CC9254B60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2407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E2FE26-6169-E246-ACED-5CC9254B60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2407" y="4636859"/>
                <a:ext cx="504000" cy="504000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raphic 11" descr="Pawn outline">
            <a:extLst>
              <a:ext uri="{FF2B5EF4-FFF2-40B4-BE49-F238E27FC236}">
                <a16:creationId xmlns:a16="http://schemas.microsoft.com/office/drawing/2014/main" id="{1350F12B-D549-B942-92EC-1A1AA142AF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72412" y="3963950"/>
            <a:ext cx="603380" cy="603380"/>
          </a:xfrm>
          <a:prstGeom prst="rect">
            <a:avLst/>
          </a:prstGeom>
        </p:spPr>
      </p:pic>
      <p:pic>
        <p:nvPicPr>
          <p:cNvPr id="14" name="Graphic 13" descr="Pawn outline">
            <a:extLst>
              <a:ext uri="{FF2B5EF4-FFF2-40B4-BE49-F238E27FC236}">
                <a16:creationId xmlns:a16="http://schemas.microsoft.com/office/drawing/2014/main" id="{DDDD0F10-DCCB-CA44-999A-97C5EB52E4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73398" y="3963950"/>
            <a:ext cx="603380" cy="603380"/>
          </a:xfrm>
          <a:prstGeom prst="rect">
            <a:avLst/>
          </a:prstGeom>
        </p:spPr>
      </p:pic>
      <p:pic>
        <p:nvPicPr>
          <p:cNvPr id="15" name="Graphic 14" descr="Pawn outline">
            <a:extLst>
              <a:ext uri="{FF2B5EF4-FFF2-40B4-BE49-F238E27FC236}">
                <a16:creationId xmlns:a16="http://schemas.microsoft.com/office/drawing/2014/main" id="{21657626-892C-ED43-8710-0D6C50F82E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65696" y="3435216"/>
            <a:ext cx="603380" cy="603380"/>
          </a:xfrm>
          <a:prstGeom prst="rect">
            <a:avLst/>
          </a:prstGeom>
        </p:spPr>
      </p:pic>
      <p:pic>
        <p:nvPicPr>
          <p:cNvPr id="16" name="Graphic 15" descr="Pawn outline">
            <a:extLst>
              <a:ext uri="{FF2B5EF4-FFF2-40B4-BE49-F238E27FC236}">
                <a16:creationId xmlns:a16="http://schemas.microsoft.com/office/drawing/2014/main" id="{134113E9-BD2A-5D4C-B451-9D02DDB2C3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25428" y="3963950"/>
            <a:ext cx="603380" cy="603380"/>
          </a:xfrm>
          <a:prstGeom prst="rect">
            <a:avLst/>
          </a:prstGeom>
        </p:spPr>
      </p:pic>
      <p:pic>
        <p:nvPicPr>
          <p:cNvPr id="17" name="Graphic 16" descr="Pawn outline">
            <a:extLst>
              <a:ext uri="{FF2B5EF4-FFF2-40B4-BE49-F238E27FC236}">
                <a16:creationId xmlns:a16="http://schemas.microsoft.com/office/drawing/2014/main" id="{9DBC7B6F-A536-944D-995F-736D60EF26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17726" y="3435216"/>
            <a:ext cx="603380" cy="603380"/>
          </a:xfrm>
          <a:prstGeom prst="rect">
            <a:avLst/>
          </a:prstGeom>
        </p:spPr>
      </p:pic>
      <p:pic>
        <p:nvPicPr>
          <p:cNvPr id="18" name="Graphic 17" descr="Pawn outline">
            <a:extLst>
              <a:ext uri="{FF2B5EF4-FFF2-40B4-BE49-F238E27FC236}">
                <a16:creationId xmlns:a16="http://schemas.microsoft.com/office/drawing/2014/main" id="{DA3F5B14-1B64-5E46-9E99-9100B172D9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401068" y="3963950"/>
            <a:ext cx="603380" cy="603380"/>
          </a:xfrm>
          <a:prstGeom prst="rect">
            <a:avLst/>
          </a:prstGeom>
        </p:spPr>
      </p:pic>
      <p:pic>
        <p:nvPicPr>
          <p:cNvPr id="19" name="Graphic 18" descr="Pawn outline">
            <a:extLst>
              <a:ext uri="{FF2B5EF4-FFF2-40B4-BE49-F238E27FC236}">
                <a16:creationId xmlns:a16="http://schemas.microsoft.com/office/drawing/2014/main" id="{18A9A623-4871-7D4E-B298-B11F936BCA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393366" y="3435216"/>
            <a:ext cx="603380" cy="603380"/>
          </a:xfrm>
          <a:prstGeom prst="rect">
            <a:avLst/>
          </a:prstGeom>
        </p:spPr>
      </p:pic>
      <p:pic>
        <p:nvPicPr>
          <p:cNvPr id="20" name="Graphic 19" descr="Pawn outline">
            <a:extLst>
              <a:ext uri="{FF2B5EF4-FFF2-40B4-BE49-F238E27FC236}">
                <a16:creationId xmlns:a16="http://schemas.microsoft.com/office/drawing/2014/main" id="{9F59ECEE-3E14-EC4F-A264-F6F57B0EFA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297651" y="3977723"/>
            <a:ext cx="603380" cy="603380"/>
          </a:xfrm>
          <a:prstGeom prst="rect">
            <a:avLst/>
          </a:prstGeom>
        </p:spPr>
      </p:pic>
      <p:pic>
        <p:nvPicPr>
          <p:cNvPr id="21" name="Graphic 20" descr="Pawn outline">
            <a:extLst>
              <a:ext uri="{FF2B5EF4-FFF2-40B4-BE49-F238E27FC236}">
                <a16:creationId xmlns:a16="http://schemas.microsoft.com/office/drawing/2014/main" id="{21B809F5-928E-2141-84C9-69FC712C86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289949" y="3448989"/>
            <a:ext cx="603380" cy="603380"/>
          </a:xfrm>
          <a:prstGeom prst="rect">
            <a:avLst/>
          </a:prstGeom>
        </p:spPr>
      </p:pic>
      <p:pic>
        <p:nvPicPr>
          <p:cNvPr id="22" name="Graphic 21" descr="Pawn outline">
            <a:extLst>
              <a:ext uri="{FF2B5EF4-FFF2-40B4-BE49-F238E27FC236}">
                <a16:creationId xmlns:a16="http://schemas.microsoft.com/office/drawing/2014/main" id="{3A733AA5-EA95-854B-9AAF-5F3BEAA911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86532" y="3977723"/>
            <a:ext cx="603380" cy="60338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A647EE49-36ED-F140-967F-0E1D548C4E57}"/>
              </a:ext>
            </a:extLst>
          </p:cNvPr>
          <p:cNvGrpSpPr/>
          <p:nvPr/>
        </p:nvGrpSpPr>
        <p:grpSpPr>
          <a:xfrm>
            <a:off x="629954" y="5832355"/>
            <a:ext cx="10932093" cy="369332"/>
            <a:chOff x="140570" y="6000298"/>
            <a:chExt cx="10932093" cy="36933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5E8076F-E220-8147-93A7-E1996488725B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E41935F-7CF6-4740-9F1A-B80A1BB91D7B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2216F80-FEAE-F34E-BF4D-C28F064F46D5}"/>
              </a:ext>
            </a:extLst>
          </p:cNvPr>
          <p:cNvCxnSpPr>
            <a:cxnSpLocks/>
          </p:cNvCxnSpPr>
          <p:nvPr/>
        </p:nvCxnSpPr>
        <p:spPr>
          <a:xfrm>
            <a:off x="2230016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8518D71-C8FB-E848-8400-E8C71BE96488}"/>
              </a:ext>
            </a:extLst>
          </p:cNvPr>
          <p:cNvCxnSpPr>
            <a:cxnSpLocks/>
          </p:cNvCxnSpPr>
          <p:nvPr/>
        </p:nvCxnSpPr>
        <p:spPr>
          <a:xfrm>
            <a:off x="3563163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E21D1E1-1D00-F841-96F4-922BD5E687AD}"/>
              </a:ext>
            </a:extLst>
          </p:cNvPr>
          <p:cNvCxnSpPr>
            <a:cxnSpLocks/>
          </p:cNvCxnSpPr>
          <p:nvPr/>
        </p:nvCxnSpPr>
        <p:spPr>
          <a:xfrm>
            <a:off x="4896310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CDE705C-3D18-5740-A4F8-C52445A0DC60}"/>
              </a:ext>
            </a:extLst>
          </p:cNvPr>
          <p:cNvCxnSpPr>
            <a:cxnSpLocks/>
          </p:cNvCxnSpPr>
          <p:nvPr/>
        </p:nvCxnSpPr>
        <p:spPr>
          <a:xfrm>
            <a:off x="10228898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563D360-27F9-7E4C-B96D-F229DBBEE2C8}"/>
              </a:ext>
            </a:extLst>
          </p:cNvPr>
          <p:cNvCxnSpPr>
            <a:cxnSpLocks/>
          </p:cNvCxnSpPr>
          <p:nvPr/>
        </p:nvCxnSpPr>
        <p:spPr>
          <a:xfrm>
            <a:off x="6229457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160B14D-F708-D843-8CBB-1E38CC9A2E5C}"/>
              </a:ext>
            </a:extLst>
          </p:cNvPr>
          <p:cNvCxnSpPr>
            <a:cxnSpLocks/>
          </p:cNvCxnSpPr>
          <p:nvPr/>
        </p:nvCxnSpPr>
        <p:spPr>
          <a:xfrm>
            <a:off x="11562047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79FE482-B291-E547-90FF-E7F3C37B1C4F}"/>
              </a:ext>
            </a:extLst>
          </p:cNvPr>
          <p:cNvCxnSpPr>
            <a:cxnSpLocks/>
          </p:cNvCxnSpPr>
          <p:nvPr/>
        </p:nvCxnSpPr>
        <p:spPr>
          <a:xfrm>
            <a:off x="7562604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A2A5FCB-E3C5-A845-945D-3FB67592CF99}"/>
              </a:ext>
            </a:extLst>
          </p:cNvPr>
          <p:cNvCxnSpPr>
            <a:cxnSpLocks/>
          </p:cNvCxnSpPr>
          <p:nvPr/>
        </p:nvCxnSpPr>
        <p:spPr>
          <a:xfrm>
            <a:off x="8895751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F4D4E3D6-50D1-214F-88E5-F301400B10DF}"/>
              </a:ext>
            </a:extLst>
          </p:cNvPr>
          <p:cNvSpPr txBox="1"/>
          <p:nvPr/>
        </p:nvSpPr>
        <p:spPr>
          <a:xfrm>
            <a:off x="2027715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9C3AF85-00B1-5B41-9BA0-68F2245460EC}"/>
              </a:ext>
            </a:extLst>
          </p:cNvPr>
          <p:cNvSpPr txBox="1"/>
          <p:nvPr/>
        </p:nvSpPr>
        <p:spPr>
          <a:xfrm>
            <a:off x="3551722" y="615432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2FF45A5-7F5A-D946-BA23-424656FAE1BB}"/>
              </a:ext>
            </a:extLst>
          </p:cNvPr>
          <p:cNvSpPr txBox="1"/>
          <p:nvPr/>
        </p:nvSpPr>
        <p:spPr>
          <a:xfrm>
            <a:off x="4836559" y="6135610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B93398F-795E-EF4F-82C1-AE9D5B7B9A22}"/>
              </a:ext>
            </a:extLst>
          </p:cNvPr>
          <p:cNvSpPr txBox="1"/>
          <p:nvPr/>
        </p:nvSpPr>
        <p:spPr>
          <a:xfrm>
            <a:off x="6075289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EF5A18C-C502-EF43-AB09-918C9626DD9B}"/>
              </a:ext>
            </a:extLst>
          </p:cNvPr>
          <p:cNvSpPr txBox="1"/>
          <p:nvPr/>
        </p:nvSpPr>
        <p:spPr>
          <a:xfrm>
            <a:off x="8730774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45BE720-C9FF-C745-902E-4C6FC014F929}"/>
              </a:ext>
            </a:extLst>
          </p:cNvPr>
          <p:cNvSpPr txBox="1"/>
          <p:nvPr/>
        </p:nvSpPr>
        <p:spPr>
          <a:xfrm>
            <a:off x="7433350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C985FCA-1028-BC40-841E-30396A59D503}"/>
              </a:ext>
            </a:extLst>
          </p:cNvPr>
          <p:cNvSpPr txBox="1"/>
          <p:nvPr/>
        </p:nvSpPr>
        <p:spPr>
          <a:xfrm>
            <a:off x="10084621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1E71DAD-1A56-A240-B858-24D73623D357}"/>
              </a:ext>
            </a:extLst>
          </p:cNvPr>
          <p:cNvSpPr txBox="1"/>
          <p:nvPr/>
        </p:nvSpPr>
        <p:spPr>
          <a:xfrm>
            <a:off x="11409786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843DDD4-3EB3-A343-96DC-724B815932FA}"/>
              </a:ext>
            </a:extLst>
          </p:cNvPr>
          <p:cNvSpPr txBox="1"/>
          <p:nvPr/>
        </p:nvSpPr>
        <p:spPr>
          <a:xfrm>
            <a:off x="1590195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AA517E8-44CC-6D47-8BD3-303EF1DE6D52}"/>
              </a:ext>
            </a:extLst>
          </p:cNvPr>
          <p:cNvSpPr/>
          <p:nvPr/>
        </p:nvSpPr>
        <p:spPr>
          <a:xfrm>
            <a:off x="1740097" y="5851017"/>
            <a:ext cx="1811622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696F566-DFB5-3447-80D9-FB691B8DA193}"/>
                  </a:ext>
                </a:extLst>
              </p:cNvPr>
              <p:cNvSpPr txBox="1"/>
              <p:nvPr/>
            </p:nvSpPr>
            <p:spPr>
              <a:xfrm>
                <a:off x="1933272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696F566-DFB5-3447-80D9-FB691B8DA1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272" y="6355229"/>
                <a:ext cx="593487" cy="523220"/>
              </a:xfrm>
              <a:prstGeom prst="rect">
                <a:avLst/>
              </a:prstGeom>
              <a:blipFill>
                <a:blip r:embed="rId14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DA162CE-C0D3-7D42-B9B6-0B855C514248}"/>
                  </a:ext>
                </a:extLst>
              </p:cNvPr>
              <p:cNvSpPr txBox="1"/>
              <p:nvPr/>
            </p:nvSpPr>
            <p:spPr>
              <a:xfrm>
                <a:off x="3349420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DA162CE-C0D3-7D42-B9B6-0B855C514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9420" y="6355229"/>
                <a:ext cx="593487" cy="523220"/>
              </a:xfrm>
              <a:prstGeom prst="rect">
                <a:avLst/>
              </a:prstGeom>
              <a:blipFill>
                <a:blip r:embed="rId15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C0DE78A-DCA2-5649-AC19-28BE3F2E94F5}"/>
                  </a:ext>
                </a:extLst>
              </p:cNvPr>
              <p:cNvSpPr txBox="1"/>
              <p:nvPr/>
            </p:nvSpPr>
            <p:spPr>
              <a:xfrm>
                <a:off x="4692872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C0DE78A-DCA2-5649-AC19-28BE3F2E9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872" y="6355229"/>
                <a:ext cx="593487" cy="523220"/>
              </a:xfrm>
              <a:prstGeom prst="rect">
                <a:avLst/>
              </a:prstGeom>
              <a:blipFill>
                <a:blip r:embed="rId16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4FFBBDA-3ECF-2E42-A7AE-D0BD018616DB}"/>
                  </a:ext>
                </a:extLst>
              </p:cNvPr>
              <p:cNvSpPr txBox="1"/>
              <p:nvPr/>
            </p:nvSpPr>
            <p:spPr>
              <a:xfrm>
                <a:off x="5932713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4FFBBDA-3ECF-2E42-A7AE-D0BD0186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713" y="6355229"/>
                <a:ext cx="593487" cy="523220"/>
              </a:xfrm>
              <a:prstGeom prst="rect">
                <a:avLst/>
              </a:prstGeom>
              <a:blipFill>
                <a:blip r:embed="rId17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6A01FDB-0205-AD4E-9B5C-E1C8AB6926C9}"/>
                  </a:ext>
                </a:extLst>
              </p:cNvPr>
              <p:cNvSpPr txBox="1"/>
              <p:nvPr/>
            </p:nvSpPr>
            <p:spPr>
              <a:xfrm>
                <a:off x="7280509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6A01FDB-0205-AD4E-9B5C-E1C8AB692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509" y="6355229"/>
                <a:ext cx="593487" cy="523220"/>
              </a:xfrm>
              <a:prstGeom prst="rect">
                <a:avLst/>
              </a:prstGeom>
              <a:blipFill>
                <a:blip r:embed="rId18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0B0D096-DC4B-4A41-A720-DFC144A32AFA}"/>
                  </a:ext>
                </a:extLst>
              </p:cNvPr>
              <p:cNvSpPr txBox="1"/>
              <p:nvPr/>
            </p:nvSpPr>
            <p:spPr>
              <a:xfrm>
                <a:off x="9943526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0B0D096-DC4B-4A41-A720-DFC144A32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3526" y="6355229"/>
                <a:ext cx="593487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BF31D25-A96D-7748-8510-DFF406DA7863}"/>
                  </a:ext>
                </a:extLst>
              </p:cNvPr>
              <p:cNvSpPr txBox="1"/>
              <p:nvPr/>
            </p:nvSpPr>
            <p:spPr>
              <a:xfrm>
                <a:off x="8594998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BF31D25-A96D-7748-8510-DFF406DA7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4998" y="6355229"/>
                <a:ext cx="593487" cy="523220"/>
              </a:xfrm>
              <a:prstGeom prst="rect">
                <a:avLst/>
              </a:prstGeom>
              <a:blipFill>
                <a:blip r:embed="rId20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Down Arrow 80">
            <a:extLst>
              <a:ext uri="{FF2B5EF4-FFF2-40B4-BE49-F238E27FC236}">
                <a16:creationId xmlns:a16="http://schemas.microsoft.com/office/drawing/2014/main" id="{DBB972FC-2BEC-FB46-B5D9-F5D7105AAD14}"/>
              </a:ext>
            </a:extLst>
          </p:cNvPr>
          <p:cNvSpPr/>
          <p:nvPr/>
        </p:nvSpPr>
        <p:spPr>
          <a:xfrm>
            <a:off x="3469016" y="5382416"/>
            <a:ext cx="165405" cy="39341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Graphic 84" descr="Pawn outline">
            <a:extLst>
              <a:ext uri="{FF2B5EF4-FFF2-40B4-BE49-F238E27FC236}">
                <a16:creationId xmlns:a16="http://schemas.microsoft.com/office/drawing/2014/main" id="{F505FFD5-8654-8B4F-999E-5BF100D21C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62717" y="3448989"/>
            <a:ext cx="603380" cy="603380"/>
          </a:xfrm>
          <a:prstGeom prst="rect">
            <a:avLst/>
          </a:prstGeom>
        </p:spPr>
      </p:pic>
      <p:pic>
        <p:nvPicPr>
          <p:cNvPr id="86" name="Picture 85" descr="Icon&#10;&#10;Description automatically generated">
            <a:extLst>
              <a:ext uri="{FF2B5EF4-FFF2-40B4-BE49-F238E27FC236}">
                <a16:creationId xmlns:a16="http://schemas.microsoft.com/office/drawing/2014/main" id="{C230A2EA-5B3D-A248-9FB3-FAF1CCF63DFA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38458" y="2071367"/>
            <a:ext cx="2753542" cy="14249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7" name="Content Placeholder 2">
                <a:extLst>
                  <a:ext uri="{FF2B5EF4-FFF2-40B4-BE49-F238E27FC236}">
                    <a16:creationId xmlns:a16="http://schemas.microsoft.com/office/drawing/2014/main" id="{02086E0C-07C6-4645-92F2-524D8D15A9F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50587" y="2977621"/>
                <a:ext cx="2246818" cy="4768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𝑨𝑳𝑮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87" name="Content Placeholder 2">
                <a:extLst>
                  <a:ext uri="{FF2B5EF4-FFF2-40B4-BE49-F238E27FC236}">
                    <a16:creationId xmlns:a16="http://schemas.microsoft.com/office/drawing/2014/main" id="{02086E0C-07C6-4645-92F2-524D8D15A9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0587" y="2977621"/>
                <a:ext cx="2246818" cy="47687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5-Point Star 87">
            <a:extLst>
              <a:ext uri="{FF2B5EF4-FFF2-40B4-BE49-F238E27FC236}">
                <a16:creationId xmlns:a16="http://schemas.microsoft.com/office/drawing/2014/main" id="{49568D9C-4A3C-364C-B827-568C7D312D8B}"/>
              </a:ext>
            </a:extLst>
          </p:cNvPr>
          <p:cNvSpPr/>
          <p:nvPr/>
        </p:nvSpPr>
        <p:spPr>
          <a:xfrm>
            <a:off x="8117673" y="1051570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DA1ECE38-9B82-6E44-837A-127CB8E2DA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1063373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i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DA1ECE38-9B82-6E44-837A-127CB8E2DA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1063373"/>
                <a:ext cx="504000" cy="504000"/>
              </a:xfrm>
              <a:prstGeom prst="ellipse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6A6F00AF-7A02-3A42-9A1E-200ABBA50DB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1823988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6A6F00AF-7A02-3A42-9A1E-200ABBA50D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1823988"/>
                <a:ext cx="504000" cy="504000"/>
              </a:xfrm>
              <a:prstGeom prst="ellipse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57D44A04-0A22-C24F-8A43-CB9DA12FE5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2584603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57D44A04-0A22-C24F-8A43-CB9DA12FE5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2584603"/>
                <a:ext cx="504000" cy="504000"/>
              </a:xfrm>
              <a:prstGeom prst="ellipse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28F2FA3B-64BC-774F-A243-A0D228A773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3345218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28F2FA3B-64BC-774F-A243-A0D228A773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3345218"/>
                <a:ext cx="504000" cy="504000"/>
              </a:xfrm>
              <a:prstGeom prst="ellipse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F15E0900-00DE-AF4A-AA98-C36484AA24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4105833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F15E0900-00DE-AF4A-AA98-C36484AA24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4105833"/>
                <a:ext cx="504000" cy="504000"/>
              </a:xfrm>
              <a:prstGeom prst="ellipse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F2D4E636-2113-8941-B3B4-ED59BF7CE6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4866449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i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F2D4E636-2113-8941-B3B4-ED59BF7CE6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4866449"/>
                <a:ext cx="504000" cy="504000"/>
              </a:xfrm>
              <a:prstGeom prst="ellipse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09974CB5-E0BC-664D-A405-9515DFF69C62}"/>
                  </a:ext>
                </a:extLst>
              </p:cNvPr>
              <p:cNvSpPr txBox="1"/>
              <p:nvPr/>
            </p:nvSpPr>
            <p:spPr>
              <a:xfrm>
                <a:off x="9132336" y="1754037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09974CB5-E0BC-664D-A405-9515DFF69C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336" y="1754037"/>
                <a:ext cx="593487" cy="400110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6185C076-EA8A-7742-9BDC-69D211BC2C30}"/>
                  </a:ext>
                </a:extLst>
              </p:cNvPr>
              <p:cNvSpPr txBox="1"/>
              <p:nvPr/>
            </p:nvSpPr>
            <p:spPr>
              <a:xfrm>
                <a:off x="9121225" y="837366"/>
                <a:ext cx="59348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6185C076-EA8A-7742-9BDC-69D211BC2C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1225" y="837366"/>
                <a:ext cx="593487" cy="584775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A2C47C7F-C246-2D40-91B3-A470B40779E8}"/>
                  </a:ext>
                </a:extLst>
              </p:cNvPr>
              <p:cNvSpPr txBox="1"/>
              <p:nvPr/>
            </p:nvSpPr>
            <p:spPr>
              <a:xfrm>
                <a:off x="9132336" y="2511684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A2C47C7F-C246-2D40-91B3-A470B40779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336" y="2511684"/>
                <a:ext cx="593487" cy="40011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CC355907-5BDF-7A42-BAFF-B029F6352D61}"/>
                  </a:ext>
                </a:extLst>
              </p:cNvPr>
              <p:cNvSpPr txBox="1"/>
              <p:nvPr/>
            </p:nvSpPr>
            <p:spPr>
              <a:xfrm>
                <a:off x="9132336" y="4026980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CC355907-5BDF-7A42-BAFF-B029F6352D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336" y="4026980"/>
                <a:ext cx="593487" cy="400110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688C6CAD-DE9E-954E-B194-F70EA78A98D8}"/>
                  </a:ext>
                </a:extLst>
              </p:cNvPr>
              <p:cNvSpPr txBox="1"/>
              <p:nvPr/>
            </p:nvSpPr>
            <p:spPr>
              <a:xfrm>
                <a:off x="9132336" y="3269331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688C6CAD-DE9E-954E-B194-F70EA78A98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336" y="3269331"/>
                <a:ext cx="593487" cy="400110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1584DE42-0AA7-6941-8B60-AC36730C80A3}"/>
                  </a:ext>
                </a:extLst>
              </p:cNvPr>
              <p:cNvSpPr txBox="1"/>
              <p:nvPr/>
            </p:nvSpPr>
            <p:spPr>
              <a:xfrm>
                <a:off x="9143211" y="4778637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1584DE42-0AA7-6941-8B60-AC36730C80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3211" y="4778637"/>
                <a:ext cx="593487" cy="400110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9053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7DEE51-0226-674E-BBF0-1D1A350548F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64710" y="92755"/>
                <a:ext cx="10515600" cy="931766"/>
              </a:xfrm>
            </p:spPr>
            <p:txBody>
              <a:bodyPr/>
              <a:lstStyle/>
              <a:p>
                <a:r>
                  <a:rPr lang="en-US" b="1" dirty="0"/>
                  <a:t>A (</a:t>
                </a:r>
                <a:r>
                  <a:rPr lang="he-IL" b="1" dirty="0"/>
                  <a:t>2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b="1" dirty="0"/>
                  <a:t>competitive</a:t>
                </a:r>
                <a:r>
                  <a:rPr lang="he-IL" b="1" dirty="0"/>
                  <a:t> </a:t>
                </a:r>
                <a:r>
                  <a:rPr lang="en-US" b="1" dirty="0"/>
                  <a:t>Lower bound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7DEE51-0226-674E-BBF0-1D1A350548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64710" y="92755"/>
                <a:ext cx="10515600" cy="931766"/>
              </a:xfrm>
              <a:blipFill>
                <a:blip r:embed="rId3"/>
                <a:stretch>
                  <a:fillRect l="-2413" t="-9459" b="-20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420EC-538F-0649-BC78-EF2B8A9507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12438"/>
                <a:ext cx="6159759" cy="61899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1" dirty="0"/>
                  <a:t>B will be a set with </a:t>
                </a:r>
                <a:r>
                  <a:rPr lang="he-IL" sz="2400" b="1" dirty="0"/>
                  <a:t>2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2400" b="1" dirty="0"/>
                  <a:t> algorithms</a:t>
                </a:r>
              </a:p>
              <a:p>
                <a:pPr marL="0" indent="0">
                  <a:buNone/>
                </a:pPr>
                <a:endParaRPr lang="en-US" sz="24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420EC-538F-0649-BC78-EF2B8A9507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12438"/>
                <a:ext cx="6159759" cy="618995"/>
              </a:xfrm>
              <a:blipFill>
                <a:blip r:embed="rId4"/>
                <a:stretch>
                  <a:fillRect l="-1646" t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The Queen's Gambit Has Everyone Buying Chess Boards | Vanity Fair">
            <a:extLst>
              <a:ext uri="{FF2B5EF4-FFF2-40B4-BE49-F238E27FC236}">
                <a16:creationId xmlns:a16="http://schemas.microsoft.com/office/drawing/2014/main" id="{229C91A8-9001-DA46-993E-A396279C0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472" y="1850669"/>
            <a:ext cx="1968874" cy="131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A65C481-3C71-754E-9205-52F2696947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2102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A65C481-3C71-754E-9205-52F2696947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102" y="4636859"/>
                <a:ext cx="504000" cy="504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D88DF8-7F3A-E948-87CA-5EDB55B5D2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80163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D88DF8-7F3A-E948-87CA-5EDB55B5D2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0163" y="4636859"/>
                <a:ext cx="504000" cy="504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A2799A7-5BAB-844E-8815-A84B4A179E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38224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A2799A7-5BAB-844E-8815-A84B4A179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224" y="4636859"/>
                <a:ext cx="504000" cy="504000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2899AE0-9BA5-FC49-8B06-6C5211BD9A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96285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2899AE0-9BA5-FC49-8B06-6C5211BD9A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6285" y="4636859"/>
                <a:ext cx="504000" cy="5040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70C1C84-3FCF-4540-A824-8E7C6378FB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54346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70C1C84-3FCF-4540-A824-8E7C6378FB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346" y="4636859"/>
                <a:ext cx="504000" cy="504000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E2FE26-6169-E246-ACED-5CC9254B60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2407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E2FE26-6169-E246-ACED-5CC9254B60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2407" y="4636859"/>
                <a:ext cx="504000" cy="504000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raphic 11" descr="Pawn outline">
            <a:extLst>
              <a:ext uri="{FF2B5EF4-FFF2-40B4-BE49-F238E27FC236}">
                <a16:creationId xmlns:a16="http://schemas.microsoft.com/office/drawing/2014/main" id="{1350F12B-D549-B942-92EC-1A1AA142AF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72412" y="3963950"/>
            <a:ext cx="603380" cy="603380"/>
          </a:xfrm>
          <a:prstGeom prst="rect">
            <a:avLst/>
          </a:prstGeom>
        </p:spPr>
      </p:pic>
      <p:pic>
        <p:nvPicPr>
          <p:cNvPr id="14" name="Graphic 13" descr="Pawn outline">
            <a:extLst>
              <a:ext uri="{FF2B5EF4-FFF2-40B4-BE49-F238E27FC236}">
                <a16:creationId xmlns:a16="http://schemas.microsoft.com/office/drawing/2014/main" id="{DDDD0F10-DCCB-CA44-999A-97C5EB52E4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73398" y="3963950"/>
            <a:ext cx="603380" cy="603380"/>
          </a:xfrm>
          <a:prstGeom prst="rect">
            <a:avLst/>
          </a:prstGeom>
        </p:spPr>
      </p:pic>
      <p:pic>
        <p:nvPicPr>
          <p:cNvPr id="15" name="Graphic 14" descr="Pawn outline">
            <a:extLst>
              <a:ext uri="{FF2B5EF4-FFF2-40B4-BE49-F238E27FC236}">
                <a16:creationId xmlns:a16="http://schemas.microsoft.com/office/drawing/2014/main" id="{21657626-892C-ED43-8710-0D6C50F82E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65696" y="3435216"/>
            <a:ext cx="603380" cy="603380"/>
          </a:xfrm>
          <a:prstGeom prst="rect">
            <a:avLst/>
          </a:prstGeom>
        </p:spPr>
      </p:pic>
      <p:pic>
        <p:nvPicPr>
          <p:cNvPr id="16" name="Graphic 15" descr="Pawn outline">
            <a:extLst>
              <a:ext uri="{FF2B5EF4-FFF2-40B4-BE49-F238E27FC236}">
                <a16:creationId xmlns:a16="http://schemas.microsoft.com/office/drawing/2014/main" id="{134113E9-BD2A-5D4C-B451-9D02DDB2C3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25428" y="3963950"/>
            <a:ext cx="603380" cy="603380"/>
          </a:xfrm>
          <a:prstGeom prst="rect">
            <a:avLst/>
          </a:prstGeom>
        </p:spPr>
      </p:pic>
      <p:pic>
        <p:nvPicPr>
          <p:cNvPr id="17" name="Graphic 16" descr="Pawn outline">
            <a:extLst>
              <a:ext uri="{FF2B5EF4-FFF2-40B4-BE49-F238E27FC236}">
                <a16:creationId xmlns:a16="http://schemas.microsoft.com/office/drawing/2014/main" id="{9DBC7B6F-A536-944D-995F-736D60EF26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17726" y="3435216"/>
            <a:ext cx="603380" cy="603380"/>
          </a:xfrm>
          <a:prstGeom prst="rect">
            <a:avLst/>
          </a:prstGeom>
        </p:spPr>
      </p:pic>
      <p:pic>
        <p:nvPicPr>
          <p:cNvPr id="18" name="Graphic 17" descr="Pawn outline">
            <a:extLst>
              <a:ext uri="{FF2B5EF4-FFF2-40B4-BE49-F238E27FC236}">
                <a16:creationId xmlns:a16="http://schemas.microsoft.com/office/drawing/2014/main" id="{DA3F5B14-1B64-5E46-9E99-9100B172D9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401068" y="3963950"/>
            <a:ext cx="603380" cy="603380"/>
          </a:xfrm>
          <a:prstGeom prst="rect">
            <a:avLst/>
          </a:prstGeom>
        </p:spPr>
      </p:pic>
      <p:pic>
        <p:nvPicPr>
          <p:cNvPr id="19" name="Graphic 18" descr="Pawn outline">
            <a:extLst>
              <a:ext uri="{FF2B5EF4-FFF2-40B4-BE49-F238E27FC236}">
                <a16:creationId xmlns:a16="http://schemas.microsoft.com/office/drawing/2014/main" id="{18A9A623-4871-7D4E-B298-B11F936BCA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393366" y="3435216"/>
            <a:ext cx="603380" cy="603380"/>
          </a:xfrm>
          <a:prstGeom prst="rect">
            <a:avLst/>
          </a:prstGeom>
        </p:spPr>
      </p:pic>
      <p:pic>
        <p:nvPicPr>
          <p:cNvPr id="20" name="Graphic 19" descr="Pawn outline">
            <a:extLst>
              <a:ext uri="{FF2B5EF4-FFF2-40B4-BE49-F238E27FC236}">
                <a16:creationId xmlns:a16="http://schemas.microsoft.com/office/drawing/2014/main" id="{9F59ECEE-3E14-EC4F-A264-F6F57B0EFA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297651" y="3977723"/>
            <a:ext cx="603380" cy="603380"/>
          </a:xfrm>
          <a:prstGeom prst="rect">
            <a:avLst/>
          </a:prstGeom>
        </p:spPr>
      </p:pic>
      <p:pic>
        <p:nvPicPr>
          <p:cNvPr id="21" name="Graphic 20" descr="Pawn outline">
            <a:extLst>
              <a:ext uri="{FF2B5EF4-FFF2-40B4-BE49-F238E27FC236}">
                <a16:creationId xmlns:a16="http://schemas.microsoft.com/office/drawing/2014/main" id="{21B809F5-928E-2141-84C9-69FC712C86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289949" y="3448989"/>
            <a:ext cx="603380" cy="603380"/>
          </a:xfrm>
          <a:prstGeom prst="rect">
            <a:avLst/>
          </a:prstGeom>
        </p:spPr>
      </p:pic>
      <p:pic>
        <p:nvPicPr>
          <p:cNvPr id="22" name="Graphic 21" descr="Pawn outline">
            <a:extLst>
              <a:ext uri="{FF2B5EF4-FFF2-40B4-BE49-F238E27FC236}">
                <a16:creationId xmlns:a16="http://schemas.microsoft.com/office/drawing/2014/main" id="{3A733AA5-EA95-854B-9AAF-5F3BEAA911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86532" y="3977723"/>
            <a:ext cx="603380" cy="60338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A647EE49-36ED-F140-967F-0E1D548C4E57}"/>
              </a:ext>
            </a:extLst>
          </p:cNvPr>
          <p:cNvGrpSpPr/>
          <p:nvPr/>
        </p:nvGrpSpPr>
        <p:grpSpPr>
          <a:xfrm>
            <a:off x="629954" y="5832355"/>
            <a:ext cx="10932093" cy="369332"/>
            <a:chOff x="140570" y="6000298"/>
            <a:chExt cx="10932093" cy="36933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5E8076F-E220-8147-93A7-E1996488725B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E41935F-7CF6-4740-9F1A-B80A1BB91D7B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2216F80-FEAE-F34E-BF4D-C28F064F46D5}"/>
              </a:ext>
            </a:extLst>
          </p:cNvPr>
          <p:cNvCxnSpPr>
            <a:cxnSpLocks/>
          </p:cNvCxnSpPr>
          <p:nvPr/>
        </p:nvCxnSpPr>
        <p:spPr>
          <a:xfrm>
            <a:off x="2230016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8518D71-C8FB-E848-8400-E8C71BE96488}"/>
              </a:ext>
            </a:extLst>
          </p:cNvPr>
          <p:cNvCxnSpPr>
            <a:cxnSpLocks/>
          </p:cNvCxnSpPr>
          <p:nvPr/>
        </p:nvCxnSpPr>
        <p:spPr>
          <a:xfrm>
            <a:off x="3563163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E21D1E1-1D00-F841-96F4-922BD5E687AD}"/>
              </a:ext>
            </a:extLst>
          </p:cNvPr>
          <p:cNvCxnSpPr>
            <a:cxnSpLocks/>
          </p:cNvCxnSpPr>
          <p:nvPr/>
        </p:nvCxnSpPr>
        <p:spPr>
          <a:xfrm>
            <a:off x="4896310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CDE705C-3D18-5740-A4F8-C52445A0DC60}"/>
              </a:ext>
            </a:extLst>
          </p:cNvPr>
          <p:cNvCxnSpPr>
            <a:cxnSpLocks/>
          </p:cNvCxnSpPr>
          <p:nvPr/>
        </p:nvCxnSpPr>
        <p:spPr>
          <a:xfrm>
            <a:off x="10228898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563D360-27F9-7E4C-B96D-F229DBBEE2C8}"/>
              </a:ext>
            </a:extLst>
          </p:cNvPr>
          <p:cNvCxnSpPr>
            <a:cxnSpLocks/>
          </p:cNvCxnSpPr>
          <p:nvPr/>
        </p:nvCxnSpPr>
        <p:spPr>
          <a:xfrm>
            <a:off x="6229457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160B14D-F708-D843-8CBB-1E38CC9A2E5C}"/>
              </a:ext>
            </a:extLst>
          </p:cNvPr>
          <p:cNvCxnSpPr>
            <a:cxnSpLocks/>
          </p:cNvCxnSpPr>
          <p:nvPr/>
        </p:nvCxnSpPr>
        <p:spPr>
          <a:xfrm>
            <a:off x="11562047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79FE482-B291-E547-90FF-E7F3C37B1C4F}"/>
              </a:ext>
            </a:extLst>
          </p:cNvPr>
          <p:cNvCxnSpPr>
            <a:cxnSpLocks/>
          </p:cNvCxnSpPr>
          <p:nvPr/>
        </p:nvCxnSpPr>
        <p:spPr>
          <a:xfrm>
            <a:off x="7562604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A2A5FCB-E3C5-A845-945D-3FB67592CF99}"/>
              </a:ext>
            </a:extLst>
          </p:cNvPr>
          <p:cNvCxnSpPr>
            <a:cxnSpLocks/>
          </p:cNvCxnSpPr>
          <p:nvPr/>
        </p:nvCxnSpPr>
        <p:spPr>
          <a:xfrm>
            <a:off x="8895751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F4D4E3D6-50D1-214F-88E5-F301400B10DF}"/>
              </a:ext>
            </a:extLst>
          </p:cNvPr>
          <p:cNvSpPr txBox="1"/>
          <p:nvPr/>
        </p:nvSpPr>
        <p:spPr>
          <a:xfrm>
            <a:off x="2027715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9C3AF85-00B1-5B41-9BA0-68F2245460EC}"/>
              </a:ext>
            </a:extLst>
          </p:cNvPr>
          <p:cNvSpPr txBox="1"/>
          <p:nvPr/>
        </p:nvSpPr>
        <p:spPr>
          <a:xfrm>
            <a:off x="3551722" y="615432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2FF45A5-7F5A-D946-BA23-424656FAE1BB}"/>
              </a:ext>
            </a:extLst>
          </p:cNvPr>
          <p:cNvSpPr txBox="1"/>
          <p:nvPr/>
        </p:nvSpPr>
        <p:spPr>
          <a:xfrm>
            <a:off x="4836559" y="6135610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B93398F-795E-EF4F-82C1-AE9D5B7B9A22}"/>
              </a:ext>
            </a:extLst>
          </p:cNvPr>
          <p:cNvSpPr txBox="1"/>
          <p:nvPr/>
        </p:nvSpPr>
        <p:spPr>
          <a:xfrm>
            <a:off x="6075289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EF5A18C-C502-EF43-AB09-918C9626DD9B}"/>
              </a:ext>
            </a:extLst>
          </p:cNvPr>
          <p:cNvSpPr txBox="1"/>
          <p:nvPr/>
        </p:nvSpPr>
        <p:spPr>
          <a:xfrm>
            <a:off x="8730774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45BE720-C9FF-C745-902E-4C6FC014F929}"/>
              </a:ext>
            </a:extLst>
          </p:cNvPr>
          <p:cNvSpPr txBox="1"/>
          <p:nvPr/>
        </p:nvSpPr>
        <p:spPr>
          <a:xfrm>
            <a:off x="7433350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C985FCA-1028-BC40-841E-30396A59D503}"/>
              </a:ext>
            </a:extLst>
          </p:cNvPr>
          <p:cNvSpPr txBox="1"/>
          <p:nvPr/>
        </p:nvSpPr>
        <p:spPr>
          <a:xfrm>
            <a:off x="10084621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1E71DAD-1A56-A240-B858-24D73623D357}"/>
              </a:ext>
            </a:extLst>
          </p:cNvPr>
          <p:cNvSpPr txBox="1"/>
          <p:nvPr/>
        </p:nvSpPr>
        <p:spPr>
          <a:xfrm>
            <a:off x="11409786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843DDD4-3EB3-A343-96DC-724B815932FA}"/>
              </a:ext>
            </a:extLst>
          </p:cNvPr>
          <p:cNvSpPr txBox="1"/>
          <p:nvPr/>
        </p:nvSpPr>
        <p:spPr>
          <a:xfrm>
            <a:off x="1590195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AA517E8-44CC-6D47-8BD3-303EF1DE6D52}"/>
              </a:ext>
            </a:extLst>
          </p:cNvPr>
          <p:cNvSpPr/>
          <p:nvPr/>
        </p:nvSpPr>
        <p:spPr>
          <a:xfrm>
            <a:off x="1740097" y="5851017"/>
            <a:ext cx="1811622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696F566-DFB5-3447-80D9-FB691B8DA193}"/>
                  </a:ext>
                </a:extLst>
              </p:cNvPr>
              <p:cNvSpPr txBox="1"/>
              <p:nvPr/>
            </p:nvSpPr>
            <p:spPr>
              <a:xfrm>
                <a:off x="1933272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696F566-DFB5-3447-80D9-FB691B8DA1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272" y="6355229"/>
                <a:ext cx="593487" cy="523220"/>
              </a:xfrm>
              <a:prstGeom prst="rect">
                <a:avLst/>
              </a:prstGeom>
              <a:blipFill>
                <a:blip r:embed="rId14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DA162CE-C0D3-7D42-B9B6-0B855C514248}"/>
                  </a:ext>
                </a:extLst>
              </p:cNvPr>
              <p:cNvSpPr txBox="1"/>
              <p:nvPr/>
            </p:nvSpPr>
            <p:spPr>
              <a:xfrm>
                <a:off x="3349420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DA162CE-C0D3-7D42-B9B6-0B855C514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9420" y="6355229"/>
                <a:ext cx="593487" cy="523220"/>
              </a:xfrm>
              <a:prstGeom prst="rect">
                <a:avLst/>
              </a:prstGeom>
              <a:blipFill>
                <a:blip r:embed="rId15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C0DE78A-DCA2-5649-AC19-28BE3F2E94F5}"/>
                  </a:ext>
                </a:extLst>
              </p:cNvPr>
              <p:cNvSpPr txBox="1"/>
              <p:nvPr/>
            </p:nvSpPr>
            <p:spPr>
              <a:xfrm>
                <a:off x="4692872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C0DE78A-DCA2-5649-AC19-28BE3F2E9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872" y="6355229"/>
                <a:ext cx="593487" cy="523220"/>
              </a:xfrm>
              <a:prstGeom prst="rect">
                <a:avLst/>
              </a:prstGeom>
              <a:blipFill>
                <a:blip r:embed="rId16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4FFBBDA-3ECF-2E42-A7AE-D0BD018616DB}"/>
                  </a:ext>
                </a:extLst>
              </p:cNvPr>
              <p:cNvSpPr txBox="1"/>
              <p:nvPr/>
            </p:nvSpPr>
            <p:spPr>
              <a:xfrm>
                <a:off x="5932713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4FFBBDA-3ECF-2E42-A7AE-D0BD0186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713" y="6355229"/>
                <a:ext cx="593487" cy="523220"/>
              </a:xfrm>
              <a:prstGeom prst="rect">
                <a:avLst/>
              </a:prstGeom>
              <a:blipFill>
                <a:blip r:embed="rId17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6A01FDB-0205-AD4E-9B5C-E1C8AB6926C9}"/>
                  </a:ext>
                </a:extLst>
              </p:cNvPr>
              <p:cNvSpPr txBox="1"/>
              <p:nvPr/>
            </p:nvSpPr>
            <p:spPr>
              <a:xfrm>
                <a:off x="7280509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6A01FDB-0205-AD4E-9B5C-E1C8AB692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509" y="6355229"/>
                <a:ext cx="593487" cy="523220"/>
              </a:xfrm>
              <a:prstGeom prst="rect">
                <a:avLst/>
              </a:prstGeom>
              <a:blipFill>
                <a:blip r:embed="rId18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0B0D096-DC4B-4A41-A720-DFC144A32AFA}"/>
                  </a:ext>
                </a:extLst>
              </p:cNvPr>
              <p:cNvSpPr txBox="1"/>
              <p:nvPr/>
            </p:nvSpPr>
            <p:spPr>
              <a:xfrm>
                <a:off x="9943526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0B0D096-DC4B-4A41-A720-DFC144A32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3526" y="6355229"/>
                <a:ext cx="593487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BF31D25-A96D-7748-8510-DFF406DA7863}"/>
                  </a:ext>
                </a:extLst>
              </p:cNvPr>
              <p:cNvSpPr txBox="1"/>
              <p:nvPr/>
            </p:nvSpPr>
            <p:spPr>
              <a:xfrm>
                <a:off x="8594998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BF31D25-A96D-7748-8510-DFF406DA7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4998" y="6355229"/>
                <a:ext cx="593487" cy="523220"/>
              </a:xfrm>
              <a:prstGeom prst="rect">
                <a:avLst/>
              </a:prstGeom>
              <a:blipFill>
                <a:blip r:embed="rId20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Down Arrow 80">
            <a:extLst>
              <a:ext uri="{FF2B5EF4-FFF2-40B4-BE49-F238E27FC236}">
                <a16:creationId xmlns:a16="http://schemas.microsoft.com/office/drawing/2014/main" id="{DBB972FC-2BEC-FB46-B5D9-F5D7105AAD14}"/>
              </a:ext>
            </a:extLst>
          </p:cNvPr>
          <p:cNvSpPr/>
          <p:nvPr/>
        </p:nvSpPr>
        <p:spPr>
          <a:xfrm>
            <a:off x="3469016" y="5382416"/>
            <a:ext cx="165405" cy="39341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Graphic 84" descr="Pawn outline">
            <a:extLst>
              <a:ext uri="{FF2B5EF4-FFF2-40B4-BE49-F238E27FC236}">
                <a16:creationId xmlns:a16="http://schemas.microsoft.com/office/drawing/2014/main" id="{F505FFD5-8654-8B4F-999E-5BF100D21C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62717" y="3448989"/>
            <a:ext cx="603380" cy="6033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7" name="Content Placeholder 2">
                <a:extLst>
                  <a:ext uri="{FF2B5EF4-FFF2-40B4-BE49-F238E27FC236}">
                    <a16:creationId xmlns:a16="http://schemas.microsoft.com/office/drawing/2014/main" id="{02086E0C-07C6-4645-92F2-524D8D15A9F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50587" y="2977621"/>
                <a:ext cx="2246818" cy="4768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𝑨𝑳𝑮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87" name="Content Placeholder 2">
                <a:extLst>
                  <a:ext uri="{FF2B5EF4-FFF2-40B4-BE49-F238E27FC236}">
                    <a16:creationId xmlns:a16="http://schemas.microsoft.com/office/drawing/2014/main" id="{02086E0C-07C6-4645-92F2-524D8D15A9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0587" y="2977621"/>
                <a:ext cx="2246818" cy="47687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5-Point Star 87">
            <a:extLst>
              <a:ext uri="{FF2B5EF4-FFF2-40B4-BE49-F238E27FC236}">
                <a16:creationId xmlns:a16="http://schemas.microsoft.com/office/drawing/2014/main" id="{49568D9C-4A3C-364C-B827-568C7D312D8B}"/>
              </a:ext>
            </a:extLst>
          </p:cNvPr>
          <p:cNvSpPr/>
          <p:nvPr/>
        </p:nvSpPr>
        <p:spPr>
          <a:xfrm>
            <a:off x="8117673" y="1051570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DA1ECE38-9B82-6E44-837A-127CB8E2DA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1063373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i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DA1ECE38-9B82-6E44-837A-127CB8E2DA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1063373"/>
                <a:ext cx="504000" cy="504000"/>
              </a:xfrm>
              <a:prstGeom prst="ellipse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6A6F00AF-7A02-3A42-9A1E-200ABBA50DB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1823988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6A6F00AF-7A02-3A42-9A1E-200ABBA50D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1823988"/>
                <a:ext cx="504000" cy="504000"/>
              </a:xfrm>
              <a:prstGeom prst="ellipse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57D44A04-0A22-C24F-8A43-CB9DA12FE5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2584603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57D44A04-0A22-C24F-8A43-CB9DA12FE5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2584603"/>
                <a:ext cx="504000" cy="504000"/>
              </a:xfrm>
              <a:prstGeom prst="ellipse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28F2FA3B-64BC-774F-A243-A0D228A773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3345218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28F2FA3B-64BC-774F-A243-A0D228A773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3345218"/>
                <a:ext cx="504000" cy="504000"/>
              </a:xfrm>
              <a:prstGeom prst="ellipse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F15E0900-00DE-AF4A-AA98-C36484AA24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4105833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F15E0900-00DE-AF4A-AA98-C36484AA24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4105833"/>
                <a:ext cx="504000" cy="504000"/>
              </a:xfrm>
              <a:prstGeom prst="ellipse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F2D4E636-2113-8941-B3B4-ED59BF7CE6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4866449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i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F2D4E636-2113-8941-B3B4-ED59BF7CE6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4866449"/>
                <a:ext cx="504000" cy="504000"/>
              </a:xfrm>
              <a:prstGeom prst="ellipse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DFDB8E58-A853-4340-8DA2-1495C4D6F92B}"/>
                  </a:ext>
                </a:extLst>
              </p:cNvPr>
              <p:cNvSpPr txBox="1"/>
              <p:nvPr/>
            </p:nvSpPr>
            <p:spPr>
              <a:xfrm>
                <a:off x="9132336" y="1754037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DFDB8E58-A853-4340-8DA2-1495C4D6F9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336" y="1754037"/>
                <a:ext cx="593487" cy="400110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9FCAFBA9-216E-1545-8C6E-C9C7EC3708F1}"/>
                  </a:ext>
                </a:extLst>
              </p:cNvPr>
              <p:cNvSpPr txBox="1"/>
              <p:nvPr/>
            </p:nvSpPr>
            <p:spPr>
              <a:xfrm>
                <a:off x="9121225" y="837366"/>
                <a:ext cx="59348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9FCAFBA9-216E-1545-8C6E-C9C7EC3708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1225" y="837366"/>
                <a:ext cx="593487" cy="584775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14CBD2A3-D54B-CE4A-A6D9-04ECA069A007}"/>
                  </a:ext>
                </a:extLst>
              </p:cNvPr>
              <p:cNvSpPr txBox="1"/>
              <p:nvPr/>
            </p:nvSpPr>
            <p:spPr>
              <a:xfrm>
                <a:off x="9132336" y="2511684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14CBD2A3-D54B-CE4A-A6D9-04ECA069A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336" y="2511684"/>
                <a:ext cx="593487" cy="400110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3DA9F65B-E343-3948-BA7C-F4DEF8E648FE}"/>
                  </a:ext>
                </a:extLst>
              </p:cNvPr>
              <p:cNvSpPr txBox="1"/>
              <p:nvPr/>
            </p:nvSpPr>
            <p:spPr>
              <a:xfrm>
                <a:off x="9132336" y="4026980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3DA9F65B-E343-3948-BA7C-F4DEF8E64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336" y="4026980"/>
                <a:ext cx="593487" cy="400110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F8ADF144-D2E6-5A42-B6B1-D63D7844CB75}"/>
                  </a:ext>
                </a:extLst>
              </p:cNvPr>
              <p:cNvSpPr txBox="1"/>
              <p:nvPr/>
            </p:nvSpPr>
            <p:spPr>
              <a:xfrm>
                <a:off x="9132336" y="3269331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F8ADF144-D2E6-5A42-B6B1-D63D7844C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336" y="3269331"/>
                <a:ext cx="593487" cy="40011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39C70647-B116-F140-BB1D-9D823BF60B36}"/>
                  </a:ext>
                </a:extLst>
              </p:cNvPr>
              <p:cNvSpPr txBox="1"/>
              <p:nvPr/>
            </p:nvSpPr>
            <p:spPr>
              <a:xfrm>
                <a:off x="9143211" y="4778637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39C70647-B116-F140-BB1D-9D823BF60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3211" y="4778637"/>
                <a:ext cx="593487" cy="400110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41411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7DEE51-0226-674E-BBF0-1D1A350548F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64710" y="92755"/>
                <a:ext cx="10515600" cy="931766"/>
              </a:xfrm>
            </p:spPr>
            <p:txBody>
              <a:bodyPr/>
              <a:lstStyle/>
              <a:p>
                <a:r>
                  <a:rPr lang="en-US" b="1" dirty="0"/>
                  <a:t>A (</a:t>
                </a:r>
                <a:r>
                  <a:rPr lang="he-IL" b="1" dirty="0"/>
                  <a:t>2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b="1" dirty="0"/>
                  <a:t>competitive</a:t>
                </a:r>
                <a:r>
                  <a:rPr lang="he-IL" b="1" dirty="0"/>
                  <a:t> </a:t>
                </a:r>
                <a:r>
                  <a:rPr lang="en-US" b="1" dirty="0"/>
                  <a:t>Lower bound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7DEE51-0226-674E-BBF0-1D1A350548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64710" y="92755"/>
                <a:ext cx="10515600" cy="931766"/>
              </a:xfrm>
              <a:blipFill>
                <a:blip r:embed="rId3"/>
                <a:stretch>
                  <a:fillRect l="-2413" t="-9459" b="-20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420EC-538F-0649-BC78-EF2B8A9507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12438"/>
                <a:ext cx="6159759" cy="61899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1" dirty="0"/>
                  <a:t>B will be a set with </a:t>
                </a:r>
                <a:r>
                  <a:rPr lang="he-IL" sz="2400" b="1" dirty="0"/>
                  <a:t>2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2400" b="1" dirty="0"/>
                  <a:t> algorithms</a:t>
                </a:r>
              </a:p>
              <a:p>
                <a:pPr marL="0" indent="0">
                  <a:buNone/>
                </a:pPr>
                <a:endParaRPr lang="en-US" sz="24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420EC-538F-0649-BC78-EF2B8A9507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12438"/>
                <a:ext cx="6159759" cy="618995"/>
              </a:xfrm>
              <a:blipFill>
                <a:blip r:embed="rId4"/>
                <a:stretch>
                  <a:fillRect l="-1646" t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The Queen's Gambit Has Everyone Buying Chess Boards | Vanity Fair">
            <a:extLst>
              <a:ext uri="{FF2B5EF4-FFF2-40B4-BE49-F238E27FC236}">
                <a16:creationId xmlns:a16="http://schemas.microsoft.com/office/drawing/2014/main" id="{229C91A8-9001-DA46-993E-A396279C0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472" y="1850669"/>
            <a:ext cx="1968874" cy="131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A65C481-3C71-754E-9205-52F2696947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2102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A65C481-3C71-754E-9205-52F2696947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102" y="4636859"/>
                <a:ext cx="504000" cy="504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D88DF8-7F3A-E948-87CA-5EDB55B5D2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80163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D88DF8-7F3A-E948-87CA-5EDB55B5D2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0163" y="4636859"/>
                <a:ext cx="504000" cy="504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A2799A7-5BAB-844E-8815-A84B4A179E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38224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A2799A7-5BAB-844E-8815-A84B4A179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224" y="4636859"/>
                <a:ext cx="504000" cy="504000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2899AE0-9BA5-FC49-8B06-6C5211BD9A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96285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2899AE0-9BA5-FC49-8B06-6C5211BD9A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6285" y="4636859"/>
                <a:ext cx="504000" cy="5040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70C1C84-3FCF-4540-A824-8E7C6378FB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54346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70C1C84-3FCF-4540-A824-8E7C6378FB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346" y="4636859"/>
                <a:ext cx="504000" cy="504000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E2FE26-6169-E246-ACED-5CC9254B60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2407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E2FE26-6169-E246-ACED-5CC9254B60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2407" y="4636859"/>
                <a:ext cx="504000" cy="504000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raphic 11" descr="Pawn outline">
            <a:extLst>
              <a:ext uri="{FF2B5EF4-FFF2-40B4-BE49-F238E27FC236}">
                <a16:creationId xmlns:a16="http://schemas.microsoft.com/office/drawing/2014/main" id="{1350F12B-D549-B942-92EC-1A1AA142AF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72412" y="3963950"/>
            <a:ext cx="603380" cy="603380"/>
          </a:xfrm>
          <a:prstGeom prst="rect">
            <a:avLst/>
          </a:prstGeom>
        </p:spPr>
      </p:pic>
      <p:pic>
        <p:nvPicPr>
          <p:cNvPr id="14" name="Graphic 13" descr="Pawn outline">
            <a:extLst>
              <a:ext uri="{FF2B5EF4-FFF2-40B4-BE49-F238E27FC236}">
                <a16:creationId xmlns:a16="http://schemas.microsoft.com/office/drawing/2014/main" id="{DDDD0F10-DCCB-CA44-999A-97C5EB52E4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73398" y="3963950"/>
            <a:ext cx="603380" cy="603380"/>
          </a:xfrm>
          <a:prstGeom prst="rect">
            <a:avLst/>
          </a:prstGeom>
        </p:spPr>
      </p:pic>
      <p:pic>
        <p:nvPicPr>
          <p:cNvPr id="15" name="Graphic 14" descr="Pawn outline">
            <a:extLst>
              <a:ext uri="{FF2B5EF4-FFF2-40B4-BE49-F238E27FC236}">
                <a16:creationId xmlns:a16="http://schemas.microsoft.com/office/drawing/2014/main" id="{21657626-892C-ED43-8710-0D6C50F82E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65696" y="3435216"/>
            <a:ext cx="603380" cy="603380"/>
          </a:xfrm>
          <a:prstGeom prst="rect">
            <a:avLst/>
          </a:prstGeom>
        </p:spPr>
      </p:pic>
      <p:pic>
        <p:nvPicPr>
          <p:cNvPr id="16" name="Graphic 15" descr="Pawn outline">
            <a:extLst>
              <a:ext uri="{FF2B5EF4-FFF2-40B4-BE49-F238E27FC236}">
                <a16:creationId xmlns:a16="http://schemas.microsoft.com/office/drawing/2014/main" id="{134113E9-BD2A-5D4C-B451-9D02DDB2C3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25428" y="3963950"/>
            <a:ext cx="603380" cy="603380"/>
          </a:xfrm>
          <a:prstGeom prst="rect">
            <a:avLst/>
          </a:prstGeom>
        </p:spPr>
      </p:pic>
      <p:pic>
        <p:nvPicPr>
          <p:cNvPr id="17" name="Graphic 16" descr="Pawn outline">
            <a:extLst>
              <a:ext uri="{FF2B5EF4-FFF2-40B4-BE49-F238E27FC236}">
                <a16:creationId xmlns:a16="http://schemas.microsoft.com/office/drawing/2014/main" id="{9DBC7B6F-A536-944D-995F-736D60EF26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17726" y="3435216"/>
            <a:ext cx="603380" cy="603380"/>
          </a:xfrm>
          <a:prstGeom prst="rect">
            <a:avLst/>
          </a:prstGeom>
        </p:spPr>
      </p:pic>
      <p:pic>
        <p:nvPicPr>
          <p:cNvPr id="18" name="Graphic 17" descr="Pawn outline">
            <a:extLst>
              <a:ext uri="{FF2B5EF4-FFF2-40B4-BE49-F238E27FC236}">
                <a16:creationId xmlns:a16="http://schemas.microsoft.com/office/drawing/2014/main" id="{DA3F5B14-1B64-5E46-9E99-9100B172D9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401068" y="3963950"/>
            <a:ext cx="603380" cy="603380"/>
          </a:xfrm>
          <a:prstGeom prst="rect">
            <a:avLst/>
          </a:prstGeom>
        </p:spPr>
      </p:pic>
      <p:pic>
        <p:nvPicPr>
          <p:cNvPr id="19" name="Graphic 18" descr="Pawn outline">
            <a:extLst>
              <a:ext uri="{FF2B5EF4-FFF2-40B4-BE49-F238E27FC236}">
                <a16:creationId xmlns:a16="http://schemas.microsoft.com/office/drawing/2014/main" id="{18A9A623-4871-7D4E-B298-B11F936BCA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393366" y="3435216"/>
            <a:ext cx="603380" cy="603380"/>
          </a:xfrm>
          <a:prstGeom prst="rect">
            <a:avLst/>
          </a:prstGeom>
        </p:spPr>
      </p:pic>
      <p:pic>
        <p:nvPicPr>
          <p:cNvPr id="20" name="Graphic 19" descr="Pawn outline">
            <a:extLst>
              <a:ext uri="{FF2B5EF4-FFF2-40B4-BE49-F238E27FC236}">
                <a16:creationId xmlns:a16="http://schemas.microsoft.com/office/drawing/2014/main" id="{9F59ECEE-3E14-EC4F-A264-F6F57B0EFA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297651" y="3977723"/>
            <a:ext cx="603380" cy="603380"/>
          </a:xfrm>
          <a:prstGeom prst="rect">
            <a:avLst/>
          </a:prstGeom>
        </p:spPr>
      </p:pic>
      <p:pic>
        <p:nvPicPr>
          <p:cNvPr id="21" name="Graphic 20" descr="Pawn outline">
            <a:extLst>
              <a:ext uri="{FF2B5EF4-FFF2-40B4-BE49-F238E27FC236}">
                <a16:creationId xmlns:a16="http://schemas.microsoft.com/office/drawing/2014/main" id="{21B809F5-928E-2141-84C9-69FC712C86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289949" y="3448989"/>
            <a:ext cx="603380" cy="603380"/>
          </a:xfrm>
          <a:prstGeom prst="rect">
            <a:avLst/>
          </a:prstGeom>
        </p:spPr>
      </p:pic>
      <p:pic>
        <p:nvPicPr>
          <p:cNvPr id="22" name="Graphic 21" descr="Pawn outline">
            <a:extLst>
              <a:ext uri="{FF2B5EF4-FFF2-40B4-BE49-F238E27FC236}">
                <a16:creationId xmlns:a16="http://schemas.microsoft.com/office/drawing/2014/main" id="{3A733AA5-EA95-854B-9AAF-5F3BEAA911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86532" y="3977723"/>
            <a:ext cx="603380" cy="60338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A647EE49-36ED-F140-967F-0E1D548C4E57}"/>
              </a:ext>
            </a:extLst>
          </p:cNvPr>
          <p:cNvGrpSpPr/>
          <p:nvPr/>
        </p:nvGrpSpPr>
        <p:grpSpPr>
          <a:xfrm>
            <a:off x="629954" y="5832355"/>
            <a:ext cx="10932093" cy="369332"/>
            <a:chOff x="140570" y="6000298"/>
            <a:chExt cx="10932093" cy="36933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5E8076F-E220-8147-93A7-E1996488725B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E41935F-7CF6-4740-9F1A-B80A1BB91D7B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2216F80-FEAE-F34E-BF4D-C28F064F46D5}"/>
              </a:ext>
            </a:extLst>
          </p:cNvPr>
          <p:cNvCxnSpPr>
            <a:cxnSpLocks/>
          </p:cNvCxnSpPr>
          <p:nvPr/>
        </p:nvCxnSpPr>
        <p:spPr>
          <a:xfrm>
            <a:off x="2230016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8518D71-C8FB-E848-8400-E8C71BE96488}"/>
              </a:ext>
            </a:extLst>
          </p:cNvPr>
          <p:cNvCxnSpPr>
            <a:cxnSpLocks/>
          </p:cNvCxnSpPr>
          <p:nvPr/>
        </p:nvCxnSpPr>
        <p:spPr>
          <a:xfrm>
            <a:off x="3563163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E21D1E1-1D00-F841-96F4-922BD5E687AD}"/>
              </a:ext>
            </a:extLst>
          </p:cNvPr>
          <p:cNvCxnSpPr>
            <a:cxnSpLocks/>
          </p:cNvCxnSpPr>
          <p:nvPr/>
        </p:nvCxnSpPr>
        <p:spPr>
          <a:xfrm>
            <a:off x="4896310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CDE705C-3D18-5740-A4F8-C52445A0DC60}"/>
              </a:ext>
            </a:extLst>
          </p:cNvPr>
          <p:cNvCxnSpPr>
            <a:cxnSpLocks/>
          </p:cNvCxnSpPr>
          <p:nvPr/>
        </p:nvCxnSpPr>
        <p:spPr>
          <a:xfrm>
            <a:off x="10228898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563D360-27F9-7E4C-B96D-F229DBBEE2C8}"/>
              </a:ext>
            </a:extLst>
          </p:cNvPr>
          <p:cNvCxnSpPr>
            <a:cxnSpLocks/>
          </p:cNvCxnSpPr>
          <p:nvPr/>
        </p:nvCxnSpPr>
        <p:spPr>
          <a:xfrm>
            <a:off x="6229457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160B14D-F708-D843-8CBB-1E38CC9A2E5C}"/>
              </a:ext>
            </a:extLst>
          </p:cNvPr>
          <p:cNvCxnSpPr>
            <a:cxnSpLocks/>
          </p:cNvCxnSpPr>
          <p:nvPr/>
        </p:nvCxnSpPr>
        <p:spPr>
          <a:xfrm>
            <a:off x="11562047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79FE482-B291-E547-90FF-E7F3C37B1C4F}"/>
              </a:ext>
            </a:extLst>
          </p:cNvPr>
          <p:cNvCxnSpPr>
            <a:cxnSpLocks/>
          </p:cNvCxnSpPr>
          <p:nvPr/>
        </p:nvCxnSpPr>
        <p:spPr>
          <a:xfrm>
            <a:off x="7562604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A2A5FCB-E3C5-A845-945D-3FB67592CF99}"/>
              </a:ext>
            </a:extLst>
          </p:cNvPr>
          <p:cNvCxnSpPr>
            <a:cxnSpLocks/>
          </p:cNvCxnSpPr>
          <p:nvPr/>
        </p:nvCxnSpPr>
        <p:spPr>
          <a:xfrm>
            <a:off x="8895751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F4D4E3D6-50D1-214F-88E5-F301400B10DF}"/>
              </a:ext>
            </a:extLst>
          </p:cNvPr>
          <p:cNvSpPr txBox="1"/>
          <p:nvPr/>
        </p:nvSpPr>
        <p:spPr>
          <a:xfrm>
            <a:off x="2027715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9C3AF85-00B1-5B41-9BA0-68F2245460EC}"/>
              </a:ext>
            </a:extLst>
          </p:cNvPr>
          <p:cNvSpPr txBox="1"/>
          <p:nvPr/>
        </p:nvSpPr>
        <p:spPr>
          <a:xfrm>
            <a:off x="3551722" y="615432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2FF45A5-7F5A-D946-BA23-424656FAE1BB}"/>
              </a:ext>
            </a:extLst>
          </p:cNvPr>
          <p:cNvSpPr txBox="1"/>
          <p:nvPr/>
        </p:nvSpPr>
        <p:spPr>
          <a:xfrm>
            <a:off x="4836559" y="6135610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B93398F-795E-EF4F-82C1-AE9D5B7B9A22}"/>
              </a:ext>
            </a:extLst>
          </p:cNvPr>
          <p:cNvSpPr txBox="1"/>
          <p:nvPr/>
        </p:nvSpPr>
        <p:spPr>
          <a:xfrm>
            <a:off x="6075289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EF5A18C-C502-EF43-AB09-918C9626DD9B}"/>
              </a:ext>
            </a:extLst>
          </p:cNvPr>
          <p:cNvSpPr txBox="1"/>
          <p:nvPr/>
        </p:nvSpPr>
        <p:spPr>
          <a:xfrm>
            <a:off x="8730774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45BE720-C9FF-C745-902E-4C6FC014F929}"/>
              </a:ext>
            </a:extLst>
          </p:cNvPr>
          <p:cNvSpPr txBox="1"/>
          <p:nvPr/>
        </p:nvSpPr>
        <p:spPr>
          <a:xfrm>
            <a:off x="7433350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C985FCA-1028-BC40-841E-30396A59D503}"/>
              </a:ext>
            </a:extLst>
          </p:cNvPr>
          <p:cNvSpPr txBox="1"/>
          <p:nvPr/>
        </p:nvSpPr>
        <p:spPr>
          <a:xfrm>
            <a:off x="10084621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1E71DAD-1A56-A240-B858-24D73623D357}"/>
              </a:ext>
            </a:extLst>
          </p:cNvPr>
          <p:cNvSpPr txBox="1"/>
          <p:nvPr/>
        </p:nvSpPr>
        <p:spPr>
          <a:xfrm>
            <a:off x="11409786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843DDD4-3EB3-A343-96DC-724B815932FA}"/>
              </a:ext>
            </a:extLst>
          </p:cNvPr>
          <p:cNvSpPr txBox="1"/>
          <p:nvPr/>
        </p:nvSpPr>
        <p:spPr>
          <a:xfrm>
            <a:off x="1590195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AA517E8-44CC-6D47-8BD3-303EF1DE6D52}"/>
              </a:ext>
            </a:extLst>
          </p:cNvPr>
          <p:cNvSpPr/>
          <p:nvPr/>
        </p:nvSpPr>
        <p:spPr>
          <a:xfrm>
            <a:off x="1740096" y="5851017"/>
            <a:ext cx="3146323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696F566-DFB5-3447-80D9-FB691B8DA193}"/>
                  </a:ext>
                </a:extLst>
              </p:cNvPr>
              <p:cNvSpPr txBox="1"/>
              <p:nvPr/>
            </p:nvSpPr>
            <p:spPr>
              <a:xfrm>
                <a:off x="1933272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696F566-DFB5-3447-80D9-FB691B8DA1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272" y="6355229"/>
                <a:ext cx="593487" cy="523220"/>
              </a:xfrm>
              <a:prstGeom prst="rect">
                <a:avLst/>
              </a:prstGeom>
              <a:blipFill>
                <a:blip r:embed="rId14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DA162CE-C0D3-7D42-B9B6-0B855C514248}"/>
                  </a:ext>
                </a:extLst>
              </p:cNvPr>
              <p:cNvSpPr txBox="1"/>
              <p:nvPr/>
            </p:nvSpPr>
            <p:spPr>
              <a:xfrm>
                <a:off x="3349420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DA162CE-C0D3-7D42-B9B6-0B855C514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9420" y="6355229"/>
                <a:ext cx="593487" cy="523220"/>
              </a:xfrm>
              <a:prstGeom prst="rect">
                <a:avLst/>
              </a:prstGeom>
              <a:blipFill>
                <a:blip r:embed="rId15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C0DE78A-DCA2-5649-AC19-28BE3F2E94F5}"/>
                  </a:ext>
                </a:extLst>
              </p:cNvPr>
              <p:cNvSpPr txBox="1"/>
              <p:nvPr/>
            </p:nvSpPr>
            <p:spPr>
              <a:xfrm>
                <a:off x="4692872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C0DE78A-DCA2-5649-AC19-28BE3F2E9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872" y="6355229"/>
                <a:ext cx="593487" cy="523220"/>
              </a:xfrm>
              <a:prstGeom prst="rect">
                <a:avLst/>
              </a:prstGeom>
              <a:blipFill>
                <a:blip r:embed="rId16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4FFBBDA-3ECF-2E42-A7AE-D0BD018616DB}"/>
                  </a:ext>
                </a:extLst>
              </p:cNvPr>
              <p:cNvSpPr txBox="1"/>
              <p:nvPr/>
            </p:nvSpPr>
            <p:spPr>
              <a:xfrm>
                <a:off x="5932713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4FFBBDA-3ECF-2E42-A7AE-D0BD0186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713" y="6355229"/>
                <a:ext cx="593487" cy="523220"/>
              </a:xfrm>
              <a:prstGeom prst="rect">
                <a:avLst/>
              </a:prstGeom>
              <a:blipFill>
                <a:blip r:embed="rId17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6A01FDB-0205-AD4E-9B5C-E1C8AB6926C9}"/>
                  </a:ext>
                </a:extLst>
              </p:cNvPr>
              <p:cNvSpPr txBox="1"/>
              <p:nvPr/>
            </p:nvSpPr>
            <p:spPr>
              <a:xfrm>
                <a:off x="7280509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6A01FDB-0205-AD4E-9B5C-E1C8AB692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509" y="6355229"/>
                <a:ext cx="593487" cy="523220"/>
              </a:xfrm>
              <a:prstGeom prst="rect">
                <a:avLst/>
              </a:prstGeom>
              <a:blipFill>
                <a:blip r:embed="rId18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0B0D096-DC4B-4A41-A720-DFC144A32AFA}"/>
                  </a:ext>
                </a:extLst>
              </p:cNvPr>
              <p:cNvSpPr txBox="1"/>
              <p:nvPr/>
            </p:nvSpPr>
            <p:spPr>
              <a:xfrm>
                <a:off x="9943526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0B0D096-DC4B-4A41-A720-DFC144A32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3526" y="6355229"/>
                <a:ext cx="593487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BF31D25-A96D-7748-8510-DFF406DA7863}"/>
                  </a:ext>
                </a:extLst>
              </p:cNvPr>
              <p:cNvSpPr txBox="1"/>
              <p:nvPr/>
            </p:nvSpPr>
            <p:spPr>
              <a:xfrm>
                <a:off x="8594998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BF31D25-A96D-7748-8510-DFF406DA7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4998" y="6355229"/>
                <a:ext cx="593487" cy="523220"/>
              </a:xfrm>
              <a:prstGeom prst="rect">
                <a:avLst/>
              </a:prstGeom>
              <a:blipFill>
                <a:blip r:embed="rId20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Down Arrow 80">
            <a:extLst>
              <a:ext uri="{FF2B5EF4-FFF2-40B4-BE49-F238E27FC236}">
                <a16:creationId xmlns:a16="http://schemas.microsoft.com/office/drawing/2014/main" id="{DBB972FC-2BEC-FB46-B5D9-F5D7105AAD14}"/>
              </a:ext>
            </a:extLst>
          </p:cNvPr>
          <p:cNvSpPr/>
          <p:nvPr/>
        </p:nvSpPr>
        <p:spPr>
          <a:xfrm>
            <a:off x="4810626" y="5430417"/>
            <a:ext cx="165405" cy="39341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Graphic 84" descr="Pawn outline">
            <a:extLst>
              <a:ext uri="{FF2B5EF4-FFF2-40B4-BE49-F238E27FC236}">
                <a16:creationId xmlns:a16="http://schemas.microsoft.com/office/drawing/2014/main" id="{F505FFD5-8654-8B4F-999E-5BF100D21C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62717" y="3448989"/>
            <a:ext cx="603380" cy="6033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7" name="Content Placeholder 2">
                <a:extLst>
                  <a:ext uri="{FF2B5EF4-FFF2-40B4-BE49-F238E27FC236}">
                    <a16:creationId xmlns:a16="http://schemas.microsoft.com/office/drawing/2014/main" id="{D3E08823-59C9-4340-9259-15D4E68E3CF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50587" y="2977621"/>
                <a:ext cx="2246818" cy="4768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𝑨𝑳𝑮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87" name="Content Placeholder 2">
                <a:extLst>
                  <a:ext uri="{FF2B5EF4-FFF2-40B4-BE49-F238E27FC236}">
                    <a16:creationId xmlns:a16="http://schemas.microsoft.com/office/drawing/2014/main" id="{D3E08823-59C9-4340-9259-15D4E68E3C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0587" y="2977621"/>
                <a:ext cx="2246818" cy="47687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5-Point Star 87">
            <a:extLst>
              <a:ext uri="{FF2B5EF4-FFF2-40B4-BE49-F238E27FC236}">
                <a16:creationId xmlns:a16="http://schemas.microsoft.com/office/drawing/2014/main" id="{9E89584B-F5C8-8949-B4ED-05D41A91FE94}"/>
              </a:ext>
            </a:extLst>
          </p:cNvPr>
          <p:cNvSpPr/>
          <p:nvPr/>
        </p:nvSpPr>
        <p:spPr>
          <a:xfrm>
            <a:off x="8117673" y="1051570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C0EEE776-9D98-1B42-9984-F3EB2CA654D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1063373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i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C0EEE776-9D98-1B42-9984-F3EB2CA654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1063373"/>
                <a:ext cx="504000" cy="504000"/>
              </a:xfrm>
              <a:prstGeom prst="ellipse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3A835183-7C03-0F46-A008-B1F8FFD263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1823988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3A835183-7C03-0F46-A008-B1F8FFD263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1823988"/>
                <a:ext cx="504000" cy="504000"/>
              </a:xfrm>
              <a:prstGeom prst="ellipse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2AFBA3EF-62AC-C24B-9738-3216A4B770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2584603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2AFBA3EF-62AC-C24B-9738-3216A4B770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2584603"/>
                <a:ext cx="504000" cy="504000"/>
              </a:xfrm>
              <a:prstGeom prst="ellipse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C4DA4FAE-35BB-7641-AD58-201A471A7E4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3345218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C4DA4FAE-35BB-7641-AD58-201A471A7E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3345218"/>
                <a:ext cx="504000" cy="504000"/>
              </a:xfrm>
              <a:prstGeom prst="ellipse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55AB0FC4-9FB7-2E43-B72B-01EE6CE0D7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4105833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55AB0FC4-9FB7-2E43-B72B-01EE6CE0D7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4105833"/>
                <a:ext cx="504000" cy="504000"/>
              </a:xfrm>
              <a:prstGeom prst="ellipse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C7ECE6C8-A737-EC4C-B0E8-C59EB3B4F3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4866449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i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C7ECE6C8-A737-EC4C-B0E8-C59EB3B4F3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4866449"/>
                <a:ext cx="504000" cy="504000"/>
              </a:xfrm>
              <a:prstGeom prst="ellipse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610271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7DEE51-0226-674E-BBF0-1D1A350548F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64710" y="92755"/>
                <a:ext cx="10515600" cy="931766"/>
              </a:xfrm>
            </p:spPr>
            <p:txBody>
              <a:bodyPr/>
              <a:lstStyle/>
              <a:p>
                <a:r>
                  <a:rPr lang="en-US" b="1" dirty="0"/>
                  <a:t>A (</a:t>
                </a:r>
                <a:r>
                  <a:rPr lang="he-IL" b="1" dirty="0"/>
                  <a:t>2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b="1" dirty="0"/>
                  <a:t>competitive</a:t>
                </a:r>
                <a:r>
                  <a:rPr lang="he-IL" b="1" dirty="0"/>
                  <a:t> </a:t>
                </a:r>
                <a:r>
                  <a:rPr lang="en-US" b="1" dirty="0"/>
                  <a:t>Lower bound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7DEE51-0226-674E-BBF0-1D1A350548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64710" y="92755"/>
                <a:ext cx="10515600" cy="931766"/>
              </a:xfrm>
              <a:blipFill>
                <a:blip r:embed="rId3"/>
                <a:stretch>
                  <a:fillRect l="-2413" t="-9459" b="-20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420EC-538F-0649-BC78-EF2B8A9507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12438"/>
                <a:ext cx="6159759" cy="61899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1" dirty="0"/>
                  <a:t>B will be a set with </a:t>
                </a:r>
                <a:r>
                  <a:rPr lang="he-IL" sz="2400" b="1" dirty="0"/>
                  <a:t>2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2400" b="1" dirty="0"/>
                  <a:t> algorithms</a:t>
                </a:r>
              </a:p>
              <a:p>
                <a:pPr marL="0" indent="0">
                  <a:buNone/>
                </a:pPr>
                <a:endParaRPr lang="en-US" sz="24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420EC-538F-0649-BC78-EF2B8A9507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12438"/>
                <a:ext cx="6159759" cy="618995"/>
              </a:xfrm>
              <a:blipFill>
                <a:blip r:embed="rId4"/>
                <a:stretch>
                  <a:fillRect l="-1646" t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The Queen's Gambit Has Everyone Buying Chess Boards | Vanity Fair">
            <a:extLst>
              <a:ext uri="{FF2B5EF4-FFF2-40B4-BE49-F238E27FC236}">
                <a16:creationId xmlns:a16="http://schemas.microsoft.com/office/drawing/2014/main" id="{229C91A8-9001-DA46-993E-A396279C0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472" y="1850669"/>
            <a:ext cx="1968874" cy="131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A65C481-3C71-754E-9205-52F2696947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2102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A65C481-3C71-754E-9205-52F2696947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102" y="4636859"/>
                <a:ext cx="504000" cy="504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D88DF8-7F3A-E948-87CA-5EDB55B5D2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80163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D88DF8-7F3A-E948-87CA-5EDB55B5D2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0163" y="4636859"/>
                <a:ext cx="504000" cy="504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A2799A7-5BAB-844E-8815-A84B4A179E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38224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A2799A7-5BAB-844E-8815-A84B4A179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224" y="4636859"/>
                <a:ext cx="504000" cy="504000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2899AE0-9BA5-FC49-8B06-6C5211BD9A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96285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2899AE0-9BA5-FC49-8B06-6C5211BD9A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6285" y="4636859"/>
                <a:ext cx="504000" cy="5040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70C1C84-3FCF-4540-A824-8E7C6378FB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54346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70C1C84-3FCF-4540-A824-8E7C6378FB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346" y="4636859"/>
                <a:ext cx="504000" cy="504000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E2FE26-6169-E246-ACED-5CC9254B60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2407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E2FE26-6169-E246-ACED-5CC9254B60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2407" y="4636859"/>
                <a:ext cx="504000" cy="504000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raphic 11" descr="Pawn outline">
            <a:extLst>
              <a:ext uri="{FF2B5EF4-FFF2-40B4-BE49-F238E27FC236}">
                <a16:creationId xmlns:a16="http://schemas.microsoft.com/office/drawing/2014/main" id="{1350F12B-D549-B942-92EC-1A1AA142AF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72412" y="3963950"/>
            <a:ext cx="603380" cy="603380"/>
          </a:xfrm>
          <a:prstGeom prst="rect">
            <a:avLst/>
          </a:prstGeom>
        </p:spPr>
      </p:pic>
      <p:pic>
        <p:nvPicPr>
          <p:cNvPr id="14" name="Graphic 13" descr="Pawn outline">
            <a:extLst>
              <a:ext uri="{FF2B5EF4-FFF2-40B4-BE49-F238E27FC236}">
                <a16:creationId xmlns:a16="http://schemas.microsoft.com/office/drawing/2014/main" id="{DDDD0F10-DCCB-CA44-999A-97C5EB52E4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73398" y="3963950"/>
            <a:ext cx="603380" cy="603380"/>
          </a:xfrm>
          <a:prstGeom prst="rect">
            <a:avLst/>
          </a:prstGeom>
        </p:spPr>
      </p:pic>
      <p:pic>
        <p:nvPicPr>
          <p:cNvPr id="15" name="Graphic 14" descr="Pawn outline">
            <a:extLst>
              <a:ext uri="{FF2B5EF4-FFF2-40B4-BE49-F238E27FC236}">
                <a16:creationId xmlns:a16="http://schemas.microsoft.com/office/drawing/2014/main" id="{21657626-892C-ED43-8710-0D6C50F82E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65696" y="3435216"/>
            <a:ext cx="603380" cy="603380"/>
          </a:xfrm>
          <a:prstGeom prst="rect">
            <a:avLst/>
          </a:prstGeom>
        </p:spPr>
      </p:pic>
      <p:pic>
        <p:nvPicPr>
          <p:cNvPr id="16" name="Graphic 15" descr="Pawn outline">
            <a:extLst>
              <a:ext uri="{FF2B5EF4-FFF2-40B4-BE49-F238E27FC236}">
                <a16:creationId xmlns:a16="http://schemas.microsoft.com/office/drawing/2014/main" id="{134113E9-BD2A-5D4C-B451-9D02DDB2C3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25428" y="3963950"/>
            <a:ext cx="603380" cy="603380"/>
          </a:xfrm>
          <a:prstGeom prst="rect">
            <a:avLst/>
          </a:prstGeom>
        </p:spPr>
      </p:pic>
      <p:pic>
        <p:nvPicPr>
          <p:cNvPr id="17" name="Graphic 16" descr="Pawn outline">
            <a:extLst>
              <a:ext uri="{FF2B5EF4-FFF2-40B4-BE49-F238E27FC236}">
                <a16:creationId xmlns:a16="http://schemas.microsoft.com/office/drawing/2014/main" id="{9DBC7B6F-A536-944D-995F-736D60EF26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17726" y="3435216"/>
            <a:ext cx="603380" cy="603380"/>
          </a:xfrm>
          <a:prstGeom prst="rect">
            <a:avLst/>
          </a:prstGeom>
        </p:spPr>
      </p:pic>
      <p:pic>
        <p:nvPicPr>
          <p:cNvPr id="18" name="Graphic 17" descr="Pawn outline">
            <a:extLst>
              <a:ext uri="{FF2B5EF4-FFF2-40B4-BE49-F238E27FC236}">
                <a16:creationId xmlns:a16="http://schemas.microsoft.com/office/drawing/2014/main" id="{DA3F5B14-1B64-5E46-9E99-9100B172D9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401068" y="3963950"/>
            <a:ext cx="603380" cy="603380"/>
          </a:xfrm>
          <a:prstGeom prst="rect">
            <a:avLst/>
          </a:prstGeom>
        </p:spPr>
      </p:pic>
      <p:pic>
        <p:nvPicPr>
          <p:cNvPr id="19" name="Graphic 18" descr="Pawn outline">
            <a:extLst>
              <a:ext uri="{FF2B5EF4-FFF2-40B4-BE49-F238E27FC236}">
                <a16:creationId xmlns:a16="http://schemas.microsoft.com/office/drawing/2014/main" id="{18A9A623-4871-7D4E-B298-B11F936BCA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393366" y="3435216"/>
            <a:ext cx="603380" cy="603380"/>
          </a:xfrm>
          <a:prstGeom prst="rect">
            <a:avLst/>
          </a:prstGeom>
        </p:spPr>
      </p:pic>
      <p:pic>
        <p:nvPicPr>
          <p:cNvPr id="20" name="Graphic 19" descr="Pawn outline">
            <a:extLst>
              <a:ext uri="{FF2B5EF4-FFF2-40B4-BE49-F238E27FC236}">
                <a16:creationId xmlns:a16="http://schemas.microsoft.com/office/drawing/2014/main" id="{9F59ECEE-3E14-EC4F-A264-F6F57B0EFA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297651" y="3977723"/>
            <a:ext cx="603380" cy="603380"/>
          </a:xfrm>
          <a:prstGeom prst="rect">
            <a:avLst/>
          </a:prstGeom>
        </p:spPr>
      </p:pic>
      <p:pic>
        <p:nvPicPr>
          <p:cNvPr id="21" name="Graphic 20" descr="Pawn outline">
            <a:extLst>
              <a:ext uri="{FF2B5EF4-FFF2-40B4-BE49-F238E27FC236}">
                <a16:creationId xmlns:a16="http://schemas.microsoft.com/office/drawing/2014/main" id="{21B809F5-928E-2141-84C9-69FC712C86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289949" y="3448989"/>
            <a:ext cx="603380" cy="603380"/>
          </a:xfrm>
          <a:prstGeom prst="rect">
            <a:avLst/>
          </a:prstGeom>
        </p:spPr>
      </p:pic>
      <p:pic>
        <p:nvPicPr>
          <p:cNvPr id="22" name="Graphic 21" descr="Pawn outline">
            <a:extLst>
              <a:ext uri="{FF2B5EF4-FFF2-40B4-BE49-F238E27FC236}">
                <a16:creationId xmlns:a16="http://schemas.microsoft.com/office/drawing/2014/main" id="{3A733AA5-EA95-854B-9AAF-5F3BEAA911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86532" y="3977723"/>
            <a:ext cx="603380" cy="60338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A647EE49-36ED-F140-967F-0E1D548C4E57}"/>
              </a:ext>
            </a:extLst>
          </p:cNvPr>
          <p:cNvGrpSpPr/>
          <p:nvPr/>
        </p:nvGrpSpPr>
        <p:grpSpPr>
          <a:xfrm>
            <a:off x="629954" y="5832355"/>
            <a:ext cx="10932093" cy="369332"/>
            <a:chOff x="140570" y="6000298"/>
            <a:chExt cx="10932093" cy="36933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5E8076F-E220-8147-93A7-E1996488725B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E41935F-7CF6-4740-9F1A-B80A1BB91D7B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2216F80-FEAE-F34E-BF4D-C28F064F46D5}"/>
              </a:ext>
            </a:extLst>
          </p:cNvPr>
          <p:cNvCxnSpPr>
            <a:cxnSpLocks/>
          </p:cNvCxnSpPr>
          <p:nvPr/>
        </p:nvCxnSpPr>
        <p:spPr>
          <a:xfrm>
            <a:off x="2230016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8518D71-C8FB-E848-8400-E8C71BE96488}"/>
              </a:ext>
            </a:extLst>
          </p:cNvPr>
          <p:cNvCxnSpPr>
            <a:cxnSpLocks/>
          </p:cNvCxnSpPr>
          <p:nvPr/>
        </p:nvCxnSpPr>
        <p:spPr>
          <a:xfrm>
            <a:off x="3563163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E21D1E1-1D00-F841-96F4-922BD5E687AD}"/>
              </a:ext>
            </a:extLst>
          </p:cNvPr>
          <p:cNvCxnSpPr>
            <a:cxnSpLocks/>
          </p:cNvCxnSpPr>
          <p:nvPr/>
        </p:nvCxnSpPr>
        <p:spPr>
          <a:xfrm>
            <a:off x="4896310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CDE705C-3D18-5740-A4F8-C52445A0DC60}"/>
              </a:ext>
            </a:extLst>
          </p:cNvPr>
          <p:cNvCxnSpPr>
            <a:cxnSpLocks/>
          </p:cNvCxnSpPr>
          <p:nvPr/>
        </p:nvCxnSpPr>
        <p:spPr>
          <a:xfrm>
            <a:off x="10228898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563D360-27F9-7E4C-B96D-F229DBBEE2C8}"/>
              </a:ext>
            </a:extLst>
          </p:cNvPr>
          <p:cNvCxnSpPr>
            <a:cxnSpLocks/>
          </p:cNvCxnSpPr>
          <p:nvPr/>
        </p:nvCxnSpPr>
        <p:spPr>
          <a:xfrm>
            <a:off x="6229457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160B14D-F708-D843-8CBB-1E38CC9A2E5C}"/>
              </a:ext>
            </a:extLst>
          </p:cNvPr>
          <p:cNvCxnSpPr>
            <a:cxnSpLocks/>
          </p:cNvCxnSpPr>
          <p:nvPr/>
        </p:nvCxnSpPr>
        <p:spPr>
          <a:xfrm>
            <a:off x="11562047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79FE482-B291-E547-90FF-E7F3C37B1C4F}"/>
              </a:ext>
            </a:extLst>
          </p:cNvPr>
          <p:cNvCxnSpPr>
            <a:cxnSpLocks/>
          </p:cNvCxnSpPr>
          <p:nvPr/>
        </p:nvCxnSpPr>
        <p:spPr>
          <a:xfrm>
            <a:off x="7562604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A2A5FCB-E3C5-A845-945D-3FB67592CF99}"/>
              </a:ext>
            </a:extLst>
          </p:cNvPr>
          <p:cNvCxnSpPr>
            <a:cxnSpLocks/>
          </p:cNvCxnSpPr>
          <p:nvPr/>
        </p:nvCxnSpPr>
        <p:spPr>
          <a:xfrm>
            <a:off x="8895751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F4D4E3D6-50D1-214F-88E5-F301400B10DF}"/>
              </a:ext>
            </a:extLst>
          </p:cNvPr>
          <p:cNvSpPr txBox="1"/>
          <p:nvPr/>
        </p:nvSpPr>
        <p:spPr>
          <a:xfrm>
            <a:off x="2027715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9C3AF85-00B1-5B41-9BA0-68F2245460EC}"/>
              </a:ext>
            </a:extLst>
          </p:cNvPr>
          <p:cNvSpPr txBox="1"/>
          <p:nvPr/>
        </p:nvSpPr>
        <p:spPr>
          <a:xfrm>
            <a:off x="3551722" y="615432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2FF45A5-7F5A-D946-BA23-424656FAE1BB}"/>
              </a:ext>
            </a:extLst>
          </p:cNvPr>
          <p:cNvSpPr txBox="1"/>
          <p:nvPr/>
        </p:nvSpPr>
        <p:spPr>
          <a:xfrm>
            <a:off x="4836559" y="6135610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B93398F-795E-EF4F-82C1-AE9D5B7B9A22}"/>
              </a:ext>
            </a:extLst>
          </p:cNvPr>
          <p:cNvSpPr txBox="1"/>
          <p:nvPr/>
        </p:nvSpPr>
        <p:spPr>
          <a:xfrm>
            <a:off x="6075289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EF5A18C-C502-EF43-AB09-918C9626DD9B}"/>
              </a:ext>
            </a:extLst>
          </p:cNvPr>
          <p:cNvSpPr txBox="1"/>
          <p:nvPr/>
        </p:nvSpPr>
        <p:spPr>
          <a:xfrm>
            <a:off x="8730774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45BE720-C9FF-C745-902E-4C6FC014F929}"/>
              </a:ext>
            </a:extLst>
          </p:cNvPr>
          <p:cNvSpPr txBox="1"/>
          <p:nvPr/>
        </p:nvSpPr>
        <p:spPr>
          <a:xfrm>
            <a:off x="7433350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C985FCA-1028-BC40-841E-30396A59D503}"/>
              </a:ext>
            </a:extLst>
          </p:cNvPr>
          <p:cNvSpPr txBox="1"/>
          <p:nvPr/>
        </p:nvSpPr>
        <p:spPr>
          <a:xfrm>
            <a:off x="10084621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1E71DAD-1A56-A240-B858-24D73623D357}"/>
              </a:ext>
            </a:extLst>
          </p:cNvPr>
          <p:cNvSpPr txBox="1"/>
          <p:nvPr/>
        </p:nvSpPr>
        <p:spPr>
          <a:xfrm>
            <a:off x="11409786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843DDD4-3EB3-A343-96DC-724B815932FA}"/>
              </a:ext>
            </a:extLst>
          </p:cNvPr>
          <p:cNvSpPr txBox="1"/>
          <p:nvPr/>
        </p:nvSpPr>
        <p:spPr>
          <a:xfrm>
            <a:off x="1590195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AA517E8-44CC-6D47-8BD3-303EF1DE6D52}"/>
              </a:ext>
            </a:extLst>
          </p:cNvPr>
          <p:cNvSpPr/>
          <p:nvPr/>
        </p:nvSpPr>
        <p:spPr>
          <a:xfrm>
            <a:off x="1740096" y="5851017"/>
            <a:ext cx="3146323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696F566-DFB5-3447-80D9-FB691B8DA193}"/>
                  </a:ext>
                </a:extLst>
              </p:cNvPr>
              <p:cNvSpPr txBox="1"/>
              <p:nvPr/>
            </p:nvSpPr>
            <p:spPr>
              <a:xfrm>
                <a:off x="1933272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696F566-DFB5-3447-80D9-FB691B8DA1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272" y="6355229"/>
                <a:ext cx="593487" cy="523220"/>
              </a:xfrm>
              <a:prstGeom prst="rect">
                <a:avLst/>
              </a:prstGeom>
              <a:blipFill>
                <a:blip r:embed="rId14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DA162CE-C0D3-7D42-B9B6-0B855C514248}"/>
                  </a:ext>
                </a:extLst>
              </p:cNvPr>
              <p:cNvSpPr txBox="1"/>
              <p:nvPr/>
            </p:nvSpPr>
            <p:spPr>
              <a:xfrm>
                <a:off x="3349420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DA162CE-C0D3-7D42-B9B6-0B855C514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9420" y="6355229"/>
                <a:ext cx="593487" cy="523220"/>
              </a:xfrm>
              <a:prstGeom prst="rect">
                <a:avLst/>
              </a:prstGeom>
              <a:blipFill>
                <a:blip r:embed="rId15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C0DE78A-DCA2-5649-AC19-28BE3F2E94F5}"/>
                  </a:ext>
                </a:extLst>
              </p:cNvPr>
              <p:cNvSpPr txBox="1"/>
              <p:nvPr/>
            </p:nvSpPr>
            <p:spPr>
              <a:xfrm>
                <a:off x="4692872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C0DE78A-DCA2-5649-AC19-28BE3F2E9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872" y="6355229"/>
                <a:ext cx="593487" cy="523220"/>
              </a:xfrm>
              <a:prstGeom prst="rect">
                <a:avLst/>
              </a:prstGeom>
              <a:blipFill>
                <a:blip r:embed="rId16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4FFBBDA-3ECF-2E42-A7AE-D0BD018616DB}"/>
                  </a:ext>
                </a:extLst>
              </p:cNvPr>
              <p:cNvSpPr txBox="1"/>
              <p:nvPr/>
            </p:nvSpPr>
            <p:spPr>
              <a:xfrm>
                <a:off x="5932713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4FFBBDA-3ECF-2E42-A7AE-D0BD0186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713" y="6355229"/>
                <a:ext cx="593487" cy="523220"/>
              </a:xfrm>
              <a:prstGeom prst="rect">
                <a:avLst/>
              </a:prstGeom>
              <a:blipFill>
                <a:blip r:embed="rId17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6A01FDB-0205-AD4E-9B5C-E1C8AB6926C9}"/>
                  </a:ext>
                </a:extLst>
              </p:cNvPr>
              <p:cNvSpPr txBox="1"/>
              <p:nvPr/>
            </p:nvSpPr>
            <p:spPr>
              <a:xfrm>
                <a:off x="7280509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6A01FDB-0205-AD4E-9B5C-E1C8AB692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509" y="6355229"/>
                <a:ext cx="593487" cy="523220"/>
              </a:xfrm>
              <a:prstGeom prst="rect">
                <a:avLst/>
              </a:prstGeom>
              <a:blipFill>
                <a:blip r:embed="rId18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0B0D096-DC4B-4A41-A720-DFC144A32AFA}"/>
                  </a:ext>
                </a:extLst>
              </p:cNvPr>
              <p:cNvSpPr txBox="1"/>
              <p:nvPr/>
            </p:nvSpPr>
            <p:spPr>
              <a:xfrm>
                <a:off x="9943526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0B0D096-DC4B-4A41-A720-DFC144A32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3526" y="6355229"/>
                <a:ext cx="593487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BF31D25-A96D-7748-8510-DFF406DA7863}"/>
                  </a:ext>
                </a:extLst>
              </p:cNvPr>
              <p:cNvSpPr txBox="1"/>
              <p:nvPr/>
            </p:nvSpPr>
            <p:spPr>
              <a:xfrm>
                <a:off x="8594998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BF31D25-A96D-7748-8510-DFF406DA7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4998" y="6355229"/>
                <a:ext cx="593487" cy="523220"/>
              </a:xfrm>
              <a:prstGeom prst="rect">
                <a:avLst/>
              </a:prstGeom>
              <a:blipFill>
                <a:blip r:embed="rId20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Down Arrow 80">
            <a:extLst>
              <a:ext uri="{FF2B5EF4-FFF2-40B4-BE49-F238E27FC236}">
                <a16:creationId xmlns:a16="http://schemas.microsoft.com/office/drawing/2014/main" id="{DBB972FC-2BEC-FB46-B5D9-F5D7105AAD14}"/>
              </a:ext>
            </a:extLst>
          </p:cNvPr>
          <p:cNvSpPr/>
          <p:nvPr/>
        </p:nvSpPr>
        <p:spPr>
          <a:xfrm>
            <a:off x="4810626" y="5430417"/>
            <a:ext cx="165405" cy="39341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Graphic 84" descr="Pawn outline">
            <a:extLst>
              <a:ext uri="{FF2B5EF4-FFF2-40B4-BE49-F238E27FC236}">
                <a16:creationId xmlns:a16="http://schemas.microsoft.com/office/drawing/2014/main" id="{F505FFD5-8654-8B4F-999E-5BF100D21C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62717" y="3448989"/>
            <a:ext cx="603380" cy="603380"/>
          </a:xfrm>
          <a:prstGeom prst="rect">
            <a:avLst/>
          </a:prstGeom>
        </p:spPr>
      </p:pic>
      <p:pic>
        <p:nvPicPr>
          <p:cNvPr id="86" name="Picture 85" descr="Icon&#10;&#10;Description automatically generated">
            <a:extLst>
              <a:ext uri="{FF2B5EF4-FFF2-40B4-BE49-F238E27FC236}">
                <a16:creationId xmlns:a16="http://schemas.microsoft.com/office/drawing/2014/main" id="{CA325220-09E1-D647-A3DD-44E9C6ADDBF0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38458" y="2071367"/>
            <a:ext cx="2753542" cy="14249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7" name="Content Placeholder 2">
                <a:extLst>
                  <a:ext uri="{FF2B5EF4-FFF2-40B4-BE49-F238E27FC236}">
                    <a16:creationId xmlns:a16="http://schemas.microsoft.com/office/drawing/2014/main" id="{69BB791F-4B97-C749-A74D-1AB39DE9E4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50587" y="2977621"/>
                <a:ext cx="2246818" cy="4768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𝑨𝑳𝑮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87" name="Content Placeholder 2">
                <a:extLst>
                  <a:ext uri="{FF2B5EF4-FFF2-40B4-BE49-F238E27FC236}">
                    <a16:creationId xmlns:a16="http://schemas.microsoft.com/office/drawing/2014/main" id="{69BB791F-4B97-C749-A74D-1AB39DE9E4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0587" y="2977621"/>
                <a:ext cx="2246818" cy="47687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5-Point Star 87">
            <a:extLst>
              <a:ext uri="{FF2B5EF4-FFF2-40B4-BE49-F238E27FC236}">
                <a16:creationId xmlns:a16="http://schemas.microsoft.com/office/drawing/2014/main" id="{FFD2FC2B-A465-1546-8787-F04A6E61A623}"/>
              </a:ext>
            </a:extLst>
          </p:cNvPr>
          <p:cNvSpPr/>
          <p:nvPr/>
        </p:nvSpPr>
        <p:spPr>
          <a:xfrm>
            <a:off x="8117673" y="1051570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6395B4E8-A8CC-7E4F-836A-F77D3E8FFA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1063373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i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6395B4E8-A8CC-7E4F-836A-F77D3E8FFA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1063373"/>
                <a:ext cx="504000" cy="504000"/>
              </a:xfrm>
              <a:prstGeom prst="ellipse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14F1A478-DB07-A44D-B720-2EE0A72C8C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1823988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14F1A478-DB07-A44D-B720-2EE0A72C8C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1823988"/>
                <a:ext cx="504000" cy="504000"/>
              </a:xfrm>
              <a:prstGeom prst="ellipse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20BA741F-A3C7-5941-84FC-C9BC2E789D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2584603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20BA741F-A3C7-5941-84FC-C9BC2E789D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2584603"/>
                <a:ext cx="504000" cy="504000"/>
              </a:xfrm>
              <a:prstGeom prst="ellipse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749DFAF9-854C-584D-B79B-D03CFB44A6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3345218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749DFAF9-854C-584D-B79B-D03CFB44A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3345218"/>
                <a:ext cx="504000" cy="504000"/>
              </a:xfrm>
              <a:prstGeom prst="ellipse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050F49D9-6DEB-E249-9CBB-A8B4F5E86B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4105833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050F49D9-6DEB-E249-9CBB-A8B4F5E86B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4105833"/>
                <a:ext cx="504000" cy="504000"/>
              </a:xfrm>
              <a:prstGeom prst="ellipse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BA8E4384-54CF-6442-99E6-188C9FB61F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4866449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i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BA8E4384-54CF-6442-99E6-188C9FB61F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4866449"/>
                <a:ext cx="504000" cy="504000"/>
              </a:xfrm>
              <a:prstGeom prst="ellipse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CF287A22-4ED0-AD43-B64D-1F89EDE68D6F}"/>
                  </a:ext>
                </a:extLst>
              </p:cNvPr>
              <p:cNvSpPr txBox="1"/>
              <p:nvPr/>
            </p:nvSpPr>
            <p:spPr>
              <a:xfrm>
                <a:off x="9132336" y="1754037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CF287A22-4ED0-AD43-B64D-1F89EDE68D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336" y="1754037"/>
                <a:ext cx="593487" cy="400110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E9DA927E-EF11-2A4B-9D71-A7859ACEA581}"/>
                  </a:ext>
                </a:extLst>
              </p:cNvPr>
              <p:cNvSpPr txBox="1"/>
              <p:nvPr/>
            </p:nvSpPr>
            <p:spPr>
              <a:xfrm>
                <a:off x="9121225" y="837366"/>
                <a:ext cx="59348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E9DA927E-EF11-2A4B-9D71-A7859ACEA5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1225" y="837366"/>
                <a:ext cx="593487" cy="584775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595CD0C6-37CF-AE43-91D9-3167CB2D137E}"/>
                  </a:ext>
                </a:extLst>
              </p:cNvPr>
              <p:cNvSpPr txBox="1"/>
              <p:nvPr/>
            </p:nvSpPr>
            <p:spPr>
              <a:xfrm>
                <a:off x="9132336" y="2511684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595CD0C6-37CF-AE43-91D9-3167CB2D13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336" y="2511684"/>
                <a:ext cx="593487" cy="40011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854BD4EE-4EA4-354A-87CA-DD41C978F48D}"/>
                  </a:ext>
                </a:extLst>
              </p:cNvPr>
              <p:cNvSpPr txBox="1"/>
              <p:nvPr/>
            </p:nvSpPr>
            <p:spPr>
              <a:xfrm>
                <a:off x="9132336" y="4026980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854BD4EE-4EA4-354A-87CA-DD41C978F4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336" y="4026980"/>
                <a:ext cx="593487" cy="400110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AC3F86A6-DD84-E44D-B2AA-DC8CE7E771CB}"/>
                  </a:ext>
                </a:extLst>
              </p:cNvPr>
              <p:cNvSpPr txBox="1"/>
              <p:nvPr/>
            </p:nvSpPr>
            <p:spPr>
              <a:xfrm>
                <a:off x="9132336" y="3269331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AC3F86A6-DD84-E44D-B2AA-DC8CE7E771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336" y="3269331"/>
                <a:ext cx="593487" cy="400110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A16C8504-DCA6-8046-9842-A58DB970474C}"/>
                  </a:ext>
                </a:extLst>
              </p:cNvPr>
              <p:cNvSpPr txBox="1"/>
              <p:nvPr/>
            </p:nvSpPr>
            <p:spPr>
              <a:xfrm>
                <a:off x="9143211" y="4778637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A16C8504-DCA6-8046-9842-A58DB97047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3211" y="4778637"/>
                <a:ext cx="593487" cy="400110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4159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8F7D8E-4ED3-7544-BD91-DA15868A6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MTS – Game flow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7D924C5-9579-9C44-A73E-8D10EA2CCC0F}"/>
              </a:ext>
            </a:extLst>
          </p:cNvPr>
          <p:cNvSpPr>
            <a:spLocks noChangeAspect="1"/>
          </p:cNvSpPr>
          <p:nvPr/>
        </p:nvSpPr>
        <p:spPr>
          <a:xfrm>
            <a:off x="4719042" y="2330609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B26BD2-8102-D340-959F-D05650F7D0DE}"/>
              </a:ext>
            </a:extLst>
          </p:cNvPr>
          <p:cNvSpPr>
            <a:spLocks noChangeAspect="1"/>
          </p:cNvSpPr>
          <p:nvPr/>
        </p:nvSpPr>
        <p:spPr>
          <a:xfrm>
            <a:off x="6717472" y="2510609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55B6573-6825-6045-9C97-3724184489D7}"/>
              </a:ext>
            </a:extLst>
          </p:cNvPr>
          <p:cNvSpPr>
            <a:spLocks noChangeAspect="1"/>
          </p:cNvSpPr>
          <p:nvPr/>
        </p:nvSpPr>
        <p:spPr>
          <a:xfrm>
            <a:off x="5038860" y="4314527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92EB638-08C9-604B-8F20-4F3DD51444FB}"/>
              </a:ext>
            </a:extLst>
          </p:cNvPr>
          <p:cNvSpPr>
            <a:spLocks noChangeAspect="1"/>
          </p:cNvSpPr>
          <p:nvPr/>
        </p:nvSpPr>
        <p:spPr>
          <a:xfrm>
            <a:off x="6576439" y="3702833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B914234-40EA-7146-A9A9-E3ABC612DD1A}"/>
              </a:ext>
            </a:extLst>
          </p:cNvPr>
          <p:cNvCxnSpPr>
            <a:stCxn id="6" idx="4"/>
            <a:endCxn id="9" idx="0"/>
          </p:cNvCxnSpPr>
          <p:nvPr/>
        </p:nvCxnSpPr>
        <p:spPr>
          <a:xfrm>
            <a:off x="4899042" y="2690609"/>
            <a:ext cx="319818" cy="162391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9FA2609-178B-7C46-9A93-7E72E2F7D8A9}"/>
              </a:ext>
            </a:extLst>
          </p:cNvPr>
          <p:cNvCxnSpPr>
            <a:stCxn id="9" idx="7"/>
            <a:endCxn id="7" idx="3"/>
          </p:cNvCxnSpPr>
          <p:nvPr/>
        </p:nvCxnSpPr>
        <p:spPr>
          <a:xfrm flipV="1">
            <a:off x="5346139" y="2817888"/>
            <a:ext cx="1424054" cy="154936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3A54E05-EEF8-E242-9802-1FF9DBBF1B92}"/>
              </a:ext>
            </a:extLst>
          </p:cNvPr>
          <p:cNvCxnSpPr>
            <a:cxnSpLocks/>
            <a:endCxn id="7" idx="2"/>
          </p:cNvCxnSpPr>
          <p:nvPr/>
        </p:nvCxnSpPr>
        <p:spPr>
          <a:xfrm>
            <a:off x="5079042" y="2469135"/>
            <a:ext cx="1638430" cy="22147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58A46A-8377-0643-8907-38F9EA976520}"/>
              </a:ext>
            </a:extLst>
          </p:cNvPr>
          <p:cNvCxnSpPr>
            <a:cxnSpLocks/>
            <a:stCxn id="6" idx="5"/>
            <a:endCxn id="11" idx="1"/>
          </p:cNvCxnSpPr>
          <p:nvPr/>
        </p:nvCxnSpPr>
        <p:spPr>
          <a:xfrm>
            <a:off x="5026321" y="2637888"/>
            <a:ext cx="1602839" cy="1117666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05B0755-6C57-D14E-9B93-AC266EB39928}"/>
              </a:ext>
            </a:extLst>
          </p:cNvPr>
          <p:cNvCxnSpPr>
            <a:cxnSpLocks/>
            <a:stCxn id="11" idx="2"/>
            <a:endCxn id="9" idx="6"/>
          </p:cNvCxnSpPr>
          <p:nvPr/>
        </p:nvCxnSpPr>
        <p:spPr>
          <a:xfrm flipH="1">
            <a:off x="5398860" y="3882833"/>
            <a:ext cx="1177579" cy="61169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833B00D-1A41-D641-A311-99DA0C06C375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6756439" y="2877114"/>
            <a:ext cx="160473" cy="825719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E3C2E36-8C4A-854F-8898-45C2C881A3F3}"/>
              </a:ext>
            </a:extLst>
          </p:cNvPr>
          <p:cNvSpPr txBox="1"/>
          <p:nvPr/>
        </p:nvSpPr>
        <p:spPr>
          <a:xfrm>
            <a:off x="4750316" y="327363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454B7C-7DC9-9643-BA1C-DFE34ECF84DB}"/>
              </a:ext>
            </a:extLst>
          </p:cNvPr>
          <p:cNvSpPr txBox="1"/>
          <p:nvPr/>
        </p:nvSpPr>
        <p:spPr>
          <a:xfrm>
            <a:off x="5405564" y="298266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713AAB-F09B-204F-A6A7-1715C4BFCEF2}"/>
              </a:ext>
            </a:extLst>
          </p:cNvPr>
          <p:cNvSpPr txBox="1"/>
          <p:nvPr/>
        </p:nvSpPr>
        <p:spPr>
          <a:xfrm>
            <a:off x="5987649" y="2301643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B83CBB-EC4E-474D-A42A-7DB5CC8CE31B}"/>
              </a:ext>
            </a:extLst>
          </p:cNvPr>
          <p:cNvSpPr txBox="1"/>
          <p:nvPr/>
        </p:nvSpPr>
        <p:spPr>
          <a:xfrm>
            <a:off x="6096000" y="4129861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66D111-724B-EB4D-A72B-8075F70C525F}"/>
              </a:ext>
            </a:extLst>
          </p:cNvPr>
          <p:cNvSpPr txBox="1"/>
          <p:nvPr/>
        </p:nvSpPr>
        <p:spPr>
          <a:xfrm>
            <a:off x="6844097" y="3160450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3D124C-CD2F-A948-AA3F-36DEE92E5C98}"/>
              </a:ext>
            </a:extLst>
          </p:cNvPr>
          <p:cNvSpPr txBox="1"/>
          <p:nvPr/>
        </p:nvSpPr>
        <p:spPr>
          <a:xfrm>
            <a:off x="5925472" y="357088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EDB0D7E-F965-4E48-ADBC-00A7F95BBAAD}"/>
              </a:ext>
            </a:extLst>
          </p:cNvPr>
          <p:cNvGrpSpPr/>
          <p:nvPr/>
        </p:nvGrpSpPr>
        <p:grpSpPr>
          <a:xfrm>
            <a:off x="629954" y="6000298"/>
            <a:ext cx="10932093" cy="369332"/>
            <a:chOff x="140570" y="6000298"/>
            <a:chExt cx="10932093" cy="36933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CBE6206-0D8C-CD41-ACF3-A8D8A728BB3F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AC0ACE9-5AA2-4049-9C6A-C73B802D5595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sp>
        <p:nvSpPr>
          <p:cNvPr id="31" name="Down Arrow 30">
            <a:extLst>
              <a:ext uri="{FF2B5EF4-FFF2-40B4-BE49-F238E27FC236}">
                <a16:creationId xmlns:a16="http://schemas.microsoft.com/office/drawing/2014/main" id="{AFBEDA32-27F9-CE4E-B008-9DEE3214831E}"/>
              </a:ext>
            </a:extLst>
          </p:cNvPr>
          <p:cNvSpPr/>
          <p:nvPr/>
        </p:nvSpPr>
        <p:spPr>
          <a:xfrm>
            <a:off x="2118758" y="5378009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1EBF7B8-8B19-5041-9FD4-E9338BDE9D8F}"/>
                  </a:ext>
                </a:extLst>
              </p:cNvPr>
              <p:cNvSpPr txBox="1"/>
              <p:nvPr/>
            </p:nvSpPr>
            <p:spPr>
              <a:xfrm>
                <a:off x="4115342" y="4508575"/>
                <a:ext cx="1520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1EBF7B8-8B19-5041-9FD4-E9338BDE9D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5342" y="4508575"/>
                <a:ext cx="152089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4E846DB-978B-B044-BC20-A2037C288E72}"/>
              </a:ext>
            </a:extLst>
          </p:cNvPr>
          <p:cNvCxnSpPr>
            <a:cxnSpLocks/>
          </p:cNvCxnSpPr>
          <p:nvPr/>
        </p:nvCxnSpPr>
        <p:spPr>
          <a:xfrm>
            <a:off x="2230016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95327E4-36F1-7043-94FB-4E15E1EB41AC}"/>
              </a:ext>
            </a:extLst>
          </p:cNvPr>
          <p:cNvCxnSpPr>
            <a:cxnSpLocks/>
          </p:cNvCxnSpPr>
          <p:nvPr/>
        </p:nvCxnSpPr>
        <p:spPr>
          <a:xfrm>
            <a:off x="3563163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0B39009-8FD7-DE47-821B-8244CD5A9AA6}"/>
              </a:ext>
            </a:extLst>
          </p:cNvPr>
          <p:cNvCxnSpPr>
            <a:cxnSpLocks/>
          </p:cNvCxnSpPr>
          <p:nvPr/>
        </p:nvCxnSpPr>
        <p:spPr>
          <a:xfrm>
            <a:off x="4896310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822A1FE-9EF9-AA48-9941-8C5DC04FF834}"/>
              </a:ext>
            </a:extLst>
          </p:cNvPr>
          <p:cNvCxnSpPr>
            <a:cxnSpLocks/>
          </p:cNvCxnSpPr>
          <p:nvPr/>
        </p:nvCxnSpPr>
        <p:spPr>
          <a:xfrm>
            <a:off x="10228898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8ED1075-C86F-E442-91D6-460F0B8E2B19}"/>
              </a:ext>
            </a:extLst>
          </p:cNvPr>
          <p:cNvCxnSpPr>
            <a:cxnSpLocks/>
          </p:cNvCxnSpPr>
          <p:nvPr/>
        </p:nvCxnSpPr>
        <p:spPr>
          <a:xfrm>
            <a:off x="622945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1CC0146-7FDD-F742-B0A3-226F475F10B4}"/>
              </a:ext>
            </a:extLst>
          </p:cNvPr>
          <p:cNvCxnSpPr>
            <a:cxnSpLocks/>
          </p:cNvCxnSpPr>
          <p:nvPr/>
        </p:nvCxnSpPr>
        <p:spPr>
          <a:xfrm>
            <a:off x="1156204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FF4F1D6-875F-4E4C-9F52-FFD84E01E432}"/>
              </a:ext>
            </a:extLst>
          </p:cNvPr>
          <p:cNvCxnSpPr>
            <a:cxnSpLocks/>
          </p:cNvCxnSpPr>
          <p:nvPr/>
        </p:nvCxnSpPr>
        <p:spPr>
          <a:xfrm>
            <a:off x="7562604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B72D3F3-6F29-1144-9808-4EAE59EEE7CA}"/>
              </a:ext>
            </a:extLst>
          </p:cNvPr>
          <p:cNvCxnSpPr>
            <a:cxnSpLocks/>
          </p:cNvCxnSpPr>
          <p:nvPr/>
        </p:nvCxnSpPr>
        <p:spPr>
          <a:xfrm>
            <a:off x="8895751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7559B0A-638B-4249-B240-D22FF2AE7DFB}"/>
              </a:ext>
            </a:extLst>
          </p:cNvPr>
          <p:cNvSpPr txBox="1"/>
          <p:nvPr/>
        </p:nvSpPr>
        <p:spPr>
          <a:xfrm>
            <a:off x="202771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0FF38C-3669-1643-98D9-E8516D93AFA4}"/>
              </a:ext>
            </a:extLst>
          </p:cNvPr>
          <p:cNvSpPr txBox="1"/>
          <p:nvPr/>
        </p:nvSpPr>
        <p:spPr>
          <a:xfrm>
            <a:off x="3421727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C223218-1303-CE48-86C9-275B2F31F64B}"/>
              </a:ext>
            </a:extLst>
          </p:cNvPr>
          <p:cNvSpPr txBox="1"/>
          <p:nvPr/>
        </p:nvSpPr>
        <p:spPr>
          <a:xfrm>
            <a:off x="47540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5C8BC81-1A07-3240-9D75-69F86592421E}"/>
              </a:ext>
            </a:extLst>
          </p:cNvPr>
          <p:cNvSpPr txBox="1"/>
          <p:nvPr/>
        </p:nvSpPr>
        <p:spPr>
          <a:xfrm>
            <a:off x="6075289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C61B5F7-24E6-BF47-BCFE-2022A128DEDB}"/>
              </a:ext>
            </a:extLst>
          </p:cNvPr>
          <p:cNvSpPr txBox="1"/>
          <p:nvPr/>
        </p:nvSpPr>
        <p:spPr>
          <a:xfrm>
            <a:off x="8730774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095B83D-A39F-B740-97C3-A964DD5EEF41}"/>
              </a:ext>
            </a:extLst>
          </p:cNvPr>
          <p:cNvSpPr txBox="1"/>
          <p:nvPr/>
        </p:nvSpPr>
        <p:spPr>
          <a:xfrm>
            <a:off x="7433350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6128A2B-8254-F843-9D87-E12890B376F2}"/>
              </a:ext>
            </a:extLst>
          </p:cNvPr>
          <p:cNvSpPr txBox="1"/>
          <p:nvPr/>
        </p:nvSpPr>
        <p:spPr>
          <a:xfrm>
            <a:off x="10084621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B8F81E0-F421-DC42-B538-B5733E7BF8F5}"/>
              </a:ext>
            </a:extLst>
          </p:cNvPr>
          <p:cNvSpPr txBox="1"/>
          <p:nvPr/>
        </p:nvSpPr>
        <p:spPr>
          <a:xfrm>
            <a:off x="114097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E1D2DD9-FD60-8542-B5B0-492143CD4818}"/>
              </a:ext>
            </a:extLst>
          </p:cNvPr>
          <p:cNvSpPr txBox="1"/>
          <p:nvPr/>
        </p:nvSpPr>
        <p:spPr>
          <a:xfrm>
            <a:off x="159019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105E212-C02A-0E41-834C-983146AFDF67}"/>
              </a:ext>
            </a:extLst>
          </p:cNvPr>
          <p:cNvSpPr txBox="1"/>
          <p:nvPr/>
        </p:nvSpPr>
        <p:spPr>
          <a:xfrm>
            <a:off x="4991395" y="2029250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9820174-73FC-084F-BE79-9E3CEC01FC0F}"/>
              </a:ext>
            </a:extLst>
          </p:cNvPr>
          <p:cNvSpPr txBox="1"/>
          <p:nvPr/>
        </p:nvSpPr>
        <p:spPr>
          <a:xfrm>
            <a:off x="7015499" y="2228944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4F029D8-5558-134A-BF8C-44AFC51A2DDC}"/>
              </a:ext>
            </a:extLst>
          </p:cNvPr>
          <p:cNvSpPr txBox="1"/>
          <p:nvPr/>
        </p:nvSpPr>
        <p:spPr>
          <a:xfrm>
            <a:off x="5213896" y="4544995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6A4BE63-8317-CF4A-8F6A-52F41654D8DC}"/>
                  </a:ext>
                </a:extLst>
              </p:cNvPr>
              <p:cNvSpPr txBox="1"/>
              <p:nvPr/>
            </p:nvSpPr>
            <p:spPr>
              <a:xfrm>
                <a:off x="6611941" y="3943449"/>
                <a:ext cx="5710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2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6A4BE63-8317-CF4A-8F6A-52F41654D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1941" y="3943449"/>
                <a:ext cx="57106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E235A7E5-5642-2340-AADE-3CD7EA7F5F9F}"/>
              </a:ext>
            </a:extLst>
          </p:cNvPr>
          <p:cNvSpPr/>
          <p:nvPr/>
        </p:nvSpPr>
        <p:spPr>
          <a:xfrm>
            <a:off x="1740097" y="6018960"/>
            <a:ext cx="489919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67,916 Crossroad Stock Photos, Pictures &amp; Royalty-Free Images - iStock">
            <a:extLst>
              <a:ext uri="{FF2B5EF4-FFF2-40B4-BE49-F238E27FC236}">
                <a16:creationId xmlns:a16="http://schemas.microsoft.com/office/drawing/2014/main" id="{B0E63BF7-92DF-1A4B-A2CD-754A55AE7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684" y="2089842"/>
            <a:ext cx="2678476" cy="178565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F842EB1B-99BD-4A49-AB77-05D630B3C3EC}"/>
              </a:ext>
            </a:extLst>
          </p:cNvPr>
          <p:cNvSpPr txBox="1"/>
          <p:nvPr/>
        </p:nvSpPr>
        <p:spPr>
          <a:xfrm>
            <a:off x="9526477" y="4002584"/>
            <a:ext cx="1520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Move or Stay?</a:t>
            </a:r>
          </a:p>
        </p:txBody>
      </p:sp>
      <p:sp>
        <p:nvSpPr>
          <p:cNvPr id="56" name="5-Point Star 55">
            <a:extLst>
              <a:ext uri="{FF2B5EF4-FFF2-40B4-BE49-F238E27FC236}">
                <a16:creationId xmlns:a16="http://schemas.microsoft.com/office/drawing/2014/main" id="{C729A632-C2DC-4A46-BC04-E4648038DB50}"/>
              </a:ext>
            </a:extLst>
          </p:cNvPr>
          <p:cNvSpPr/>
          <p:nvPr/>
        </p:nvSpPr>
        <p:spPr>
          <a:xfrm>
            <a:off x="4512280" y="4084092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5786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7DEE51-0226-674E-BBF0-1D1A350548F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64710" y="92755"/>
                <a:ext cx="10515600" cy="931766"/>
              </a:xfrm>
            </p:spPr>
            <p:txBody>
              <a:bodyPr/>
              <a:lstStyle/>
              <a:p>
                <a:r>
                  <a:rPr lang="en-US" b="1" dirty="0"/>
                  <a:t>A (</a:t>
                </a:r>
                <a:r>
                  <a:rPr lang="he-IL" b="1" dirty="0"/>
                  <a:t>2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b="1" dirty="0"/>
                  <a:t>competitive</a:t>
                </a:r>
                <a:r>
                  <a:rPr lang="he-IL" b="1" dirty="0"/>
                  <a:t> </a:t>
                </a:r>
                <a:r>
                  <a:rPr lang="en-US" b="1" dirty="0"/>
                  <a:t>Lower bound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7DEE51-0226-674E-BBF0-1D1A350548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64710" y="92755"/>
                <a:ext cx="10515600" cy="931766"/>
              </a:xfrm>
              <a:blipFill>
                <a:blip r:embed="rId3"/>
                <a:stretch>
                  <a:fillRect l="-2413" t="-9459" b="-20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420EC-538F-0649-BC78-EF2B8A9507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12438"/>
                <a:ext cx="6159759" cy="61899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1" dirty="0"/>
                  <a:t>B will be a set with </a:t>
                </a:r>
                <a:r>
                  <a:rPr lang="he-IL" sz="2400" b="1" dirty="0"/>
                  <a:t>2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2400" b="1" dirty="0"/>
                  <a:t> algorithms</a:t>
                </a:r>
              </a:p>
              <a:p>
                <a:pPr marL="0" indent="0">
                  <a:buNone/>
                </a:pPr>
                <a:endParaRPr lang="en-US" sz="24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420EC-538F-0649-BC78-EF2B8A9507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12438"/>
                <a:ext cx="6159759" cy="618995"/>
              </a:xfrm>
              <a:blipFill>
                <a:blip r:embed="rId4"/>
                <a:stretch>
                  <a:fillRect l="-1646" t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The Queen's Gambit Has Everyone Buying Chess Boards | Vanity Fair">
            <a:extLst>
              <a:ext uri="{FF2B5EF4-FFF2-40B4-BE49-F238E27FC236}">
                <a16:creationId xmlns:a16="http://schemas.microsoft.com/office/drawing/2014/main" id="{229C91A8-9001-DA46-993E-A396279C0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472" y="1850669"/>
            <a:ext cx="1968874" cy="131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A65C481-3C71-754E-9205-52F2696947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2102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A65C481-3C71-754E-9205-52F2696947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102" y="4636859"/>
                <a:ext cx="504000" cy="504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D88DF8-7F3A-E948-87CA-5EDB55B5D2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80163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D88DF8-7F3A-E948-87CA-5EDB55B5D2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0163" y="4636859"/>
                <a:ext cx="504000" cy="504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A2799A7-5BAB-844E-8815-A84B4A179E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38224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A2799A7-5BAB-844E-8815-A84B4A179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224" y="4636859"/>
                <a:ext cx="504000" cy="504000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2899AE0-9BA5-FC49-8B06-6C5211BD9A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96285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2899AE0-9BA5-FC49-8B06-6C5211BD9A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6285" y="4636859"/>
                <a:ext cx="504000" cy="5040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70C1C84-3FCF-4540-A824-8E7C6378FB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54346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70C1C84-3FCF-4540-A824-8E7C6378FB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346" y="4636859"/>
                <a:ext cx="504000" cy="504000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E2FE26-6169-E246-ACED-5CC9254B60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2407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E2FE26-6169-E246-ACED-5CC9254B60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2407" y="4636859"/>
                <a:ext cx="504000" cy="504000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raphic 11" descr="Pawn outline">
            <a:extLst>
              <a:ext uri="{FF2B5EF4-FFF2-40B4-BE49-F238E27FC236}">
                <a16:creationId xmlns:a16="http://schemas.microsoft.com/office/drawing/2014/main" id="{1350F12B-D549-B942-92EC-1A1AA142AF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72412" y="3963950"/>
            <a:ext cx="603380" cy="603380"/>
          </a:xfrm>
          <a:prstGeom prst="rect">
            <a:avLst/>
          </a:prstGeom>
        </p:spPr>
      </p:pic>
      <p:pic>
        <p:nvPicPr>
          <p:cNvPr id="14" name="Graphic 13" descr="Pawn outline">
            <a:extLst>
              <a:ext uri="{FF2B5EF4-FFF2-40B4-BE49-F238E27FC236}">
                <a16:creationId xmlns:a16="http://schemas.microsoft.com/office/drawing/2014/main" id="{DDDD0F10-DCCB-CA44-999A-97C5EB52E4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73398" y="3963950"/>
            <a:ext cx="603380" cy="603380"/>
          </a:xfrm>
          <a:prstGeom prst="rect">
            <a:avLst/>
          </a:prstGeom>
        </p:spPr>
      </p:pic>
      <p:pic>
        <p:nvPicPr>
          <p:cNvPr id="15" name="Graphic 14" descr="Pawn outline">
            <a:extLst>
              <a:ext uri="{FF2B5EF4-FFF2-40B4-BE49-F238E27FC236}">
                <a16:creationId xmlns:a16="http://schemas.microsoft.com/office/drawing/2014/main" id="{21657626-892C-ED43-8710-0D6C50F82E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65696" y="3435216"/>
            <a:ext cx="603380" cy="603380"/>
          </a:xfrm>
          <a:prstGeom prst="rect">
            <a:avLst/>
          </a:prstGeom>
        </p:spPr>
      </p:pic>
      <p:pic>
        <p:nvPicPr>
          <p:cNvPr id="16" name="Graphic 15" descr="Pawn outline">
            <a:extLst>
              <a:ext uri="{FF2B5EF4-FFF2-40B4-BE49-F238E27FC236}">
                <a16:creationId xmlns:a16="http://schemas.microsoft.com/office/drawing/2014/main" id="{134113E9-BD2A-5D4C-B451-9D02DDB2C3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25428" y="3963950"/>
            <a:ext cx="603380" cy="603380"/>
          </a:xfrm>
          <a:prstGeom prst="rect">
            <a:avLst/>
          </a:prstGeom>
        </p:spPr>
      </p:pic>
      <p:pic>
        <p:nvPicPr>
          <p:cNvPr id="17" name="Graphic 16" descr="Pawn outline">
            <a:extLst>
              <a:ext uri="{FF2B5EF4-FFF2-40B4-BE49-F238E27FC236}">
                <a16:creationId xmlns:a16="http://schemas.microsoft.com/office/drawing/2014/main" id="{9DBC7B6F-A536-944D-995F-736D60EF26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17726" y="3435216"/>
            <a:ext cx="603380" cy="603380"/>
          </a:xfrm>
          <a:prstGeom prst="rect">
            <a:avLst/>
          </a:prstGeom>
        </p:spPr>
      </p:pic>
      <p:pic>
        <p:nvPicPr>
          <p:cNvPr id="18" name="Graphic 17" descr="Pawn outline">
            <a:extLst>
              <a:ext uri="{FF2B5EF4-FFF2-40B4-BE49-F238E27FC236}">
                <a16:creationId xmlns:a16="http://schemas.microsoft.com/office/drawing/2014/main" id="{DA3F5B14-1B64-5E46-9E99-9100B172D9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401068" y="3963950"/>
            <a:ext cx="603380" cy="603380"/>
          </a:xfrm>
          <a:prstGeom prst="rect">
            <a:avLst/>
          </a:prstGeom>
        </p:spPr>
      </p:pic>
      <p:pic>
        <p:nvPicPr>
          <p:cNvPr id="19" name="Graphic 18" descr="Pawn outline">
            <a:extLst>
              <a:ext uri="{FF2B5EF4-FFF2-40B4-BE49-F238E27FC236}">
                <a16:creationId xmlns:a16="http://schemas.microsoft.com/office/drawing/2014/main" id="{18A9A623-4871-7D4E-B298-B11F936BCA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393366" y="3435216"/>
            <a:ext cx="603380" cy="603380"/>
          </a:xfrm>
          <a:prstGeom prst="rect">
            <a:avLst/>
          </a:prstGeom>
        </p:spPr>
      </p:pic>
      <p:pic>
        <p:nvPicPr>
          <p:cNvPr id="20" name="Graphic 19" descr="Pawn outline">
            <a:extLst>
              <a:ext uri="{FF2B5EF4-FFF2-40B4-BE49-F238E27FC236}">
                <a16:creationId xmlns:a16="http://schemas.microsoft.com/office/drawing/2014/main" id="{9F59ECEE-3E14-EC4F-A264-F6F57B0EFA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297651" y="3977723"/>
            <a:ext cx="603380" cy="603380"/>
          </a:xfrm>
          <a:prstGeom prst="rect">
            <a:avLst/>
          </a:prstGeom>
        </p:spPr>
      </p:pic>
      <p:pic>
        <p:nvPicPr>
          <p:cNvPr id="21" name="Graphic 20" descr="Pawn outline">
            <a:extLst>
              <a:ext uri="{FF2B5EF4-FFF2-40B4-BE49-F238E27FC236}">
                <a16:creationId xmlns:a16="http://schemas.microsoft.com/office/drawing/2014/main" id="{21B809F5-928E-2141-84C9-69FC712C86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289949" y="3448989"/>
            <a:ext cx="603380" cy="603380"/>
          </a:xfrm>
          <a:prstGeom prst="rect">
            <a:avLst/>
          </a:prstGeom>
        </p:spPr>
      </p:pic>
      <p:pic>
        <p:nvPicPr>
          <p:cNvPr id="22" name="Graphic 21" descr="Pawn outline">
            <a:extLst>
              <a:ext uri="{FF2B5EF4-FFF2-40B4-BE49-F238E27FC236}">
                <a16:creationId xmlns:a16="http://schemas.microsoft.com/office/drawing/2014/main" id="{3A733AA5-EA95-854B-9AAF-5F3BEAA911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86532" y="3977723"/>
            <a:ext cx="603380" cy="60338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A647EE49-36ED-F140-967F-0E1D548C4E57}"/>
              </a:ext>
            </a:extLst>
          </p:cNvPr>
          <p:cNvGrpSpPr/>
          <p:nvPr/>
        </p:nvGrpSpPr>
        <p:grpSpPr>
          <a:xfrm>
            <a:off x="629954" y="5832355"/>
            <a:ext cx="10932093" cy="369332"/>
            <a:chOff x="140570" y="6000298"/>
            <a:chExt cx="10932093" cy="36933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5E8076F-E220-8147-93A7-E1996488725B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E41935F-7CF6-4740-9F1A-B80A1BB91D7B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2216F80-FEAE-F34E-BF4D-C28F064F46D5}"/>
              </a:ext>
            </a:extLst>
          </p:cNvPr>
          <p:cNvCxnSpPr>
            <a:cxnSpLocks/>
          </p:cNvCxnSpPr>
          <p:nvPr/>
        </p:nvCxnSpPr>
        <p:spPr>
          <a:xfrm>
            <a:off x="2230016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8518D71-C8FB-E848-8400-E8C71BE96488}"/>
              </a:ext>
            </a:extLst>
          </p:cNvPr>
          <p:cNvCxnSpPr>
            <a:cxnSpLocks/>
          </p:cNvCxnSpPr>
          <p:nvPr/>
        </p:nvCxnSpPr>
        <p:spPr>
          <a:xfrm>
            <a:off x="3563163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E21D1E1-1D00-F841-96F4-922BD5E687AD}"/>
              </a:ext>
            </a:extLst>
          </p:cNvPr>
          <p:cNvCxnSpPr>
            <a:cxnSpLocks/>
          </p:cNvCxnSpPr>
          <p:nvPr/>
        </p:nvCxnSpPr>
        <p:spPr>
          <a:xfrm>
            <a:off x="4896310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CDE705C-3D18-5740-A4F8-C52445A0DC60}"/>
              </a:ext>
            </a:extLst>
          </p:cNvPr>
          <p:cNvCxnSpPr>
            <a:cxnSpLocks/>
          </p:cNvCxnSpPr>
          <p:nvPr/>
        </p:nvCxnSpPr>
        <p:spPr>
          <a:xfrm>
            <a:off x="10228898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563D360-27F9-7E4C-B96D-F229DBBEE2C8}"/>
              </a:ext>
            </a:extLst>
          </p:cNvPr>
          <p:cNvCxnSpPr>
            <a:cxnSpLocks/>
          </p:cNvCxnSpPr>
          <p:nvPr/>
        </p:nvCxnSpPr>
        <p:spPr>
          <a:xfrm>
            <a:off x="6229457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160B14D-F708-D843-8CBB-1E38CC9A2E5C}"/>
              </a:ext>
            </a:extLst>
          </p:cNvPr>
          <p:cNvCxnSpPr>
            <a:cxnSpLocks/>
          </p:cNvCxnSpPr>
          <p:nvPr/>
        </p:nvCxnSpPr>
        <p:spPr>
          <a:xfrm>
            <a:off x="11562047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79FE482-B291-E547-90FF-E7F3C37B1C4F}"/>
              </a:ext>
            </a:extLst>
          </p:cNvPr>
          <p:cNvCxnSpPr>
            <a:cxnSpLocks/>
          </p:cNvCxnSpPr>
          <p:nvPr/>
        </p:nvCxnSpPr>
        <p:spPr>
          <a:xfrm>
            <a:off x="7562604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A2A5FCB-E3C5-A845-945D-3FB67592CF99}"/>
              </a:ext>
            </a:extLst>
          </p:cNvPr>
          <p:cNvCxnSpPr>
            <a:cxnSpLocks/>
          </p:cNvCxnSpPr>
          <p:nvPr/>
        </p:nvCxnSpPr>
        <p:spPr>
          <a:xfrm>
            <a:off x="8895751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F4D4E3D6-50D1-214F-88E5-F301400B10DF}"/>
              </a:ext>
            </a:extLst>
          </p:cNvPr>
          <p:cNvSpPr txBox="1"/>
          <p:nvPr/>
        </p:nvSpPr>
        <p:spPr>
          <a:xfrm>
            <a:off x="2027715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9C3AF85-00B1-5B41-9BA0-68F2245460EC}"/>
              </a:ext>
            </a:extLst>
          </p:cNvPr>
          <p:cNvSpPr txBox="1"/>
          <p:nvPr/>
        </p:nvSpPr>
        <p:spPr>
          <a:xfrm>
            <a:off x="3551722" y="615432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2FF45A5-7F5A-D946-BA23-424656FAE1BB}"/>
              </a:ext>
            </a:extLst>
          </p:cNvPr>
          <p:cNvSpPr txBox="1"/>
          <p:nvPr/>
        </p:nvSpPr>
        <p:spPr>
          <a:xfrm>
            <a:off x="4836559" y="6135610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B93398F-795E-EF4F-82C1-AE9D5B7B9A22}"/>
              </a:ext>
            </a:extLst>
          </p:cNvPr>
          <p:cNvSpPr txBox="1"/>
          <p:nvPr/>
        </p:nvSpPr>
        <p:spPr>
          <a:xfrm>
            <a:off x="6075289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EF5A18C-C502-EF43-AB09-918C9626DD9B}"/>
              </a:ext>
            </a:extLst>
          </p:cNvPr>
          <p:cNvSpPr txBox="1"/>
          <p:nvPr/>
        </p:nvSpPr>
        <p:spPr>
          <a:xfrm>
            <a:off x="8730774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45BE720-C9FF-C745-902E-4C6FC014F929}"/>
              </a:ext>
            </a:extLst>
          </p:cNvPr>
          <p:cNvSpPr txBox="1"/>
          <p:nvPr/>
        </p:nvSpPr>
        <p:spPr>
          <a:xfrm>
            <a:off x="7433350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C985FCA-1028-BC40-841E-30396A59D503}"/>
              </a:ext>
            </a:extLst>
          </p:cNvPr>
          <p:cNvSpPr txBox="1"/>
          <p:nvPr/>
        </p:nvSpPr>
        <p:spPr>
          <a:xfrm>
            <a:off x="10084621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1E71DAD-1A56-A240-B858-24D73623D357}"/>
              </a:ext>
            </a:extLst>
          </p:cNvPr>
          <p:cNvSpPr txBox="1"/>
          <p:nvPr/>
        </p:nvSpPr>
        <p:spPr>
          <a:xfrm>
            <a:off x="11409786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843DDD4-3EB3-A343-96DC-724B815932FA}"/>
              </a:ext>
            </a:extLst>
          </p:cNvPr>
          <p:cNvSpPr txBox="1"/>
          <p:nvPr/>
        </p:nvSpPr>
        <p:spPr>
          <a:xfrm>
            <a:off x="1590195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AA517E8-44CC-6D47-8BD3-303EF1DE6D52}"/>
              </a:ext>
            </a:extLst>
          </p:cNvPr>
          <p:cNvSpPr/>
          <p:nvPr/>
        </p:nvSpPr>
        <p:spPr>
          <a:xfrm>
            <a:off x="1740096" y="5851017"/>
            <a:ext cx="3146323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696F566-DFB5-3447-80D9-FB691B8DA193}"/>
                  </a:ext>
                </a:extLst>
              </p:cNvPr>
              <p:cNvSpPr txBox="1"/>
              <p:nvPr/>
            </p:nvSpPr>
            <p:spPr>
              <a:xfrm>
                <a:off x="1933272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696F566-DFB5-3447-80D9-FB691B8DA1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272" y="6355229"/>
                <a:ext cx="593487" cy="523220"/>
              </a:xfrm>
              <a:prstGeom prst="rect">
                <a:avLst/>
              </a:prstGeom>
              <a:blipFill>
                <a:blip r:embed="rId14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DA162CE-C0D3-7D42-B9B6-0B855C514248}"/>
                  </a:ext>
                </a:extLst>
              </p:cNvPr>
              <p:cNvSpPr txBox="1"/>
              <p:nvPr/>
            </p:nvSpPr>
            <p:spPr>
              <a:xfrm>
                <a:off x="3349420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DA162CE-C0D3-7D42-B9B6-0B855C514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9420" y="6355229"/>
                <a:ext cx="593487" cy="523220"/>
              </a:xfrm>
              <a:prstGeom prst="rect">
                <a:avLst/>
              </a:prstGeom>
              <a:blipFill>
                <a:blip r:embed="rId15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C0DE78A-DCA2-5649-AC19-28BE3F2E94F5}"/>
                  </a:ext>
                </a:extLst>
              </p:cNvPr>
              <p:cNvSpPr txBox="1"/>
              <p:nvPr/>
            </p:nvSpPr>
            <p:spPr>
              <a:xfrm>
                <a:off x="4692872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C0DE78A-DCA2-5649-AC19-28BE3F2E9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872" y="6355229"/>
                <a:ext cx="593487" cy="523220"/>
              </a:xfrm>
              <a:prstGeom prst="rect">
                <a:avLst/>
              </a:prstGeom>
              <a:blipFill>
                <a:blip r:embed="rId16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4FFBBDA-3ECF-2E42-A7AE-D0BD018616DB}"/>
                  </a:ext>
                </a:extLst>
              </p:cNvPr>
              <p:cNvSpPr txBox="1"/>
              <p:nvPr/>
            </p:nvSpPr>
            <p:spPr>
              <a:xfrm>
                <a:off x="5932713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4FFBBDA-3ECF-2E42-A7AE-D0BD0186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713" y="6355229"/>
                <a:ext cx="593487" cy="523220"/>
              </a:xfrm>
              <a:prstGeom prst="rect">
                <a:avLst/>
              </a:prstGeom>
              <a:blipFill>
                <a:blip r:embed="rId17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6A01FDB-0205-AD4E-9B5C-E1C8AB6926C9}"/>
                  </a:ext>
                </a:extLst>
              </p:cNvPr>
              <p:cNvSpPr txBox="1"/>
              <p:nvPr/>
            </p:nvSpPr>
            <p:spPr>
              <a:xfrm>
                <a:off x="7280509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6A01FDB-0205-AD4E-9B5C-E1C8AB692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509" y="6355229"/>
                <a:ext cx="593487" cy="523220"/>
              </a:xfrm>
              <a:prstGeom prst="rect">
                <a:avLst/>
              </a:prstGeom>
              <a:blipFill>
                <a:blip r:embed="rId18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0B0D096-DC4B-4A41-A720-DFC144A32AFA}"/>
                  </a:ext>
                </a:extLst>
              </p:cNvPr>
              <p:cNvSpPr txBox="1"/>
              <p:nvPr/>
            </p:nvSpPr>
            <p:spPr>
              <a:xfrm>
                <a:off x="9943526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0B0D096-DC4B-4A41-A720-DFC144A32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3526" y="6355229"/>
                <a:ext cx="593487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BF31D25-A96D-7748-8510-DFF406DA7863}"/>
                  </a:ext>
                </a:extLst>
              </p:cNvPr>
              <p:cNvSpPr txBox="1"/>
              <p:nvPr/>
            </p:nvSpPr>
            <p:spPr>
              <a:xfrm>
                <a:off x="8594998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BF31D25-A96D-7748-8510-DFF406DA7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4998" y="6355229"/>
                <a:ext cx="593487" cy="523220"/>
              </a:xfrm>
              <a:prstGeom prst="rect">
                <a:avLst/>
              </a:prstGeom>
              <a:blipFill>
                <a:blip r:embed="rId20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Down Arrow 80">
            <a:extLst>
              <a:ext uri="{FF2B5EF4-FFF2-40B4-BE49-F238E27FC236}">
                <a16:creationId xmlns:a16="http://schemas.microsoft.com/office/drawing/2014/main" id="{DBB972FC-2BEC-FB46-B5D9-F5D7105AAD14}"/>
              </a:ext>
            </a:extLst>
          </p:cNvPr>
          <p:cNvSpPr/>
          <p:nvPr/>
        </p:nvSpPr>
        <p:spPr>
          <a:xfrm>
            <a:off x="4810626" y="5430417"/>
            <a:ext cx="165405" cy="39341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Graphic 84" descr="Pawn outline">
            <a:extLst>
              <a:ext uri="{FF2B5EF4-FFF2-40B4-BE49-F238E27FC236}">
                <a16:creationId xmlns:a16="http://schemas.microsoft.com/office/drawing/2014/main" id="{F505FFD5-8654-8B4F-999E-5BF100D21C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62717" y="3448989"/>
            <a:ext cx="603380" cy="6033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7" name="Content Placeholder 2">
                <a:extLst>
                  <a:ext uri="{FF2B5EF4-FFF2-40B4-BE49-F238E27FC236}">
                    <a16:creationId xmlns:a16="http://schemas.microsoft.com/office/drawing/2014/main" id="{69BB791F-4B97-C749-A74D-1AB39DE9E4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50587" y="2977621"/>
                <a:ext cx="2246818" cy="4768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𝑨𝑳𝑮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87" name="Content Placeholder 2">
                <a:extLst>
                  <a:ext uri="{FF2B5EF4-FFF2-40B4-BE49-F238E27FC236}">
                    <a16:creationId xmlns:a16="http://schemas.microsoft.com/office/drawing/2014/main" id="{69BB791F-4B97-C749-A74D-1AB39DE9E4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0587" y="2977621"/>
                <a:ext cx="2246818" cy="47687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5-Point Star 87">
            <a:extLst>
              <a:ext uri="{FF2B5EF4-FFF2-40B4-BE49-F238E27FC236}">
                <a16:creationId xmlns:a16="http://schemas.microsoft.com/office/drawing/2014/main" id="{FFD2FC2B-A465-1546-8787-F04A6E61A623}"/>
              </a:ext>
            </a:extLst>
          </p:cNvPr>
          <p:cNvSpPr/>
          <p:nvPr/>
        </p:nvSpPr>
        <p:spPr>
          <a:xfrm>
            <a:off x="8117673" y="3347979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6395B4E8-A8CC-7E4F-836A-F77D3E8FFA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1063373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i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6395B4E8-A8CC-7E4F-836A-F77D3E8FFA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1063373"/>
                <a:ext cx="504000" cy="504000"/>
              </a:xfrm>
              <a:prstGeom prst="ellipse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14F1A478-DB07-A44D-B720-2EE0A72C8C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1823988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14F1A478-DB07-A44D-B720-2EE0A72C8C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1823988"/>
                <a:ext cx="504000" cy="504000"/>
              </a:xfrm>
              <a:prstGeom prst="ellipse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20BA741F-A3C7-5941-84FC-C9BC2E789D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2584603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20BA741F-A3C7-5941-84FC-C9BC2E789D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2584603"/>
                <a:ext cx="504000" cy="504000"/>
              </a:xfrm>
              <a:prstGeom prst="ellipse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749DFAF9-854C-584D-B79B-D03CFB44A6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3345218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i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749DFAF9-854C-584D-B79B-D03CFB44A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3345218"/>
                <a:ext cx="504000" cy="504000"/>
              </a:xfrm>
              <a:prstGeom prst="ellipse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050F49D9-6DEB-E249-9CBB-A8B4F5E86B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4105833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050F49D9-6DEB-E249-9CBB-A8B4F5E86B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4105833"/>
                <a:ext cx="504000" cy="504000"/>
              </a:xfrm>
              <a:prstGeom prst="ellipse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BA8E4384-54CF-6442-99E6-188C9FB61F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4866449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i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BA8E4384-54CF-6442-99E6-188C9FB61F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4866449"/>
                <a:ext cx="504000" cy="504000"/>
              </a:xfrm>
              <a:prstGeom prst="ellipse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75E30B9A-6679-BC40-8CF5-D872D22B00DC}"/>
                  </a:ext>
                </a:extLst>
              </p:cNvPr>
              <p:cNvSpPr txBox="1"/>
              <p:nvPr/>
            </p:nvSpPr>
            <p:spPr>
              <a:xfrm>
                <a:off x="9132336" y="1754037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75E30B9A-6679-BC40-8CF5-D872D22B00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336" y="1754037"/>
                <a:ext cx="593487" cy="400110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D0FCA2C7-C962-F547-AC9D-2879406F0C5E}"/>
                  </a:ext>
                </a:extLst>
              </p:cNvPr>
              <p:cNvSpPr txBox="1"/>
              <p:nvPr/>
            </p:nvSpPr>
            <p:spPr>
              <a:xfrm>
                <a:off x="9121225" y="837366"/>
                <a:ext cx="59348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D0FCA2C7-C962-F547-AC9D-2879406F0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1225" y="837366"/>
                <a:ext cx="593487" cy="584775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F403749B-6F5C-CA4C-8393-AD6CA2B3DF46}"/>
                  </a:ext>
                </a:extLst>
              </p:cNvPr>
              <p:cNvSpPr txBox="1"/>
              <p:nvPr/>
            </p:nvSpPr>
            <p:spPr>
              <a:xfrm>
                <a:off x="9132336" y="2511684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F403749B-6F5C-CA4C-8393-AD6CA2B3D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336" y="2511684"/>
                <a:ext cx="593487" cy="400110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C033863B-8933-744C-A64A-3C060F2C8536}"/>
                  </a:ext>
                </a:extLst>
              </p:cNvPr>
              <p:cNvSpPr txBox="1"/>
              <p:nvPr/>
            </p:nvSpPr>
            <p:spPr>
              <a:xfrm>
                <a:off x="9132336" y="4026980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C033863B-8933-744C-A64A-3C060F2C85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336" y="4026980"/>
                <a:ext cx="593487" cy="400110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2692FED5-298A-7148-8F68-00B7761F4217}"/>
                  </a:ext>
                </a:extLst>
              </p:cNvPr>
              <p:cNvSpPr txBox="1"/>
              <p:nvPr/>
            </p:nvSpPr>
            <p:spPr>
              <a:xfrm>
                <a:off x="9132336" y="3269331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2692FED5-298A-7148-8F68-00B7761F42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336" y="3269331"/>
                <a:ext cx="593487" cy="40011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7692CBA6-B00B-A745-8060-2E71A4227583}"/>
                  </a:ext>
                </a:extLst>
              </p:cNvPr>
              <p:cNvSpPr txBox="1"/>
              <p:nvPr/>
            </p:nvSpPr>
            <p:spPr>
              <a:xfrm>
                <a:off x="9143211" y="4778637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7692CBA6-B00B-A745-8060-2E71A4227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3211" y="4778637"/>
                <a:ext cx="593487" cy="400110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510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33241 L 2.29167E-6 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7DEE51-0226-674E-BBF0-1D1A350548F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64710" y="92755"/>
                <a:ext cx="10515600" cy="931766"/>
              </a:xfrm>
            </p:spPr>
            <p:txBody>
              <a:bodyPr/>
              <a:lstStyle/>
              <a:p>
                <a:r>
                  <a:rPr lang="en-US" b="1" dirty="0"/>
                  <a:t>A (</a:t>
                </a:r>
                <a:r>
                  <a:rPr lang="he-IL" b="1" dirty="0"/>
                  <a:t>2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b="1" dirty="0"/>
                  <a:t>competitive</a:t>
                </a:r>
                <a:r>
                  <a:rPr lang="he-IL" b="1" dirty="0"/>
                  <a:t> </a:t>
                </a:r>
                <a:r>
                  <a:rPr lang="en-US" b="1" dirty="0"/>
                  <a:t>Lower bound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7DEE51-0226-674E-BBF0-1D1A350548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64710" y="92755"/>
                <a:ext cx="10515600" cy="931766"/>
              </a:xfrm>
              <a:blipFill>
                <a:blip r:embed="rId3"/>
                <a:stretch>
                  <a:fillRect l="-2413" t="-9459" b="-20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420EC-538F-0649-BC78-EF2B8A9507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12438"/>
                <a:ext cx="6159759" cy="61899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1" dirty="0"/>
                  <a:t>B will be a set with </a:t>
                </a:r>
                <a:r>
                  <a:rPr lang="he-IL" sz="2400" b="1" dirty="0"/>
                  <a:t>2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2400" b="1" dirty="0"/>
                  <a:t> algorithms</a:t>
                </a:r>
              </a:p>
              <a:p>
                <a:pPr marL="0" indent="0">
                  <a:buNone/>
                </a:pPr>
                <a:endParaRPr lang="en-US" sz="24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420EC-538F-0649-BC78-EF2B8A9507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12438"/>
                <a:ext cx="6159759" cy="618995"/>
              </a:xfrm>
              <a:blipFill>
                <a:blip r:embed="rId4"/>
                <a:stretch>
                  <a:fillRect l="-1646" t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The Queen's Gambit Has Everyone Buying Chess Boards | Vanity Fair">
            <a:extLst>
              <a:ext uri="{FF2B5EF4-FFF2-40B4-BE49-F238E27FC236}">
                <a16:creationId xmlns:a16="http://schemas.microsoft.com/office/drawing/2014/main" id="{229C91A8-9001-DA46-993E-A396279C0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472" y="1850669"/>
            <a:ext cx="1968874" cy="131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A65C481-3C71-754E-9205-52F2696947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2102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A65C481-3C71-754E-9205-52F2696947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102" y="4636859"/>
                <a:ext cx="504000" cy="504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D88DF8-7F3A-E948-87CA-5EDB55B5D2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80163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D88DF8-7F3A-E948-87CA-5EDB55B5D2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0163" y="4636859"/>
                <a:ext cx="504000" cy="504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A2799A7-5BAB-844E-8815-A84B4A179E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38224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A2799A7-5BAB-844E-8815-A84B4A179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224" y="4636859"/>
                <a:ext cx="504000" cy="504000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2899AE0-9BA5-FC49-8B06-6C5211BD9A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96285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2899AE0-9BA5-FC49-8B06-6C5211BD9A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6285" y="4636859"/>
                <a:ext cx="504000" cy="5040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70C1C84-3FCF-4540-A824-8E7C6378FB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54346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70C1C84-3FCF-4540-A824-8E7C6378FB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346" y="4636859"/>
                <a:ext cx="504000" cy="504000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E2FE26-6169-E246-ACED-5CC9254B60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2407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E2FE26-6169-E246-ACED-5CC9254B60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2407" y="4636859"/>
                <a:ext cx="504000" cy="504000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raphic 11" descr="Pawn outline">
            <a:extLst>
              <a:ext uri="{FF2B5EF4-FFF2-40B4-BE49-F238E27FC236}">
                <a16:creationId xmlns:a16="http://schemas.microsoft.com/office/drawing/2014/main" id="{1350F12B-D549-B942-92EC-1A1AA142AF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72412" y="3963950"/>
            <a:ext cx="603380" cy="603380"/>
          </a:xfrm>
          <a:prstGeom prst="rect">
            <a:avLst/>
          </a:prstGeom>
        </p:spPr>
      </p:pic>
      <p:pic>
        <p:nvPicPr>
          <p:cNvPr id="14" name="Graphic 13" descr="Pawn outline">
            <a:extLst>
              <a:ext uri="{FF2B5EF4-FFF2-40B4-BE49-F238E27FC236}">
                <a16:creationId xmlns:a16="http://schemas.microsoft.com/office/drawing/2014/main" id="{DDDD0F10-DCCB-CA44-999A-97C5EB52E4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73398" y="3963950"/>
            <a:ext cx="603380" cy="603380"/>
          </a:xfrm>
          <a:prstGeom prst="rect">
            <a:avLst/>
          </a:prstGeom>
        </p:spPr>
      </p:pic>
      <p:pic>
        <p:nvPicPr>
          <p:cNvPr id="15" name="Graphic 14" descr="Pawn outline">
            <a:extLst>
              <a:ext uri="{FF2B5EF4-FFF2-40B4-BE49-F238E27FC236}">
                <a16:creationId xmlns:a16="http://schemas.microsoft.com/office/drawing/2014/main" id="{21657626-892C-ED43-8710-0D6C50F82E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65696" y="3435216"/>
            <a:ext cx="603380" cy="603380"/>
          </a:xfrm>
          <a:prstGeom prst="rect">
            <a:avLst/>
          </a:prstGeom>
        </p:spPr>
      </p:pic>
      <p:pic>
        <p:nvPicPr>
          <p:cNvPr id="16" name="Graphic 15" descr="Pawn outline">
            <a:extLst>
              <a:ext uri="{FF2B5EF4-FFF2-40B4-BE49-F238E27FC236}">
                <a16:creationId xmlns:a16="http://schemas.microsoft.com/office/drawing/2014/main" id="{134113E9-BD2A-5D4C-B451-9D02DDB2C3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25428" y="3963950"/>
            <a:ext cx="603380" cy="603380"/>
          </a:xfrm>
          <a:prstGeom prst="rect">
            <a:avLst/>
          </a:prstGeom>
        </p:spPr>
      </p:pic>
      <p:pic>
        <p:nvPicPr>
          <p:cNvPr id="17" name="Graphic 16" descr="Pawn outline">
            <a:extLst>
              <a:ext uri="{FF2B5EF4-FFF2-40B4-BE49-F238E27FC236}">
                <a16:creationId xmlns:a16="http://schemas.microsoft.com/office/drawing/2014/main" id="{9DBC7B6F-A536-944D-995F-736D60EF26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17726" y="3435216"/>
            <a:ext cx="603380" cy="603380"/>
          </a:xfrm>
          <a:prstGeom prst="rect">
            <a:avLst/>
          </a:prstGeom>
        </p:spPr>
      </p:pic>
      <p:pic>
        <p:nvPicPr>
          <p:cNvPr id="18" name="Graphic 17" descr="Pawn outline">
            <a:extLst>
              <a:ext uri="{FF2B5EF4-FFF2-40B4-BE49-F238E27FC236}">
                <a16:creationId xmlns:a16="http://schemas.microsoft.com/office/drawing/2014/main" id="{DA3F5B14-1B64-5E46-9E99-9100B172D9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401068" y="3963950"/>
            <a:ext cx="603380" cy="603380"/>
          </a:xfrm>
          <a:prstGeom prst="rect">
            <a:avLst/>
          </a:prstGeom>
        </p:spPr>
      </p:pic>
      <p:pic>
        <p:nvPicPr>
          <p:cNvPr id="19" name="Graphic 18" descr="Pawn outline">
            <a:extLst>
              <a:ext uri="{FF2B5EF4-FFF2-40B4-BE49-F238E27FC236}">
                <a16:creationId xmlns:a16="http://schemas.microsoft.com/office/drawing/2014/main" id="{18A9A623-4871-7D4E-B298-B11F936BCA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64710" y="3399888"/>
            <a:ext cx="603380" cy="603380"/>
          </a:xfrm>
          <a:prstGeom prst="rect">
            <a:avLst/>
          </a:prstGeom>
        </p:spPr>
      </p:pic>
      <p:pic>
        <p:nvPicPr>
          <p:cNvPr id="20" name="Graphic 19" descr="Pawn outline">
            <a:extLst>
              <a:ext uri="{FF2B5EF4-FFF2-40B4-BE49-F238E27FC236}">
                <a16:creationId xmlns:a16="http://schemas.microsoft.com/office/drawing/2014/main" id="{9F59ECEE-3E14-EC4F-A264-F6F57B0EFA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297651" y="3977723"/>
            <a:ext cx="603380" cy="603380"/>
          </a:xfrm>
          <a:prstGeom prst="rect">
            <a:avLst/>
          </a:prstGeom>
        </p:spPr>
      </p:pic>
      <p:pic>
        <p:nvPicPr>
          <p:cNvPr id="21" name="Graphic 20" descr="Pawn outline">
            <a:extLst>
              <a:ext uri="{FF2B5EF4-FFF2-40B4-BE49-F238E27FC236}">
                <a16:creationId xmlns:a16="http://schemas.microsoft.com/office/drawing/2014/main" id="{21B809F5-928E-2141-84C9-69FC712C86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289949" y="3448989"/>
            <a:ext cx="603380" cy="603380"/>
          </a:xfrm>
          <a:prstGeom prst="rect">
            <a:avLst/>
          </a:prstGeom>
        </p:spPr>
      </p:pic>
      <p:pic>
        <p:nvPicPr>
          <p:cNvPr id="22" name="Graphic 21" descr="Pawn outline">
            <a:extLst>
              <a:ext uri="{FF2B5EF4-FFF2-40B4-BE49-F238E27FC236}">
                <a16:creationId xmlns:a16="http://schemas.microsoft.com/office/drawing/2014/main" id="{3A733AA5-EA95-854B-9AAF-5F3BEAA911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86532" y="3977723"/>
            <a:ext cx="603380" cy="60338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A647EE49-36ED-F140-967F-0E1D548C4E57}"/>
              </a:ext>
            </a:extLst>
          </p:cNvPr>
          <p:cNvGrpSpPr/>
          <p:nvPr/>
        </p:nvGrpSpPr>
        <p:grpSpPr>
          <a:xfrm>
            <a:off x="629954" y="5832355"/>
            <a:ext cx="10932093" cy="369332"/>
            <a:chOff x="140570" y="6000298"/>
            <a:chExt cx="10932093" cy="36933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5E8076F-E220-8147-93A7-E1996488725B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E41935F-7CF6-4740-9F1A-B80A1BB91D7B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2216F80-FEAE-F34E-BF4D-C28F064F46D5}"/>
              </a:ext>
            </a:extLst>
          </p:cNvPr>
          <p:cNvCxnSpPr>
            <a:cxnSpLocks/>
          </p:cNvCxnSpPr>
          <p:nvPr/>
        </p:nvCxnSpPr>
        <p:spPr>
          <a:xfrm>
            <a:off x="2230016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8518D71-C8FB-E848-8400-E8C71BE96488}"/>
              </a:ext>
            </a:extLst>
          </p:cNvPr>
          <p:cNvCxnSpPr>
            <a:cxnSpLocks/>
          </p:cNvCxnSpPr>
          <p:nvPr/>
        </p:nvCxnSpPr>
        <p:spPr>
          <a:xfrm>
            <a:off x="3563163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E21D1E1-1D00-F841-96F4-922BD5E687AD}"/>
              </a:ext>
            </a:extLst>
          </p:cNvPr>
          <p:cNvCxnSpPr>
            <a:cxnSpLocks/>
          </p:cNvCxnSpPr>
          <p:nvPr/>
        </p:nvCxnSpPr>
        <p:spPr>
          <a:xfrm>
            <a:off x="4896310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CDE705C-3D18-5740-A4F8-C52445A0DC60}"/>
              </a:ext>
            </a:extLst>
          </p:cNvPr>
          <p:cNvCxnSpPr>
            <a:cxnSpLocks/>
          </p:cNvCxnSpPr>
          <p:nvPr/>
        </p:nvCxnSpPr>
        <p:spPr>
          <a:xfrm>
            <a:off x="10228898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563D360-27F9-7E4C-B96D-F229DBBEE2C8}"/>
              </a:ext>
            </a:extLst>
          </p:cNvPr>
          <p:cNvCxnSpPr>
            <a:cxnSpLocks/>
          </p:cNvCxnSpPr>
          <p:nvPr/>
        </p:nvCxnSpPr>
        <p:spPr>
          <a:xfrm>
            <a:off x="6229457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160B14D-F708-D843-8CBB-1E38CC9A2E5C}"/>
              </a:ext>
            </a:extLst>
          </p:cNvPr>
          <p:cNvCxnSpPr>
            <a:cxnSpLocks/>
          </p:cNvCxnSpPr>
          <p:nvPr/>
        </p:nvCxnSpPr>
        <p:spPr>
          <a:xfrm>
            <a:off x="11562047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79FE482-B291-E547-90FF-E7F3C37B1C4F}"/>
              </a:ext>
            </a:extLst>
          </p:cNvPr>
          <p:cNvCxnSpPr>
            <a:cxnSpLocks/>
          </p:cNvCxnSpPr>
          <p:nvPr/>
        </p:nvCxnSpPr>
        <p:spPr>
          <a:xfrm>
            <a:off x="7562604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A2A5FCB-E3C5-A845-945D-3FB67592CF99}"/>
              </a:ext>
            </a:extLst>
          </p:cNvPr>
          <p:cNvCxnSpPr>
            <a:cxnSpLocks/>
          </p:cNvCxnSpPr>
          <p:nvPr/>
        </p:nvCxnSpPr>
        <p:spPr>
          <a:xfrm>
            <a:off x="8895751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F4D4E3D6-50D1-214F-88E5-F301400B10DF}"/>
              </a:ext>
            </a:extLst>
          </p:cNvPr>
          <p:cNvSpPr txBox="1"/>
          <p:nvPr/>
        </p:nvSpPr>
        <p:spPr>
          <a:xfrm>
            <a:off x="2027715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9C3AF85-00B1-5B41-9BA0-68F2245460EC}"/>
              </a:ext>
            </a:extLst>
          </p:cNvPr>
          <p:cNvSpPr txBox="1"/>
          <p:nvPr/>
        </p:nvSpPr>
        <p:spPr>
          <a:xfrm>
            <a:off x="3551722" y="615432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2FF45A5-7F5A-D946-BA23-424656FAE1BB}"/>
              </a:ext>
            </a:extLst>
          </p:cNvPr>
          <p:cNvSpPr txBox="1"/>
          <p:nvPr/>
        </p:nvSpPr>
        <p:spPr>
          <a:xfrm>
            <a:off x="4836559" y="6135610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B93398F-795E-EF4F-82C1-AE9D5B7B9A22}"/>
              </a:ext>
            </a:extLst>
          </p:cNvPr>
          <p:cNvSpPr txBox="1"/>
          <p:nvPr/>
        </p:nvSpPr>
        <p:spPr>
          <a:xfrm>
            <a:off x="6075289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EF5A18C-C502-EF43-AB09-918C9626DD9B}"/>
              </a:ext>
            </a:extLst>
          </p:cNvPr>
          <p:cNvSpPr txBox="1"/>
          <p:nvPr/>
        </p:nvSpPr>
        <p:spPr>
          <a:xfrm>
            <a:off x="8730774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45BE720-C9FF-C745-902E-4C6FC014F929}"/>
              </a:ext>
            </a:extLst>
          </p:cNvPr>
          <p:cNvSpPr txBox="1"/>
          <p:nvPr/>
        </p:nvSpPr>
        <p:spPr>
          <a:xfrm>
            <a:off x="7433350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C985FCA-1028-BC40-841E-30396A59D503}"/>
              </a:ext>
            </a:extLst>
          </p:cNvPr>
          <p:cNvSpPr txBox="1"/>
          <p:nvPr/>
        </p:nvSpPr>
        <p:spPr>
          <a:xfrm>
            <a:off x="10084621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1E71DAD-1A56-A240-B858-24D73623D357}"/>
              </a:ext>
            </a:extLst>
          </p:cNvPr>
          <p:cNvSpPr txBox="1"/>
          <p:nvPr/>
        </p:nvSpPr>
        <p:spPr>
          <a:xfrm>
            <a:off x="11409786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843DDD4-3EB3-A343-96DC-724B815932FA}"/>
              </a:ext>
            </a:extLst>
          </p:cNvPr>
          <p:cNvSpPr txBox="1"/>
          <p:nvPr/>
        </p:nvSpPr>
        <p:spPr>
          <a:xfrm>
            <a:off x="1590195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AA517E8-44CC-6D47-8BD3-303EF1DE6D52}"/>
              </a:ext>
            </a:extLst>
          </p:cNvPr>
          <p:cNvSpPr/>
          <p:nvPr/>
        </p:nvSpPr>
        <p:spPr>
          <a:xfrm>
            <a:off x="1740096" y="5851017"/>
            <a:ext cx="3146323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696F566-DFB5-3447-80D9-FB691B8DA193}"/>
                  </a:ext>
                </a:extLst>
              </p:cNvPr>
              <p:cNvSpPr txBox="1"/>
              <p:nvPr/>
            </p:nvSpPr>
            <p:spPr>
              <a:xfrm>
                <a:off x="1933272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696F566-DFB5-3447-80D9-FB691B8DA1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272" y="6355229"/>
                <a:ext cx="593487" cy="523220"/>
              </a:xfrm>
              <a:prstGeom prst="rect">
                <a:avLst/>
              </a:prstGeom>
              <a:blipFill>
                <a:blip r:embed="rId14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DA162CE-C0D3-7D42-B9B6-0B855C514248}"/>
                  </a:ext>
                </a:extLst>
              </p:cNvPr>
              <p:cNvSpPr txBox="1"/>
              <p:nvPr/>
            </p:nvSpPr>
            <p:spPr>
              <a:xfrm>
                <a:off x="3349420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DA162CE-C0D3-7D42-B9B6-0B855C514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9420" y="6355229"/>
                <a:ext cx="593487" cy="523220"/>
              </a:xfrm>
              <a:prstGeom prst="rect">
                <a:avLst/>
              </a:prstGeom>
              <a:blipFill>
                <a:blip r:embed="rId15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C0DE78A-DCA2-5649-AC19-28BE3F2E94F5}"/>
                  </a:ext>
                </a:extLst>
              </p:cNvPr>
              <p:cNvSpPr txBox="1"/>
              <p:nvPr/>
            </p:nvSpPr>
            <p:spPr>
              <a:xfrm>
                <a:off x="4692872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C0DE78A-DCA2-5649-AC19-28BE3F2E9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872" y="6355229"/>
                <a:ext cx="593487" cy="523220"/>
              </a:xfrm>
              <a:prstGeom prst="rect">
                <a:avLst/>
              </a:prstGeom>
              <a:blipFill>
                <a:blip r:embed="rId16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4FFBBDA-3ECF-2E42-A7AE-D0BD018616DB}"/>
                  </a:ext>
                </a:extLst>
              </p:cNvPr>
              <p:cNvSpPr txBox="1"/>
              <p:nvPr/>
            </p:nvSpPr>
            <p:spPr>
              <a:xfrm>
                <a:off x="5932713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4FFBBDA-3ECF-2E42-A7AE-D0BD0186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713" y="6355229"/>
                <a:ext cx="593487" cy="523220"/>
              </a:xfrm>
              <a:prstGeom prst="rect">
                <a:avLst/>
              </a:prstGeom>
              <a:blipFill>
                <a:blip r:embed="rId17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6A01FDB-0205-AD4E-9B5C-E1C8AB6926C9}"/>
                  </a:ext>
                </a:extLst>
              </p:cNvPr>
              <p:cNvSpPr txBox="1"/>
              <p:nvPr/>
            </p:nvSpPr>
            <p:spPr>
              <a:xfrm>
                <a:off x="7280509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6A01FDB-0205-AD4E-9B5C-E1C8AB692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509" y="6355229"/>
                <a:ext cx="593487" cy="523220"/>
              </a:xfrm>
              <a:prstGeom prst="rect">
                <a:avLst/>
              </a:prstGeom>
              <a:blipFill>
                <a:blip r:embed="rId18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0B0D096-DC4B-4A41-A720-DFC144A32AFA}"/>
                  </a:ext>
                </a:extLst>
              </p:cNvPr>
              <p:cNvSpPr txBox="1"/>
              <p:nvPr/>
            </p:nvSpPr>
            <p:spPr>
              <a:xfrm>
                <a:off x="9943526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0B0D096-DC4B-4A41-A720-DFC144A32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3526" y="6355229"/>
                <a:ext cx="593487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BF31D25-A96D-7748-8510-DFF406DA7863}"/>
                  </a:ext>
                </a:extLst>
              </p:cNvPr>
              <p:cNvSpPr txBox="1"/>
              <p:nvPr/>
            </p:nvSpPr>
            <p:spPr>
              <a:xfrm>
                <a:off x="8594998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BF31D25-A96D-7748-8510-DFF406DA7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4998" y="6355229"/>
                <a:ext cx="593487" cy="523220"/>
              </a:xfrm>
              <a:prstGeom prst="rect">
                <a:avLst/>
              </a:prstGeom>
              <a:blipFill>
                <a:blip r:embed="rId20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Down Arrow 80">
            <a:extLst>
              <a:ext uri="{FF2B5EF4-FFF2-40B4-BE49-F238E27FC236}">
                <a16:creationId xmlns:a16="http://schemas.microsoft.com/office/drawing/2014/main" id="{DBB972FC-2BEC-FB46-B5D9-F5D7105AAD14}"/>
              </a:ext>
            </a:extLst>
          </p:cNvPr>
          <p:cNvSpPr/>
          <p:nvPr/>
        </p:nvSpPr>
        <p:spPr>
          <a:xfrm>
            <a:off x="4810626" y="5430417"/>
            <a:ext cx="165405" cy="39341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Graphic 84" descr="Pawn outline">
            <a:extLst>
              <a:ext uri="{FF2B5EF4-FFF2-40B4-BE49-F238E27FC236}">
                <a16:creationId xmlns:a16="http://schemas.microsoft.com/office/drawing/2014/main" id="{F505FFD5-8654-8B4F-999E-5BF100D21C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62717" y="3448989"/>
            <a:ext cx="603380" cy="6033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7" name="Content Placeholder 2">
                <a:extLst>
                  <a:ext uri="{FF2B5EF4-FFF2-40B4-BE49-F238E27FC236}">
                    <a16:creationId xmlns:a16="http://schemas.microsoft.com/office/drawing/2014/main" id="{69BB791F-4B97-C749-A74D-1AB39DE9E4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50587" y="2977621"/>
                <a:ext cx="2246818" cy="4768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𝑨𝑳𝑮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87" name="Content Placeholder 2">
                <a:extLst>
                  <a:ext uri="{FF2B5EF4-FFF2-40B4-BE49-F238E27FC236}">
                    <a16:creationId xmlns:a16="http://schemas.microsoft.com/office/drawing/2014/main" id="{69BB791F-4B97-C749-A74D-1AB39DE9E4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0587" y="2977621"/>
                <a:ext cx="2246818" cy="47687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5-Point Star 87">
            <a:extLst>
              <a:ext uri="{FF2B5EF4-FFF2-40B4-BE49-F238E27FC236}">
                <a16:creationId xmlns:a16="http://schemas.microsoft.com/office/drawing/2014/main" id="{FFD2FC2B-A465-1546-8787-F04A6E61A623}"/>
              </a:ext>
            </a:extLst>
          </p:cNvPr>
          <p:cNvSpPr/>
          <p:nvPr/>
        </p:nvSpPr>
        <p:spPr>
          <a:xfrm>
            <a:off x="8117673" y="3347979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6395B4E8-A8CC-7E4F-836A-F77D3E8FFA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1063373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i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6395B4E8-A8CC-7E4F-836A-F77D3E8FFA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1063373"/>
                <a:ext cx="504000" cy="504000"/>
              </a:xfrm>
              <a:prstGeom prst="ellipse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14F1A478-DB07-A44D-B720-2EE0A72C8C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1823988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14F1A478-DB07-A44D-B720-2EE0A72C8C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1823988"/>
                <a:ext cx="504000" cy="504000"/>
              </a:xfrm>
              <a:prstGeom prst="ellipse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20BA741F-A3C7-5941-84FC-C9BC2E789D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2584603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20BA741F-A3C7-5941-84FC-C9BC2E789D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2584603"/>
                <a:ext cx="504000" cy="504000"/>
              </a:xfrm>
              <a:prstGeom prst="ellipse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749DFAF9-854C-584D-B79B-D03CFB44A6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3345218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i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749DFAF9-854C-584D-B79B-D03CFB44A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3345218"/>
                <a:ext cx="504000" cy="504000"/>
              </a:xfrm>
              <a:prstGeom prst="ellipse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050F49D9-6DEB-E249-9CBB-A8B4F5E86B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4105833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050F49D9-6DEB-E249-9CBB-A8B4F5E86B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4105833"/>
                <a:ext cx="504000" cy="504000"/>
              </a:xfrm>
              <a:prstGeom prst="ellipse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BA8E4384-54CF-6442-99E6-188C9FB61F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4866449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i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BA8E4384-54CF-6442-99E6-188C9FB61F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4866449"/>
                <a:ext cx="504000" cy="504000"/>
              </a:xfrm>
              <a:prstGeom prst="ellipse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DB2D6836-741A-EF4F-B77C-513A5EE6FC2F}"/>
                  </a:ext>
                </a:extLst>
              </p:cNvPr>
              <p:cNvSpPr txBox="1"/>
              <p:nvPr/>
            </p:nvSpPr>
            <p:spPr>
              <a:xfrm>
                <a:off x="9132336" y="1754037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DB2D6836-741A-EF4F-B77C-513A5EE6FC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336" y="1754037"/>
                <a:ext cx="593487" cy="400110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FF5BCEDC-2A9F-6F40-AAF5-4669906D7BB0}"/>
                  </a:ext>
                </a:extLst>
              </p:cNvPr>
              <p:cNvSpPr txBox="1"/>
              <p:nvPr/>
            </p:nvSpPr>
            <p:spPr>
              <a:xfrm>
                <a:off x="9121225" y="837366"/>
                <a:ext cx="59348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FF5BCEDC-2A9F-6F40-AAF5-4669906D7B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1225" y="837366"/>
                <a:ext cx="593487" cy="584775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E20FF648-A95E-9345-80E5-F91D73A65646}"/>
                  </a:ext>
                </a:extLst>
              </p:cNvPr>
              <p:cNvSpPr txBox="1"/>
              <p:nvPr/>
            </p:nvSpPr>
            <p:spPr>
              <a:xfrm>
                <a:off x="9132336" y="2511684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E20FF648-A95E-9345-80E5-F91D73A656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336" y="2511684"/>
                <a:ext cx="593487" cy="400110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5A5BC45-6796-7142-A5C4-7B59788DA91B}"/>
                  </a:ext>
                </a:extLst>
              </p:cNvPr>
              <p:cNvSpPr txBox="1"/>
              <p:nvPr/>
            </p:nvSpPr>
            <p:spPr>
              <a:xfrm>
                <a:off x="9132336" y="4026980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5A5BC45-6796-7142-A5C4-7B59788DA9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336" y="4026980"/>
                <a:ext cx="593487" cy="400110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B472B8D4-429F-FF44-B76C-55DB5EE8C110}"/>
                  </a:ext>
                </a:extLst>
              </p:cNvPr>
              <p:cNvSpPr txBox="1"/>
              <p:nvPr/>
            </p:nvSpPr>
            <p:spPr>
              <a:xfrm>
                <a:off x="9132336" y="3269331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B472B8D4-429F-FF44-B76C-55DB5EE8C1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336" y="3269331"/>
                <a:ext cx="593487" cy="40011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EEB9E2D8-9BBF-624F-B758-EFDE9A25C118}"/>
                  </a:ext>
                </a:extLst>
              </p:cNvPr>
              <p:cNvSpPr txBox="1"/>
              <p:nvPr/>
            </p:nvSpPr>
            <p:spPr>
              <a:xfrm>
                <a:off x="9143211" y="4778637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EEB9E2D8-9BBF-624F-B758-EFDE9A25C1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3211" y="4778637"/>
                <a:ext cx="593487" cy="400110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738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2 -0.00023 L -3.125E-6 -4.81481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7DEE51-0226-674E-BBF0-1D1A350548F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64710" y="92755"/>
                <a:ext cx="10515600" cy="931766"/>
              </a:xfrm>
            </p:spPr>
            <p:txBody>
              <a:bodyPr/>
              <a:lstStyle/>
              <a:p>
                <a:r>
                  <a:rPr lang="en-US" b="1" dirty="0"/>
                  <a:t>A (</a:t>
                </a:r>
                <a:r>
                  <a:rPr lang="he-IL" b="1" dirty="0"/>
                  <a:t>2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b="1" dirty="0"/>
                  <a:t>competitive</a:t>
                </a:r>
                <a:r>
                  <a:rPr lang="he-IL" b="1" dirty="0"/>
                  <a:t> </a:t>
                </a:r>
                <a:r>
                  <a:rPr lang="en-US" b="1" dirty="0"/>
                  <a:t>Lower bound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7DEE51-0226-674E-BBF0-1D1A350548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64710" y="92755"/>
                <a:ext cx="10515600" cy="931766"/>
              </a:xfrm>
              <a:blipFill>
                <a:blip r:embed="rId3"/>
                <a:stretch>
                  <a:fillRect l="-2413" t="-9459" b="-20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420EC-538F-0649-BC78-EF2B8A9507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12438"/>
                <a:ext cx="6159759" cy="61899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1" dirty="0"/>
                  <a:t>B will be a set with </a:t>
                </a:r>
                <a:r>
                  <a:rPr lang="he-IL" sz="2400" b="1" dirty="0"/>
                  <a:t>2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2400" b="1" dirty="0"/>
                  <a:t> algorithms</a:t>
                </a:r>
              </a:p>
              <a:p>
                <a:pPr marL="0" indent="0">
                  <a:buNone/>
                </a:pPr>
                <a:endParaRPr lang="en-US" sz="24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420EC-538F-0649-BC78-EF2B8A9507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12438"/>
                <a:ext cx="6159759" cy="618995"/>
              </a:xfrm>
              <a:blipFill>
                <a:blip r:embed="rId4"/>
                <a:stretch>
                  <a:fillRect l="-1646" t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The Queen's Gambit Has Everyone Buying Chess Boards | Vanity Fair">
            <a:extLst>
              <a:ext uri="{FF2B5EF4-FFF2-40B4-BE49-F238E27FC236}">
                <a16:creationId xmlns:a16="http://schemas.microsoft.com/office/drawing/2014/main" id="{229C91A8-9001-DA46-993E-A396279C0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472" y="1850669"/>
            <a:ext cx="1968874" cy="131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A65C481-3C71-754E-9205-52F2696947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2102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A65C481-3C71-754E-9205-52F2696947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102" y="4636859"/>
                <a:ext cx="504000" cy="504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D88DF8-7F3A-E948-87CA-5EDB55B5D2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80163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D88DF8-7F3A-E948-87CA-5EDB55B5D2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0163" y="4636859"/>
                <a:ext cx="504000" cy="504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A2799A7-5BAB-844E-8815-A84B4A179E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38224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A2799A7-5BAB-844E-8815-A84B4A179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224" y="4636859"/>
                <a:ext cx="504000" cy="504000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2899AE0-9BA5-FC49-8B06-6C5211BD9A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96285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2899AE0-9BA5-FC49-8B06-6C5211BD9A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6285" y="4636859"/>
                <a:ext cx="504000" cy="5040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70C1C84-3FCF-4540-A824-8E7C6378FB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54346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70C1C84-3FCF-4540-A824-8E7C6378FB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346" y="4636859"/>
                <a:ext cx="504000" cy="504000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E2FE26-6169-E246-ACED-5CC9254B60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2407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E2FE26-6169-E246-ACED-5CC9254B60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2407" y="4636859"/>
                <a:ext cx="504000" cy="504000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raphic 11" descr="Pawn outline">
            <a:extLst>
              <a:ext uri="{FF2B5EF4-FFF2-40B4-BE49-F238E27FC236}">
                <a16:creationId xmlns:a16="http://schemas.microsoft.com/office/drawing/2014/main" id="{1350F12B-D549-B942-92EC-1A1AA142AF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72412" y="3963950"/>
            <a:ext cx="603380" cy="603380"/>
          </a:xfrm>
          <a:prstGeom prst="rect">
            <a:avLst/>
          </a:prstGeom>
        </p:spPr>
      </p:pic>
      <p:pic>
        <p:nvPicPr>
          <p:cNvPr id="14" name="Graphic 13" descr="Pawn outline">
            <a:extLst>
              <a:ext uri="{FF2B5EF4-FFF2-40B4-BE49-F238E27FC236}">
                <a16:creationId xmlns:a16="http://schemas.microsoft.com/office/drawing/2014/main" id="{DDDD0F10-DCCB-CA44-999A-97C5EB52E4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73398" y="3963950"/>
            <a:ext cx="603380" cy="603380"/>
          </a:xfrm>
          <a:prstGeom prst="rect">
            <a:avLst/>
          </a:prstGeom>
        </p:spPr>
      </p:pic>
      <p:pic>
        <p:nvPicPr>
          <p:cNvPr id="15" name="Graphic 14" descr="Pawn outline">
            <a:extLst>
              <a:ext uri="{FF2B5EF4-FFF2-40B4-BE49-F238E27FC236}">
                <a16:creationId xmlns:a16="http://schemas.microsoft.com/office/drawing/2014/main" id="{21657626-892C-ED43-8710-0D6C50F82E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65696" y="3435216"/>
            <a:ext cx="603380" cy="603380"/>
          </a:xfrm>
          <a:prstGeom prst="rect">
            <a:avLst/>
          </a:prstGeom>
        </p:spPr>
      </p:pic>
      <p:pic>
        <p:nvPicPr>
          <p:cNvPr id="16" name="Graphic 15" descr="Pawn outline">
            <a:extLst>
              <a:ext uri="{FF2B5EF4-FFF2-40B4-BE49-F238E27FC236}">
                <a16:creationId xmlns:a16="http://schemas.microsoft.com/office/drawing/2014/main" id="{134113E9-BD2A-5D4C-B451-9D02DDB2C3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25428" y="3963950"/>
            <a:ext cx="603380" cy="603380"/>
          </a:xfrm>
          <a:prstGeom prst="rect">
            <a:avLst/>
          </a:prstGeom>
        </p:spPr>
      </p:pic>
      <p:pic>
        <p:nvPicPr>
          <p:cNvPr id="17" name="Graphic 16" descr="Pawn outline">
            <a:extLst>
              <a:ext uri="{FF2B5EF4-FFF2-40B4-BE49-F238E27FC236}">
                <a16:creationId xmlns:a16="http://schemas.microsoft.com/office/drawing/2014/main" id="{9DBC7B6F-A536-944D-995F-736D60EF26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17726" y="3435216"/>
            <a:ext cx="603380" cy="603380"/>
          </a:xfrm>
          <a:prstGeom prst="rect">
            <a:avLst/>
          </a:prstGeom>
        </p:spPr>
      </p:pic>
      <p:pic>
        <p:nvPicPr>
          <p:cNvPr id="18" name="Graphic 17" descr="Pawn outline">
            <a:extLst>
              <a:ext uri="{FF2B5EF4-FFF2-40B4-BE49-F238E27FC236}">
                <a16:creationId xmlns:a16="http://schemas.microsoft.com/office/drawing/2014/main" id="{DA3F5B14-1B64-5E46-9E99-9100B172D9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401068" y="3963950"/>
            <a:ext cx="603380" cy="603380"/>
          </a:xfrm>
          <a:prstGeom prst="rect">
            <a:avLst/>
          </a:prstGeom>
        </p:spPr>
      </p:pic>
      <p:pic>
        <p:nvPicPr>
          <p:cNvPr id="19" name="Graphic 18" descr="Pawn outline">
            <a:extLst>
              <a:ext uri="{FF2B5EF4-FFF2-40B4-BE49-F238E27FC236}">
                <a16:creationId xmlns:a16="http://schemas.microsoft.com/office/drawing/2014/main" id="{18A9A623-4871-7D4E-B298-B11F936BCA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59917" y="3423502"/>
            <a:ext cx="603380" cy="603380"/>
          </a:xfrm>
          <a:prstGeom prst="rect">
            <a:avLst/>
          </a:prstGeom>
        </p:spPr>
      </p:pic>
      <p:pic>
        <p:nvPicPr>
          <p:cNvPr id="20" name="Graphic 19" descr="Pawn outline">
            <a:extLst>
              <a:ext uri="{FF2B5EF4-FFF2-40B4-BE49-F238E27FC236}">
                <a16:creationId xmlns:a16="http://schemas.microsoft.com/office/drawing/2014/main" id="{9F59ECEE-3E14-EC4F-A264-F6F57B0EFA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297651" y="3977723"/>
            <a:ext cx="603380" cy="603380"/>
          </a:xfrm>
          <a:prstGeom prst="rect">
            <a:avLst/>
          </a:prstGeom>
        </p:spPr>
      </p:pic>
      <p:pic>
        <p:nvPicPr>
          <p:cNvPr id="21" name="Graphic 20" descr="Pawn outline">
            <a:extLst>
              <a:ext uri="{FF2B5EF4-FFF2-40B4-BE49-F238E27FC236}">
                <a16:creationId xmlns:a16="http://schemas.microsoft.com/office/drawing/2014/main" id="{21B809F5-928E-2141-84C9-69FC712C86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289949" y="3448989"/>
            <a:ext cx="603380" cy="603380"/>
          </a:xfrm>
          <a:prstGeom prst="rect">
            <a:avLst/>
          </a:prstGeom>
        </p:spPr>
      </p:pic>
      <p:pic>
        <p:nvPicPr>
          <p:cNvPr id="22" name="Graphic 21" descr="Pawn outline">
            <a:extLst>
              <a:ext uri="{FF2B5EF4-FFF2-40B4-BE49-F238E27FC236}">
                <a16:creationId xmlns:a16="http://schemas.microsoft.com/office/drawing/2014/main" id="{3A733AA5-EA95-854B-9AAF-5F3BEAA911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86532" y="3977723"/>
            <a:ext cx="603380" cy="60338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A647EE49-36ED-F140-967F-0E1D548C4E57}"/>
              </a:ext>
            </a:extLst>
          </p:cNvPr>
          <p:cNvGrpSpPr/>
          <p:nvPr/>
        </p:nvGrpSpPr>
        <p:grpSpPr>
          <a:xfrm>
            <a:off x="629954" y="5832355"/>
            <a:ext cx="10932093" cy="369332"/>
            <a:chOff x="140570" y="6000298"/>
            <a:chExt cx="10932093" cy="36933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5E8076F-E220-8147-93A7-E1996488725B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E41935F-7CF6-4740-9F1A-B80A1BB91D7B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2216F80-FEAE-F34E-BF4D-C28F064F46D5}"/>
              </a:ext>
            </a:extLst>
          </p:cNvPr>
          <p:cNvCxnSpPr>
            <a:cxnSpLocks/>
          </p:cNvCxnSpPr>
          <p:nvPr/>
        </p:nvCxnSpPr>
        <p:spPr>
          <a:xfrm>
            <a:off x="2230016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8518D71-C8FB-E848-8400-E8C71BE96488}"/>
              </a:ext>
            </a:extLst>
          </p:cNvPr>
          <p:cNvCxnSpPr>
            <a:cxnSpLocks/>
          </p:cNvCxnSpPr>
          <p:nvPr/>
        </p:nvCxnSpPr>
        <p:spPr>
          <a:xfrm>
            <a:off x="3563163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E21D1E1-1D00-F841-96F4-922BD5E687AD}"/>
              </a:ext>
            </a:extLst>
          </p:cNvPr>
          <p:cNvCxnSpPr>
            <a:cxnSpLocks/>
          </p:cNvCxnSpPr>
          <p:nvPr/>
        </p:nvCxnSpPr>
        <p:spPr>
          <a:xfrm>
            <a:off x="4896310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CDE705C-3D18-5740-A4F8-C52445A0DC60}"/>
              </a:ext>
            </a:extLst>
          </p:cNvPr>
          <p:cNvCxnSpPr>
            <a:cxnSpLocks/>
          </p:cNvCxnSpPr>
          <p:nvPr/>
        </p:nvCxnSpPr>
        <p:spPr>
          <a:xfrm>
            <a:off x="10228898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563D360-27F9-7E4C-B96D-F229DBBEE2C8}"/>
              </a:ext>
            </a:extLst>
          </p:cNvPr>
          <p:cNvCxnSpPr>
            <a:cxnSpLocks/>
          </p:cNvCxnSpPr>
          <p:nvPr/>
        </p:nvCxnSpPr>
        <p:spPr>
          <a:xfrm>
            <a:off x="6229457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160B14D-F708-D843-8CBB-1E38CC9A2E5C}"/>
              </a:ext>
            </a:extLst>
          </p:cNvPr>
          <p:cNvCxnSpPr>
            <a:cxnSpLocks/>
          </p:cNvCxnSpPr>
          <p:nvPr/>
        </p:nvCxnSpPr>
        <p:spPr>
          <a:xfrm>
            <a:off x="11562047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79FE482-B291-E547-90FF-E7F3C37B1C4F}"/>
              </a:ext>
            </a:extLst>
          </p:cNvPr>
          <p:cNvCxnSpPr>
            <a:cxnSpLocks/>
          </p:cNvCxnSpPr>
          <p:nvPr/>
        </p:nvCxnSpPr>
        <p:spPr>
          <a:xfrm>
            <a:off x="7562604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A2A5FCB-E3C5-A845-945D-3FB67592CF99}"/>
              </a:ext>
            </a:extLst>
          </p:cNvPr>
          <p:cNvCxnSpPr>
            <a:cxnSpLocks/>
          </p:cNvCxnSpPr>
          <p:nvPr/>
        </p:nvCxnSpPr>
        <p:spPr>
          <a:xfrm>
            <a:off x="8895751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F4D4E3D6-50D1-214F-88E5-F301400B10DF}"/>
              </a:ext>
            </a:extLst>
          </p:cNvPr>
          <p:cNvSpPr txBox="1"/>
          <p:nvPr/>
        </p:nvSpPr>
        <p:spPr>
          <a:xfrm>
            <a:off x="2027715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9C3AF85-00B1-5B41-9BA0-68F2245460EC}"/>
              </a:ext>
            </a:extLst>
          </p:cNvPr>
          <p:cNvSpPr txBox="1"/>
          <p:nvPr/>
        </p:nvSpPr>
        <p:spPr>
          <a:xfrm>
            <a:off x="3551722" y="615432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2FF45A5-7F5A-D946-BA23-424656FAE1BB}"/>
              </a:ext>
            </a:extLst>
          </p:cNvPr>
          <p:cNvSpPr txBox="1"/>
          <p:nvPr/>
        </p:nvSpPr>
        <p:spPr>
          <a:xfrm>
            <a:off x="4836559" y="6135610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B93398F-795E-EF4F-82C1-AE9D5B7B9A22}"/>
              </a:ext>
            </a:extLst>
          </p:cNvPr>
          <p:cNvSpPr txBox="1"/>
          <p:nvPr/>
        </p:nvSpPr>
        <p:spPr>
          <a:xfrm>
            <a:off x="6075289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EF5A18C-C502-EF43-AB09-918C9626DD9B}"/>
              </a:ext>
            </a:extLst>
          </p:cNvPr>
          <p:cNvSpPr txBox="1"/>
          <p:nvPr/>
        </p:nvSpPr>
        <p:spPr>
          <a:xfrm>
            <a:off x="8730774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45BE720-C9FF-C745-902E-4C6FC014F929}"/>
              </a:ext>
            </a:extLst>
          </p:cNvPr>
          <p:cNvSpPr txBox="1"/>
          <p:nvPr/>
        </p:nvSpPr>
        <p:spPr>
          <a:xfrm>
            <a:off x="7433350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C985FCA-1028-BC40-841E-30396A59D503}"/>
              </a:ext>
            </a:extLst>
          </p:cNvPr>
          <p:cNvSpPr txBox="1"/>
          <p:nvPr/>
        </p:nvSpPr>
        <p:spPr>
          <a:xfrm>
            <a:off x="10084621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1E71DAD-1A56-A240-B858-24D73623D357}"/>
              </a:ext>
            </a:extLst>
          </p:cNvPr>
          <p:cNvSpPr txBox="1"/>
          <p:nvPr/>
        </p:nvSpPr>
        <p:spPr>
          <a:xfrm>
            <a:off x="11409786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843DDD4-3EB3-A343-96DC-724B815932FA}"/>
              </a:ext>
            </a:extLst>
          </p:cNvPr>
          <p:cNvSpPr txBox="1"/>
          <p:nvPr/>
        </p:nvSpPr>
        <p:spPr>
          <a:xfrm>
            <a:off x="1590195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AA517E8-44CC-6D47-8BD3-303EF1DE6D52}"/>
              </a:ext>
            </a:extLst>
          </p:cNvPr>
          <p:cNvSpPr/>
          <p:nvPr/>
        </p:nvSpPr>
        <p:spPr>
          <a:xfrm>
            <a:off x="1740096" y="5851017"/>
            <a:ext cx="3146323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696F566-DFB5-3447-80D9-FB691B8DA193}"/>
                  </a:ext>
                </a:extLst>
              </p:cNvPr>
              <p:cNvSpPr txBox="1"/>
              <p:nvPr/>
            </p:nvSpPr>
            <p:spPr>
              <a:xfrm>
                <a:off x="1933272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696F566-DFB5-3447-80D9-FB691B8DA1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272" y="6355229"/>
                <a:ext cx="593487" cy="523220"/>
              </a:xfrm>
              <a:prstGeom prst="rect">
                <a:avLst/>
              </a:prstGeom>
              <a:blipFill>
                <a:blip r:embed="rId14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DA162CE-C0D3-7D42-B9B6-0B855C514248}"/>
                  </a:ext>
                </a:extLst>
              </p:cNvPr>
              <p:cNvSpPr txBox="1"/>
              <p:nvPr/>
            </p:nvSpPr>
            <p:spPr>
              <a:xfrm>
                <a:off x="3349420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DA162CE-C0D3-7D42-B9B6-0B855C514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9420" y="6355229"/>
                <a:ext cx="593487" cy="523220"/>
              </a:xfrm>
              <a:prstGeom prst="rect">
                <a:avLst/>
              </a:prstGeom>
              <a:blipFill>
                <a:blip r:embed="rId15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C0DE78A-DCA2-5649-AC19-28BE3F2E94F5}"/>
                  </a:ext>
                </a:extLst>
              </p:cNvPr>
              <p:cNvSpPr txBox="1"/>
              <p:nvPr/>
            </p:nvSpPr>
            <p:spPr>
              <a:xfrm>
                <a:off x="4692872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C0DE78A-DCA2-5649-AC19-28BE3F2E9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872" y="6355229"/>
                <a:ext cx="593487" cy="523220"/>
              </a:xfrm>
              <a:prstGeom prst="rect">
                <a:avLst/>
              </a:prstGeom>
              <a:blipFill>
                <a:blip r:embed="rId16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4FFBBDA-3ECF-2E42-A7AE-D0BD018616DB}"/>
                  </a:ext>
                </a:extLst>
              </p:cNvPr>
              <p:cNvSpPr txBox="1"/>
              <p:nvPr/>
            </p:nvSpPr>
            <p:spPr>
              <a:xfrm>
                <a:off x="5932713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4FFBBDA-3ECF-2E42-A7AE-D0BD0186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713" y="6355229"/>
                <a:ext cx="593487" cy="523220"/>
              </a:xfrm>
              <a:prstGeom prst="rect">
                <a:avLst/>
              </a:prstGeom>
              <a:blipFill>
                <a:blip r:embed="rId17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6A01FDB-0205-AD4E-9B5C-E1C8AB6926C9}"/>
                  </a:ext>
                </a:extLst>
              </p:cNvPr>
              <p:cNvSpPr txBox="1"/>
              <p:nvPr/>
            </p:nvSpPr>
            <p:spPr>
              <a:xfrm>
                <a:off x="7280509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6A01FDB-0205-AD4E-9B5C-E1C8AB692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509" y="6355229"/>
                <a:ext cx="593487" cy="523220"/>
              </a:xfrm>
              <a:prstGeom prst="rect">
                <a:avLst/>
              </a:prstGeom>
              <a:blipFill>
                <a:blip r:embed="rId18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0B0D096-DC4B-4A41-A720-DFC144A32AFA}"/>
                  </a:ext>
                </a:extLst>
              </p:cNvPr>
              <p:cNvSpPr txBox="1"/>
              <p:nvPr/>
            </p:nvSpPr>
            <p:spPr>
              <a:xfrm>
                <a:off x="9943526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0B0D096-DC4B-4A41-A720-DFC144A32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3526" y="6355229"/>
                <a:ext cx="593487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BF31D25-A96D-7748-8510-DFF406DA7863}"/>
                  </a:ext>
                </a:extLst>
              </p:cNvPr>
              <p:cNvSpPr txBox="1"/>
              <p:nvPr/>
            </p:nvSpPr>
            <p:spPr>
              <a:xfrm>
                <a:off x="8594998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BF31D25-A96D-7748-8510-DFF406DA7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4998" y="6355229"/>
                <a:ext cx="593487" cy="523220"/>
              </a:xfrm>
              <a:prstGeom prst="rect">
                <a:avLst/>
              </a:prstGeom>
              <a:blipFill>
                <a:blip r:embed="rId20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Down Arrow 80">
            <a:extLst>
              <a:ext uri="{FF2B5EF4-FFF2-40B4-BE49-F238E27FC236}">
                <a16:creationId xmlns:a16="http://schemas.microsoft.com/office/drawing/2014/main" id="{DBB972FC-2BEC-FB46-B5D9-F5D7105AAD14}"/>
              </a:ext>
            </a:extLst>
          </p:cNvPr>
          <p:cNvSpPr/>
          <p:nvPr/>
        </p:nvSpPr>
        <p:spPr>
          <a:xfrm>
            <a:off x="4810626" y="5430417"/>
            <a:ext cx="165405" cy="39341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Graphic 84" descr="Pawn outline">
            <a:extLst>
              <a:ext uri="{FF2B5EF4-FFF2-40B4-BE49-F238E27FC236}">
                <a16:creationId xmlns:a16="http://schemas.microsoft.com/office/drawing/2014/main" id="{F505FFD5-8654-8B4F-999E-5BF100D21C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62717" y="3448989"/>
            <a:ext cx="603380" cy="6033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7" name="Content Placeholder 2">
                <a:extLst>
                  <a:ext uri="{FF2B5EF4-FFF2-40B4-BE49-F238E27FC236}">
                    <a16:creationId xmlns:a16="http://schemas.microsoft.com/office/drawing/2014/main" id="{30DE85CD-B190-EF42-A0B3-2BD28E87C2E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50587" y="2977621"/>
                <a:ext cx="2246818" cy="4768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𝑨𝑳𝑮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87" name="Content Placeholder 2">
                <a:extLst>
                  <a:ext uri="{FF2B5EF4-FFF2-40B4-BE49-F238E27FC236}">
                    <a16:creationId xmlns:a16="http://schemas.microsoft.com/office/drawing/2014/main" id="{30DE85CD-B190-EF42-A0B3-2BD28E87C2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0587" y="2977621"/>
                <a:ext cx="2246818" cy="47687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5-Point Star 87">
            <a:extLst>
              <a:ext uri="{FF2B5EF4-FFF2-40B4-BE49-F238E27FC236}">
                <a16:creationId xmlns:a16="http://schemas.microsoft.com/office/drawing/2014/main" id="{63759739-4F15-0C4A-ADD5-AA43882718E3}"/>
              </a:ext>
            </a:extLst>
          </p:cNvPr>
          <p:cNvSpPr/>
          <p:nvPr/>
        </p:nvSpPr>
        <p:spPr>
          <a:xfrm>
            <a:off x="8117673" y="3347979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E5812C4D-EEA2-1447-9181-6FE2A5F5CA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1063373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i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E5812C4D-EEA2-1447-9181-6FE2A5F5CA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1063373"/>
                <a:ext cx="504000" cy="504000"/>
              </a:xfrm>
              <a:prstGeom prst="ellipse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8FD970BB-0A33-AE4E-8D8C-4D7B90DD4D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1823988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8FD970BB-0A33-AE4E-8D8C-4D7B90DD4D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1823988"/>
                <a:ext cx="504000" cy="504000"/>
              </a:xfrm>
              <a:prstGeom prst="ellipse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BC12BB54-14CD-5F40-A5D9-D4600C3C81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2584603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BC12BB54-14CD-5F40-A5D9-D4600C3C81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2584603"/>
                <a:ext cx="504000" cy="504000"/>
              </a:xfrm>
              <a:prstGeom prst="ellipse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5C2E2577-1FE0-034D-B394-797A3B72EA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3345218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i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5C2E2577-1FE0-034D-B394-797A3B72EA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3345218"/>
                <a:ext cx="504000" cy="504000"/>
              </a:xfrm>
              <a:prstGeom prst="ellipse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D91C075D-1F11-0548-9DE0-2FCDA1F785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4105833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D91C075D-1F11-0548-9DE0-2FCDA1F785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4105833"/>
                <a:ext cx="504000" cy="504000"/>
              </a:xfrm>
              <a:prstGeom prst="ellipse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DA680CFF-CEF6-8542-9592-A31A383A83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4866449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i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DA680CFF-CEF6-8542-9592-A31A383A83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4866449"/>
                <a:ext cx="504000" cy="504000"/>
              </a:xfrm>
              <a:prstGeom prst="ellipse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F108726F-57B8-3041-9C59-36FC509EB50A}"/>
                  </a:ext>
                </a:extLst>
              </p:cNvPr>
              <p:cNvSpPr txBox="1"/>
              <p:nvPr/>
            </p:nvSpPr>
            <p:spPr>
              <a:xfrm>
                <a:off x="9132336" y="1754037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F108726F-57B8-3041-9C59-36FC509EB5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336" y="1754037"/>
                <a:ext cx="593487" cy="400110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13D4DBF5-6FEE-5447-8EF1-C1B7E4F993DD}"/>
                  </a:ext>
                </a:extLst>
              </p:cNvPr>
              <p:cNvSpPr txBox="1"/>
              <p:nvPr/>
            </p:nvSpPr>
            <p:spPr>
              <a:xfrm>
                <a:off x="9121225" y="837366"/>
                <a:ext cx="59348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13D4DBF5-6FEE-5447-8EF1-C1B7E4F993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1225" y="837366"/>
                <a:ext cx="593487" cy="584775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7486DBF5-C29D-E24C-A621-3C6B07851CB3}"/>
                  </a:ext>
                </a:extLst>
              </p:cNvPr>
              <p:cNvSpPr txBox="1"/>
              <p:nvPr/>
            </p:nvSpPr>
            <p:spPr>
              <a:xfrm>
                <a:off x="9132336" y="2511684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7486DBF5-C29D-E24C-A621-3C6B07851C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336" y="2511684"/>
                <a:ext cx="593487" cy="400110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1358E061-4F41-834A-B32D-01EDB540C477}"/>
                  </a:ext>
                </a:extLst>
              </p:cNvPr>
              <p:cNvSpPr txBox="1"/>
              <p:nvPr/>
            </p:nvSpPr>
            <p:spPr>
              <a:xfrm>
                <a:off x="9132336" y="4026980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1358E061-4F41-834A-B32D-01EDB540C4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336" y="4026980"/>
                <a:ext cx="593487" cy="400110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FC38AE0F-31AD-144B-8C4E-684CF8560687}"/>
                  </a:ext>
                </a:extLst>
              </p:cNvPr>
              <p:cNvSpPr txBox="1"/>
              <p:nvPr/>
            </p:nvSpPr>
            <p:spPr>
              <a:xfrm>
                <a:off x="9132336" y="3269331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FC38AE0F-31AD-144B-8C4E-684CF85606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336" y="3269331"/>
                <a:ext cx="593487" cy="40011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24408DC2-84FA-F548-B5B7-5E22B5999F3D}"/>
                  </a:ext>
                </a:extLst>
              </p:cNvPr>
              <p:cNvSpPr txBox="1"/>
              <p:nvPr/>
            </p:nvSpPr>
            <p:spPr>
              <a:xfrm>
                <a:off x="9143211" y="4778637"/>
                <a:ext cx="593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24408DC2-84FA-F548-B5B7-5E22B5999F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3211" y="4778637"/>
                <a:ext cx="593487" cy="400110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390314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7DEE51-0226-674E-BBF0-1D1A350548F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64710" y="92755"/>
                <a:ext cx="10515600" cy="931766"/>
              </a:xfrm>
            </p:spPr>
            <p:txBody>
              <a:bodyPr/>
              <a:lstStyle/>
              <a:p>
                <a:r>
                  <a:rPr lang="en-US" b="1" dirty="0"/>
                  <a:t>A (</a:t>
                </a:r>
                <a:r>
                  <a:rPr lang="he-IL" b="1" dirty="0"/>
                  <a:t>2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b="1" dirty="0"/>
                  <a:t>competitive</a:t>
                </a:r>
                <a:r>
                  <a:rPr lang="he-IL" b="1" dirty="0"/>
                  <a:t> </a:t>
                </a:r>
                <a:r>
                  <a:rPr lang="en-US" b="1" dirty="0"/>
                  <a:t>Lower bound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7DEE51-0226-674E-BBF0-1D1A350548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64710" y="92755"/>
                <a:ext cx="10515600" cy="931766"/>
              </a:xfrm>
              <a:blipFill>
                <a:blip r:embed="rId3"/>
                <a:stretch>
                  <a:fillRect l="-2413" t="-9459" b="-20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420EC-538F-0649-BC78-EF2B8A9507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12438"/>
                <a:ext cx="6159759" cy="61899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1" dirty="0"/>
                  <a:t>B will be a set with </a:t>
                </a:r>
                <a:r>
                  <a:rPr lang="he-IL" sz="2400" b="1" dirty="0"/>
                  <a:t>2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2400" b="1" dirty="0"/>
                  <a:t> algorithms</a:t>
                </a:r>
              </a:p>
              <a:p>
                <a:pPr marL="0" indent="0">
                  <a:buNone/>
                </a:pPr>
                <a:endParaRPr lang="en-US" sz="24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420EC-538F-0649-BC78-EF2B8A9507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12438"/>
                <a:ext cx="6159759" cy="618995"/>
              </a:xfrm>
              <a:blipFill>
                <a:blip r:embed="rId4"/>
                <a:stretch>
                  <a:fillRect l="-1646" t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The Queen's Gambit Has Everyone Buying Chess Boards | Vanity Fair">
            <a:extLst>
              <a:ext uri="{FF2B5EF4-FFF2-40B4-BE49-F238E27FC236}">
                <a16:creationId xmlns:a16="http://schemas.microsoft.com/office/drawing/2014/main" id="{229C91A8-9001-DA46-993E-A396279C0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472" y="1850669"/>
            <a:ext cx="1968874" cy="131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A65C481-3C71-754E-9205-52F2696947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2102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A65C481-3C71-754E-9205-52F2696947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102" y="4636859"/>
                <a:ext cx="504000" cy="504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D88DF8-7F3A-E948-87CA-5EDB55B5D2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80163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D88DF8-7F3A-E948-87CA-5EDB55B5D2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0163" y="4636859"/>
                <a:ext cx="504000" cy="504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A2799A7-5BAB-844E-8815-A84B4A179E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38224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A2799A7-5BAB-844E-8815-A84B4A179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224" y="4636859"/>
                <a:ext cx="504000" cy="504000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2899AE0-9BA5-FC49-8B06-6C5211BD9A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96285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2899AE0-9BA5-FC49-8B06-6C5211BD9A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6285" y="4636859"/>
                <a:ext cx="504000" cy="5040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70C1C84-3FCF-4540-A824-8E7C6378FB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54346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70C1C84-3FCF-4540-A824-8E7C6378FB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346" y="4636859"/>
                <a:ext cx="504000" cy="504000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E2FE26-6169-E246-ACED-5CC9254B60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2407" y="4636859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E2FE26-6169-E246-ACED-5CC9254B60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2407" y="4636859"/>
                <a:ext cx="504000" cy="504000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raphic 11" descr="Pawn outline">
            <a:extLst>
              <a:ext uri="{FF2B5EF4-FFF2-40B4-BE49-F238E27FC236}">
                <a16:creationId xmlns:a16="http://schemas.microsoft.com/office/drawing/2014/main" id="{1350F12B-D549-B942-92EC-1A1AA142AF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72412" y="3963950"/>
            <a:ext cx="603380" cy="603380"/>
          </a:xfrm>
          <a:prstGeom prst="rect">
            <a:avLst/>
          </a:prstGeom>
        </p:spPr>
      </p:pic>
      <p:pic>
        <p:nvPicPr>
          <p:cNvPr id="14" name="Graphic 13" descr="Pawn outline">
            <a:extLst>
              <a:ext uri="{FF2B5EF4-FFF2-40B4-BE49-F238E27FC236}">
                <a16:creationId xmlns:a16="http://schemas.microsoft.com/office/drawing/2014/main" id="{DDDD0F10-DCCB-CA44-999A-97C5EB52E4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73398" y="3963950"/>
            <a:ext cx="603380" cy="603380"/>
          </a:xfrm>
          <a:prstGeom prst="rect">
            <a:avLst/>
          </a:prstGeom>
        </p:spPr>
      </p:pic>
      <p:pic>
        <p:nvPicPr>
          <p:cNvPr id="15" name="Graphic 14" descr="Pawn outline">
            <a:extLst>
              <a:ext uri="{FF2B5EF4-FFF2-40B4-BE49-F238E27FC236}">
                <a16:creationId xmlns:a16="http://schemas.microsoft.com/office/drawing/2014/main" id="{21657626-892C-ED43-8710-0D6C50F82E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65696" y="3435216"/>
            <a:ext cx="603380" cy="603380"/>
          </a:xfrm>
          <a:prstGeom prst="rect">
            <a:avLst/>
          </a:prstGeom>
        </p:spPr>
      </p:pic>
      <p:pic>
        <p:nvPicPr>
          <p:cNvPr id="16" name="Graphic 15" descr="Pawn outline">
            <a:extLst>
              <a:ext uri="{FF2B5EF4-FFF2-40B4-BE49-F238E27FC236}">
                <a16:creationId xmlns:a16="http://schemas.microsoft.com/office/drawing/2014/main" id="{134113E9-BD2A-5D4C-B451-9D02DDB2C3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25428" y="3963950"/>
            <a:ext cx="603380" cy="603380"/>
          </a:xfrm>
          <a:prstGeom prst="rect">
            <a:avLst/>
          </a:prstGeom>
        </p:spPr>
      </p:pic>
      <p:pic>
        <p:nvPicPr>
          <p:cNvPr id="17" name="Graphic 16" descr="Pawn outline">
            <a:extLst>
              <a:ext uri="{FF2B5EF4-FFF2-40B4-BE49-F238E27FC236}">
                <a16:creationId xmlns:a16="http://schemas.microsoft.com/office/drawing/2014/main" id="{9DBC7B6F-A536-944D-995F-736D60EF26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17726" y="3435216"/>
            <a:ext cx="603380" cy="603380"/>
          </a:xfrm>
          <a:prstGeom prst="rect">
            <a:avLst/>
          </a:prstGeom>
        </p:spPr>
      </p:pic>
      <p:pic>
        <p:nvPicPr>
          <p:cNvPr id="18" name="Graphic 17" descr="Pawn outline">
            <a:extLst>
              <a:ext uri="{FF2B5EF4-FFF2-40B4-BE49-F238E27FC236}">
                <a16:creationId xmlns:a16="http://schemas.microsoft.com/office/drawing/2014/main" id="{DA3F5B14-1B64-5E46-9E99-9100B172D9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401068" y="3963950"/>
            <a:ext cx="603380" cy="603380"/>
          </a:xfrm>
          <a:prstGeom prst="rect">
            <a:avLst/>
          </a:prstGeom>
        </p:spPr>
      </p:pic>
      <p:pic>
        <p:nvPicPr>
          <p:cNvPr id="19" name="Graphic 18" descr="Pawn outline">
            <a:extLst>
              <a:ext uri="{FF2B5EF4-FFF2-40B4-BE49-F238E27FC236}">
                <a16:creationId xmlns:a16="http://schemas.microsoft.com/office/drawing/2014/main" id="{18A9A623-4871-7D4E-B298-B11F936BCA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59917" y="3423502"/>
            <a:ext cx="603380" cy="603380"/>
          </a:xfrm>
          <a:prstGeom prst="rect">
            <a:avLst/>
          </a:prstGeom>
        </p:spPr>
      </p:pic>
      <p:pic>
        <p:nvPicPr>
          <p:cNvPr id="20" name="Graphic 19" descr="Pawn outline">
            <a:extLst>
              <a:ext uri="{FF2B5EF4-FFF2-40B4-BE49-F238E27FC236}">
                <a16:creationId xmlns:a16="http://schemas.microsoft.com/office/drawing/2014/main" id="{9F59ECEE-3E14-EC4F-A264-F6F57B0EFA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297651" y="3977723"/>
            <a:ext cx="603380" cy="603380"/>
          </a:xfrm>
          <a:prstGeom prst="rect">
            <a:avLst/>
          </a:prstGeom>
        </p:spPr>
      </p:pic>
      <p:pic>
        <p:nvPicPr>
          <p:cNvPr id="21" name="Graphic 20" descr="Pawn outline">
            <a:extLst>
              <a:ext uri="{FF2B5EF4-FFF2-40B4-BE49-F238E27FC236}">
                <a16:creationId xmlns:a16="http://schemas.microsoft.com/office/drawing/2014/main" id="{21B809F5-928E-2141-84C9-69FC712C86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289949" y="3448989"/>
            <a:ext cx="603380" cy="603380"/>
          </a:xfrm>
          <a:prstGeom prst="rect">
            <a:avLst/>
          </a:prstGeom>
        </p:spPr>
      </p:pic>
      <p:pic>
        <p:nvPicPr>
          <p:cNvPr id="22" name="Graphic 21" descr="Pawn outline">
            <a:extLst>
              <a:ext uri="{FF2B5EF4-FFF2-40B4-BE49-F238E27FC236}">
                <a16:creationId xmlns:a16="http://schemas.microsoft.com/office/drawing/2014/main" id="{3A733AA5-EA95-854B-9AAF-5F3BEAA911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86532" y="3977723"/>
            <a:ext cx="603380" cy="60338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A647EE49-36ED-F140-967F-0E1D548C4E57}"/>
              </a:ext>
            </a:extLst>
          </p:cNvPr>
          <p:cNvGrpSpPr/>
          <p:nvPr/>
        </p:nvGrpSpPr>
        <p:grpSpPr>
          <a:xfrm>
            <a:off x="629954" y="5832355"/>
            <a:ext cx="10932093" cy="369332"/>
            <a:chOff x="140570" y="6000298"/>
            <a:chExt cx="10932093" cy="36933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5E8076F-E220-8147-93A7-E1996488725B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E41935F-7CF6-4740-9F1A-B80A1BB91D7B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2216F80-FEAE-F34E-BF4D-C28F064F46D5}"/>
              </a:ext>
            </a:extLst>
          </p:cNvPr>
          <p:cNvCxnSpPr>
            <a:cxnSpLocks/>
          </p:cNvCxnSpPr>
          <p:nvPr/>
        </p:nvCxnSpPr>
        <p:spPr>
          <a:xfrm>
            <a:off x="2230016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8518D71-C8FB-E848-8400-E8C71BE96488}"/>
              </a:ext>
            </a:extLst>
          </p:cNvPr>
          <p:cNvCxnSpPr>
            <a:cxnSpLocks/>
          </p:cNvCxnSpPr>
          <p:nvPr/>
        </p:nvCxnSpPr>
        <p:spPr>
          <a:xfrm>
            <a:off x="3563163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E21D1E1-1D00-F841-96F4-922BD5E687AD}"/>
              </a:ext>
            </a:extLst>
          </p:cNvPr>
          <p:cNvCxnSpPr>
            <a:cxnSpLocks/>
          </p:cNvCxnSpPr>
          <p:nvPr/>
        </p:nvCxnSpPr>
        <p:spPr>
          <a:xfrm>
            <a:off x="4896310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CDE705C-3D18-5740-A4F8-C52445A0DC60}"/>
              </a:ext>
            </a:extLst>
          </p:cNvPr>
          <p:cNvCxnSpPr>
            <a:cxnSpLocks/>
          </p:cNvCxnSpPr>
          <p:nvPr/>
        </p:nvCxnSpPr>
        <p:spPr>
          <a:xfrm>
            <a:off x="10228898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563D360-27F9-7E4C-B96D-F229DBBEE2C8}"/>
              </a:ext>
            </a:extLst>
          </p:cNvPr>
          <p:cNvCxnSpPr>
            <a:cxnSpLocks/>
          </p:cNvCxnSpPr>
          <p:nvPr/>
        </p:nvCxnSpPr>
        <p:spPr>
          <a:xfrm>
            <a:off x="6229457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160B14D-F708-D843-8CBB-1E38CC9A2E5C}"/>
              </a:ext>
            </a:extLst>
          </p:cNvPr>
          <p:cNvCxnSpPr>
            <a:cxnSpLocks/>
          </p:cNvCxnSpPr>
          <p:nvPr/>
        </p:nvCxnSpPr>
        <p:spPr>
          <a:xfrm>
            <a:off x="11562047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79FE482-B291-E547-90FF-E7F3C37B1C4F}"/>
              </a:ext>
            </a:extLst>
          </p:cNvPr>
          <p:cNvCxnSpPr>
            <a:cxnSpLocks/>
          </p:cNvCxnSpPr>
          <p:nvPr/>
        </p:nvCxnSpPr>
        <p:spPr>
          <a:xfrm>
            <a:off x="7562604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A2A5FCB-E3C5-A845-945D-3FB67592CF99}"/>
              </a:ext>
            </a:extLst>
          </p:cNvPr>
          <p:cNvCxnSpPr>
            <a:cxnSpLocks/>
          </p:cNvCxnSpPr>
          <p:nvPr/>
        </p:nvCxnSpPr>
        <p:spPr>
          <a:xfrm>
            <a:off x="8895751" y="585840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F4D4E3D6-50D1-214F-88E5-F301400B10DF}"/>
              </a:ext>
            </a:extLst>
          </p:cNvPr>
          <p:cNvSpPr txBox="1"/>
          <p:nvPr/>
        </p:nvSpPr>
        <p:spPr>
          <a:xfrm>
            <a:off x="2027715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9C3AF85-00B1-5B41-9BA0-68F2245460EC}"/>
              </a:ext>
            </a:extLst>
          </p:cNvPr>
          <p:cNvSpPr txBox="1"/>
          <p:nvPr/>
        </p:nvSpPr>
        <p:spPr>
          <a:xfrm>
            <a:off x="3551722" y="615432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2FF45A5-7F5A-D946-BA23-424656FAE1BB}"/>
              </a:ext>
            </a:extLst>
          </p:cNvPr>
          <p:cNvSpPr txBox="1"/>
          <p:nvPr/>
        </p:nvSpPr>
        <p:spPr>
          <a:xfrm>
            <a:off x="4836559" y="6135610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B93398F-795E-EF4F-82C1-AE9D5B7B9A22}"/>
              </a:ext>
            </a:extLst>
          </p:cNvPr>
          <p:cNvSpPr txBox="1"/>
          <p:nvPr/>
        </p:nvSpPr>
        <p:spPr>
          <a:xfrm>
            <a:off x="6075289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EF5A18C-C502-EF43-AB09-918C9626DD9B}"/>
              </a:ext>
            </a:extLst>
          </p:cNvPr>
          <p:cNvSpPr txBox="1"/>
          <p:nvPr/>
        </p:nvSpPr>
        <p:spPr>
          <a:xfrm>
            <a:off x="8730774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45BE720-C9FF-C745-902E-4C6FC014F929}"/>
              </a:ext>
            </a:extLst>
          </p:cNvPr>
          <p:cNvSpPr txBox="1"/>
          <p:nvPr/>
        </p:nvSpPr>
        <p:spPr>
          <a:xfrm>
            <a:off x="7433350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C985FCA-1028-BC40-841E-30396A59D503}"/>
              </a:ext>
            </a:extLst>
          </p:cNvPr>
          <p:cNvSpPr txBox="1"/>
          <p:nvPr/>
        </p:nvSpPr>
        <p:spPr>
          <a:xfrm>
            <a:off x="10084621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1E71DAD-1A56-A240-B858-24D73623D357}"/>
              </a:ext>
            </a:extLst>
          </p:cNvPr>
          <p:cNvSpPr txBox="1"/>
          <p:nvPr/>
        </p:nvSpPr>
        <p:spPr>
          <a:xfrm>
            <a:off x="11409786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843DDD4-3EB3-A343-96DC-724B815932FA}"/>
              </a:ext>
            </a:extLst>
          </p:cNvPr>
          <p:cNvSpPr txBox="1"/>
          <p:nvPr/>
        </p:nvSpPr>
        <p:spPr>
          <a:xfrm>
            <a:off x="1590195" y="6174725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AA517E8-44CC-6D47-8BD3-303EF1DE6D52}"/>
              </a:ext>
            </a:extLst>
          </p:cNvPr>
          <p:cNvSpPr/>
          <p:nvPr/>
        </p:nvSpPr>
        <p:spPr>
          <a:xfrm>
            <a:off x="1740096" y="5851017"/>
            <a:ext cx="4489359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696F566-DFB5-3447-80D9-FB691B8DA193}"/>
                  </a:ext>
                </a:extLst>
              </p:cNvPr>
              <p:cNvSpPr txBox="1"/>
              <p:nvPr/>
            </p:nvSpPr>
            <p:spPr>
              <a:xfrm>
                <a:off x="1933272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696F566-DFB5-3447-80D9-FB691B8DA1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272" y="6355229"/>
                <a:ext cx="593487" cy="523220"/>
              </a:xfrm>
              <a:prstGeom prst="rect">
                <a:avLst/>
              </a:prstGeom>
              <a:blipFill>
                <a:blip r:embed="rId14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DA162CE-C0D3-7D42-B9B6-0B855C514248}"/>
                  </a:ext>
                </a:extLst>
              </p:cNvPr>
              <p:cNvSpPr txBox="1"/>
              <p:nvPr/>
            </p:nvSpPr>
            <p:spPr>
              <a:xfrm>
                <a:off x="3349420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DA162CE-C0D3-7D42-B9B6-0B855C514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9420" y="6355229"/>
                <a:ext cx="593487" cy="523220"/>
              </a:xfrm>
              <a:prstGeom prst="rect">
                <a:avLst/>
              </a:prstGeom>
              <a:blipFill>
                <a:blip r:embed="rId15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C0DE78A-DCA2-5649-AC19-28BE3F2E94F5}"/>
                  </a:ext>
                </a:extLst>
              </p:cNvPr>
              <p:cNvSpPr txBox="1"/>
              <p:nvPr/>
            </p:nvSpPr>
            <p:spPr>
              <a:xfrm>
                <a:off x="4692872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C0DE78A-DCA2-5649-AC19-28BE3F2E9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872" y="6355229"/>
                <a:ext cx="593487" cy="523220"/>
              </a:xfrm>
              <a:prstGeom prst="rect">
                <a:avLst/>
              </a:prstGeom>
              <a:blipFill>
                <a:blip r:embed="rId16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4FFBBDA-3ECF-2E42-A7AE-D0BD018616DB}"/>
                  </a:ext>
                </a:extLst>
              </p:cNvPr>
              <p:cNvSpPr txBox="1"/>
              <p:nvPr/>
            </p:nvSpPr>
            <p:spPr>
              <a:xfrm>
                <a:off x="5932713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4FFBBDA-3ECF-2E42-A7AE-D0BD0186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713" y="6355229"/>
                <a:ext cx="593487" cy="523220"/>
              </a:xfrm>
              <a:prstGeom prst="rect">
                <a:avLst/>
              </a:prstGeom>
              <a:blipFill>
                <a:blip r:embed="rId17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6A01FDB-0205-AD4E-9B5C-E1C8AB6926C9}"/>
                  </a:ext>
                </a:extLst>
              </p:cNvPr>
              <p:cNvSpPr txBox="1"/>
              <p:nvPr/>
            </p:nvSpPr>
            <p:spPr>
              <a:xfrm>
                <a:off x="7280509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6A01FDB-0205-AD4E-9B5C-E1C8AB692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509" y="6355229"/>
                <a:ext cx="593487" cy="523220"/>
              </a:xfrm>
              <a:prstGeom prst="rect">
                <a:avLst/>
              </a:prstGeom>
              <a:blipFill>
                <a:blip r:embed="rId18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0B0D096-DC4B-4A41-A720-DFC144A32AFA}"/>
                  </a:ext>
                </a:extLst>
              </p:cNvPr>
              <p:cNvSpPr txBox="1"/>
              <p:nvPr/>
            </p:nvSpPr>
            <p:spPr>
              <a:xfrm>
                <a:off x="9943526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0B0D096-DC4B-4A41-A720-DFC144A32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3526" y="6355229"/>
                <a:ext cx="593487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BF31D25-A96D-7748-8510-DFF406DA7863}"/>
                  </a:ext>
                </a:extLst>
              </p:cNvPr>
              <p:cNvSpPr txBox="1"/>
              <p:nvPr/>
            </p:nvSpPr>
            <p:spPr>
              <a:xfrm>
                <a:off x="8594998" y="6355229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BF31D25-A96D-7748-8510-DFF406DA7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4998" y="6355229"/>
                <a:ext cx="593487" cy="523220"/>
              </a:xfrm>
              <a:prstGeom prst="rect">
                <a:avLst/>
              </a:prstGeom>
              <a:blipFill>
                <a:blip r:embed="rId20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Down Arrow 80">
            <a:extLst>
              <a:ext uri="{FF2B5EF4-FFF2-40B4-BE49-F238E27FC236}">
                <a16:creationId xmlns:a16="http://schemas.microsoft.com/office/drawing/2014/main" id="{DBB972FC-2BEC-FB46-B5D9-F5D7105AAD14}"/>
              </a:ext>
            </a:extLst>
          </p:cNvPr>
          <p:cNvSpPr/>
          <p:nvPr/>
        </p:nvSpPr>
        <p:spPr>
          <a:xfrm>
            <a:off x="6128938" y="5348854"/>
            <a:ext cx="165405" cy="39341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Graphic 84" descr="Pawn outline">
            <a:extLst>
              <a:ext uri="{FF2B5EF4-FFF2-40B4-BE49-F238E27FC236}">
                <a16:creationId xmlns:a16="http://schemas.microsoft.com/office/drawing/2014/main" id="{F505FFD5-8654-8B4F-999E-5BF100D21C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62717" y="3448989"/>
            <a:ext cx="603380" cy="6033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6" name="Content Placeholder 2">
                <a:extLst>
                  <a:ext uri="{FF2B5EF4-FFF2-40B4-BE49-F238E27FC236}">
                    <a16:creationId xmlns:a16="http://schemas.microsoft.com/office/drawing/2014/main" id="{B60ED918-CDA9-224F-8161-145B1FA9818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50587" y="2977621"/>
                <a:ext cx="2246818" cy="4768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𝑨𝑳𝑮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86" name="Content Placeholder 2">
                <a:extLst>
                  <a:ext uri="{FF2B5EF4-FFF2-40B4-BE49-F238E27FC236}">
                    <a16:creationId xmlns:a16="http://schemas.microsoft.com/office/drawing/2014/main" id="{B60ED918-CDA9-224F-8161-145B1FA98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0587" y="2977621"/>
                <a:ext cx="2246818" cy="47687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5-Point Star 86">
            <a:extLst>
              <a:ext uri="{FF2B5EF4-FFF2-40B4-BE49-F238E27FC236}">
                <a16:creationId xmlns:a16="http://schemas.microsoft.com/office/drawing/2014/main" id="{66C1008E-8985-C149-B379-3FA85EDEEB34}"/>
              </a:ext>
            </a:extLst>
          </p:cNvPr>
          <p:cNvSpPr/>
          <p:nvPr/>
        </p:nvSpPr>
        <p:spPr>
          <a:xfrm>
            <a:off x="8117673" y="3347979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5D7B583E-D921-3841-9359-6D6B8B57D3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1063373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i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5D7B583E-D921-3841-9359-6D6B8B57D3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1063373"/>
                <a:ext cx="504000" cy="504000"/>
              </a:xfrm>
              <a:prstGeom prst="ellipse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814D6210-0540-5842-8AC7-7CE90D7E8E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1823988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814D6210-0540-5842-8AC7-7CE90D7E8E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1823988"/>
                <a:ext cx="504000" cy="504000"/>
              </a:xfrm>
              <a:prstGeom prst="ellipse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57CCF14A-9D94-F448-BE2F-409D40CBFE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2584603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57CCF14A-9D94-F448-BE2F-409D40CBF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2584603"/>
                <a:ext cx="504000" cy="504000"/>
              </a:xfrm>
              <a:prstGeom prst="ellipse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414E91ED-E82C-234C-9DA6-E3A3E640FE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3345218"/>
                <a:ext cx="504000" cy="5040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i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414E91ED-E82C-234C-9DA6-E3A3E640FE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3345218"/>
                <a:ext cx="504000" cy="504000"/>
              </a:xfrm>
              <a:prstGeom prst="ellipse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E777F03C-F26C-1C4C-848F-655EB79425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4105833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E777F03C-F26C-1C4C-848F-655EB79425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4105833"/>
                <a:ext cx="504000" cy="504000"/>
              </a:xfrm>
              <a:prstGeom prst="ellipse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C91EA7AE-335C-764D-95C2-1DCCAD1760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5724" y="4866449"/>
                <a:ext cx="504000" cy="504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i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C91EA7AE-335C-764D-95C2-1DCCAD1760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24" y="4866449"/>
                <a:ext cx="504000" cy="504000"/>
              </a:xfrm>
              <a:prstGeom prst="ellipse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501425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7DEE51-0226-674E-BBF0-1D1A350548F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b="1" dirty="0"/>
                  <a:t>A (</a:t>
                </a:r>
                <a:r>
                  <a:rPr lang="he-IL" b="1" dirty="0"/>
                  <a:t>2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b="1" dirty="0"/>
                  <a:t>competitive</a:t>
                </a:r>
                <a:r>
                  <a:rPr lang="he-IL" b="1" dirty="0"/>
                  <a:t> </a:t>
                </a:r>
                <a:r>
                  <a:rPr lang="en-US" b="1" dirty="0"/>
                  <a:t>Lower bound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7DEE51-0226-674E-BBF0-1D1A350548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420EC-538F-0649-BC78-EF2B8A9507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200" dirty="0"/>
                  <a:t>				Analysis of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𝑩</m:t>
                    </m:r>
                    <m:d>
                      <m:d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200" dirty="0"/>
                  <a:t>:</a:t>
                </a:r>
              </a:p>
              <a:p>
                <a:pPr marL="0" indent="0">
                  <a:buNone/>
                </a:pPr>
                <a:r>
                  <a:rPr lang="en-US" sz="3200" b="1" dirty="0"/>
                  <a:t>Transition cost: </a:t>
                </a:r>
              </a:p>
              <a:p>
                <a:pPr marL="0" indent="0">
                  <a:buNone/>
                </a:pPr>
                <a:r>
                  <a:rPr lang="en-US" dirty="0"/>
                  <a:t>We made the exact same amount and type of transitions: 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32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sub>
                        <m:sup/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3200" dirty="0"/>
              </a:p>
              <a:p>
                <a:pPr marL="0" indent="0">
                  <a:buNone/>
                </a:pPr>
                <a:endParaRPr lang="en-US" sz="3200" dirty="0"/>
              </a:p>
              <a:p>
                <a:pPr marL="0" indent="0">
                  <a:buNone/>
                </a:pPr>
                <a:endParaRPr lang="en-US" sz="32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420EC-538F-0649-BC78-EF2B8A9507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568" t="-2907" b="-305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800708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7DEE51-0226-674E-BBF0-1D1A350548F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b="1" dirty="0"/>
                  <a:t>A (</a:t>
                </a:r>
                <a:r>
                  <a:rPr lang="he-IL" b="1" dirty="0"/>
                  <a:t>2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b="1" dirty="0"/>
                  <a:t>competitive</a:t>
                </a:r>
                <a:r>
                  <a:rPr lang="he-IL" b="1" dirty="0"/>
                  <a:t> </a:t>
                </a:r>
                <a:r>
                  <a:rPr lang="en-US" b="1" dirty="0"/>
                  <a:t>Lower bound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7DEE51-0226-674E-BBF0-1D1A350548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420EC-538F-0649-BC78-EF2B8A9507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1" dirty="0"/>
                  <a:t>Processing cost: </a:t>
                </a:r>
              </a:p>
              <a:p>
                <a:pPr marL="0" indent="0">
                  <a:buNone/>
                </a:pPr>
                <a:r>
                  <a:rPr lang="en-US" sz="2400" b="1" dirty="0"/>
                  <a:t>At each iteration we have 1 algorithm at the same state as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𝑨𝑳𝑮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thus it gives us</a:t>
                </a:r>
              </a:p>
              <a:p>
                <a:pPr marL="0" indent="0">
                  <a:buNone/>
                </a:pPr>
                <a:r>
                  <a:rPr lang="en-US" sz="2400" dirty="0"/>
                  <a:t> 					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𝜺</m:t>
                      </m:r>
                    </m:oMath>
                  </m:oMathPara>
                </a14:m>
                <a:endParaRPr lang="en-US" sz="2400" b="1" dirty="0"/>
              </a:p>
              <a:p>
                <a:pPr marL="0" indent="0">
                  <a:buNone/>
                </a:pPr>
                <a:endParaRPr lang="en-US" sz="24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420EC-538F-0649-BC78-EF2B8A9507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965" t="-1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294082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7DEE51-0226-674E-BBF0-1D1A350548F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b="1" dirty="0"/>
                  <a:t>A (</a:t>
                </a:r>
                <a:r>
                  <a:rPr lang="he-IL" b="1" dirty="0"/>
                  <a:t>2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b="1" dirty="0"/>
                  <a:t>competitive</a:t>
                </a:r>
                <a:r>
                  <a:rPr lang="he-IL" b="1" dirty="0"/>
                  <a:t> </a:t>
                </a:r>
                <a:r>
                  <a:rPr lang="en-US" b="1" dirty="0"/>
                  <a:t>Lower bound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7DEE51-0226-674E-BBF0-1D1A350548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420EC-538F-0649-BC78-EF2B8A9507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1" dirty="0"/>
                  <a:t>Processing cost: </a:t>
                </a:r>
              </a:p>
              <a:p>
                <a:pPr marL="0" indent="0">
                  <a:buNone/>
                </a:pPr>
                <a:r>
                  <a:rPr lang="en-US" sz="2400" b="1" dirty="0"/>
                  <a:t>At each iteration we have 1 algorithm at the same state as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𝑨𝑳𝑮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thus it gives us</a:t>
                </a:r>
              </a:p>
              <a:p>
                <a:pPr marL="0" indent="0">
                  <a:buNone/>
                </a:pPr>
                <a:r>
                  <a:rPr lang="en-US" sz="2400" dirty="0"/>
                  <a:t> 					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𝜺</m:t>
                      </m:r>
                    </m:oMath>
                  </m:oMathPara>
                </a14:m>
                <a:endParaRPr lang="en-US" sz="2400" b="1" dirty="0"/>
              </a:p>
              <a:p>
                <a:pPr marL="0" indent="0">
                  <a:buNone/>
                </a:pPr>
                <a:endParaRPr lang="en-US" sz="2400" b="1" dirty="0"/>
              </a:p>
              <a:p>
                <a:pPr marL="0" indent="0">
                  <a:buNone/>
                </a:pPr>
                <a:r>
                  <a:rPr lang="en-US" sz="2400" b="1" dirty="0"/>
                  <a:t>K iterations in which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𝑨𝑳𝑮</m:t>
                    </m:r>
                  </m:oMath>
                </a14:m>
                <a:r>
                  <a:rPr lang="en-US" sz="2400" b="1" dirty="0"/>
                  <a:t> doesn’t incur Processing cost</a:t>
                </a: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In each such iteration we have exactly 2 algorithms in B </a:t>
                </a:r>
                <a:r>
                  <a:rPr lang="en-US" sz="2400" b="1" dirty="0"/>
                  <a:t>that are in a state that pays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𝜺</m:t>
                    </m:r>
                  </m:oMath>
                </a14:m>
                <a:r>
                  <a:rPr lang="en-US" sz="2400" dirty="0"/>
                  <a:t>, thus we have an additional cost of:</a:t>
                </a:r>
              </a:p>
              <a:p>
                <a:pPr marL="0" indent="0">
                  <a:buNone/>
                </a:pPr>
                <a:r>
                  <a:rPr lang="en-US" sz="2400" dirty="0"/>
                  <a:t>					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𝜺</m:t>
                    </m:r>
                  </m:oMath>
                </a14:m>
                <a:r>
                  <a:rPr lang="en-US" sz="2400" b="1" dirty="0"/>
                  <a:t> </a:t>
                </a:r>
              </a:p>
              <a:p>
                <a:pPr marL="0" indent="0">
                  <a:buNone/>
                </a:pPr>
                <a:endParaRPr lang="en-US" sz="24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420EC-538F-0649-BC78-EF2B8A9507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965" t="-1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719085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7DEE51-0226-674E-BBF0-1D1A350548F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b="1" dirty="0"/>
                  <a:t>A (</a:t>
                </a:r>
                <a:r>
                  <a:rPr lang="he-IL" b="1" dirty="0"/>
                  <a:t>2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b="1" dirty="0"/>
                  <a:t>competitive</a:t>
                </a:r>
                <a:r>
                  <a:rPr lang="he-IL" b="1" dirty="0"/>
                  <a:t> </a:t>
                </a:r>
                <a:r>
                  <a:rPr lang="en-US" b="1" dirty="0"/>
                  <a:t>Lower bound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7DEE51-0226-674E-BBF0-1D1A350548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420EC-538F-0649-BC78-EF2B8A9507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𝑩</m:t>
                    </m:r>
                    <m:d>
                      <m:d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- putting it all together we get:</a:t>
                </a:r>
              </a:p>
              <a:p>
                <a:pPr marL="0" indent="0">
                  <a:buNone/>
                </a:pPr>
                <a:endParaRPr lang="en-US" sz="2400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𝑩</m:t>
                      </m:r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  <m:r>
                        <a:rPr lang="en-US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sub>
                        <m:sup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</m:nary>
                    </m:oMath>
                  </m:oMathPara>
                </a14:m>
                <a:endParaRPr lang="en-US" sz="2400" b="1" dirty="0"/>
              </a:p>
              <a:p>
                <a:pPr marL="0" indent="0">
                  <a:buNone/>
                </a:pPr>
                <a:endParaRPr lang="en-US" sz="2400" b="1" dirty="0"/>
              </a:p>
              <a:p>
                <a:pPr marL="0" indent="0">
                  <a:buNone/>
                </a:pPr>
                <a:endParaRPr lang="en-US" sz="2400" b="1" dirty="0"/>
              </a:p>
              <a:p>
                <a:pPr marL="0" indent="0">
                  <a:buNone/>
                </a:pPr>
                <a:r>
                  <a:rPr lang="en-US" sz="2400" b="1" dirty="0"/>
                  <a:t>And so, we get that:</a:t>
                </a:r>
              </a:p>
              <a:p>
                <a:pPr marL="0" indent="0">
                  <a:buNone/>
                </a:pPr>
                <a:endParaRPr lang="en-US" sz="2400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𝑂𝑃𝑇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)≤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𝐴𝐿𝐺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420EC-538F-0649-BC78-EF2B8A9507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965" t="-13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Left Brace 3">
            <a:extLst>
              <a:ext uri="{FF2B5EF4-FFF2-40B4-BE49-F238E27FC236}">
                <a16:creationId xmlns:a16="http://schemas.microsoft.com/office/drawing/2014/main" id="{B3C6794F-F18E-7945-927B-A81E0E918DD5}"/>
              </a:ext>
            </a:extLst>
          </p:cNvPr>
          <p:cNvSpPr/>
          <p:nvPr/>
        </p:nvSpPr>
        <p:spPr>
          <a:xfrm rot="16200000">
            <a:off x="6731259" y="2117271"/>
            <a:ext cx="727788" cy="3351245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EDBC8C1-40BE-494C-9AEE-B9C4B9873FA3}"/>
                  </a:ext>
                </a:extLst>
              </p:cNvPr>
              <p:cNvSpPr txBox="1"/>
              <p:nvPr/>
            </p:nvSpPr>
            <p:spPr>
              <a:xfrm>
                <a:off x="6316824" y="4156788"/>
                <a:ext cx="18474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𝐴𝐿𝐺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EDBC8C1-40BE-494C-9AEE-B9C4B9873F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6824" y="4156788"/>
                <a:ext cx="1847461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967681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7DEE51-0226-674E-BBF0-1D1A350548F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58006"/>
                <a:ext cx="10515600" cy="952338"/>
              </a:xfrm>
            </p:spPr>
            <p:txBody>
              <a:bodyPr/>
              <a:lstStyle/>
              <a:p>
                <a:r>
                  <a:rPr lang="en-US" b="1" dirty="0"/>
                  <a:t>A (</a:t>
                </a:r>
                <a:r>
                  <a:rPr lang="he-IL" b="1" dirty="0"/>
                  <a:t>2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b="1" dirty="0"/>
                  <a:t>competitive</a:t>
                </a:r>
                <a:r>
                  <a:rPr lang="he-IL" b="1" dirty="0"/>
                  <a:t> </a:t>
                </a:r>
                <a:r>
                  <a:rPr lang="en-US" b="1" dirty="0"/>
                  <a:t>Lower bound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7DEE51-0226-674E-BBF0-1D1A350548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58006"/>
                <a:ext cx="10515600" cy="952338"/>
              </a:xfrm>
              <a:blipFill>
                <a:blip r:embed="rId3"/>
                <a:stretch>
                  <a:fillRect l="-2413" t="-7895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420EC-538F-0649-BC78-EF2B8A9507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4603" y="1203649"/>
                <a:ext cx="11420669" cy="541175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𝑶𝑷𝑻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)≤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4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</m:t>
                          </m:r>
                          <m:r>
                            <a:rPr lang="en-US" sz="24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𝜺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𝑨𝑳𝑮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𝒎</m:t>
                              </m:r>
                            </m:sub>
                          </m:s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𝑵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2400" b="1" dirty="0"/>
              </a:p>
              <a:p>
                <a:pPr marL="0" indent="0">
                  <a:buNone/>
                </a:pPr>
                <a:endParaRPr lang="he-IL" sz="24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𝐴𝐿𝐺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sub>
                        <m:sup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≥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</m:sub>
                            <m:sup/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400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2400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𝑶𝑷𝑻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)≤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𝑨𝑳𝑮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𝒎</m:t>
                              </m:r>
                            </m:sub>
                          </m:s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4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𝜺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𝑨𝑳𝑮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𝒎</m:t>
                              </m:r>
                            </m:sub>
                          </m:s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𝑵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2400" b="1" dirty="0"/>
              </a:p>
              <a:p>
                <a:pPr marL="0" indent="0">
                  <a:buNone/>
                </a:pPr>
                <a:endParaRPr lang="en-US" sz="2400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d>
                        <m:d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𝑵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e>
                      </m:d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𝑶𝑷𝑻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)≤(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𝜺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 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𝐴𝐿𝐺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b="1" dirty="0"/>
              </a:p>
              <a:p>
                <a:pPr marL="0" indent="0">
                  <a:buNone/>
                </a:pPr>
                <a:endParaRPr lang="en-US" sz="2400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𝐴𝐿𝐺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𝑶𝑷𝑻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𝑵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𝜺</m:t>
                          </m:r>
                        </m:den>
                      </m:f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420EC-538F-0649-BC78-EF2B8A9507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4603" y="1203649"/>
                <a:ext cx="11420669" cy="5411755"/>
              </a:xfrm>
              <a:blipFill>
                <a:blip r:embed="rId4"/>
                <a:stretch>
                  <a:fillRect l="-777" t="-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843191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ater droplet on a petal">
            <a:extLst>
              <a:ext uri="{FF2B5EF4-FFF2-40B4-BE49-F238E27FC236}">
                <a16:creationId xmlns:a16="http://schemas.microsoft.com/office/drawing/2014/main" id="{3928393E-251E-42EB-984D-B03FA4E905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90" t="9091" r="120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A0B419-9E9C-8245-A831-780DE3573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/>
              <a:t>There exist such algorithm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921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8F7D8E-4ED3-7544-BD91-DA15868A6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MTS – Game flow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7D924C5-9579-9C44-A73E-8D10EA2CCC0F}"/>
              </a:ext>
            </a:extLst>
          </p:cNvPr>
          <p:cNvSpPr>
            <a:spLocks noChangeAspect="1"/>
          </p:cNvSpPr>
          <p:nvPr/>
        </p:nvSpPr>
        <p:spPr>
          <a:xfrm>
            <a:off x="4719042" y="2330609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B26BD2-8102-D340-959F-D05650F7D0DE}"/>
              </a:ext>
            </a:extLst>
          </p:cNvPr>
          <p:cNvSpPr>
            <a:spLocks noChangeAspect="1"/>
          </p:cNvSpPr>
          <p:nvPr/>
        </p:nvSpPr>
        <p:spPr>
          <a:xfrm>
            <a:off x="6717472" y="2510609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55B6573-6825-6045-9C97-3724184489D7}"/>
              </a:ext>
            </a:extLst>
          </p:cNvPr>
          <p:cNvSpPr>
            <a:spLocks noChangeAspect="1"/>
          </p:cNvSpPr>
          <p:nvPr/>
        </p:nvSpPr>
        <p:spPr>
          <a:xfrm>
            <a:off x="5038860" y="4314527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92EB638-08C9-604B-8F20-4F3DD51444FB}"/>
              </a:ext>
            </a:extLst>
          </p:cNvPr>
          <p:cNvSpPr>
            <a:spLocks noChangeAspect="1"/>
          </p:cNvSpPr>
          <p:nvPr/>
        </p:nvSpPr>
        <p:spPr>
          <a:xfrm>
            <a:off x="6576439" y="3702833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B914234-40EA-7146-A9A9-E3ABC612DD1A}"/>
              </a:ext>
            </a:extLst>
          </p:cNvPr>
          <p:cNvCxnSpPr>
            <a:stCxn id="6" idx="4"/>
            <a:endCxn id="9" idx="0"/>
          </p:cNvCxnSpPr>
          <p:nvPr/>
        </p:nvCxnSpPr>
        <p:spPr>
          <a:xfrm>
            <a:off x="4899042" y="2690609"/>
            <a:ext cx="319818" cy="162391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9FA2609-178B-7C46-9A93-7E72E2F7D8A9}"/>
              </a:ext>
            </a:extLst>
          </p:cNvPr>
          <p:cNvCxnSpPr>
            <a:stCxn id="9" idx="7"/>
            <a:endCxn id="7" idx="3"/>
          </p:cNvCxnSpPr>
          <p:nvPr/>
        </p:nvCxnSpPr>
        <p:spPr>
          <a:xfrm flipV="1">
            <a:off x="5346139" y="2817888"/>
            <a:ext cx="1424054" cy="154936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3A54E05-EEF8-E242-9802-1FF9DBBF1B92}"/>
              </a:ext>
            </a:extLst>
          </p:cNvPr>
          <p:cNvCxnSpPr>
            <a:cxnSpLocks/>
            <a:endCxn id="7" idx="2"/>
          </p:cNvCxnSpPr>
          <p:nvPr/>
        </p:nvCxnSpPr>
        <p:spPr>
          <a:xfrm>
            <a:off x="5079042" y="2469135"/>
            <a:ext cx="1638430" cy="22147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58A46A-8377-0643-8907-38F9EA976520}"/>
              </a:ext>
            </a:extLst>
          </p:cNvPr>
          <p:cNvCxnSpPr>
            <a:cxnSpLocks/>
            <a:stCxn id="6" idx="5"/>
            <a:endCxn id="11" idx="1"/>
          </p:cNvCxnSpPr>
          <p:nvPr/>
        </p:nvCxnSpPr>
        <p:spPr>
          <a:xfrm>
            <a:off x="5026321" y="2637888"/>
            <a:ext cx="1602839" cy="1117666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05B0755-6C57-D14E-9B93-AC266EB39928}"/>
              </a:ext>
            </a:extLst>
          </p:cNvPr>
          <p:cNvCxnSpPr>
            <a:cxnSpLocks/>
            <a:stCxn id="11" idx="2"/>
            <a:endCxn id="9" idx="6"/>
          </p:cNvCxnSpPr>
          <p:nvPr/>
        </p:nvCxnSpPr>
        <p:spPr>
          <a:xfrm flipH="1">
            <a:off x="5398860" y="3882833"/>
            <a:ext cx="1177579" cy="61169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833B00D-1A41-D641-A311-99DA0C06C375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6756439" y="2877114"/>
            <a:ext cx="160473" cy="825719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E3C2E36-8C4A-854F-8898-45C2C881A3F3}"/>
              </a:ext>
            </a:extLst>
          </p:cNvPr>
          <p:cNvSpPr txBox="1"/>
          <p:nvPr/>
        </p:nvSpPr>
        <p:spPr>
          <a:xfrm>
            <a:off x="4750316" y="327363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454B7C-7DC9-9643-BA1C-DFE34ECF84DB}"/>
              </a:ext>
            </a:extLst>
          </p:cNvPr>
          <p:cNvSpPr txBox="1"/>
          <p:nvPr/>
        </p:nvSpPr>
        <p:spPr>
          <a:xfrm>
            <a:off x="5405564" y="298266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713AAB-F09B-204F-A6A7-1715C4BFCEF2}"/>
              </a:ext>
            </a:extLst>
          </p:cNvPr>
          <p:cNvSpPr txBox="1"/>
          <p:nvPr/>
        </p:nvSpPr>
        <p:spPr>
          <a:xfrm>
            <a:off x="5987649" y="2301643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B83CBB-EC4E-474D-A42A-7DB5CC8CE31B}"/>
              </a:ext>
            </a:extLst>
          </p:cNvPr>
          <p:cNvSpPr txBox="1"/>
          <p:nvPr/>
        </p:nvSpPr>
        <p:spPr>
          <a:xfrm>
            <a:off x="6096000" y="4129861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66D111-724B-EB4D-A72B-8075F70C525F}"/>
              </a:ext>
            </a:extLst>
          </p:cNvPr>
          <p:cNvSpPr txBox="1"/>
          <p:nvPr/>
        </p:nvSpPr>
        <p:spPr>
          <a:xfrm>
            <a:off x="6844097" y="3160450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3D124C-CD2F-A948-AA3F-36DEE92E5C98}"/>
              </a:ext>
            </a:extLst>
          </p:cNvPr>
          <p:cNvSpPr txBox="1"/>
          <p:nvPr/>
        </p:nvSpPr>
        <p:spPr>
          <a:xfrm>
            <a:off x="5925472" y="357088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EDB0D7E-F965-4E48-ADBC-00A7F95BBAAD}"/>
              </a:ext>
            </a:extLst>
          </p:cNvPr>
          <p:cNvGrpSpPr/>
          <p:nvPr/>
        </p:nvGrpSpPr>
        <p:grpSpPr>
          <a:xfrm>
            <a:off x="629954" y="6000298"/>
            <a:ext cx="10932093" cy="369332"/>
            <a:chOff x="140570" y="6000298"/>
            <a:chExt cx="10932093" cy="36933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CBE6206-0D8C-CD41-ACF3-A8D8A728BB3F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AC0ACE9-5AA2-4049-9C6A-C73B802D5595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sp>
        <p:nvSpPr>
          <p:cNvPr id="31" name="Down Arrow 30">
            <a:extLst>
              <a:ext uri="{FF2B5EF4-FFF2-40B4-BE49-F238E27FC236}">
                <a16:creationId xmlns:a16="http://schemas.microsoft.com/office/drawing/2014/main" id="{AFBEDA32-27F9-CE4E-B008-9DEE3214831E}"/>
              </a:ext>
            </a:extLst>
          </p:cNvPr>
          <p:cNvSpPr/>
          <p:nvPr/>
        </p:nvSpPr>
        <p:spPr>
          <a:xfrm>
            <a:off x="2118758" y="5378009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1EBF7B8-8B19-5041-9FD4-E9338BDE9D8F}"/>
                  </a:ext>
                </a:extLst>
              </p:cNvPr>
              <p:cNvSpPr txBox="1"/>
              <p:nvPr/>
            </p:nvSpPr>
            <p:spPr>
              <a:xfrm>
                <a:off x="6910990" y="2586985"/>
                <a:ext cx="6881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1EBF7B8-8B19-5041-9FD4-E9338BDE9D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0990" y="2586985"/>
                <a:ext cx="68816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4E846DB-978B-B044-BC20-A2037C288E72}"/>
              </a:ext>
            </a:extLst>
          </p:cNvPr>
          <p:cNvCxnSpPr>
            <a:cxnSpLocks/>
          </p:cNvCxnSpPr>
          <p:nvPr/>
        </p:nvCxnSpPr>
        <p:spPr>
          <a:xfrm>
            <a:off x="2230016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95327E4-36F1-7043-94FB-4E15E1EB41AC}"/>
              </a:ext>
            </a:extLst>
          </p:cNvPr>
          <p:cNvCxnSpPr>
            <a:cxnSpLocks/>
          </p:cNvCxnSpPr>
          <p:nvPr/>
        </p:nvCxnSpPr>
        <p:spPr>
          <a:xfrm>
            <a:off x="3563163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0B39009-8FD7-DE47-821B-8244CD5A9AA6}"/>
              </a:ext>
            </a:extLst>
          </p:cNvPr>
          <p:cNvCxnSpPr>
            <a:cxnSpLocks/>
          </p:cNvCxnSpPr>
          <p:nvPr/>
        </p:nvCxnSpPr>
        <p:spPr>
          <a:xfrm>
            <a:off x="4896310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822A1FE-9EF9-AA48-9941-8C5DC04FF834}"/>
              </a:ext>
            </a:extLst>
          </p:cNvPr>
          <p:cNvCxnSpPr>
            <a:cxnSpLocks/>
          </p:cNvCxnSpPr>
          <p:nvPr/>
        </p:nvCxnSpPr>
        <p:spPr>
          <a:xfrm>
            <a:off x="10228898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8ED1075-C86F-E442-91D6-460F0B8E2B19}"/>
              </a:ext>
            </a:extLst>
          </p:cNvPr>
          <p:cNvCxnSpPr>
            <a:cxnSpLocks/>
          </p:cNvCxnSpPr>
          <p:nvPr/>
        </p:nvCxnSpPr>
        <p:spPr>
          <a:xfrm>
            <a:off x="622945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1CC0146-7FDD-F742-B0A3-226F475F10B4}"/>
              </a:ext>
            </a:extLst>
          </p:cNvPr>
          <p:cNvCxnSpPr>
            <a:cxnSpLocks/>
          </p:cNvCxnSpPr>
          <p:nvPr/>
        </p:nvCxnSpPr>
        <p:spPr>
          <a:xfrm>
            <a:off x="1156204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FF4F1D6-875F-4E4C-9F52-FFD84E01E432}"/>
              </a:ext>
            </a:extLst>
          </p:cNvPr>
          <p:cNvCxnSpPr>
            <a:cxnSpLocks/>
          </p:cNvCxnSpPr>
          <p:nvPr/>
        </p:nvCxnSpPr>
        <p:spPr>
          <a:xfrm>
            <a:off x="7562604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B72D3F3-6F29-1144-9808-4EAE59EEE7CA}"/>
              </a:ext>
            </a:extLst>
          </p:cNvPr>
          <p:cNvCxnSpPr>
            <a:cxnSpLocks/>
          </p:cNvCxnSpPr>
          <p:nvPr/>
        </p:nvCxnSpPr>
        <p:spPr>
          <a:xfrm>
            <a:off x="8895751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7559B0A-638B-4249-B240-D22FF2AE7DFB}"/>
              </a:ext>
            </a:extLst>
          </p:cNvPr>
          <p:cNvSpPr txBox="1"/>
          <p:nvPr/>
        </p:nvSpPr>
        <p:spPr>
          <a:xfrm>
            <a:off x="202771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0FF38C-3669-1643-98D9-E8516D93AFA4}"/>
              </a:ext>
            </a:extLst>
          </p:cNvPr>
          <p:cNvSpPr txBox="1"/>
          <p:nvPr/>
        </p:nvSpPr>
        <p:spPr>
          <a:xfrm>
            <a:off x="3421727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C223218-1303-CE48-86C9-275B2F31F64B}"/>
              </a:ext>
            </a:extLst>
          </p:cNvPr>
          <p:cNvSpPr txBox="1"/>
          <p:nvPr/>
        </p:nvSpPr>
        <p:spPr>
          <a:xfrm>
            <a:off x="47540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5C8BC81-1A07-3240-9D75-69F86592421E}"/>
              </a:ext>
            </a:extLst>
          </p:cNvPr>
          <p:cNvSpPr txBox="1"/>
          <p:nvPr/>
        </p:nvSpPr>
        <p:spPr>
          <a:xfrm>
            <a:off x="6075289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C61B5F7-24E6-BF47-BCFE-2022A128DEDB}"/>
              </a:ext>
            </a:extLst>
          </p:cNvPr>
          <p:cNvSpPr txBox="1"/>
          <p:nvPr/>
        </p:nvSpPr>
        <p:spPr>
          <a:xfrm>
            <a:off x="8730774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095B83D-A39F-B740-97C3-A964DD5EEF41}"/>
              </a:ext>
            </a:extLst>
          </p:cNvPr>
          <p:cNvSpPr txBox="1"/>
          <p:nvPr/>
        </p:nvSpPr>
        <p:spPr>
          <a:xfrm>
            <a:off x="7433350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6128A2B-8254-F843-9D87-E12890B376F2}"/>
              </a:ext>
            </a:extLst>
          </p:cNvPr>
          <p:cNvSpPr txBox="1"/>
          <p:nvPr/>
        </p:nvSpPr>
        <p:spPr>
          <a:xfrm>
            <a:off x="10084621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B8F81E0-F421-DC42-B538-B5733E7BF8F5}"/>
              </a:ext>
            </a:extLst>
          </p:cNvPr>
          <p:cNvSpPr txBox="1"/>
          <p:nvPr/>
        </p:nvSpPr>
        <p:spPr>
          <a:xfrm>
            <a:off x="114097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E1D2DD9-FD60-8542-B5B0-492143CD4818}"/>
              </a:ext>
            </a:extLst>
          </p:cNvPr>
          <p:cNvSpPr txBox="1"/>
          <p:nvPr/>
        </p:nvSpPr>
        <p:spPr>
          <a:xfrm>
            <a:off x="159019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105E212-C02A-0E41-834C-983146AFDF67}"/>
              </a:ext>
            </a:extLst>
          </p:cNvPr>
          <p:cNvSpPr txBox="1"/>
          <p:nvPr/>
        </p:nvSpPr>
        <p:spPr>
          <a:xfrm>
            <a:off x="4991395" y="2029250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9820174-73FC-084F-BE79-9E3CEC01FC0F}"/>
              </a:ext>
            </a:extLst>
          </p:cNvPr>
          <p:cNvSpPr txBox="1"/>
          <p:nvPr/>
        </p:nvSpPr>
        <p:spPr>
          <a:xfrm>
            <a:off x="7015499" y="2228944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4F029D8-5558-134A-BF8C-44AFC51A2DDC}"/>
              </a:ext>
            </a:extLst>
          </p:cNvPr>
          <p:cNvSpPr txBox="1"/>
          <p:nvPr/>
        </p:nvSpPr>
        <p:spPr>
          <a:xfrm>
            <a:off x="5213896" y="4544995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6A4BE63-8317-CF4A-8F6A-52F41654D8DC}"/>
                  </a:ext>
                </a:extLst>
              </p:cNvPr>
              <p:cNvSpPr txBox="1"/>
              <p:nvPr/>
            </p:nvSpPr>
            <p:spPr>
              <a:xfrm>
                <a:off x="6611941" y="3943449"/>
                <a:ext cx="5710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2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6A4BE63-8317-CF4A-8F6A-52F41654D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1941" y="3943449"/>
                <a:ext cx="57106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E235A7E5-5642-2340-AADE-3CD7EA7F5F9F}"/>
              </a:ext>
            </a:extLst>
          </p:cNvPr>
          <p:cNvSpPr/>
          <p:nvPr/>
        </p:nvSpPr>
        <p:spPr>
          <a:xfrm>
            <a:off x="1740097" y="6018960"/>
            <a:ext cx="489919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5-Point Star 55">
            <a:extLst>
              <a:ext uri="{FF2B5EF4-FFF2-40B4-BE49-F238E27FC236}">
                <a16:creationId xmlns:a16="http://schemas.microsoft.com/office/drawing/2014/main" id="{1E95412B-784F-8843-A2C9-B927118F113B}"/>
              </a:ext>
            </a:extLst>
          </p:cNvPr>
          <p:cNvSpPr/>
          <p:nvPr/>
        </p:nvSpPr>
        <p:spPr>
          <a:xfrm>
            <a:off x="6598012" y="2020869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 descr="Logo&#10;&#10;Description automatically generated">
            <a:extLst>
              <a:ext uri="{FF2B5EF4-FFF2-40B4-BE49-F238E27FC236}">
                <a16:creationId xmlns:a16="http://schemas.microsoft.com/office/drawing/2014/main" id="{714E2CF2-32B2-7847-AB94-1F04506BD0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5908" y="3167334"/>
            <a:ext cx="2028799" cy="1299308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25E59861-C1BE-2246-A9DB-BF166B3261BE}"/>
              </a:ext>
            </a:extLst>
          </p:cNvPr>
          <p:cNvSpPr txBox="1"/>
          <p:nvPr/>
        </p:nvSpPr>
        <p:spPr>
          <a:xfrm>
            <a:off x="8894227" y="4474026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8779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743 0.26296 C -0.13659 0.24792 -0.11563 0.23264 -0.10638 0.20995 C -0.09714 0.1875 -0.11159 0.14722 -0.10196 0.12708 C -0.09232 0.10718 -0.06732 0.0956 -0.04857 0.08982 C -0.02969 0.08403 0.00286 0.10695 0.01093 0.09213 C 0.01914 0.07685 0.0095 0.03843 4.79167E-6 -7.40741E-7 " pathEditMode="relative" rAng="11400000" ptsTypes="AAAAAA">
                                      <p:cBhvr>
                                        <p:cTn id="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32" y="-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ater droplet on a petal">
            <a:extLst>
              <a:ext uri="{FF2B5EF4-FFF2-40B4-BE49-F238E27FC236}">
                <a16:creationId xmlns:a16="http://schemas.microsoft.com/office/drawing/2014/main" id="{3928393E-251E-42EB-984D-B03FA4E905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02" r="218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A0B419-9E9C-8245-A831-780DE3573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The existence of 2N-1 deterministic MST online Algorithm 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2857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82A27-1430-A348-8B91-A26483CF3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 track of the optimal offline algorithm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518960-C38B-3C48-B058-96B85707837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i="1" dirty="0"/>
                  <a:t>A sometime useful principle of decision making for the online player can be to try to follow, in a sense, the optimal offline </a:t>
                </a:r>
                <a:r>
                  <a:rPr lang="en-US" dirty="0"/>
                  <a:t>algorithm</a:t>
                </a:r>
              </a:p>
              <a:p>
                <a:r>
                  <a:rPr lang="en-US" i="1" dirty="0"/>
                  <a:t>For the MTS framework, an optimal offline </a:t>
                </a:r>
                <a:r>
                  <a:rPr lang="en-US" dirty="0"/>
                  <a:t>algorithm can work in the following dynamic programing way:</a:t>
                </a:r>
              </a:p>
              <a:p>
                <a:pPr lvl="1"/>
                <a:r>
                  <a:rPr lang="en-US" i="1" dirty="0"/>
                  <a:t>Let (</a:t>
                </a:r>
                <a:r>
                  <a:rPr lang="en-US" i="1" dirty="0" err="1"/>
                  <a:t>S,d</a:t>
                </a:r>
                <a:r>
                  <a:rPr lang="en-US" i="1" dirty="0"/>
                  <a:t>) be an MTS,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i="1" dirty="0"/>
                  <a:t> the initial state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i="1" dirty="0"/>
                  <a:t> a task sequence.</a:t>
                </a:r>
              </a:p>
              <a:p>
                <a:pPr lvl="1"/>
                <a:r>
                  <a:rPr lang="en-US" i="1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i="1" dirty="0"/>
                  <a:t>the prefix of the first I tasks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i="1" dirty="0"/>
              </a:p>
              <a:p>
                <a:pPr lvl="1"/>
                <a:r>
                  <a:rPr lang="en-US" i="1" dirty="0"/>
                  <a:t>For each state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i="1" dirty="0"/>
                  <a:t> we define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i="1" dirty="0"/>
                  <a:t> to be the minimum offline cost of processing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𝑠𝑡𝑎𝑟𝑡𝑖𝑛𝑔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𝑓𝑟𝑜𝑚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𝑎𝑛𝑑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𝑒𝑛𝑑𝑖𝑛𝑔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𝑎𝑡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i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518960-C38B-3C48-B058-96B8570783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052552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82A27-1430-A348-8B91-A26483CF3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 track of the optimal offline algorithm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518960-C38B-3C48-B058-96B85707837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i="1" dirty="0"/>
                  <a:t>Clearly, we have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𝑂𝑃𝑇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′∈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i="1" dirty="0"/>
                  <a:t> </a:t>
                </a:r>
              </a:p>
              <a:p>
                <a:pPr marL="0" indent="0">
                  <a:buNone/>
                </a:pPr>
                <a:r>
                  <a:rPr lang="en-US" i="1" dirty="0"/>
                  <a:t>This value can be calculated in a </a:t>
                </a:r>
                <a:r>
                  <a:rPr lang="en-US" dirty="0"/>
                  <a:t>dynamic programing fashion:</a:t>
                </a:r>
              </a:p>
              <a:p>
                <a:pPr marL="0" indent="0">
                  <a:buNone/>
                </a:pPr>
                <a:r>
                  <a:rPr lang="en-US" i="1" dirty="0"/>
                  <a:t>Base case:</a:t>
                </a:r>
              </a:p>
              <a:p>
                <a:pPr marL="0" indent="0">
                  <a:buNone/>
                </a:pPr>
                <a:endParaRPr lang="en-US" i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i="1" dirty="0"/>
              </a:p>
              <a:p>
                <a:pPr marL="0" indent="0">
                  <a:buNone/>
                </a:pPr>
                <a:r>
                  <a:rPr lang="en-US" i="1" dirty="0"/>
                  <a:t>And making progress by:</a:t>
                </a:r>
              </a:p>
              <a:p>
                <a:pPr marL="0" indent="0">
                  <a:buNone/>
                </a:pPr>
                <a:endParaRPr lang="en-US" i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518960-C38B-3C48-B058-96B8570783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0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084330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82A27-1430-A348-8B91-A26483CF3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 track of the optimal offline algorithm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518960-C38B-3C48-B058-96B85707837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i="1" dirty="0"/>
                  <a:t>The way we calculate that value offline is via a matrix of </a:t>
                </a:r>
                <a:r>
                  <a:rPr lang="en-US" i="1" dirty="0" err="1"/>
                  <a:t>nXN</a:t>
                </a:r>
                <a:r>
                  <a:rPr lang="en-US" i="1" dirty="0"/>
                  <a:t> starting from the first row and advancing towards the last one</a:t>
                </a:r>
              </a:p>
              <a:p>
                <a:pPr marL="0" indent="0">
                  <a:buNone/>
                </a:pPr>
                <a:endParaRPr lang="en-US" i="1" dirty="0"/>
              </a:p>
              <a:p>
                <a:pPr marL="0" indent="0">
                  <a:buNone/>
                </a:pPr>
                <a:r>
                  <a:rPr lang="en-US" i="1" dirty="0"/>
                  <a:t>In order to calculate the i+1’th row we need only to have the </a:t>
                </a:r>
                <a:r>
                  <a:rPr lang="en-US" i="1" dirty="0" err="1"/>
                  <a:t>i</a:t>
                </a:r>
                <a:r>
                  <a:rPr lang="en-US" i="1" dirty="0"/>
                  <a:t> row completed</a:t>
                </a:r>
              </a:p>
              <a:p>
                <a:pPr marL="0" indent="0">
                  <a:buNone/>
                </a:pPr>
                <a:r>
                  <a:rPr lang="en-US" i="1" dirty="0"/>
                  <a:t>When receiving the i+1 task we can try to decide what would our next state (and the state in which the task will be processed in) by:</a:t>
                </a:r>
              </a:p>
              <a:p>
                <a:pPr marL="0" indent="0">
                  <a:buNone/>
                </a:pPr>
                <a:endParaRPr lang="en-US" i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)}</m:t>
                          </m:r>
                        </m:e>
                      </m:func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518960-C38B-3C48-B058-96B8570783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0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015907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82A27-1430-A348-8B91-A26483CF3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 track of the optimal offline algorithm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518960-C38B-3C48-B058-96B85707837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i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)}</m:t>
                          </m:r>
                        </m:e>
                      </m:func>
                    </m:oMath>
                  </m:oMathPara>
                </a14:m>
                <a:endParaRPr lang="en-US" i="1" dirty="0"/>
              </a:p>
              <a:p>
                <a:pPr marL="0" indent="0">
                  <a:buNone/>
                </a:pPr>
                <a:r>
                  <a:rPr lang="en-US" i="1" dirty="0"/>
                  <a:t>Where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518960-C38B-3C48-B058-96B8570783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Left Brace 3">
            <a:extLst>
              <a:ext uri="{FF2B5EF4-FFF2-40B4-BE49-F238E27FC236}">
                <a16:creationId xmlns:a16="http://schemas.microsoft.com/office/drawing/2014/main" id="{77C91F0E-80D2-CA4A-84AC-0128653B849B}"/>
              </a:ext>
            </a:extLst>
          </p:cNvPr>
          <p:cNvSpPr/>
          <p:nvPr/>
        </p:nvSpPr>
        <p:spPr>
          <a:xfrm rot="16200000">
            <a:off x="8595828" y="2977258"/>
            <a:ext cx="783771" cy="2048071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F3BCCC-9B0A-EF4B-BFDD-1EB3346AFF5A}"/>
              </a:ext>
            </a:extLst>
          </p:cNvPr>
          <p:cNvSpPr txBox="1"/>
          <p:nvPr/>
        </p:nvSpPr>
        <p:spPr>
          <a:xfrm>
            <a:off x="8780106" y="4343450"/>
            <a:ext cx="550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=0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8959488A-C579-414C-AFC8-622003445B98}"/>
              </a:ext>
            </a:extLst>
          </p:cNvPr>
          <p:cNvSpPr/>
          <p:nvPr/>
        </p:nvSpPr>
        <p:spPr>
          <a:xfrm rot="16200000">
            <a:off x="5581263" y="2436717"/>
            <a:ext cx="783771" cy="3164632"/>
          </a:xfrm>
          <a:prstGeom prst="leftBrac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810ED6-D9D8-E345-AED6-8D8EB0C3D0B2}"/>
              </a:ext>
            </a:extLst>
          </p:cNvPr>
          <p:cNvSpPr txBox="1"/>
          <p:nvPr/>
        </p:nvSpPr>
        <p:spPr>
          <a:xfrm>
            <a:off x="4863193" y="4383542"/>
            <a:ext cx="217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that we have</a:t>
            </a:r>
          </a:p>
        </p:txBody>
      </p:sp>
    </p:spTree>
    <p:extLst>
      <p:ext uri="{BB962C8B-B14F-4D97-AF65-F5344CB8AC3E}">
        <p14:creationId xmlns:p14="http://schemas.microsoft.com/office/powerpoint/2010/main" val="78816525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B1137F-882C-5A43-847B-840AAEF22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Lecture Timeline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937ABB7-1F3F-A845-B45D-AB8D776A69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174162"/>
              </p:ext>
            </p:extLst>
          </p:nvPr>
        </p:nvGraphicFramePr>
        <p:xfrm>
          <a:off x="5010151" y="685800"/>
          <a:ext cx="5766706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2B129E2D-2EE5-A04D-B3B0-A608E10456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73273" y="789992"/>
            <a:ext cx="553616" cy="553616"/>
          </a:xfrm>
          <a:prstGeom prst="rect">
            <a:avLst/>
          </a:prstGeom>
        </p:spPr>
      </p:pic>
      <p:pic>
        <p:nvPicPr>
          <p:cNvPr id="18" name="Graphic 17" descr="Checkmark with solid fill">
            <a:extLst>
              <a:ext uri="{FF2B5EF4-FFF2-40B4-BE49-F238E27FC236}">
                <a16:creationId xmlns:a16="http://schemas.microsoft.com/office/drawing/2014/main" id="{04C039AF-C579-C04A-93CF-974C61CFD7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73273" y="1670175"/>
            <a:ext cx="553616" cy="553616"/>
          </a:xfrm>
          <a:prstGeom prst="rect">
            <a:avLst/>
          </a:prstGeom>
        </p:spPr>
      </p:pic>
      <p:pic>
        <p:nvPicPr>
          <p:cNvPr id="19" name="Graphic 18" descr="Checkmark with solid fill">
            <a:extLst>
              <a:ext uri="{FF2B5EF4-FFF2-40B4-BE49-F238E27FC236}">
                <a16:creationId xmlns:a16="http://schemas.microsoft.com/office/drawing/2014/main" id="{C8171708-8693-7340-963D-E4FDB971BE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73273" y="2550358"/>
            <a:ext cx="553616" cy="553616"/>
          </a:xfrm>
          <a:prstGeom prst="rect">
            <a:avLst/>
          </a:prstGeom>
        </p:spPr>
      </p:pic>
      <p:pic>
        <p:nvPicPr>
          <p:cNvPr id="20" name="Graphic 19" descr="Checkmark with solid fill">
            <a:extLst>
              <a:ext uri="{FF2B5EF4-FFF2-40B4-BE49-F238E27FC236}">
                <a16:creationId xmlns:a16="http://schemas.microsoft.com/office/drawing/2014/main" id="{26441905-2074-2E4C-80F9-9080C92724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73273" y="3428999"/>
            <a:ext cx="553616" cy="553616"/>
          </a:xfrm>
          <a:prstGeom prst="rect">
            <a:avLst/>
          </a:prstGeom>
        </p:spPr>
      </p:pic>
      <p:pic>
        <p:nvPicPr>
          <p:cNvPr id="21" name="Graphic 20" descr="Checkmark with solid fill">
            <a:extLst>
              <a:ext uri="{FF2B5EF4-FFF2-40B4-BE49-F238E27FC236}">
                <a16:creationId xmlns:a16="http://schemas.microsoft.com/office/drawing/2014/main" id="{82E72BD9-6118-A74C-AB83-24ED3C5389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73273" y="4187889"/>
            <a:ext cx="553616" cy="55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3505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A7CB8A-DB90-AB47-971B-79E64906E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Randomized MTS Algorithms </a:t>
            </a:r>
          </a:p>
        </p:txBody>
      </p:sp>
      <p:pic>
        <p:nvPicPr>
          <p:cNvPr id="7" name="Picture 6" descr="A person and person&#10;&#10;Description automatically generated with low confidence">
            <a:extLst>
              <a:ext uri="{FF2B5EF4-FFF2-40B4-BE49-F238E27FC236}">
                <a16:creationId xmlns:a16="http://schemas.microsoft.com/office/drawing/2014/main" id="{6B68CBC2-F650-5447-AE8D-9A65684E3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049180" y="307731"/>
            <a:ext cx="3997637" cy="3997637"/>
          </a:xfrm>
          <a:prstGeom prst="rect">
            <a:avLst/>
          </a:prstGeom>
        </p:spPr>
      </p:pic>
      <p:pic>
        <p:nvPicPr>
          <p:cNvPr id="5" name="Content Placeholder 4" descr="A group of poker chips&#10;&#10;Description automatically generated with low confidence">
            <a:extLst>
              <a:ext uri="{FF2B5EF4-FFF2-40B4-BE49-F238E27FC236}">
                <a16:creationId xmlns:a16="http://schemas.microsoft.com/office/drawing/2014/main" id="{833B0A05-84B5-2446-81B7-59CD577668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16043" y="772073"/>
            <a:ext cx="5455917" cy="3068953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877842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57310-38BC-1F4F-8289-ABD34CB51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Randomized MTS Algorithms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EF0170-181F-BB41-BDAE-A74D4AB037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𝟐</m:t>
                    </m:r>
                    <m:sSub>
                      <m:sSub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</m:sub>
                    </m:sSub>
                    <m:r>
                      <a:rPr lang="en-US" sz="3200" b="1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b="1" i="0" smtClean="0">
                        <a:latin typeface="Cambria Math" panose="02040503050406030204" pitchFamily="18" charset="0"/>
                      </a:rPr>
                      <m:t>𝐂𝐨𝐦𝐩𝐞𝐭𝐢𝐭𝐢𝐯𝐞</m:t>
                    </m:r>
                    <m:r>
                      <a:rPr lang="en-US" sz="32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0" smtClean="0">
                        <a:latin typeface="Cambria Math" panose="02040503050406030204" pitchFamily="18" charset="0"/>
                      </a:rPr>
                      <m:t>𝐫𝐚𝐭𝐢𝐨</m:t>
                    </m:r>
                  </m:oMath>
                </a14:m>
                <a:r>
                  <a:rPr lang="en-US" sz="3200" b="1" dirty="0"/>
                  <a:t> </a:t>
                </a:r>
                <a:r>
                  <a:rPr lang="en-US" sz="3200" dirty="0"/>
                  <a:t>against an oblivious adversary* over a </a:t>
                </a:r>
                <a:r>
                  <a:rPr lang="en-US" sz="3200" b="1" dirty="0"/>
                  <a:t>Uniform MTS**</a:t>
                </a:r>
              </a:p>
              <a:p>
                <a:pPr marL="0" indent="0">
                  <a:buNone/>
                </a:pPr>
                <a:endParaRPr lang="en-US" sz="3200" dirty="0"/>
              </a:p>
              <a:p>
                <a:endParaRPr lang="en-US" sz="3200" dirty="0"/>
              </a:p>
              <a:p>
                <a:pPr marL="0" indent="0">
                  <a:buNone/>
                </a:pPr>
                <a:r>
                  <a:rPr lang="en-US" sz="3200" dirty="0"/>
                  <a:t>*</a:t>
                </a:r>
                <a:r>
                  <a:rPr lang="en-US" sz="3200" b="1" dirty="0"/>
                  <a:t>oblivious adversary:</a:t>
                </a:r>
              </a:p>
              <a:p>
                <a:pPr lvl="1"/>
                <a:r>
                  <a:rPr lang="en-US" sz="2800" dirty="0"/>
                  <a:t>Must create the sequence in advance </a:t>
                </a:r>
              </a:p>
              <a:p>
                <a:pPr lvl="1"/>
                <a:r>
                  <a:rPr lang="en-US" sz="2800" dirty="0"/>
                  <a:t>Knows our algorithms code but doesn’t know what would be the value of our coin tosses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EF0170-181F-BB41-BDAE-A74D4AB037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68" t="-2907" r="-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890927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57310-38BC-1F4F-8289-ABD34CB51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Randomized MTS Algorithms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EF0170-181F-BB41-BDAE-A74D4AB037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𝟐</m:t>
                    </m:r>
                    <m:sSub>
                      <m:sSub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</m:sub>
                    </m:sSub>
                    <m:r>
                      <a:rPr lang="en-US" sz="3200" b="1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b="1" i="0" smtClean="0">
                        <a:latin typeface="Cambria Math" panose="02040503050406030204" pitchFamily="18" charset="0"/>
                      </a:rPr>
                      <m:t>𝐂𝐨𝐦𝐩𝐞𝐭𝐢𝐭𝐢𝐯𝐞</m:t>
                    </m:r>
                    <m:r>
                      <a:rPr lang="en-US" sz="32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0" smtClean="0">
                        <a:latin typeface="Cambria Math" panose="02040503050406030204" pitchFamily="18" charset="0"/>
                      </a:rPr>
                      <m:t>𝐫𝐚𝐭𝐢𝐨</m:t>
                    </m:r>
                  </m:oMath>
                </a14:m>
                <a:r>
                  <a:rPr lang="en-US" sz="3200" b="1" dirty="0"/>
                  <a:t> </a:t>
                </a:r>
                <a:r>
                  <a:rPr lang="en-US" sz="3200" dirty="0"/>
                  <a:t>against an oblivious adversary* over a </a:t>
                </a:r>
                <a:r>
                  <a:rPr lang="en-US" sz="3200" b="1" dirty="0"/>
                  <a:t>Uniform MTS**</a:t>
                </a:r>
              </a:p>
              <a:p>
                <a:pPr marL="0" indent="0">
                  <a:buNone/>
                </a:pPr>
                <a:endParaRPr lang="en-US" sz="3200" dirty="0"/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EF0170-181F-BB41-BDAE-A74D4AB037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27" t="-2907" r="-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E022AB57-253B-F745-A722-DC7D8BA6F10C}"/>
              </a:ext>
            </a:extLst>
          </p:cNvPr>
          <p:cNvSpPr>
            <a:spLocks noChangeAspect="1"/>
          </p:cNvSpPr>
          <p:nvPr/>
        </p:nvSpPr>
        <p:spPr>
          <a:xfrm>
            <a:off x="4677142" y="3462631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F2C7386-995C-A641-9B1C-2DB97FFC0D5E}"/>
              </a:ext>
            </a:extLst>
          </p:cNvPr>
          <p:cNvSpPr>
            <a:spLocks noChangeAspect="1"/>
          </p:cNvSpPr>
          <p:nvPr/>
        </p:nvSpPr>
        <p:spPr>
          <a:xfrm>
            <a:off x="6675572" y="3642631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EBC657D-7AF3-FA4C-B92C-B7A8A6E39231}"/>
              </a:ext>
            </a:extLst>
          </p:cNvPr>
          <p:cNvSpPr>
            <a:spLocks noChangeAspect="1"/>
          </p:cNvSpPr>
          <p:nvPr/>
        </p:nvSpPr>
        <p:spPr>
          <a:xfrm>
            <a:off x="4996960" y="5446549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0795CD5-88ED-D144-B1E9-235F08F787EC}"/>
              </a:ext>
            </a:extLst>
          </p:cNvPr>
          <p:cNvSpPr>
            <a:spLocks noChangeAspect="1"/>
          </p:cNvSpPr>
          <p:nvPr/>
        </p:nvSpPr>
        <p:spPr>
          <a:xfrm>
            <a:off x="6534539" y="4834855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ED51E2E-AE6A-3F46-B22B-A6B6AA95D632}"/>
              </a:ext>
            </a:extLst>
          </p:cNvPr>
          <p:cNvCxnSpPr>
            <a:stCxn id="5" idx="4"/>
            <a:endCxn id="7" idx="0"/>
          </p:cNvCxnSpPr>
          <p:nvPr/>
        </p:nvCxnSpPr>
        <p:spPr>
          <a:xfrm>
            <a:off x="4857142" y="3822631"/>
            <a:ext cx="319818" cy="1623918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2DBE71B-BC0A-784B-96AB-E57741F85E2D}"/>
              </a:ext>
            </a:extLst>
          </p:cNvPr>
          <p:cNvCxnSpPr>
            <a:stCxn id="7" idx="7"/>
            <a:endCxn id="6" idx="3"/>
          </p:cNvCxnSpPr>
          <p:nvPr/>
        </p:nvCxnSpPr>
        <p:spPr>
          <a:xfrm flipV="1">
            <a:off x="5304239" y="3949910"/>
            <a:ext cx="1424054" cy="154936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EEB695C-9F4D-884A-AED8-FB177A2B9EE3}"/>
              </a:ext>
            </a:extLst>
          </p:cNvPr>
          <p:cNvCxnSpPr>
            <a:cxnSpLocks/>
            <a:endCxn id="6" idx="2"/>
          </p:cNvCxnSpPr>
          <p:nvPr/>
        </p:nvCxnSpPr>
        <p:spPr>
          <a:xfrm>
            <a:off x="5037142" y="3601157"/>
            <a:ext cx="1638430" cy="221474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2C13CF-31B1-3742-8D48-B1C5D548D9A9}"/>
              </a:ext>
            </a:extLst>
          </p:cNvPr>
          <p:cNvCxnSpPr>
            <a:cxnSpLocks/>
            <a:stCxn id="5" idx="5"/>
            <a:endCxn id="8" idx="1"/>
          </p:cNvCxnSpPr>
          <p:nvPr/>
        </p:nvCxnSpPr>
        <p:spPr>
          <a:xfrm>
            <a:off x="4984421" y="3769910"/>
            <a:ext cx="1602839" cy="1117666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DADA648-F4B8-8840-81FE-9C8C32C1B7ED}"/>
              </a:ext>
            </a:extLst>
          </p:cNvPr>
          <p:cNvCxnSpPr>
            <a:cxnSpLocks/>
            <a:stCxn id="8" idx="2"/>
            <a:endCxn id="7" idx="6"/>
          </p:cNvCxnSpPr>
          <p:nvPr/>
        </p:nvCxnSpPr>
        <p:spPr>
          <a:xfrm flipH="1">
            <a:off x="5356960" y="5014855"/>
            <a:ext cx="1177579" cy="611694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3F4D1C7-44C9-134C-8797-943AABCA63F6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6714539" y="4009136"/>
            <a:ext cx="160473" cy="825719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C09DD0F-1D54-234A-81D0-C7293DA422FF}"/>
              </a:ext>
            </a:extLst>
          </p:cNvPr>
          <p:cNvSpPr txBox="1"/>
          <p:nvPr/>
        </p:nvSpPr>
        <p:spPr>
          <a:xfrm>
            <a:off x="4708416" y="4405660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3E0C95-1A6B-174A-9DC6-71F357FD8003}"/>
              </a:ext>
            </a:extLst>
          </p:cNvPr>
          <p:cNvSpPr txBox="1"/>
          <p:nvPr/>
        </p:nvSpPr>
        <p:spPr>
          <a:xfrm>
            <a:off x="5363664" y="4114690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C040E5-3F76-3948-A7AF-87C181F92BCC}"/>
              </a:ext>
            </a:extLst>
          </p:cNvPr>
          <p:cNvSpPr txBox="1"/>
          <p:nvPr/>
        </p:nvSpPr>
        <p:spPr>
          <a:xfrm>
            <a:off x="5945749" y="3433665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C0C6F4-7F10-304E-B597-AE4F6A936BAB}"/>
              </a:ext>
            </a:extLst>
          </p:cNvPr>
          <p:cNvSpPr txBox="1"/>
          <p:nvPr/>
        </p:nvSpPr>
        <p:spPr>
          <a:xfrm>
            <a:off x="6054100" y="5261883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418DB6-04FC-1444-BF8F-25B1DEDE0AAF}"/>
              </a:ext>
            </a:extLst>
          </p:cNvPr>
          <p:cNvSpPr txBox="1"/>
          <p:nvPr/>
        </p:nvSpPr>
        <p:spPr>
          <a:xfrm>
            <a:off x="6802197" y="4292472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88E9D2-155B-474E-A613-9205893AACD8}"/>
              </a:ext>
            </a:extLst>
          </p:cNvPr>
          <p:cNvSpPr txBox="1"/>
          <p:nvPr/>
        </p:nvSpPr>
        <p:spPr>
          <a:xfrm>
            <a:off x="5883572" y="4702910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3767902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0B8E8-6CB1-DC4D-8ED6-E00B46199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Our randomized online player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D13C3-52CA-6240-A522-CD8B9DA898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State transition decisions </a:t>
            </a:r>
            <a:r>
              <a:rPr lang="en-US" dirty="0"/>
              <a:t>would be </a:t>
            </a:r>
            <a:r>
              <a:rPr lang="en-US" b="1" dirty="0"/>
              <a:t>based on a probabilistic function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Continuous time </a:t>
            </a:r>
            <a:r>
              <a:rPr lang="en-US" dirty="0"/>
              <a:t>algorithm</a:t>
            </a:r>
          </a:p>
        </p:txBody>
      </p:sp>
      <p:pic>
        <p:nvPicPr>
          <p:cNvPr id="4" name="Picture 3" descr="A person and person&#10;&#10;Description automatically generated with low confidence">
            <a:extLst>
              <a:ext uri="{FF2B5EF4-FFF2-40B4-BE49-F238E27FC236}">
                <a16:creationId xmlns:a16="http://schemas.microsoft.com/office/drawing/2014/main" id="{2F5047B6-DFDC-554A-B38F-1770E60AC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012062" y="1825624"/>
            <a:ext cx="2167877" cy="2167877"/>
          </a:xfrm>
          <a:prstGeom prst="rect">
            <a:avLst/>
          </a:prstGeom>
        </p:spPr>
      </p:pic>
      <p:pic>
        <p:nvPicPr>
          <p:cNvPr id="8" name="Graphic 7" descr="Hourglass 60% with solid fill">
            <a:extLst>
              <a:ext uri="{FF2B5EF4-FFF2-40B4-BE49-F238E27FC236}">
                <a16:creationId xmlns:a16="http://schemas.microsoft.com/office/drawing/2014/main" id="{160A0AC6-7640-1745-BB0C-107EB2418D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56245" y="513650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04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8F7D8E-4ED3-7544-BD91-DA15868A6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MTS – Game flow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7D924C5-9579-9C44-A73E-8D10EA2CCC0F}"/>
              </a:ext>
            </a:extLst>
          </p:cNvPr>
          <p:cNvSpPr>
            <a:spLocks noChangeAspect="1"/>
          </p:cNvSpPr>
          <p:nvPr/>
        </p:nvSpPr>
        <p:spPr>
          <a:xfrm>
            <a:off x="4719042" y="2330609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B26BD2-8102-D340-959F-D05650F7D0DE}"/>
              </a:ext>
            </a:extLst>
          </p:cNvPr>
          <p:cNvSpPr>
            <a:spLocks noChangeAspect="1"/>
          </p:cNvSpPr>
          <p:nvPr/>
        </p:nvSpPr>
        <p:spPr>
          <a:xfrm>
            <a:off x="6717472" y="2510609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55B6573-6825-6045-9C97-3724184489D7}"/>
              </a:ext>
            </a:extLst>
          </p:cNvPr>
          <p:cNvSpPr>
            <a:spLocks noChangeAspect="1"/>
          </p:cNvSpPr>
          <p:nvPr/>
        </p:nvSpPr>
        <p:spPr>
          <a:xfrm>
            <a:off x="5038860" y="4314527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92EB638-08C9-604B-8F20-4F3DD51444FB}"/>
              </a:ext>
            </a:extLst>
          </p:cNvPr>
          <p:cNvSpPr>
            <a:spLocks noChangeAspect="1"/>
          </p:cNvSpPr>
          <p:nvPr/>
        </p:nvSpPr>
        <p:spPr>
          <a:xfrm>
            <a:off x="6576439" y="3702833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B914234-40EA-7146-A9A9-E3ABC612DD1A}"/>
              </a:ext>
            </a:extLst>
          </p:cNvPr>
          <p:cNvCxnSpPr>
            <a:stCxn id="6" idx="4"/>
            <a:endCxn id="9" idx="0"/>
          </p:cNvCxnSpPr>
          <p:nvPr/>
        </p:nvCxnSpPr>
        <p:spPr>
          <a:xfrm>
            <a:off x="4899042" y="2690609"/>
            <a:ext cx="319818" cy="162391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9FA2609-178B-7C46-9A93-7E72E2F7D8A9}"/>
              </a:ext>
            </a:extLst>
          </p:cNvPr>
          <p:cNvCxnSpPr>
            <a:stCxn id="9" idx="7"/>
            <a:endCxn id="7" idx="3"/>
          </p:cNvCxnSpPr>
          <p:nvPr/>
        </p:nvCxnSpPr>
        <p:spPr>
          <a:xfrm flipV="1">
            <a:off x="5346139" y="2817888"/>
            <a:ext cx="1424054" cy="154936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3A54E05-EEF8-E242-9802-1FF9DBBF1B92}"/>
              </a:ext>
            </a:extLst>
          </p:cNvPr>
          <p:cNvCxnSpPr>
            <a:cxnSpLocks/>
            <a:endCxn id="7" idx="2"/>
          </p:cNvCxnSpPr>
          <p:nvPr/>
        </p:nvCxnSpPr>
        <p:spPr>
          <a:xfrm>
            <a:off x="5079042" y="2469135"/>
            <a:ext cx="1638430" cy="22147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58A46A-8377-0643-8907-38F9EA976520}"/>
              </a:ext>
            </a:extLst>
          </p:cNvPr>
          <p:cNvCxnSpPr>
            <a:cxnSpLocks/>
            <a:stCxn id="6" idx="5"/>
            <a:endCxn id="11" idx="1"/>
          </p:cNvCxnSpPr>
          <p:nvPr/>
        </p:nvCxnSpPr>
        <p:spPr>
          <a:xfrm>
            <a:off x="5026321" y="2637888"/>
            <a:ext cx="1602839" cy="1117666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05B0755-6C57-D14E-9B93-AC266EB39928}"/>
              </a:ext>
            </a:extLst>
          </p:cNvPr>
          <p:cNvCxnSpPr>
            <a:cxnSpLocks/>
            <a:stCxn id="11" idx="2"/>
            <a:endCxn id="9" idx="6"/>
          </p:cNvCxnSpPr>
          <p:nvPr/>
        </p:nvCxnSpPr>
        <p:spPr>
          <a:xfrm flipH="1">
            <a:off x="5398860" y="3882833"/>
            <a:ext cx="1177579" cy="61169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833B00D-1A41-D641-A311-99DA0C06C375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6756439" y="2877114"/>
            <a:ext cx="160473" cy="825719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E3C2E36-8C4A-854F-8898-45C2C881A3F3}"/>
              </a:ext>
            </a:extLst>
          </p:cNvPr>
          <p:cNvSpPr txBox="1"/>
          <p:nvPr/>
        </p:nvSpPr>
        <p:spPr>
          <a:xfrm>
            <a:off x="4750316" y="327363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454B7C-7DC9-9643-BA1C-DFE34ECF84DB}"/>
              </a:ext>
            </a:extLst>
          </p:cNvPr>
          <p:cNvSpPr txBox="1"/>
          <p:nvPr/>
        </p:nvSpPr>
        <p:spPr>
          <a:xfrm>
            <a:off x="5405564" y="298266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713AAB-F09B-204F-A6A7-1715C4BFCEF2}"/>
              </a:ext>
            </a:extLst>
          </p:cNvPr>
          <p:cNvSpPr txBox="1"/>
          <p:nvPr/>
        </p:nvSpPr>
        <p:spPr>
          <a:xfrm>
            <a:off x="5987649" y="2301643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B83CBB-EC4E-474D-A42A-7DB5CC8CE31B}"/>
              </a:ext>
            </a:extLst>
          </p:cNvPr>
          <p:cNvSpPr txBox="1"/>
          <p:nvPr/>
        </p:nvSpPr>
        <p:spPr>
          <a:xfrm>
            <a:off x="6096000" y="4129861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66D111-724B-EB4D-A72B-8075F70C525F}"/>
              </a:ext>
            </a:extLst>
          </p:cNvPr>
          <p:cNvSpPr txBox="1"/>
          <p:nvPr/>
        </p:nvSpPr>
        <p:spPr>
          <a:xfrm>
            <a:off x="6844097" y="3160450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3D124C-CD2F-A948-AA3F-36DEE92E5C98}"/>
              </a:ext>
            </a:extLst>
          </p:cNvPr>
          <p:cNvSpPr txBox="1"/>
          <p:nvPr/>
        </p:nvSpPr>
        <p:spPr>
          <a:xfrm>
            <a:off x="5925472" y="357088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EDB0D7E-F965-4E48-ADBC-00A7F95BBAAD}"/>
              </a:ext>
            </a:extLst>
          </p:cNvPr>
          <p:cNvGrpSpPr/>
          <p:nvPr/>
        </p:nvGrpSpPr>
        <p:grpSpPr>
          <a:xfrm>
            <a:off x="629954" y="6000298"/>
            <a:ext cx="10932093" cy="369332"/>
            <a:chOff x="140570" y="6000298"/>
            <a:chExt cx="10932093" cy="36933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CBE6206-0D8C-CD41-ACF3-A8D8A728BB3F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AC0ACE9-5AA2-4049-9C6A-C73B802D5595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sp>
        <p:nvSpPr>
          <p:cNvPr id="31" name="Down Arrow 30">
            <a:extLst>
              <a:ext uri="{FF2B5EF4-FFF2-40B4-BE49-F238E27FC236}">
                <a16:creationId xmlns:a16="http://schemas.microsoft.com/office/drawing/2014/main" id="{AFBEDA32-27F9-CE4E-B008-9DEE3214831E}"/>
              </a:ext>
            </a:extLst>
          </p:cNvPr>
          <p:cNvSpPr/>
          <p:nvPr/>
        </p:nvSpPr>
        <p:spPr>
          <a:xfrm>
            <a:off x="2118758" y="5378009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1EBF7B8-8B19-5041-9FD4-E9338BDE9D8F}"/>
                  </a:ext>
                </a:extLst>
              </p:cNvPr>
              <p:cNvSpPr txBox="1"/>
              <p:nvPr/>
            </p:nvSpPr>
            <p:spPr>
              <a:xfrm>
                <a:off x="6910990" y="2586985"/>
                <a:ext cx="6881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1EBF7B8-8B19-5041-9FD4-E9338BDE9D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0990" y="2586985"/>
                <a:ext cx="68816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4E846DB-978B-B044-BC20-A2037C288E72}"/>
              </a:ext>
            </a:extLst>
          </p:cNvPr>
          <p:cNvCxnSpPr>
            <a:cxnSpLocks/>
          </p:cNvCxnSpPr>
          <p:nvPr/>
        </p:nvCxnSpPr>
        <p:spPr>
          <a:xfrm>
            <a:off x="2230016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95327E4-36F1-7043-94FB-4E15E1EB41AC}"/>
              </a:ext>
            </a:extLst>
          </p:cNvPr>
          <p:cNvCxnSpPr>
            <a:cxnSpLocks/>
          </p:cNvCxnSpPr>
          <p:nvPr/>
        </p:nvCxnSpPr>
        <p:spPr>
          <a:xfrm>
            <a:off x="3563163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0B39009-8FD7-DE47-821B-8244CD5A9AA6}"/>
              </a:ext>
            </a:extLst>
          </p:cNvPr>
          <p:cNvCxnSpPr>
            <a:cxnSpLocks/>
          </p:cNvCxnSpPr>
          <p:nvPr/>
        </p:nvCxnSpPr>
        <p:spPr>
          <a:xfrm>
            <a:off x="4896310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822A1FE-9EF9-AA48-9941-8C5DC04FF834}"/>
              </a:ext>
            </a:extLst>
          </p:cNvPr>
          <p:cNvCxnSpPr>
            <a:cxnSpLocks/>
          </p:cNvCxnSpPr>
          <p:nvPr/>
        </p:nvCxnSpPr>
        <p:spPr>
          <a:xfrm>
            <a:off x="10228898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8ED1075-C86F-E442-91D6-460F0B8E2B19}"/>
              </a:ext>
            </a:extLst>
          </p:cNvPr>
          <p:cNvCxnSpPr>
            <a:cxnSpLocks/>
          </p:cNvCxnSpPr>
          <p:nvPr/>
        </p:nvCxnSpPr>
        <p:spPr>
          <a:xfrm>
            <a:off x="622945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1CC0146-7FDD-F742-B0A3-226F475F10B4}"/>
              </a:ext>
            </a:extLst>
          </p:cNvPr>
          <p:cNvCxnSpPr>
            <a:cxnSpLocks/>
          </p:cNvCxnSpPr>
          <p:nvPr/>
        </p:nvCxnSpPr>
        <p:spPr>
          <a:xfrm>
            <a:off x="1156204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FF4F1D6-875F-4E4C-9F52-FFD84E01E432}"/>
              </a:ext>
            </a:extLst>
          </p:cNvPr>
          <p:cNvCxnSpPr>
            <a:cxnSpLocks/>
          </p:cNvCxnSpPr>
          <p:nvPr/>
        </p:nvCxnSpPr>
        <p:spPr>
          <a:xfrm>
            <a:off x="7562604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B72D3F3-6F29-1144-9808-4EAE59EEE7CA}"/>
              </a:ext>
            </a:extLst>
          </p:cNvPr>
          <p:cNvCxnSpPr>
            <a:cxnSpLocks/>
          </p:cNvCxnSpPr>
          <p:nvPr/>
        </p:nvCxnSpPr>
        <p:spPr>
          <a:xfrm>
            <a:off x="8895751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7559B0A-638B-4249-B240-D22FF2AE7DFB}"/>
              </a:ext>
            </a:extLst>
          </p:cNvPr>
          <p:cNvSpPr txBox="1"/>
          <p:nvPr/>
        </p:nvSpPr>
        <p:spPr>
          <a:xfrm>
            <a:off x="202771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0FF38C-3669-1643-98D9-E8516D93AFA4}"/>
              </a:ext>
            </a:extLst>
          </p:cNvPr>
          <p:cNvSpPr txBox="1"/>
          <p:nvPr/>
        </p:nvSpPr>
        <p:spPr>
          <a:xfrm>
            <a:off x="3421727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C223218-1303-CE48-86C9-275B2F31F64B}"/>
              </a:ext>
            </a:extLst>
          </p:cNvPr>
          <p:cNvSpPr txBox="1"/>
          <p:nvPr/>
        </p:nvSpPr>
        <p:spPr>
          <a:xfrm>
            <a:off x="47540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5C8BC81-1A07-3240-9D75-69F86592421E}"/>
              </a:ext>
            </a:extLst>
          </p:cNvPr>
          <p:cNvSpPr txBox="1"/>
          <p:nvPr/>
        </p:nvSpPr>
        <p:spPr>
          <a:xfrm>
            <a:off x="6075289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C61B5F7-24E6-BF47-BCFE-2022A128DEDB}"/>
              </a:ext>
            </a:extLst>
          </p:cNvPr>
          <p:cNvSpPr txBox="1"/>
          <p:nvPr/>
        </p:nvSpPr>
        <p:spPr>
          <a:xfrm>
            <a:off x="8730774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095B83D-A39F-B740-97C3-A964DD5EEF41}"/>
              </a:ext>
            </a:extLst>
          </p:cNvPr>
          <p:cNvSpPr txBox="1"/>
          <p:nvPr/>
        </p:nvSpPr>
        <p:spPr>
          <a:xfrm>
            <a:off x="7433350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6128A2B-8254-F843-9D87-E12890B376F2}"/>
              </a:ext>
            </a:extLst>
          </p:cNvPr>
          <p:cNvSpPr txBox="1"/>
          <p:nvPr/>
        </p:nvSpPr>
        <p:spPr>
          <a:xfrm>
            <a:off x="10084621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B8F81E0-F421-DC42-B538-B5733E7BF8F5}"/>
              </a:ext>
            </a:extLst>
          </p:cNvPr>
          <p:cNvSpPr txBox="1"/>
          <p:nvPr/>
        </p:nvSpPr>
        <p:spPr>
          <a:xfrm>
            <a:off x="114097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E1D2DD9-FD60-8542-B5B0-492143CD4818}"/>
              </a:ext>
            </a:extLst>
          </p:cNvPr>
          <p:cNvSpPr txBox="1"/>
          <p:nvPr/>
        </p:nvSpPr>
        <p:spPr>
          <a:xfrm>
            <a:off x="159019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105E212-C02A-0E41-834C-983146AFDF67}"/>
              </a:ext>
            </a:extLst>
          </p:cNvPr>
          <p:cNvSpPr txBox="1"/>
          <p:nvPr/>
        </p:nvSpPr>
        <p:spPr>
          <a:xfrm>
            <a:off x="4991395" y="2029250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9820174-73FC-084F-BE79-9E3CEC01FC0F}"/>
              </a:ext>
            </a:extLst>
          </p:cNvPr>
          <p:cNvSpPr txBox="1"/>
          <p:nvPr/>
        </p:nvSpPr>
        <p:spPr>
          <a:xfrm>
            <a:off x="7015499" y="2228944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4F029D8-5558-134A-BF8C-44AFC51A2DDC}"/>
              </a:ext>
            </a:extLst>
          </p:cNvPr>
          <p:cNvSpPr txBox="1"/>
          <p:nvPr/>
        </p:nvSpPr>
        <p:spPr>
          <a:xfrm>
            <a:off x="5213896" y="4544995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6A4BE63-8317-CF4A-8F6A-52F41654D8DC}"/>
                  </a:ext>
                </a:extLst>
              </p:cNvPr>
              <p:cNvSpPr txBox="1"/>
              <p:nvPr/>
            </p:nvSpPr>
            <p:spPr>
              <a:xfrm>
                <a:off x="6611941" y="3943449"/>
                <a:ext cx="5710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2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6A4BE63-8317-CF4A-8F6A-52F41654D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1941" y="3943449"/>
                <a:ext cx="57106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E235A7E5-5642-2340-AADE-3CD7EA7F5F9F}"/>
              </a:ext>
            </a:extLst>
          </p:cNvPr>
          <p:cNvSpPr/>
          <p:nvPr/>
        </p:nvSpPr>
        <p:spPr>
          <a:xfrm>
            <a:off x="1740097" y="6018960"/>
            <a:ext cx="489919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5-Point Star 55">
            <a:extLst>
              <a:ext uri="{FF2B5EF4-FFF2-40B4-BE49-F238E27FC236}">
                <a16:creationId xmlns:a16="http://schemas.microsoft.com/office/drawing/2014/main" id="{1E95412B-784F-8843-A2C9-B927118F113B}"/>
              </a:ext>
            </a:extLst>
          </p:cNvPr>
          <p:cNvSpPr/>
          <p:nvPr/>
        </p:nvSpPr>
        <p:spPr>
          <a:xfrm>
            <a:off x="6598012" y="2020869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98578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inancial graphs on a dark display">
            <a:extLst>
              <a:ext uri="{FF2B5EF4-FFF2-40B4-BE49-F238E27FC236}">
                <a16:creationId xmlns:a16="http://schemas.microsoft.com/office/drawing/2014/main" id="{D76AA9AF-9E97-F70D-0298-3A6E95F776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00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DF919C-4FB2-3F4C-9A32-6205B0BB2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/>
              <a:t>Analysis framework – Phases and saturation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678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E96C-7CCD-E042-B0A8-69B52A200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0532"/>
          </a:xfrm>
        </p:spPr>
        <p:txBody>
          <a:bodyPr/>
          <a:lstStyle/>
          <a:p>
            <a:pPr algn="ctr"/>
            <a:r>
              <a:rPr lang="en-US" dirty="0"/>
              <a:t>Illustration- Beginning of phase 1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640B48-0CE4-144E-9B78-E1036337D33A}"/>
              </a:ext>
            </a:extLst>
          </p:cNvPr>
          <p:cNvSpPr/>
          <p:nvPr/>
        </p:nvSpPr>
        <p:spPr>
          <a:xfrm>
            <a:off x="1108787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97870F-99B0-A54D-AB01-462EA875FEEC}"/>
              </a:ext>
            </a:extLst>
          </p:cNvPr>
          <p:cNvCxnSpPr/>
          <p:nvPr/>
        </p:nvCxnSpPr>
        <p:spPr>
          <a:xfrm>
            <a:off x="177282" y="4124135"/>
            <a:ext cx="11430000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ED4EB61-A410-A04A-BE72-849A4CFA91F8}"/>
              </a:ext>
            </a:extLst>
          </p:cNvPr>
          <p:cNvSpPr txBox="1"/>
          <p:nvPr/>
        </p:nvSpPr>
        <p:spPr>
          <a:xfrm>
            <a:off x="0" y="1095575"/>
            <a:ext cx="194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Unsaturated area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EC711B-A06D-8C4F-9900-26CD5DA71E94}"/>
              </a:ext>
            </a:extLst>
          </p:cNvPr>
          <p:cNvSpPr txBox="1"/>
          <p:nvPr/>
        </p:nvSpPr>
        <p:spPr>
          <a:xfrm>
            <a:off x="9943321" y="4420383"/>
            <a:ext cx="194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Saturated area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664DFA-D9B7-9C43-974F-21BA62AC3ADE}"/>
              </a:ext>
            </a:extLst>
          </p:cNvPr>
          <p:cNvSpPr/>
          <p:nvPr/>
        </p:nvSpPr>
        <p:spPr>
          <a:xfrm>
            <a:off x="2592743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1BD38A-A127-8A43-89F0-ABDEBF590115}"/>
              </a:ext>
            </a:extLst>
          </p:cNvPr>
          <p:cNvSpPr/>
          <p:nvPr/>
        </p:nvSpPr>
        <p:spPr>
          <a:xfrm>
            <a:off x="4076699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3DF838-B372-A94E-9A32-CD8C38CC85C0}"/>
              </a:ext>
            </a:extLst>
          </p:cNvPr>
          <p:cNvSpPr/>
          <p:nvPr/>
        </p:nvSpPr>
        <p:spPr>
          <a:xfrm>
            <a:off x="5560655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5C42E0-98AB-CB49-8B9A-72D214A88E6B}"/>
              </a:ext>
            </a:extLst>
          </p:cNvPr>
          <p:cNvSpPr/>
          <p:nvPr/>
        </p:nvSpPr>
        <p:spPr>
          <a:xfrm>
            <a:off x="7044611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0BFAC4-74E1-1A4C-978B-A13B4291A259}"/>
              </a:ext>
            </a:extLst>
          </p:cNvPr>
          <p:cNvSpPr/>
          <p:nvPr/>
        </p:nvSpPr>
        <p:spPr>
          <a:xfrm>
            <a:off x="8528567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0F3FAF-57E3-D741-86EF-E5014D1BD62E}"/>
              </a:ext>
            </a:extLst>
          </p:cNvPr>
          <p:cNvSpPr/>
          <p:nvPr/>
        </p:nvSpPr>
        <p:spPr>
          <a:xfrm>
            <a:off x="10012525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84200FF-9885-4545-8755-B86DF1E3EBFB}"/>
                  </a:ext>
                </a:extLst>
              </p:cNvPr>
              <p:cNvSpPr txBox="1"/>
              <p:nvPr/>
            </p:nvSpPr>
            <p:spPr>
              <a:xfrm>
                <a:off x="1702639" y="351958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84200FF-9885-4545-8755-B86DF1E3E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639" y="3519587"/>
                <a:ext cx="336291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091DE5D-6C16-1B41-AB59-38F5EAE1F5BF}"/>
                  </a:ext>
                </a:extLst>
              </p:cNvPr>
              <p:cNvSpPr txBox="1"/>
              <p:nvPr/>
            </p:nvSpPr>
            <p:spPr>
              <a:xfrm>
                <a:off x="1730436" y="149096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091DE5D-6C16-1B41-AB59-38F5EAE1F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436" y="149096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50AEAD0-26A5-B14A-8A7C-2B69DFBCBB21}"/>
                  </a:ext>
                </a:extLst>
              </p:cNvPr>
              <p:cNvSpPr txBox="1"/>
              <p:nvPr/>
            </p:nvSpPr>
            <p:spPr>
              <a:xfrm>
                <a:off x="3186592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50AEAD0-26A5-B14A-8A7C-2B69DFBCB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6592" y="3534647"/>
                <a:ext cx="33629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A556E72-45A8-454C-A329-F318EC4E0383}"/>
                  </a:ext>
                </a:extLst>
              </p:cNvPr>
              <p:cNvSpPr txBox="1"/>
              <p:nvPr/>
            </p:nvSpPr>
            <p:spPr>
              <a:xfrm>
                <a:off x="3214389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A556E72-45A8-454C-A329-F318EC4E0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389" y="1506022"/>
                <a:ext cx="33629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843E5F7-3327-ED4A-8714-DD32D62F28EF}"/>
                  </a:ext>
                </a:extLst>
              </p:cNvPr>
              <p:cNvSpPr txBox="1"/>
              <p:nvPr/>
            </p:nvSpPr>
            <p:spPr>
              <a:xfrm>
                <a:off x="4663453" y="3571879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843E5F7-3327-ED4A-8714-DD32D62F2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453" y="3571879"/>
                <a:ext cx="33629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F6A9C66-BF99-7542-82F8-72E3F547AF8D}"/>
                  </a:ext>
                </a:extLst>
              </p:cNvPr>
              <p:cNvSpPr txBox="1"/>
              <p:nvPr/>
            </p:nvSpPr>
            <p:spPr>
              <a:xfrm>
                <a:off x="4691250" y="1543254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F6A9C66-BF99-7542-82F8-72E3F547A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250" y="1543254"/>
                <a:ext cx="33629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A4A8CA-D4BB-6943-9D29-5CD2A40C5C28}"/>
                  </a:ext>
                </a:extLst>
              </p:cNvPr>
              <p:cNvSpPr txBox="1"/>
              <p:nvPr/>
            </p:nvSpPr>
            <p:spPr>
              <a:xfrm>
                <a:off x="6140314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A4A8CA-D4BB-6943-9D29-5CD2A40C5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314" y="3534647"/>
                <a:ext cx="33629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B2E459D-8E11-4D40-99F6-D2845CB3E1AA}"/>
                  </a:ext>
                </a:extLst>
              </p:cNvPr>
              <p:cNvSpPr txBox="1"/>
              <p:nvPr/>
            </p:nvSpPr>
            <p:spPr>
              <a:xfrm>
                <a:off x="6168111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B2E459D-8E11-4D40-99F6-D2845CB3E1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111" y="1506022"/>
                <a:ext cx="33629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9799BB-7663-4441-B677-F1516B2EBB88}"/>
                  </a:ext>
                </a:extLst>
              </p:cNvPr>
              <p:cNvSpPr txBox="1"/>
              <p:nvPr/>
            </p:nvSpPr>
            <p:spPr>
              <a:xfrm>
                <a:off x="7617175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9799BB-7663-4441-B677-F1516B2EB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7175" y="3534647"/>
                <a:ext cx="33629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5BA44D7-33DE-6B4A-860A-C7249F80E2EE}"/>
                  </a:ext>
                </a:extLst>
              </p:cNvPr>
              <p:cNvSpPr txBox="1"/>
              <p:nvPr/>
            </p:nvSpPr>
            <p:spPr>
              <a:xfrm>
                <a:off x="7644972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5BA44D7-33DE-6B4A-860A-C7249F80E2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4972" y="1506022"/>
                <a:ext cx="33629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C7D3F49-C5BD-F64B-AAC6-AABAA66947E6}"/>
                  </a:ext>
                </a:extLst>
              </p:cNvPr>
              <p:cNvSpPr txBox="1"/>
              <p:nvPr/>
            </p:nvSpPr>
            <p:spPr>
              <a:xfrm>
                <a:off x="9118146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C7D3F49-C5BD-F64B-AAC6-AABAA6694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8146" y="3534647"/>
                <a:ext cx="33629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D42AEB6-BAF1-0340-B0B9-DEA07D90B5C9}"/>
                  </a:ext>
                </a:extLst>
              </p:cNvPr>
              <p:cNvSpPr txBox="1"/>
              <p:nvPr/>
            </p:nvSpPr>
            <p:spPr>
              <a:xfrm>
                <a:off x="9145943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D42AEB6-BAF1-0340-B0B9-DEA07D90B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5943" y="150602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B6E411-33E4-C044-A706-D5F15209F967}"/>
                  </a:ext>
                </a:extLst>
              </p:cNvPr>
              <p:cNvSpPr txBox="1"/>
              <p:nvPr/>
            </p:nvSpPr>
            <p:spPr>
              <a:xfrm>
                <a:off x="10602104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B6E411-33E4-C044-A706-D5F15209F9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2104" y="3534647"/>
                <a:ext cx="33629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3FA9F06-0C5E-B84D-A4C9-7FDF4AB198BB}"/>
                  </a:ext>
                </a:extLst>
              </p:cNvPr>
              <p:cNvSpPr txBox="1"/>
              <p:nvPr/>
            </p:nvSpPr>
            <p:spPr>
              <a:xfrm>
                <a:off x="10629901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3FA9F06-0C5E-B84D-A4C9-7FDF4AB19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901" y="150602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42ABE10-D963-A54F-A01F-AD854FACC8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5691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42ABE10-D963-A54F-A01F-AD854FACC8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91" y="3529126"/>
                <a:ext cx="374853" cy="374853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81D4865-C1C7-A842-A357-9FA06BB30C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55224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81D4865-C1C7-A842-A357-9FA06BB30C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224" y="3529126"/>
                <a:ext cx="374853" cy="374853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EDAFA0B-DBA4-5645-92D2-1509E2DF23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22716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EDAFA0B-DBA4-5645-92D2-1509E2DF23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2716" y="3529126"/>
                <a:ext cx="374853" cy="374853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74E08D7-B0F5-AB48-8A44-5A52556DCB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8139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74E08D7-B0F5-AB48-8A44-5A52556DCB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139" y="3529126"/>
                <a:ext cx="374853" cy="374853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0820D11-9AB4-6B42-A763-ED54FBB828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27374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0820D11-9AB4-6B42-A763-ED54FBB828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7374" y="3529126"/>
                <a:ext cx="374853" cy="374853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5872582-71BC-6740-AD01-A144711373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94556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5872582-71BC-6740-AD01-A144711373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556" y="3529126"/>
                <a:ext cx="374853" cy="374853"/>
              </a:xfrm>
              <a:prstGeom prst="ellipse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EC73DFC-456A-104C-AA5B-D0F1CAF6B2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568468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EC73DFC-456A-104C-AA5B-D0F1CAF6B2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8468" y="3529126"/>
                <a:ext cx="374853" cy="374853"/>
              </a:xfrm>
              <a:prstGeom prst="ellipse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8D3C8D96-C5E8-4A40-9FCA-202499BD91B4}"/>
              </a:ext>
            </a:extLst>
          </p:cNvPr>
          <p:cNvGrpSpPr/>
          <p:nvPr/>
        </p:nvGrpSpPr>
        <p:grpSpPr>
          <a:xfrm>
            <a:off x="365309" y="6090508"/>
            <a:ext cx="10932093" cy="369332"/>
            <a:chOff x="140570" y="6000298"/>
            <a:chExt cx="10932093" cy="36933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C4C534-6E96-204B-8C44-CFC125568AF7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8666128-3E02-0243-B9DA-12423D69DDC4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D8A7E5B-6F12-7D4B-8399-58C744F63A3E}"/>
              </a:ext>
            </a:extLst>
          </p:cNvPr>
          <p:cNvCxnSpPr>
            <a:cxnSpLocks/>
          </p:cNvCxnSpPr>
          <p:nvPr/>
        </p:nvCxnSpPr>
        <p:spPr>
          <a:xfrm>
            <a:off x="1965371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5F65126-DC4B-4849-B8C2-B1C15ED17ABA}"/>
              </a:ext>
            </a:extLst>
          </p:cNvPr>
          <p:cNvCxnSpPr>
            <a:cxnSpLocks/>
          </p:cNvCxnSpPr>
          <p:nvPr/>
        </p:nvCxnSpPr>
        <p:spPr>
          <a:xfrm>
            <a:off x="3298518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11145A6-E5D4-FC43-B185-8F42A94D7C3A}"/>
              </a:ext>
            </a:extLst>
          </p:cNvPr>
          <p:cNvCxnSpPr>
            <a:cxnSpLocks/>
          </p:cNvCxnSpPr>
          <p:nvPr/>
        </p:nvCxnSpPr>
        <p:spPr>
          <a:xfrm>
            <a:off x="4631665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6F3C95A-ED73-764B-994A-8FEBBBB73761}"/>
              </a:ext>
            </a:extLst>
          </p:cNvPr>
          <p:cNvCxnSpPr>
            <a:cxnSpLocks/>
          </p:cNvCxnSpPr>
          <p:nvPr/>
        </p:nvCxnSpPr>
        <p:spPr>
          <a:xfrm>
            <a:off x="9964253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9AA0750-442A-294E-8EC9-162FB0D51632}"/>
              </a:ext>
            </a:extLst>
          </p:cNvPr>
          <p:cNvCxnSpPr>
            <a:cxnSpLocks/>
          </p:cNvCxnSpPr>
          <p:nvPr/>
        </p:nvCxnSpPr>
        <p:spPr>
          <a:xfrm>
            <a:off x="5964812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F406399-4695-E047-94DE-E5F356BD0923}"/>
              </a:ext>
            </a:extLst>
          </p:cNvPr>
          <p:cNvCxnSpPr>
            <a:cxnSpLocks/>
          </p:cNvCxnSpPr>
          <p:nvPr/>
        </p:nvCxnSpPr>
        <p:spPr>
          <a:xfrm>
            <a:off x="11297402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279F16C-45E2-5245-8264-E7C4F47B27AA}"/>
              </a:ext>
            </a:extLst>
          </p:cNvPr>
          <p:cNvCxnSpPr>
            <a:cxnSpLocks/>
          </p:cNvCxnSpPr>
          <p:nvPr/>
        </p:nvCxnSpPr>
        <p:spPr>
          <a:xfrm>
            <a:off x="7297959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3B0A90C-0E76-5B4A-9DFF-DE3C3A5199AE}"/>
              </a:ext>
            </a:extLst>
          </p:cNvPr>
          <p:cNvCxnSpPr>
            <a:cxnSpLocks/>
          </p:cNvCxnSpPr>
          <p:nvPr/>
        </p:nvCxnSpPr>
        <p:spPr>
          <a:xfrm>
            <a:off x="8631106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56355ECA-4A0C-9E4C-AD3E-8BDBCD6BD23C}"/>
              </a:ext>
            </a:extLst>
          </p:cNvPr>
          <p:cNvSpPr txBox="1"/>
          <p:nvPr/>
        </p:nvSpPr>
        <p:spPr>
          <a:xfrm>
            <a:off x="1763070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6E31383-F18A-E547-A6E4-EC7581915363}"/>
              </a:ext>
            </a:extLst>
          </p:cNvPr>
          <p:cNvSpPr txBox="1"/>
          <p:nvPr/>
        </p:nvSpPr>
        <p:spPr>
          <a:xfrm>
            <a:off x="3287077" y="6412481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FD17E34-5F15-DD4B-9E5D-99F88EDA4365}"/>
              </a:ext>
            </a:extLst>
          </p:cNvPr>
          <p:cNvSpPr txBox="1"/>
          <p:nvPr/>
        </p:nvSpPr>
        <p:spPr>
          <a:xfrm>
            <a:off x="4571914" y="6393763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AA7867C-69B1-054E-BD89-46B91B95FE99}"/>
              </a:ext>
            </a:extLst>
          </p:cNvPr>
          <p:cNvSpPr txBox="1"/>
          <p:nvPr/>
        </p:nvSpPr>
        <p:spPr>
          <a:xfrm>
            <a:off x="5810644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8A31181-700D-BA48-B047-F3B5859239D2}"/>
              </a:ext>
            </a:extLst>
          </p:cNvPr>
          <p:cNvSpPr txBox="1"/>
          <p:nvPr/>
        </p:nvSpPr>
        <p:spPr>
          <a:xfrm>
            <a:off x="8466129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0A54488-EFB1-7F40-ACBD-D65D0CC5FE23}"/>
              </a:ext>
            </a:extLst>
          </p:cNvPr>
          <p:cNvSpPr txBox="1"/>
          <p:nvPr/>
        </p:nvSpPr>
        <p:spPr>
          <a:xfrm>
            <a:off x="7168705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095D40A-016F-2A48-BFEA-70E35E270CF6}"/>
              </a:ext>
            </a:extLst>
          </p:cNvPr>
          <p:cNvSpPr txBox="1"/>
          <p:nvPr/>
        </p:nvSpPr>
        <p:spPr>
          <a:xfrm>
            <a:off x="9819976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94040CE-4A9D-954D-BB61-5653AA4B1FF6}"/>
              </a:ext>
            </a:extLst>
          </p:cNvPr>
          <p:cNvSpPr txBox="1"/>
          <p:nvPr/>
        </p:nvSpPr>
        <p:spPr>
          <a:xfrm>
            <a:off x="11145141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BBB6F49-EA39-E344-96DC-12DE2070867E}"/>
              </a:ext>
            </a:extLst>
          </p:cNvPr>
          <p:cNvSpPr txBox="1"/>
          <p:nvPr/>
        </p:nvSpPr>
        <p:spPr>
          <a:xfrm>
            <a:off x="1325550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7A924E0-1214-5646-BE7A-F855A93D3FA4}"/>
              </a:ext>
            </a:extLst>
          </p:cNvPr>
          <p:cNvSpPr/>
          <p:nvPr/>
        </p:nvSpPr>
        <p:spPr>
          <a:xfrm>
            <a:off x="1475451" y="6109170"/>
            <a:ext cx="489919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Down Arrow 63">
            <a:extLst>
              <a:ext uri="{FF2B5EF4-FFF2-40B4-BE49-F238E27FC236}">
                <a16:creationId xmlns:a16="http://schemas.microsoft.com/office/drawing/2014/main" id="{8462E6CA-64E6-DD49-8C83-4070ABFEA99E}"/>
              </a:ext>
            </a:extLst>
          </p:cNvPr>
          <p:cNvSpPr/>
          <p:nvPr/>
        </p:nvSpPr>
        <p:spPr>
          <a:xfrm>
            <a:off x="1873476" y="5670423"/>
            <a:ext cx="165405" cy="39341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9230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E96C-7CCD-E042-B0A8-69B52A200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0532"/>
          </a:xfrm>
        </p:spPr>
        <p:txBody>
          <a:bodyPr/>
          <a:lstStyle/>
          <a:p>
            <a:pPr algn="ctr"/>
            <a:r>
              <a:rPr lang="en-US" dirty="0"/>
              <a:t>Illustration- Beginning of phase 1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640B48-0CE4-144E-9B78-E1036337D33A}"/>
              </a:ext>
            </a:extLst>
          </p:cNvPr>
          <p:cNvSpPr/>
          <p:nvPr/>
        </p:nvSpPr>
        <p:spPr>
          <a:xfrm>
            <a:off x="1108787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97870F-99B0-A54D-AB01-462EA875FEEC}"/>
              </a:ext>
            </a:extLst>
          </p:cNvPr>
          <p:cNvCxnSpPr/>
          <p:nvPr/>
        </p:nvCxnSpPr>
        <p:spPr>
          <a:xfrm>
            <a:off x="177282" y="4124135"/>
            <a:ext cx="11430000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ED4EB61-A410-A04A-BE72-849A4CFA91F8}"/>
              </a:ext>
            </a:extLst>
          </p:cNvPr>
          <p:cNvSpPr txBox="1"/>
          <p:nvPr/>
        </p:nvSpPr>
        <p:spPr>
          <a:xfrm>
            <a:off x="0" y="1095575"/>
            <a:ext cx="194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Unsaturated area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EC711B-A06D-8C4F-9900-26CD5DA71E94}"/>
              </a:ext>
            </a:extLst>
          </p:cNvPr>
          <p:cNvSpPr txBox="1"/>
          <p:nvPr/>
        </p:nvSpPr>
        <p:spPr>
          <a:xfrm>
            <a:off x="9943321" y="4420383"/>
            <a:ext cx="194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Saturated area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664DFA-D9B7-9C43-974F-21BA62AC3ADE}"/>
              </a:ext>
            </a:extLst>
          </p:cNvPr>
          <p:cNvSpPr/>
          <p:nvPr/>
        </p:nvSpPr>
        <p:spPr>
          <a:xfrm>
            <a:off x="2592743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1BD38A-A127-8A43-89F0-ABDEBF590115}"/>
              </a:ext>
            </a:extLst>
          </p:cNvPr>
          <p:cNvSpPr/>
          <p:nvPr/>
        </p:nvSpPr>
        <p:spPr>
          <a:xfrm>
            <a:off x="4076699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3DF838-B372-A94E-9A32-CD8C38CC85C0}"/>
              </a:ext>
            </a:extLst>
          </p:cNvPr>
          <p:cNvSpPr/>
          <p:nvPr/>
        </p:nvSpPr>
        <p:spPr>
          <a:xfrm>
            <a:off x="5560655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5C42E0-98AB-CB49-8B9A-72D214A88E6B}"/>
              </a:ext>
            </a:extLst>
          </p:cNvPr>
          <p:cNvSpPr/>
          <p:nvPr/>
        </p:nvSpPr>
        <p:spPr>
          <a:xfrm>
            <a:off x="7044611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0BFAC4-74E1-1A4C-978B-A13B4291A259}"/>
              </a:ext>
            </a:extLst>
          </p:cNvPr>
          <p:cNvSpPr/>
          <p:nvPr/>
        </p:nvSpPr>
        <p:spPr>
          <a:xfrm>
            <a:off x="8528567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0F3FAF-57E3-D741-86EF-E5014D1BD62E}"/>
              </a:ext>
            </a:extLst>
          </p:cNvPr>
          <p:cNvSpPr/>
          <p:nvPr/>
        </p:nvSpPr>
        <p:spPr>
          <a:xfrm>
            <a:off x="10012525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84200FF-9885-4545-8755-B86DF1E3EBFB}"/>
                  </a:ext>
                </a:extLst>
              </p:cNvPr>
              <p:cNvSpPr txBox="1"/>
              <p:nvPr/>
            </p:nvSpPr>
            <p:spPr>
              <a:xfrm>
                <a:off x="1702639" y="351958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84200FF-9885-4545-8755-B86DF1E3E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639" y="3519587"/>
                <a:ext cx="336291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091DE5D-6C16-1B41-AB59-38F5EAE1F5BF}"/>
                  </a:ext>
                </a:extLst>
              </p:cNvPr>
              <p:cNvSpPr txBox="1"/>
              <p:nvPr/>
            </p:nvSpPr>
            <p:spPr>
              <a:xfrm>
                <a:off x="1730436" y="149096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091DE5D-6C16-1B41-AB59-38F5EAE1F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436" y="149096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50AEAD0-26A5-B14A-8A7C-2B69DFBCBB21}"/>
                  </a:ext>
                </a:extLst>
              </p:cNvPr>
              <p:cNvSpPr txBox="1"/>
              <p:nvPr/>
            </p:nvSpPr>
            <p:spPr>
              <a:xfrm>
                <a:off x="3186592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50AEAD0-26A5-B14A-8A7C-2B69DFBCB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6592" y="3534647"/>
                <a:ext cx="33629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A556E72-45A8-454C-A329-F318EC4E0383}"/>
                  </a:ext>
                </a:extLst>
              </p:cNvPr>
              <p:cNvSpPr txBox="1"/>
              <p:nvPr/>
            </p:nvSpPr>
            <p:spPr>
              <a:xfrm>
                <a:off x="3214389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A556E72-45A8-454C-A329-F318EC4E0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389" y="1506022"/>
                <a:ext cx="33629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843E5F7-3327-ED4A-8714-DD32D62F28EF}"/>
                  </a:ext>
                </a:extLst>
              </p:cNvPr>
              <p:cNvSpPr txBox="1"/>
              <p:nvPr/>
            </p:nvSpPr>
            <p:spPr>
              <a:xfrm>
                <a:off x="4663453" y="3571879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843E5F7-3327-ED4A-8714-DD32D62F2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453" y="3571879"/>
                <a:ext cx="33629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F6A9C66-BF99-7542-82F8-72E3F547AF8D}"/>
                  </a:ext>
                </a:extLst>
              </p:cNvPr>
              <p:cNvSpPr txBox="1"/>
              <p:nvPr/>
            </p:nvSpPr>
            <p:spPr>
              <a:xfrm>
                <a:off x="4691250" y="1543254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F6A9C66-BF99-7542-82F8-72E3F547A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250" y="1543254"/>
                <a:ext cx="33629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A4A8CA-D4BB-6943-9D29-5CD2A40C5C28}"/>
                  </a:ext>
                </a:extLst>
              </p:cNvPr>
              <p:cNvSpPr txBox="1"/>
              <p:nvPr/>
            </p:nvSpPr>
            <p:spPr>
              <a:xfrm>
                <a:off x="6140314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A4A8CA-D4BB-6943-9D29-5CD2A40C5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314" y="3534647"/>
                <a:ext cx="33629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B2E459D-8E11-4D40-99F6-D2845CB3E1AA}"/>
                  </a:ext>
                </a:extLst>
              </p:cNvPr>
              <p:cNvSpPr txBox="1"/>
              <p:nvPr/>
            </p:nvSpPr>
            <p:spPr>
              <a:xfrm>
                <a:off x="6168111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B2E459D-8E11-4D40-99F6-D2845CB3E1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111" y="1506022"/>
                <a:ext cx="33629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9799BB-7663-4441-B677-F1516B2EBB88}"/>
                  </a:ext>
                </a:extLst>
              </p:cNvPr>
              <p:cNvSpPr txBox="1"/>
              <p:nvPr/>
            </p:nvSpPr>
            <p:spPr>
              <a:xfrm>
                <a:off x="7617175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9799BB-7663-4441-B677-F1516B2EB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7175" y="3534647"/>
                <a:ext cx="33629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5BA44D7-33DE-6B4A-860A-C7249F80E2EE}"/>
                  </a:ext>
                </a:extLst>
              </p:cNvPr>
              <p:cNvSpPr txBox="1"/>
              <p:nvPr/>
            </p:nvSpPr>
            <p:spPr>
              <a:xfrm>
                <a:off x="7644972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5BA44D7-33DE-6B4A-860A-C7249F80E2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4972" y="1506022"/>
                <a:ext cx="33629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C7D3F49-C5BD-F64B-AAC6-AABAA66947E6}"/>
                  </a:ext>
                </a:extLst>
              </p:cNvPr>
              <p:cNvSpPr txBox="1"/>
              <p:nvPr/>
            </p:nvSpPr>
            <p:spPr>
              <a:xfrm>
                <a:off x="9118146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C7D3F49-C5BD-F64B-AAC6-AABAA6694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8146" y="3534647"/>
                <a:ext cx="33629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D42AEB6-BAF1-0340-B0B9-DEA07D90B5C9}"/>
                  </a:ext>
                </a:extLst>
              </p:cNvPr>
              <p:cNvSpPr txBox="1"/>
              <p:nvPr/>
            </p:nvSpPr>
            <p:spPr>
              <a:xfrm>
                <a:off x="9145943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D42AEB6-BAF1-0340-B0B9-DEA07D90B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5943" y="150602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B6E411-33E4-C044-A706-D5F15209F967}"/>
                  </a:ext>
                </a:extLst>
              </p:cNvPr>
              <p:cNvSpPr txBox="1"/>
              <p:nvPr/>
            </p:nvSpPr>
            <p:spPr>
              <a:xfrm>
                <a:off x="10602104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B6E411-33E4-C044-A706-D5F15209F9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2104" y="3534647"/>
                <a:ext cx="33629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3FA9F06-0C5E-B84D-A4C9-7FDF4AB198BB}"/>
                  </a:ext>
                </a:extLst>
              </p:cNvPr>
              <p:cNvSpPr txBox="1"/>
              <p:nvPr/>
            </p:nvSpPr>
            <p:spPr>
              <a:xfrm>
                <a:off x="10629901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3FA9F06-0C5E-B84D-A4C9-7FDF4AB19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901" y="150602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42ABE10-D963-A54F-A01F-AD854FACC8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5691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42ABE10-D963-A54F-A01F-AD854FACC8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91" y="3529126"/>
                <a:ext cx="374853" cy="374853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81D4865-C1C7-A842-A357-9FA06BB30C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55224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81D4865-C1C7-A842-A357-9FA06BB30C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224" y="3529126"/>
                <a:ext cx="374853" cy="374853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EDAFA0B-DBA4-5645-92D2-1509E2DF23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22716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EDAFA0B-DBA4-5645-92D2-1509E2DF23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2716" y="3529126"/>
                <a:ext cx="374853" cy="374853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74E08D7-B0F5-AB48-8A44-5A52556DCB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8139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74E08D7-B0F5-AB48-8A44-5A52556DCB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139" y="3529126"/>
                <a:ext cx="374853" cy="374853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0820D11-9AB4-6B42-A763-ED54FBB828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27374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0820D11-9AB4-6B42-A763-ED54FBB828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7374" y="3529126"/>
                <a:ext cx="374853" cy="374853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5872582-71BC-6740-AD01-A144711373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94556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5872582-71BC-6740-AD01-A144711373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556" y="3529126"/>
                <a:ext cx="374853" cy="374853"/>
              </a:xfrm>
              <a:prstGeom prst="ellipse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EC73DFC-456A-104C-AA5B-D0F1CAF6B2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568468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EC73DFC-456A-104C-AA5B-D0F1CAF6B2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8468" y="3529126"/>
                <a:ext cx="374853" cy="374853"/>
              </a:xfrm>
              <a:prstGeom prst="ellipse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8D3C8D96-C5E8-4A40-9FCA-202499BD91B4}"/>
              </a:ext>
            </a:extLst>
          </p:cNvPr>
          <p:cNvGrpSpPr/>
          <p:nvPr/>
        </p:nvGrpSpPr>
        <p:grpSpPr>
          <a:xfrm>
            <a:off x="365309" y="6090508"/>
            <a:ext cx="10932093" cy="369332"/>
            <a:chOff x="140570" y="6000298"/>
            <a:chExt cx="10932093" cy="36933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C4C534-6E96-204B-8C44-CFC125568AF7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8666128-3E02-0243-B9DA-12423D69DDC4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D8A7E5B-6F12-7D4B-8399-58C744F63A3E}"/>
              </a:ext>
            </a:extLst>
          </p:cNvPr>
          <p:cNvCxnSpPr>
            <a:cxnSpLocks/>
          </p:cNvCxnSpPr>
          <p:nvPr/>
        </p:nvCxnSpPr>
        <p:spPr>
          <a:xfrm>
            <a:off x="1965371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5F65126-DC4B-4849-B8C2-B1C15ED17ABA}"/>
              </a:ext>
            </a:extLst>
          </p:cNvPr>
          <p:cNvCxnSpPr>
            <a:cxnSpLocks/>
          </p:cNvCxnSpPr>
          <p:nvPr/>
        </p:nvCxnSpPr>
        <p:spPr>
          <a:xfrm>
            <a:off x="3298518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11145A6-E5D4-FC43-B185-8F42A94D7C3A}"/>
              </a:ext>
            </a:extLst>
          </p:cNvPr>
          <p:cNvCxnSpPr>
            <a:cxnSpLocks/>
          </p:cNvCxnSpPr>
          <p:nvPr/>
        </p:nvCxnSpPr>
        <p:spPr>
          <a:xfrm>
            <a:off x="4631665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6F3C95A-ED73-764B-994A-8FEBBBB73761}"/>
              </a:ext>
            </a:extLst>
          </p:cNvPr>
          <p:cNvCxnSpPr>
            <a:cxnSpLocks/>
          </p:cNvCxnSpPr>
          <p:nvPr/>
        </p:nvCxnSpPr>
        <p:spPr>
          <a:xfrm>
            <a:off x="9964253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9AA0750-442A-294E-8EC9-162FB0D51632}"/>
              </a:ext>
            </a:extLst>
          </p:cNvPr>
          <p:cNvCxnSpPr>
            <a:cxnSpLocks/>
          </p:cNvCxnSpPr>
          <p:nvPr/>
        </p:nvCxnSpPr>
        <p:spPr>
          <a:xfrm>
            <a:off x="5964812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F406399-4695-E047-94DE-E5F356BD0923}"/>
              </a:ext>
            </a:extLst>
          </p:cNvPr>
          <p:cNvCxnSpPr>
            <a:cxnSpLocks/>
          </p:cNvCxnSpPr>
          <p:nvPr/>
        </p:nvCxnSpPr>
        <p:spPr>
          <a:xfrm>
            <a:off x="11297402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279F16C-45E2-5245-8264-E7C4F47B27AA}"/>
              </a:ext>
            </a:extLst>
          </p:cNvPr>
          <p:cNvCxnSpPr>
            <a:cxnSpLocks/>
          </p:cNvCxnSpPr>
          <p:nvPr/>
        </p:nvCxnSpPr>
        <p:spPr>
          <a:xfrm>
            <a:off x="7297959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3B0A90C-0E76-5B4A-9DFF-DE3C3A5199AE}"/>
              </a:ext>
            </a:extLst>
          </p:cNvPr>
          <p:cNvCxnSpPr>
            <a:cxnSpLocks/>
          </p:cNvCxnSpPr>
          <p:nvPr/>
        </p:nvCxnSpPr>
        <p:spPr>
          <a:xfrm>
            <a:off x="8631106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56355ECA-4A0C-9E4C-AD3E-8BDBCD6BD23C}"/>
              </a:ext>
            </a:extLst>
          </p:cNvPr>
          <p:cNvSpPr txBox="1"/>
          <p:nvPr/>
        </p:nvSpPr>
        <p:spPr>
          <a:xfrm>
            <a:off x="1763070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6E31383-F18A-E547-A6E4-EC7581915363}"/>
              </a:ext>
            </a:extLst>
          </p:cNvPr>
          <p:cNvSpPr txBox="1"/>
          <p:nvPr/>
        </p:nvSpPr>
        <p:spPr>
          <a:xfrm>
            <a:off x="3287077" y="6412481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FD17E34-5F15-DD4B-9E5D-99F88EDA4365}"/>
              </a:ext>
            </a:extLst>
          </p:cNvPr>
          <p:cNvSpPr txBox="1"/>
          <p:nvPr/>
        </p:nvSpPr>
        <p:spPr>
          <a:xfrm>
            <a:off x="4571914" y="6393763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AA7867C-69B1-054E-BD89-46B91B95FE99}"/>
              </a:ext>
            </a:extLst>
          </p:cNvPr>
          <p:cNvSpPr txBox="1"/>
          <p:nvPr/>
        </p:nvSpPr>
        <p:spPr>
          <a:xfrm>
            <a:off x="5810644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8A31181-700D-BA48-B047-F3B5859239D2}"/>
              </a:ext>
            </a:extLst>
          </p:cNvPr>
          <p:cNvSpPr txBox="1"/>
          <p:nvPr/>
        </p:nvSpPr>
        <p:spPr>
          <a:xfrm>
            <a:off x="8466129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0A54488-EFB1-7F40-ACBD-D65D0CC5FE23}"/>
              </a:ext>
            </a:extLst>
          </p:cNvPr>
          <p:cNvSpPr txBox="1"/>
          <p:nvPr/>
        </p:nvSpPr>
        <p:spPr>
          <a:xfrm>
            <a:off x="7168705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095D40A-016F-2A48-BFEA-70E35E270CF6}"/>
              </a:ext>
            </a:extLst>
          </p:cNvPr>
          <p:cNvSpPr txBox="1"/>
          <p:nvPr/>
        </p:nvSpPr>
        <p:spPr>
          <a:xfrm>
            <a:off x="9819976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94040CE-4A9D-954D-BB61-5653AA4B1FF6}"/>
              </a:ext>
            </a:extLst>
          </p:cNvPr>
          <p:cNvSpPr txBox="1"/>
          <p:nvPr/>
        </p:nvSpPr>
        <p:spPr>
          <a:xfrm>
            <a:off x="11145141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BBB6F49-EA39-E344-96DC-12DE2070867E}"/>
              </a:ext>
            </a:extLst>
          </p:cNvPr>
          <p:cNvSpPr txBox="1"/>
          <p:nvPr/>
        </p:nvSpPr>
        <p:spPr>
          <a:xfrm>
            <a:off x="1325550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7A924E0-1214-5646-BE7A-F855A93D3FA4}"/>
              </a:ext>
            </a:extLst>
          </p:cNvPr>
          <p:cNvSpPr/>
          <p:nvPr/>
        </p:nvSpPr>
        <p:spPr>
          <a:xfrm>
            <a:off x="1475451" y="6109170"/>
            <a:ext cx="489919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Down Arrow 63">
            <a:extLst>
              <a:ext uri="{FF2B5EF4-FFF2-40B4-BE49-F238E27FC236}">
                <a16:creationId xmlns:a16="http://schemas.microsoft.com/office/drawing/2014/main" id="{8462E6CA-64E6-DD49-8C83-4070ABFEA99E}"/>
              </a:ext>
            </a:extLst>
          </p:cNvPr>
          <p:cNvSpPr/>
          <p:nvPr/>
        </p:nvSpPr>
        <p:spPr>
          <a:xfrm>
            <a:off x="1873476" y="5670423"/>
            <a:ext cx="165405" cy="39341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5-Point Star 64">
            <a:extLst>
              <a:ext uri="{FF2B5EF4-FFF2-40B4-BE49-F238E27FC236}">
                <a16:creationId xmlns:a16="http://schemas.microsoft.com/office/drawing/2014/main" id="{82D42861-D8B7-E647-AF3C-305506060B63}"/>
              </a:ext>
            </a:extLst>
          </p:cNvPr>
          <p:cNvSpPr/>
          <p:nvPr/>
        </p:nvSpPr>
        <p:spPr>
          <a:xfrm>
            <a:off x="5543422" y="4440460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Graphic 65" descr="Dice with solid fill">
            <a:extLst>
              <a:ext uri="{FF2B5EF4-FFF2-40B4-BE49-F238E27FC236}">
                <a16:creationId xmlns:a16="http://schemas.microsoft.com/office/drawing/2014/main" id="{91E3B9DF-AE4D-CC40-A6C2-4B542F766C9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922440" y="5026747"/>
            <a:ext cx="914400" cy="914400"/>
          </a:xfrm>
          <a:prstGeom prst="rect">
            <a:avLst/>
          </a:prstGeom>
        </p:spPr>
      </p:pic>
      <p:pic>
        <p:nvPicPr>
          <p:cNvPr id="67" name="Picture 66" descr="A person and person&#10;&#10;Description automatically generated with low confidence">
            <a:extLst>
              <a:ext uri="{FF2B5EF4-FFF2-40B4-BE49-F238E27FC236}">
                <a16:creationId xmlns:a16="http://schemas.microsoft.com/office/drawing/2014/main" id="{50947D91-BE26-7142-A445-18564E1D2C2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/>
        </p:blipFill>
        <p:spPr>
          <a:xfrm>
            <a:off x="6933797" y="4544018"/>
            <a:ext cx="1279019" cy="127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57047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E96C-7CCD-E042-B0A8-69B52A200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0532"/>
          </a:xfrm>
        </p:spPr>
        <p:txBody>
          <a:bodyPr/>
          <a:lstStyle/>
          <a:p>
            <a:pPr algn="ctr"/>
            <a:r>
              <a:rPr lang="en-US" dirty="0"/>
              <a:t>Illustration- Beginning of phase 1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640B48-0CE4-144E-9B78-E1036337D33A}"/>
              </a:ext>
            </a:extLst>
          </p:cNvPr>
          <p:cNvSpPr/>
          <p:nvPr/>
        </p:nvSpPr>
        <p:spPr>
          <a:xfrm>
            <a:off x="1108787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97870F-99B0-A54D-AB01-462EA875FEEC}"/>
              </a:ext>
            </a:extLst>
          </p:cNvPr>
          <p:cNvCxnSpPr/>
          <p:nvPr/>
        </p:nvCxnSpPr>
        <p:spPr>
          <a:xfrm>
            <a:off x="177282" y="4124135"/>
            <a:ext cx="11430000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ED4EB61-A410-A04A-BE72-849A4CFA91F8}"/>
              </a:ext>
            </a:extLst>
          </p:cNvPr>
          <p:cNvSpPr txBox="1"/>
          <p:nvPr/>
        </p:nvSpPr>
        <p:spPr>
          <a:xfrm>
            <a:off x="0" y="1095575"/>
            <a:ext cx="194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Unsaturated area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EC711B-A06D-8C4F-9900-26CD5DA71E94}"/>
              </a:ext>
            </a:extLst>
          </p:cNvPr>
          <p:cNvSpPr txBox="1"/>
          <p:nvPr/>
        </p:nvSpPr>
        <p:spPr>
          <a:xfrm>
            <a:off x="9943321" y="4420383"/>
            <a:ext cx="194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Saturated area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664DFA-D9B7-9C43-974F-21BA62AC3ADE}"/>
              </a:ext>
            </a:extLst>
          </p:cNvPr>
          <p:cNvSpPr/>
          <p:nvPr/>
        </p:nvSpPr>
        <p:spPr>
          <a:xfrm>
            <a:off x="2592743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1BD38A-A127-8A43-89F0-ABDEBF590115}"/>
              </a:ext>
            </a:extLst>
          </p:cNvPr>
          <p:cNvSpPr/>
          <p:nvPr/>
        </p:nvSpPr>
        <p:spPr>
          <a:xfrm>
            <a:off x="4076699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3DF838-B372-A94E-9A32-CD8C38CC85C0}"/>
              </a:ext>
            </a:extLst>
          </p:cNvPr>
          <p:cNvSpPr/>
          <p:nvPr/>
        </p:nvSpPr>
        <p:spPr>
          <a:xfrm>
            <a:off x="5560655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5C42E0-98AB-CB49-8B9A-72D214A88E6B}"/>
              </a:ext>
            </a:extLst>
          </p:cNvPr>
          <p:cNvSpPr/>
          <p:nvPr/>
        </p:nvSpPr>
        <p:spPr>
          <a:xfrm>
            <a:off x="7044611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0BFAC4-74E1-1A4C-978B-A13B4291A259}"/>
              </a:ext>
            </a:extLst>
          </p:cNvPr>
          <p:cNvSpPr/>
          <p:nvPr/>
        </p:nvSpPr>
        <p:spPr>
          <a:xfrm>
            <a:off x="8528567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0F3FAF-57E3-D741-86EF-E5014D1BD62E}"/>
              </a:ext>
            </a:extLst>
          </p:cNvPr>
          <p:cNvSpPr/>
          <p:nvPr/>
        </p:nvSpPr>
        <p:spPr>
          <a:xfrm>
            <a:off x="10012525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84200FF-9885-4545-8755-B86DF1E3EBFB}"/>
                  </a:ext>
                </a:extLst>
              </p:cNvPr>
              <p:cNvSpPr txBox="1"/>
              <p:nvPr/>
            </p:nvSpPr>
            <p:spPr>
              <a:xfrm>
                <a:off x="1702639" y="351958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84200FF-9885-4545-8755-B86DF1E3E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639" y="3519587"/>
                <a:ext cx="336291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091DE5D-6C16-1B41-AB59-38F5EAE1F5BF}"/>
                  </a:ext>
                </a:extLst>
              </p:cNvPr>
              <p:cNvSpPr txBox="1"/>
              <p:nvPr/>
            </p:nvSpPr>
            <p:spPr>
              <a:xfrm>
                <a:off x="1730436" y="149096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091DE5D-6C16-1B41-AB59-38F5EAE1F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436" y="149096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50AEAD0-26A5-B14A-8A7C-2B69DFBCBB21}"/>
                  </a:ext>
                </a:extLst>
              </p:cNvPr>
              <p:cNvSpPr txBox="1"/>
              <p:nvPr/>
            </p:nvSpPr>
            <p:spPr>
              <a:xfrm>
                <a:off x="3186592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50AEAD0-26A5-B14A-8A7C-2B69DFBCB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6592" y="3534647"/>
                <a:ext cx="33629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A556E72-45A8-454C-A329-F318EC4E0383}"/>
                  </a:ext>
                </a:extLst>
              </p:cNvPr>
              <p:cNvSpPr txBox="1"/>
              <p:nvPr/>
            </p:nvSpPr>
            <p:spPr>
              <a:xfrm>
                <a:off x="3214389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A556E72-45A8-454C-A329-F318EC4E0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389" y="1506022"/>
                <a:ext cx="33629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843E5F7-3327-ED4A-8714-DD32D62F28EF}"/>
                  </a:ext>
                </a:extLst>
              </p:cNvPr>
              <p:cNvSpPr txBox="1"/>
              <p:nvPr/>
            </p:nvSpPr>
            <p:spPr>
              <a:xfrm>
                <a:off x="4663453" y="3571879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843E5F7-3327-ED4A-8714-DD32D62F2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453" y="3571879"/>
                <a:ext cx="33629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F6A9C66-BF99-7542-82F8-72E3F547AF8D}"/>
                  </a:ext>
                </a:extLst>
              </p:cNvPr>
              <p:cNvSpPr txBox="1"/>
              <p:nvPr/>
            </p:nvSpPr>
            <p:spPr>
              <a:xfrm>
                <a:off x="4691250" y="1543254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F6A9C66-BF99-7542-82F8-72E3F547A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250" y="1543254"/>
                <a:ext cx="33629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A4A8CA-D4BB-6943-9D29-5CD2A40C5C28}"/>
                  </a:ext>
                </a:extLst>
              </p:cNvPr>
              <p:cNvSpPr txBox="1"/>
              <p:nvPr/>
            </p:nvSpPr>
            <p:spPr>
              <a:xfrm>
                <a:off x="6140314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A4A8CA-D4BB-6943-9D29-5CD2A40C5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314" y="3534647"/>
                <a:ext cx="33629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B2E459D-8E11-4D40-99F6-D2845CB3E1AA}"/>
                  </a:ext>
                </a:extLst>
              </p:cNvPr>
              <p:cNvSpPr txBox="1"/>
              <p:nvPr/>
            </p:nvSpPr>
            <p:spPr>
              <a:xfrm>
                <a:off x="6168111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B2E459D-8E11-4D40-99F6-D2845CB3E1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111" y="1506022"/>
                <a:ext cx="33629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9799BB-7663-4441-B677-F1516B2EBB88}"/>
                  </a:ext>
                </a:extLst>
              </p:cNvPr>
              <p:cNvSpPr txBox="1"/>
              <p:nvPr/>
            </p:nvSpPr>
            <p:spPr>
              <a:xfrm>
                <a:off x="7617175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9799BB-7663-4441-B677-F1516B2EB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7175" y="3534647"/>
                <a:ext cx="33629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5BA44D7-33DE-6B4A-860A-C7249F80E2EE}"/>
                  </a:ext>
                </a:extLst>
              </p:cNvPr>
              <p:cNvSpPr txBox="1"/>
              <p:nvPr/>
            </p:nvSpPr>
            <p:spPr>
              <a:xfrm>
                <a:off x="7644972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5BA44D7-33DE-6B4A-860A-C7249F80E2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4972" y="1506022"/>
                <a:ext cx="33629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C7D3F49-C5BD-F64B-AAC6-AABAA66947E6}"/>
                  </a:ext>
                </a:extLst>
              </p:cNvPr>
              <p:cNvSpPr txBox="1"/>
              <p:nvPr/>
            </p:nvSpPr>
            <p:spPr>
              <a:xfrm>
                <a:off x="9118146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C7D3F49-C5BD-F64B-AAC6-AABAA6694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8146" y="3534647"/>
                <a:ext cx="33629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D42AEB6-BAF1-0340-B0B9-DEA07D90B5C9}"/>
                  </a:ext>
                </a:extLst>
              </p:cNvPr>
              <p:cNvSpPr txBox="1"/>
              <p:nvPr/>
            </p:nvSpPr>
            <p:spPr>
              <a:xfrm>
                <a:off x="9145943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D42AEB6-BAF1-0340-B0B9-DEA07D90B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5943" y="150602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B6E411-33E4-C044-A706-D5F15209F967}"/>
                  </a:ext>
                </a:extLst>
              </p:cNvPr>
              <p:cNvSpPr txBox="1"/>
              <p:nvPr/>
            </p:nvSpPr>
            <p:spPr>
              <a:xfrm>
                <a:off x="10602104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B6E411-33E4-C044-A706-D5F15209F9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2104" y="3534647"/>
                <a:ext cx="33629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3FA9F06-0C5E-B84D-A4C9-7FDF4AB198BB}"/>
                  </a:ext>
                </a:extLst>
              </p:cNvPr>
              <p:cNvSpPr txBox="1"/>
              <p:nvPr/>
            </p:nvSpPr>
            <p:spPr>
              <a:xfrm>
                <a:off x="10629901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3FA9F06-0C5E-B84D-A4C9-7FDF4AB19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901" y="150602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42ABE10-D963-A54F-A01F-AD854FACC8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5691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42ABE10-D963-A54F-A01F-AD854FACC8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91" y="3529126"/>
                <a:ext cx="374853" cy="374853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81D4865-C1C7-A842-A357-9FA06BB30C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55224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81D4865-C1C7-A842-A357-9FA06BB30C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224" y="3529126"/>
                <a:ext cx="374853" cy="374853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EDAFA0B-DBA4-5645-92D2-1509E2DF23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22716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EDAFA0B-DBA4-5645-92D2-1509E2DF23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2716" y="3529126"/>
                <a:ext cx="374853" cy="374853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74E08D7-B0F5-AB48-8A44-5A52556DCB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8139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74E08D7-B0F5-AB48-8A44-5A52556DCB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139" y="3529126"/>
                <a:ext cx="374853" cy="374853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0820D11-9AB4-6B42-A763-ED54FBB828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27374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0820D11-9AB4-6B42-A763-ED54FBB828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7374" y="3529126"/>
                <a:ext cx="374853" cy="374853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5872582-71BC-6740-AD01-A144711373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94556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5872582-71BC-6740-AD01-A144711373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556" y="3529126"/>
                <a:ext cx="374853" cy="374853"/>
              </a:xfrm>
              <a:prstGeom prst="ellipse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EC73DFC-456A-104C-AA5B-D0F1CAF6B2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568468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EC73DFC-456A-104C-AA5B-D0F1CAF6B2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8468" y="3529126"/>
                <a:ext cx="374853" cy="374853"/>
              </a:xfrm>
              <a:prstGeom prst="ellipse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8D3C8D96-C5E8-4A40-9FCA-202499BD91B4}"/>
              </a:ext>
            </a:extLst>
          </p:cNvPr>
          <p:cNvGrpSpPr/>
          <p:nvPr/>
        </p:nvGrpSpPr>
        <p:grpSpPr>
          <a:xfrm>
            <a:off x="365309" y="6090508"/>
            <a:ext cx="10932093" cy="369332"/>
            <a:chOff x="140570" y="6000298"/>
            <a:chExt cx="10932093" cy="36933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C4C534-6E96-204B-8C44-CFC125568AF7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8666128-3E02-0243-B9DA-12423D69DDC4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D8A7E5B-6F12-7D4B-8399-58C744F63A3E}"/>
              </a:ext>
            </a:extLst>
          </p:cNvPr>
          <p:cNvCxnSpPr>
            <a:cxnSpLocks/>
          </p:cNvCxnSpPr>
          <p:nvPr/>
        </p:nvCxnSpPr>
        <p:spPr>
          <a:xfrm>
            <a:off x="1965371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5F65126-DC4B-4849-B8C2-B1C15ED17ABA}"/>
              </a:ext>
            </a:extLst>
          </p:cNvPr>
          <p:cNvCxnSpPr>
            <a:cxnSpLocks/>
          </p:cNvCxnSpPr>
          <p:nvPr/>
        </p:nvCxnSpPr>
        <p:spPr>
          <a:xfrm>
            <a:off x="3298518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11145A6-E5D4-FC43-B185-8F42A94D7C3A}"/>
              </a:ext>
            </a:extLst>
          </p:cNvPr>
          <p:cNvCxnSpPr>
            <a:cxnSpLocks/>
          </p:cNvCxnSpPr>
          <p:nvPr/>
        </p:nvCxnSpPr>
        <p:spPr>
          <a:xfrm>
            <a:off x="4631665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6F3C95A-ED73-764B-994A-8FEBBBB73761}"/>
              </a:ext>
            </a:extLst>
          </p:cNvPr>
          <p:cNvCxnSpPr>
            <a:cxnSpLocks/>
          </p:cNvCxnSpPr>
          <p:nvPr/>
        </p:nvCxnSpPr>
        <p:spPr>
          <a:xfrm>
            <a:off x="9964253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9AA0750-442A-294E-8EC9-162FB0D51632}"/>
              </a:ext>
            </a:extLst>
          </p:cNvPr>
          <p:cNvCxnSpPr>
            <a:cxnSpLocks/>
          </p:cNvCxnSpPr>
          <p:nvPr/>
        </p:nvCxnSpPr>
        <p:spPr>
          <a:xfrm>
            <a:off x="5964812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F406399-4695-E047-94DE-E5F356BD0923}"/>
              </a:ext>
            </a:extLst>
          </p:cNvPr>
          <p:cNvCxnSpPr>
            <a:cxnSpLocks/>
          </p:cNvCxnSpPr>
          <p:nvPr/>
        </p:nvCxnSpPr>
        <p:spPr>
          <a:xfrm>
            <a:off x="11297402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279F16C-45E2-5245-8264-E7C4F47B27AA}"/>
              </a:ext>
            </a:extLst>
          </p:cNvPr>
          <p:cNvCxnSpPr>
            <a:cxnSpLocks/>
          </p:cNvCxnSpPr>
          <p:nvPr/>
        </p:nvCxnSpPr>
        <p:spPr>
          <a:xfrm>
            <a:off x="7297959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3B0A90C-0E76-5B4A-9DFF-DE3C3A5199AE}"/>
              </a:ext>
            </a:extLst>
          </p:cNvPr>
          <p:cNvCxnSpPr>
            <a:cxnSpLocks/>
          </p:cNvCxnSpPr>
          <p:nvPr/>
        </p:nvCxnSpPr>
        <p:spPr>
          <a:xfrm>
            <a:off x="8631106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56355ECA-4A0C-9E4C-AD3E-8BDBCD6BD23C}"/>
              </a:ext>
            </a:extLst>
          </p:cNvPr>
          <p:cNvSpPr txBox="1"/>
          <p:nvPr/>
        </p:nvSpPr>
        <p:spPr>
          <a:xfrm>
            <a:off x="1763070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6E31383-F18A-E547-A6E4-EC7581915363}"/>
              </a:ext>
            </a:extLst>
          </p:cNvPr>
          <p:cNvSpPr txBox="1"/>
          <p:nvPr/>
        </p:nvSpPr>
        <p:spPr>
          <a:xfrm>
            <a:off x="3287077" y="6412481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FD17E34-5F15-DD4B-9E5D-99F88EDA4365}"/>
              </a:ext>
            </a:extLst>
          </p:cNvPr>
          <p:cNvSpPr txBox="1"/>
          <p:nvPr/>
        </p:nvSpPr>
        <p:spPr>
          <a:xfrm>
            <a:off x="4571914" y="6393763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AA7867C-69B1-054E-BD89-46B91B95FE99}"/>
              </a:ext>
            </a:extLst>
          </p:cNvPr>
          <p:cNvSpPr txBox="1"/>
          <p:nvPr/>
        </p:nvSpPr>
        <p:spPr>
          <a:xfrm>
            <a:off x="5810644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8A31181-700D-BA48-B047-F3B5859239D2}"/>
              </a:ext>
            </a:extLst>
          </p:cNvPr>
          <p:cNvSpPr txBox="1"/>
          <p:nvPr/>
        </p:nvSpPr>
        <p:spPr>
          <a:xfrm>
            <a:off x="8466129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0A54488-EFB1-7F40-ACBD-D65D0CC5FE23}"/>
              </a:ext>
            </a:extLst>
          </p:cNvPr>
          <p:cNvSpPr txBox="1"/>
          <p:nvPr/>
        </p:nvSpPr>
        <p:spPr>
          <a:xfrm>
            <a:off x="7168705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095D40A-016F-2A48-BFEA-70E35E270CF6}"/>
              </a:ext>
            </a:extLst>
          </p:cNvPr>
          <p:cNvSpPr txBox="1"/>
          <p:nvPr/>
        </p:nvSpPr>
        <p:spPr>
          <a:xfrm>
            <a:off x="9819976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94040CE-4A9D-954D-BB61-5653AA4B1FF6}"/>
              </a:ext>
            </a:extLst>
          </p:cNvPr>
          <p:cNvSpPr txBox="1"/>
          <p:nvPr/>
        </p:nvSpPr>
        <p:spPr>
          <a:xfrm>
            <a:off x="11145141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BBB6F49-EA39-E344-96DC-12DE2070867E}"/>
              </a:ext>
            </a:extLst>
          </p:cNvPr>
          <p:cNvSpPr txBox="1"/>
          <p:nvPr/>
        </p:nvSpPr>
        <p:spPr>
          <a:xfrm>
            <a:off x="1325550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7A924E0-1214-5646-BE7A-F855A93D3FA4}"/>
              </a:ext>
            </a:extLst>
          </p:cNvPr>
          <p:cNvSpPr/>
          <p:nvPr/>
        </p:nvSpPr>
        <p:spPr>
          <a:xfrm>
            <a:off x="1475451" y="6109170"/>
            <a:ext cx="489919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Down Arrow 63">
            <a:extLst>
              <a:ext uri="{FF2B5EF4-FFF2-40B4-BE49-F238E27FC236}">
                <a16:creationId xmlns:a16="http://schemas.microsoft.com/office/drawing/2014/main" id="{8462E6CA-64E6-DD49-8C83-4070ABFEA99E}"/>
              </a:ext>
            </a:extLst>
          </p:cNvPr>
          <p:cNvSpPr/>
          <p:nvPr/>
        </p:nvSpPr>
        <p:spPr>
          <a:xfrm>
            <a:off x="1873476" y="5670423"/>
            <a:ext cx="165405" cy="39341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5-Point Star 64">
            <a:extLst>
              <a:ext uri="{FF2B5EF4-FFF2-40B4-BE49-F238E27FC236}">
                <a16:creationId xmlns:a16="http://schemas.microsoft.com/office/drawing/2014/main" id="{82D42861-D8B7-E647-AF3C-305506060B63}"/>
              </a:ext>
            </a:extLst>
          </p:cNvPr>
          <p:cNvSpPr/>
          <p:nvPr/>
        </p:nvSpPr>
        <p:spPr>
          <a:xfrm>
            <a:off x="4976516" y="2963536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2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59 0.31458 L -4.375E-6 -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86" y="-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E96C-7CCD-E042-B0A8-69B52A200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0532"/>
          </a:xfrm>
        </p:spPr>
        <p:txBody>
          <a:bodyPr/>
          <a:lstStyle/>
          <a:p>
            <a:pPr algn="ctr"/>
            <a:r>
              <a:rPr lang="en-US" dirty="0"/>
              <a:t>Illustration- Run of phase 1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640B48-0CE4-144E-9B78-E1036337D33A}"/>
              </a:ext>
            </a:extLst>
          </p:cNvPr>
          <p:cNvSpPr/>
          <p:nvPr/>
        </p:nvSpPr>
        <p:spPr>
          <a:xfrm>
            <a:off x="1108787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97870F-99B0-A54D-AB01-462EA875FEEC}"/>
              </a:ext>
            </a:extLst>
          </p:cNvPr>
          <p:cNvCxnSpPr/>
          <p:nvPr/>
        </p:nvCxnSpPr>
        <p:spPr>
          <a:xfrm>
            <a:off x="177282" y="4124135"/>
            <a:ext cx="11430000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ED4EB61-A410-A04A-BE72-849A4CFA91F8}"/>
              </a:ext>
            </a:extLst>
          </p:cNvPr>
          <p:cNvSpPr txBox="1"/>
          <p:nvPr/>
        </p:nvSpPr>
        <p:spPr>
          <a:xfrm>
            <a:off x="0" y="1095575"/>
            <a:ext cx="194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Unsaturated area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EC711B-A06D-8C4F-9900-26CD5DA71E94}"/>
              </a:ext>
            </a:extLst>
          </p:cNvPr>
          <p:cNvSpPr txBox="1"/>
          <p:nvPr/>
        </p:nvSpPr>
        <p:spPr>
          <a:xfrm>
            <a:off x="9943321" y="4420383"/>
            <a:ext cx="194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Saturated area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664DFA-D9B7-9C43-974F-21BA62AC3ADE}"/>
              </a:ext>
            </a:extLst>
          </p:cNvPr>
          <p:cNvSpPr/>
          <p:nvPr/>
        </p:nvSpPr>
        <p:spPr>
          <a:xfrm>
            <a:off x="2592743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1BD38A-A127-8A43-89F0-ABDEBF590115}"/>
              </a:ext>
            </a:extLst>
          </p:cNvPr>
          <p:cNvSpPr/>
          <p:nvPr/>
        </p:nvSpPr>
        <p:spPr>
          <a:xfrm>
            <a:off x="4076699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3DF838-B372-A94E-9A32-CD8C38CC85C0}"/>
              </a:ext>
            </a:extLst>
          </p:cNvPr>
          <p:cNvSpPr/>
          <p:nvPr/>
        </p:nvSpPr>
        <p:spPr>
          <a:xfrm>
            <a:off x="5560655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5C42E0-98AB-CB49-8B9A-72D214A88E6B}"/>
              </a:ext>
            </a:extLst>
          </p:cNvPr>
          <p:cNvSpPr/>
          <p:nvPr/>
        </p:nvSpPr>
        <p:spPr>
          <a:xfrm>
            <a:off x="7044611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0BFAC4-74E1-1A4C-978B-A13B4291A259}"/>
              </a:ext>
            </a:extLst>
          </p:cNvPr>
          <p:cNvSpPr/>
          <p:nvPr/>
        </p:nvSpPr>
        <p:spPr>
          <a:xfrm>
            <a:off x="8528567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0F3FAF-57E3-D741-86EF-E5014D1BD62E}"/>
              </a:ext>
            </a:extLst>
          </p:cNvPr>
          <p:cNvSpPr/>
          <p:nvPr/>
        </p:nvSpPr>
        <p:spPr>
          <a:xfrm>
            <a:off x="10012525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84200FF-9885-4545-8755-B86DF1E3EBFB}"/>
                  </a:ext>
                </a:extLst>
              </p:cNvPr>
              <p:cNvSpPr txBox="1"/>
              <p:nvPr/>
            </p:nvSpPr>
            <p:spPr>
              <a:xfrm>
                <a:off x="1702639" y="351958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84200FF-9885-4545-8755-B86DF1E3E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639" y="3519587"/>
                <a:ext cx="336291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091DE5D-6C16-1B41-AB59-38F5EAE1F5BF}"/>
                  </a:ext>
                </a:extLst>
              </p:cNvPr>
              <p:cNvSpPr txBox="1"/>
              <p:nvPr/>
            </p:nvSpPr>
            <p:spPr>
              <a:xfrm>
                <a:off x="1730436" y="149096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091DE5D-6C16-1B41-AB59-38F5EAE1F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436" y="149096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50AEAD0-26A5-B14A-8A7C-2B69DFBCBB21}"/>
                  </a:ext>
                </a:extLst>
              </p:cNvPr>
              <p:cNvSpPr txBox="1"/>
              <p:nvPr/>
            </p:nvSpPr>
            <p:spPr>
              <a:xfrm>
                <a:off x="3186592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50AEAD0-26A5-B14A-8A7C-2B69DFBCB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6592" y="3534647"/>
                <a:ext cx="33629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A556E72-45A8-454C-A329-F318EC4E0383}"/>
                  </a:ext>
                </a:extLst>
              </p:cNvPr>
              <p:cNvSpPr txBox="1"/>
              <p:nvPr/>
            </p:nvSpPr>
            <p:spPr>
              <a:xfrm>
                <a:off x="3214389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A556E72-45A8-454C-A329-F318EC4E0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389" y="1506022"/>
                <a:ext cx="33629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843E5F7-3327-ED4A-8714-DD32D62F28EF}"/>
                  </a:ext>
                </a:extLst>
              </p:cNvPr>
              <p:cNvSpPr txBox="1"/>
              <p:nvPr/>
            </p:nvSpPr>
            <p:spPr>
              <a:xfrm>
                <a:off x="4663453" y="3571879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843E5F7-3327-ED4A-8714-DD32D62F2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453" y="3571879"/>
                <a:ext cx="33629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F6A9C66-BF99-7542-82F8-72E3F547AF8D}"/>
                  </a:ext>
                </a:extLst>
              </p:cNvPr>
              <p:cNvSpPr txBox="1"/>
              <p:nvPr/>
            </p:nvSpPr>
            <p:spPr>
              <a:xfrm>
                <a:off x="4691250" y="1543254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F6A9C66-BF99-7542-82F8-72E3F547A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250" y="1543254"/>
                <a:ext cx="33629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A4A8CA-D4BB-6943-9D29-5CD2A40C5C28}"/>
                  </a:ext>
                </a:extLst>
              </p:cNvPr>
              <p:cNvSpPr txBox="1"/>
              <p:nvPr/>
            </p:nvSpPr>
            <p:spPr>
              <a:xfrm>
                <a:off x="6140314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A4A8CA-D4BB-6943-9D29-5CD2A40C5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314" y="3534647"/>
                <a:ext cx="33629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B2E459D-8E11-4D40-99F6-D2845CB3E1AA}"/>
                  </a:ext>
                </a:extLst>
              </p:cNvPr>
              <p:cNvSpPr txBox="1"/>
              <p:nvPr/>
            </p:nvSpPr>
            <p:spPr>
              <a:xfrm>
                <a:off x="6168111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B2E459D-8E11-4D40-99F6-D2845CB3E1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111" y="1506022"/>
                <a:ext cx="33629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9799BB-7663-4441-B677-F1516B2EBB88}"/>
                  </a:ext>
                </a:extLst>
              </p:cNvPr>
              <p:cNvSpPr txBox="1"/>
              <p:nvPr/>
            </p:nvSpPr>
            <p:spPr>
              <a:xfrm>
                <a:off x="7617175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9799BB-7663-4441-B677-F1516B2EB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7175" y="3534647"/>
                <a:ext cx="33629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5BA44D7-33DE-6B4A-860A-C7249F80E2EE}"/>
                  </a:ext>
                </a:extLst>
              </p:cNvPr>
              <p:cNvSpPr txBox="1"/>
              <p:nvPr/>
            </p:nvSpPr>
            <p:spPr>
              <a:xfrm>
                <a:off x="7644972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5BA44D7-33DE-6B4A-860A-C7249F80E2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4972" y="1506022"/>
                <a:ext cx="33629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C7D3F49-C5BD-F64B-AAC6-AABAA66947E6}"/>
                  </a:ext>
                </a:extLst>
              </p:cNvPr>
              <p:cNvSpPr txBox="1"/>
              <p:nvPr/>
            </p:nvSpPr>
            <p:spPr>
              <a:xfrm>
                <a:off x="9118146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C7D3F49-C5BD-F64B-AAC6-AABAA6694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8146" y="3534647"/>
                <a:ext cx="33629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D42AEB6-BAF1-0340-B0B9-DEA07D90B5C9}"/>
                  </a:ext>
                </a:extLst>
              </p:cNvPr>
              <p:cNvSpPr txBox="1"/>
              <p:nvPr/>
            </p:nvSpPr>
            <p:spPr>
              <a:xfrm>
                <a:off x="9145943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D42AEB6-BAF1-0340-B0B9-DEA07D90B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5943" y="150602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B6E411-33E4-C044-A706-D5F15209F967}"/>
                  </a:ext>
                </a:extLst>
              </p:cNvPr>
              <p:cNvSpPr txBox="1"/>
              <p:nvPr/>
            </p:nvSpPr>
            <p:spPr>
              <a:xfrm>
                <a:off x="10602104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B6E411-33E4-C044-A706-D5F15209F9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2104" y="3534647"/>
                <a:ext cx="33629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3FA9F06-0C5E-B84D-A4C9-7FDF4AB198BB}"/>
                  </a:ext>
                </a:extLst>
              </p:cNvPr>
              <p:cNvSpPr txBox="1"/>
              <p:nvPr/>
            </p:nvSpPr>
            <p:spPr>
              <a:xfrm>
                <a:off x="10629901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3FA9F06-0C5E-B84D-A4C9-7FDF4AB19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901" y="150602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42ABE10-D963-A54F-A01F-AD854FACC8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5691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42ABE10-D963-A54F-A01F-AD854FACC8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91" y="3529126"/>
                <a:ext cx="374853" cy="374853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81D4865-C1C7-A842-A357-9FA06BB30C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55224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81D4865-C1C7-A842-A357-9FA06BB30C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224" y="3529126"/>
                <a:ext cx="374853" cy="374853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EDAFA0B-DBA4-5645-92D2-1509E2DF23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22716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EDAFA0B-DBA4-5645-92D2-1509E2DF23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2716" y="3529126"/>
                <a:ext cx="374853" cy="374853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74E08D7-B0F5-AB48-8A44-5A52556DCB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8139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74E08D7-B0F5-AB48-8A44-5A52556DCB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139" y="3529126"/>
                <a:ext cx="374853" cy="374853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0820D11-9AB4-6B42-A763-ED54FBB828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27374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0820D11-9AB4-6B42-A763-ED54FBB828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7374" y="3529126"/>
                <a:ext cx="374853" cy="374853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5872582-71BC-6740-AD01-A144711373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94556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5872582-71BC-6740-AD01-A144711373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556" y="3529126"/>
                <a:ext cx="374853" cy="374853"/>
              </a:xfrm>
              <a:prstGeom prst="ellipse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EC73DFC-456A-104C-AA5B-D0F1CAF6B2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568468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EC73DFC-456A-104C-AA5B-D0F1CAF6B2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8468" y="3529126"/>
                <a:ext cx="374853" cy="374853"/>
              </a:xfrm>
              <a:prstGeom prst="ellipse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8D3C8D96-C5E8-4A40-9FCA-202499BD91B4}"/>
              </a:ext>
            </a:extLst>
          </p:cNvPr>
          <p:cNvGrpSpPr/>
          <p:nvPr/>
        </p:nvGrpSpPr>
        <p:grpSpPr>
          <a:xfrm>
            <a:off x="365309" y="6090508"/>
            <a:ext cx="10932093" cy="369332"/>
            <a:chOff x="140570" y="6000298"/>
            <a:chExt cx="10932093" cy="36933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C4C534-6E96-204B-8C44-CFC125568AF7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8666128-3E02-0243-B9DA-12423D69DDC4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D8A7E5B-6F12-7D4B-8399-58C744F63A3E}"/>
              </a:ext>
            </a:extLst>
          </p:cNvPr>
          <p:cNvCxnSpPr>
            <a:cxnSpLocks/>
          </p:cNvCxnSpPr>
          <p:nvPr/>
        </p:nvCxnSpPr>
        <p:spPr>
          <a:xfrm>
            <a:off x="1965371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5F65126-DC4B-4849-B8C2-B1C15ED17ABA}"/>
              </a:ext>
            </a:extLst>
          </p:cNvPr>
          <p:cNvCxnSpPr>
            <a:cxnSpLocks/>
          </p:cNvCxnSpPr>
          <p:nvPr/>
        </p:nvCxnSpPr>
        <p:spPr>
          <a:xfrm>
            <a:off x="3298518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11145A6-E5D4-FC43-B185-8F42A94D7C3A}"/>
              </a:ext>
            </a:extLst>
          </p:cNvPr>
          <p:cNvCxnSpPr>
            <a:cxnSpLocks/>
          </p:cNvCxnSpPr>
          <p:nvPr/>
        </p:nvCxnSpPr>
        <p:spPr>
          <a:xfrm>
            <a:off x="4631665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6F3C95A-ED73-764B-994A-8FEBBBB73761}"/>
              </a:ext>
            </a:extLst>
          </p:cNvPr>
          <p:cNvCxnSpPr>
            <a:cxnSpLocks/>
          </p:cNvCxnSpPr>
          <p:nvPr/>
        </p:nvCxnSpPr>
        <p:spPr>
          <a:xfrm>
            <a:off x="9964253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9AA0750-442A-294E-8EC9-162FB0D51632}"/>
              </a:ext>
            </a:extLst>
          </p:cNvPr>
          <p:cNvCxnSpPr>
            <a:cxnSpLocks/>
          </p:cNvCxnSpPr>
          <p:nvPr/>
        </p:nvCxnSpPr>
        <p:spPr>
          <a:xfrm>
            <a:off x="5964812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F406399-4695-E047-94DE-E5F356BD0923}"/>
              </a:ext>
            </a:extLst>
          </p:cNvPr>
          <p:cNvCxnSpPr>
            <a:cxnSpLocks/>
          </p:cNvCxnSpPr>
          <p:nvPr/>
        </p:nvCxnSpPr>
        <p:spPr>
          <a:xfrm>
            <a:off x="11297402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279F16C-45E2-5245-8264-E7C4F47B27AA}"/>
              </a:ext>
            </a:extLst>
          </p:cNvPr>
          <p:cNvCxnSpPr>
            <a:cxnSpLocks/>
          </p:cNvCxnSpPr>
          <p:nvPr/>
        </p:nvCxnSpPr>
        <p:spPr>
          <a:xfrm>
            <a:off x="7297959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3B0A90C-0E76-5B4A-9DFF-DE3C3A5199AE}"/>
              </a:ext>
            </a:extLst>
          </p:cNvPr>
          <p:cNvCxnSpPr>
            <a:cxnSpLocks/>
          </p:cNvCxnSpPr>
          <p:nvPr/>
        </p:nvCxnSpPr>
        <p:spPr>
          <a:xfrm>
            <a:off x="8631106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56355ECA-4A0C-9E4C-AD3E-8BDBCD6BD23C}"/>
              </a:ext>
            </a:extLst>
          </p:cNvPr>
          <p:cNvSpPr txBox="1"/>
          <p:nvPr/>
        </p:nvSpPr>
        <p:spPr>
          <a:xfrm>
            <a:off x="1763070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6E31383-F18A-E547-A6E4-EC7581915363}"/>
              </a:ext>
            </a:extLst>
          </p:cNvPr>
          <p:cNvSpPr txBox="1"/>
          <p:nvPr/>
        </p:nvSpPr>
        <p:spPr>
          <a:xfrm>
            <a:off x="3287077" y="6412481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FD17E34-5F15-DD4B-9E5D-99F88EDA4365}"/>
              </a:ext>
            </a:extLst>
          </p:cNvPr>
          <p:cNvSpPr txBox="1"/>
          <p:nvPr/>
        </p:nvSpPr>
        <p:spPr>
          <a:xfrm>
            <a:off x="4571914" y="6393763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AA7867C-69B1-054E-BD89-46B91B95FE99}"/>
              </a:ext>
            </a:extLst>
          </p:cNvPr>
          <p:cNvSpPr txBox="1"/>
          <p:nvPr/>
        </p:nvSpPr>
        <p:spPr>
          <a:xfrm>
            <a:off x="5810644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8A31181-700D-BA48-B047-F3B5859239D2}"/>
              </a:ext>
            </a:extLst>
          </p:cNvPr>
          <p:cNvSpPr txBox="1"/>
          <p:nvPr/>
        </p:nvSpPr>
        <p:spPr>
          <a:xfrm>
            <a:off x="8466129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0A54488-EFB1-7F40-ACBD-D65D0CC5FE23}"/>
              </a:ext>
            </a:extLst>
          </p:cNvPr>
          <p:cNvSpPr txBox="1"/>
          <p:nvPr/>
        </p:nvSpPr>
        <p:spPr>
          <a:xfrm>
            <a:off x="7168705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095D40A-016F-2A48-BFEA-70E35E270CF6}"/>
              </a:ext>
            </a:extLst>
          </p:cNvPr>
          <p:cNvSpPr txBox="1"/>
          <p:nvPr/>
        </p:nvSpPr>
        <p:spPr>
          <a:xfrm>
            <a:off x="9819976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94040CE-4A9D-954D-BB61-5653AA4B1FF6}"/>
              </a:ext>
            </a:extLst>
          </p:cNvPr>
          <p:cNvSpPr txBox="1"/>
          <p:nvPr/>
        </p:nvSpPr>
        <p:spPr>
          <a:xfrm>
            <a:off x="11145141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BBB6F49-EA39-E344-96DC-12DE2070867E}"/>
              </a:ext>
            </a:extLst>
          </p:cNvPr>
          <p:cNvSpPr txBox="1"/>
          <p:nvPr/>
        </p:nvSpPr>
        <p:spPr>
          <a:xfrm>
            <a:off x="1325550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7A924E0-1214-5646-BE7A-F855A93D3FA4}"/>
              </a:ext>
            </a:extLst>
          </p:cNvPr>
          <p:cNvSpPr/>
          <p:nvPr/>
        </p:nvSpPr>
        <p:spPr>
          <a:xfrm>
            <a:off x="1475451" y="6109170"/>
            <a:ext cx="489919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Down Arrow 63">
            <a:extLst>
              <a:ext uri="{FF2B5EF4-FFF2-40B4-BE49-F238E27FC236}">
                <a16:creationId xmlns:a16="http://schemas.microsoft.com/office/drawing/2014/main" id="{8462E6CA-64E6-DD49-8C83-4070ABFEA99E}"/>
              </a:ext>
            </a:extLst>
          </p:cNvPr>
          <p:cNvSpPr/>
          <p:nvPr/>
        </p:nvSpPr>
        <p:spPr>
          <a:xfrm>
            <a:off x="1873476" y="5670423"/>
            <a:ext cx="165405" cy="39341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5-Point Star 64">
            <a:extLst>
              <a:ext uri="{FF2B5EF4-FFF2-40B4-BE49-F238E27FC236}">
                <a16:creationId xmlns:a16="http://schemas.microsoft.com/office/drawing/2014/main" id="{82D42861-D8B7-E647-AF3C-305506060B63}"/>
              </a:ext>
            </a:extLst>
          </p:cNvPr>
          <p:cNvSpPr/>
          <p:nvPr/>
        </p:nvSpPr>
        <p:spPr>
          <a:xfrm>
            <a:off x="4976516" y="2778296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Picture 67" descr="Icon&#10;&#10;Description automatically generated">
            <a:extLst>
              <a:ext uri="{FF2B5EF4-FFF2-40B4-BE49-F238E27FC236}">
                <a16:creationId xmlns:a16="http://schemas.microsoft.com/office/drawing/2014/main" id="{AB4F290B-9497-7E45-ABB4-F3178A3EB1D3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21275" y="4634943"/>
            <a:ext cx="2753542" cy="14249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379A125D-7DD5-1248-9741-32646E78DD2A}"/>
                  </a:ext>
                </a:extLst>
              </p:cNvPr>
              <p:cNvSpPr txBox="1"/>
              <p:nvPr/>
            </p:nvSpPr>
            <p:spPr>
              <a:xfrm>
                <a:off x="279401" y="3239773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379A125D-7DD5-1248-9741-32646E78DD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01" y="3239773"/>
                <a:ext cx="468148" cy="369332"/>
              </a:xfrm>
              <a:prstGeom prst="rect">
                <a:avLst/>
              </a:prstGeom>
              <a:blipFill>
                <a:blip r:embed="rId20"/>
                <a:stretch>
                  <a:fillRect r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5976E1D-F214-0744-AF4B-907CF6CCC28F}"/>
                  </a:ext>
                </a:extLst>
              </p:cNvPr>
              <p:cNvSpPr txBox="1"/>
              <p:nvPr/>
            </p:nvSpPr>
            <p:spPr>
              <a:xfrm>
                <a:off x="1941432" y="3215152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5976E1D-F214-0744-AF4B-907CF6CCC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432" y="3215152"/>
                <a:ext cx="468148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566ABC34-2E56-874E-B40F-2FDF5622860C}"/>
                  </a:ext>
                </a:extLst>
              </p:cNvPr>
              <p:cNvSpPr txBox="1"/>
              <p:nvPr/>
            </p:nvSpPr>
            <p:spPr>
              <a:xfrm>
                <a:off x="3389893" y="3202018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566ABC34-2E56-874E-B40F-2FDF56228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9893" y="3202018"/>
                <a:ext cx="468148" cy="369332"/>
              </a:xfrm>
              <a:prstGeom prst="rect">
                <a:avLst/>
              </a:prstGeom>
              <a:blipFill>
                <a:blip r:embed="rId22"/>
                <a:stretch>
                  <a:fillRect r="-4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146403B-769C-6047-B75C-F30219FE644E}"/>
                  </a:ext>
                </a:extLst>
              </p:cNvPr>
              <p:cNvSpPr txBox="1"/>
              <p:nvPr/>
            </p:nvSpPr>
            <p:spPr>
              <a:xfrm>
                <a:off x="4828875" y="3223861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𝟑𝟑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146403B-769C-6047-B75C-F30219FE64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8875" y="3223861"/>
                <a:ext cx="468148" cy="369332"/>
              </a:xfrm>
              <a:prstGeom prst="rect">
                <a:avLst/>
              </a:prstGeom>
              <a:blipFill>
                <a:blip r:embed="rId23"/>
                <a:stretch>
                  <a:fillRect r="-3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D0F18F2-12B9-B142-99F2-DD33ED474199}"/>
                  </a:ext>
                </a:extLst>
              </p:cNvPr>
              <p:cNvSpPr txBox="1"/>
              <p:nvPr/>
            </p:nvSpPr>
            <p:spPr>
              <a:xfrm>
                <a:off x="6425147" y="3223861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𝟕𝟓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D0F18F2-12B9-B142-99F2-DD33ED4741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5147" y="3223861"/>
                <a:ext cx="468148" cy="369332"/>
              </a:xfrm>
              <a:prstGeom prst="rect">
                <a:avLst/>
              </a:prstGeom>
              <a:blipFill>
                <a:blip r:embed="rId24"/>
                <a:stretch>
                  <a:fillRect r="-4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AC6BAF78-C9B7-344D-88ED-7B5257DFC4A0}"/>
                  </a:ext>
                </a:extLst>
              </p:cNvPr>
              <p:cNvSpPr txBox="1"/>
              <p:nvPr/>
            </p:nvSpPr>
            <p:spPr>
              <a:xfrm>
                <a:off x="7847812" y="3206832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𝟕𝟓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AC6BAF78-C9B7-344D-88ED-7B5257DFC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7812" y="3206832"/>
                <a:ext cx="468148" cy="369332"/>
              </a:xfrm>
              <a:prstGeom prst="rect">
                <a:avLst/>
              </a:prstGeom>
              <a:blipFill>
                <a:blip r:embed="rId25"/>
                <a:stretch>
                  <a:fillRect r="-44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4DDE54AE-67DB-9C4B-AA8D-E20575714BEB}"/>
                  </a:ext>
                </a:extLst>
              </p:cNvPr>
              <p:cNvSpPr txBox="1"/>
              <p:nvPr/>
            </p:nvSpPr>
            <p:spPr>
              <a:xfrm>
                <a:off x="9334394" y="3212435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𝟒𝟓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4DDE54AE-67DB-9C4B-AA8D-E20575714B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4394" y="3212435"/>
                <a:ext cx="468148" cy="369332"/>
              </a:xfrm>
              <a:prstGeom prst="rect">
                <a:avLst/>
              </a:prstGeom>
              <a:blipFill>
                <a:blip r:embed="rId26"/>
                <a:stretch>
                  <a:fillRect r="-44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471947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E96C-7CCD-E042-B0A8-69B52A200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0532"/>
          </a:xfrm>
        </p:spPr>
        <p:txBody>
          <a:bodyPr/>
          <a:lstStyle/>
          <a:p>
            <a:pPr algn="ctr"/>
            <a:r>
              <a:rPr lang="en-US" dirty="0"/>
              <a:t>Illustration- Beginning of phase 1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640B48-0CE4-144E-9B78-E1036337D33A}"/>
              </a:ext>
            </a:extLst>
          </p:cNvPr>
          <p:cNvSpPr/>
          <p:nvPr/>
        </p:nvSpPr>
        <p:spPr>
          <a:xfrm>
            <a:off x="1108787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97870F-99B0-A54D-AB01-462EA875FEEC}"/>
              </a:ext>
            </a:extLst>
          </p:cNvPr>
          <p:cNvCxnSpPr/>
          <p:nvPr/>
        </p:nvCxnSpPr>
        <p:spPr>
          <a:xfrm>
            <a:off x="177282" y="4124135"/>
            <a:ext cx="11430000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ED4EB61-A410-A04A-BE72-849A4CFA91F8}"/>
              </a:ext>
            </a:extLst>
          </p:cNvPr>
          <p:cNvSpPr txBox="1"/>
          <p:nvPr/>
        </p:nvSpPr>
        <p:spPr>
          <a:xfrm>
            <a:off x="0" y="1095575"/>
            <a:ext cx="194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Unsaturated area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EC711B-A06D-8C4F-9900-26CD5DA71E94}"/>
              </a:ext>
            </a:extLst>
          </p:cNvPr>
          <p:cNvSpPr txBox="1"/>
          <p:nvPr/>
        </p:nvSpPr>
        <p:spPr>
          <a:xfrm>
            <a:off x="9943321" y="4420383"/>
            <a:ext cx="194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Saturated area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664DFA-D9B7-9C43-974F-21BA62AC3ADE}"/>
              </a:ext>
            </a:extLst>
          </p:cNvPr>
          <p:cNvSpPr/>
          <p:nvPr/>
        </p:nvSpPr>
        <p:spPr>
          <a:xfrm>
            <a:off x="2592743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1BD38A-A127-8A43-89F0-ABDEBF590115}"/>
              </a:ext>
            </a:extLst>
          </p:cNvPr>
          <p:cNvSpPr/>
          <p:nvPr/>
        </p:nvSpPr>
        <p:spPr>
          <a:xfrm>
            <a:off x="4076699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3DF838-B372-A94E-9A32-CD8C38CC85C0}"/>
              </a:ext>
            </a:extLst>
          </p:cNvPr>
          <p:cNvSpPr/>
          <p:nvPr/>
        </p:nvSpPr>
        <p:spPr>
          <a:xfrm>
            <a:off x="5560655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5C42E0-98AB-CB49-8B9A-72D214A88E6B}"/>
              </a:ext>
            </a:extLst>
          </p:cNvPr>
          <p:cNvSpPr/>
          <p:nvPr/>
        </p:nvSpPr>
        <p:spPr>
          <a:xfrm>
            <a:off x="7044611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0BFAC4-74E1-1A4C-978B-A13B4291A259}"/>
              </a:ext>
            </a:extLst>
          </p:cNvPr>
          <p:cNvSpPr/>
          <p:nvPr/>
        </p:nvSpPr>
        <p:spPr>
          <a:xfrm>
            <a:off x="8528567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0F3FAF-57E3-D741-86EF-E5014D1BD62E}"/>
              </a:ext>
            </a:extLst>
          </p:cNvPr>
          <p:cNvSpPr/>
          <p:nvPr/>
        </p:nvSpPr>
        <p:spPr>
          <a:xfrm>
            <a:off x="10012525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84200FF-9885-4545-8755-B86DF1E3EBFB}"/>
                  </a:ext>
                </a:extLst>
              </p:cNvPr>
              <p:cNvSpPr txBox="1"/>
              <p:nvPr/>
            </p:nvSpPr>
            <p:spPr>
              <a:xfrm>
                <a:off x="1702639" y="351958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84200FF-9885-4545-8755-B86DF1E3E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639" y="3519587"/>
                <a:ext cx="336291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091DE5D-6C16-1B41-AB59-38F5EAE1F5BF}"/>
                  </a:ext>
                </a:extLst>
              </p:cNvPr>
              <p:cNvSpPr txBox="1"/>
              <p:nvPr/>
            </p:nvSpPr>
            <p:spPr>
              <a:xfrm>
                <a:off x="1730436" y="149096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091DE5D-6C16-1B41-AB59-38F5EAE1F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436" y="149096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50AEAD0-26A5-B14A-8A7C-2B69DFBCBB21}"/>
                  </a:ext>
                </a:extLst>
              </p:cNvPr>
              <p:cNvSpPr txBox="1"/>
              <p:nvPr/>
            </p:nvSpPr>
            <p:spPr>
              <a:xfrm>
                <a:off x="3186592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50AEAD0-26A5-B14A-8A7C-2B69DFBCB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6592" y="3534647"/>
                <a:ext cx="33629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A556E72-45A8-454C-A329-F318EC4E0383}"/>
                  </a:ext>
                </a:extLst>
              </p:cNvPr>
              <p:cNvSpPr txBox="1"/>
              <p:nvPr/>
            </p:nvSpPr>
            <p:spPr>
              <a:xfrm>
                <a:off x="3214389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A556E72-45A8-454C-A329-F318EC4E0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389" y="1506022"/>
                <a:ext cx="33629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843E5F7-3327-ED4A-8714-DD32D62F28EF}"/>
                  </a:ext>
                </a:extLst>
              </p:cNvPr>
              <p:cNvSpPr txBox="1"/>
              <p:nvPr/>
            </p:nvSpPr>
            <p:spPr>
              <a:xfrm>
                <a:off x="4663453" y="3571879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843E5F7-3327-ED4A-8714-DD32D62F2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453" y="3571879"/>
                <a:ext cx="33629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F6A9C66-BF99-7542-82F8-72E3F547AF8D}"/>
                  </a:ext>
                </a:extLst>
              </p:cNvPr>
              <p:cNvSpPr txBox="1"/>
              <p:nvPr/>
            </p:nvSpPr>
            <p:spPr>
              <a:xfrm>
                <a:off x="4691250" y="1543254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F6A9C66-BF99-7542-82F8-72E3F547A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250" y="1543254"/>
                <a:ext cx="33629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A4A8CA-D4BB-6943-9D29-5CD2A40C5C28}"/>
                  </a:ext>
                </a:extLst>
              </p:cNvPr>
              <p:cNvSpPr txBox="1"/>
              <p:nvPr/>
            </p:nvSpPr>
            <p:spPr>
              <a:xfrm>
                <a:off x="6140314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A4A8CA-D4BB-6943-9D29-5CD2A40C5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314" y="3534647"/>
                <a:ext cx="33629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B2E459D-8E11-4D40-99F6-D2845CB3E1AA}"/>
                  </a:ext>
                </a:extLst>
              </p:cNvPr>
              <p:cNvSpPr txBox="1"/>
              <p:nvPr/>
            </p:nvSpPr>
            <p:spPr>
              <a:xfrm>
                <a:off x="6168111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B2E459D-8E11-4D40-99F6-D2845CB3E1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111" y="1506022"/>
                <a:ext cx="33629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9799BB-7663-4441-B677-F1516B2EBB88}"/>
                  </a:ext>
                </a:extLst>
              </p:cNvPr>
              <p:cNvSpPr txBox="1"/>
              <p:nvPr/>
            </p:nvSpPr>
            <p:spPr>
              <a:xfrm>
                <a:off x="7617175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9799BB-7663-4441-B677-F1516B2EB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7175" y="3534647"/>
                <a:ext cx="33629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5BA44D7-33DE-6B4A-860A-C7249F80E2EE}"/>
                  </a:ext>
                </a:extLst>
              </p:cNvPr>
              <p:cNvSpPr txBox="1"/>
              <p:nvPr/>
            </p:nvSpPr>
            <p:spPr>
              <a:xfrm>
                <a:off x="7644972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5BA44D7-33DE-6B4A-860A-C7249F80E2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4972" y="1506022"/>
                <a:ext cx="33629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C7D3F49-C5BD-F64B-AAC6-AABAA66947E6}"/>
                  </a:ext>
                </a:extLst>
              </p:cNvPr>
              <p:cNvSpPr txBox="1"/>
              <p:nvPr/>
            </p:nvSpPr>
            <p:spPr>
              <a:xfrm>
                <a:off x="9118146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C7D3F49-C5BD-F64B-AAC6-AABAA6694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8146" y="3534647"/>
                <a:ext cx="33629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D42AEB6-BAF1-0340-B0B9-DEA07D90B5C9}"/>
                  </a:ext>
                </a:extLst>
              </p:cNvPr>
              <p:cNvSpPr txBox="1"/>
              <p:nvPr/>
            </p:nvSpPr>
            <p:spPr>
              <a:xfrm>
                <a:off x="9145943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D42AEB6-BAF1-0340-B0B9-DEA07D90B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5943" y="150602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B6E411-33E4-C044-A706-D5F15209F967}"/>
                  </a:ext>
                </a:extLst>
              </p:cNvPr>
              <p:cNvSpPr txBox="1"/>
              <p:nvPr/>
            </p:nvSpPr>
            <p:spPr>
              <a:xfrm>
                <a:off x="10602104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B6E411-33E4-C044-A706-D5F15209F9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2104" y="3534647"/>
                <a:ext cx="33629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3FA9F06-0C5E-B84D-A4C9-7FDF4AB198BB}"/>
                  </a:ext>
                </a:extLst>
              </p:cNvPr>
              <p:cNvSpPr txBox="1"/>
              <p:nvPr/>
            </p:nvSpPr>
            <p:spPr>
              <a:xfrm>
                <a:off x="10629901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3FA9F06-0C5E-B84D-A4C9-7FDF4AB19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901" y="150602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42ABE10-D963-A54F-A01F-AD854FACC8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5691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42ABE10-D963-A54F-A01F-AD854FACC8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91" y="3529126"/>
                <a:ext cx="374853" cy="374853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81D4865-C1C7-A842-A357-9FA06BB30C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55224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81D4865-C1C7-A842-A357-9FA06BB30C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224" y="3529126"/>
                <a:ext cx="374853" cy="374853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EDAFA0B-DBA4-5645-92D2-1509E2DF23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22716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EDAFA0B-DBA4-5645-92D2-1509E2DF23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2716" y="3529126"/>
                <a:ext cx="374853" cy="374853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74E08D7-B0F5-AB48-8A44-5A52556DCB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8139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74E08D7-B0F5-AB48-8A44-5A52556DCB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139" y="3529126"/>
                <a:ext cx="374853" cy="374853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0820D11-9AB4-6B42-A763-ED54FBB828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27374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0820D11-9AB4-6B42-A763-ED54FBB828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7374" y="3529126"/>
                <a:ext cx="374853" cy="374853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5872582-71BC-6740-AD01-A144711373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94556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5872582-71BC-6740-AD01-A144711373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556" y="3529126"/>
                <a:ext cx="374853" cy="374853"/>
              </a:xfrm>
              <a:prstGeom prst="ellipse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EC73DFC-456A-104C-AA5B-D0F1CAF6B2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568468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EC73DFC-456A-104C-AA5B-D0F1CAF6B2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8468" y="3529126"/>
                <a:ext cx="374853" cy="374853"/>
              </a:xfrm>
              <a:prstGeom prst="ellipse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8D3C8D96-C5E8-4A40-9FCA-202499BD91B4}"/>
              </a:ext>
            </a:extLst>
          </p:cNvPr>
          <p:cNvGrpSpPr/>
          <p:nvPr/>
        </p:nvGrpSpPr>
        <p:grpSpPr>
          <a:xfrm>
            <a:off x="365309" y="6090508"/>
            <a:ext cx="10932093" cy="369332"/>
            <a:chOff x="140570" y="6000298"/>
            <a:chExt cx="10932093" cy="36933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C4C534-6E96-204B-8C44-CFC125568AF7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8666128-3E02-0243-B9DA-12423D69DDC4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D8A7E5B-6F12-7D4B-8399-58C744F63A3E}"/>
              </a:ext>
            </a:extLst>
          </p:cNvPr>
          <p:cNvCxnSpPr>
            <a:cxnSpLocks/>
          </p:cNvCxnSpPr>
          <p:nvPr/>
        </p:nvCxnSpPr>
        <p:spPr>
          <a:xfrm>
            <a:off x="1965371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5F65126-DC4B-4849-B8C2-B1C15ED17ABA}"/>
              </a:ext>
            </a:extLst>
          </p:cNvPr>
          <p:cNvCxnSpPr>
            <a:cxnSpLocks/>
          </p:cNvCxnSpPr>
          <p:nvPr/>
        </p:nvCxnSpPr>
        <p:spPr>
          <a:xfrm>
            <a:off x="3298518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11145A6-E5D4-FC43-B185-8F42A94D7C3A}"/>
              </a:ext>
            </a:extLst>
          </p:cNvPr>
          <p:cNvCxnSpPr>
            <a:cxnSpLocks/>
          </p:cNvCxnSpPr>
          <p:nvPr/>
        </p:nvCxnSpPr>
        <p:spPr>
          <a:xfrm>
            <a:off x="4631665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6F3C95A-ED73-764B-994A-8FEBBBB73761}"/>
              </a:ext>
            </a:extLst>
          </p:cNvPr>
          <p:cNvCxnSpPr>
            <a:cxnSpLocks/>
          </p:cNvCxnSpPr>
          <p:nvPr/>
        </p:nvCxnSpPr>
        <p:spPr>
          <a:xfrm>
            <a:off x="9964253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9AA0750-442A-294E-8EC9-162FB0D51632}"/>
              </a:ext>
            </a:extLst>
          </p:cNvPr>
          <p:cNvCxnSpPr>
            <a:cxnSpLocks/>
          </p:cNvCxnSpPr>
          <p:nvPr/>
        </p:nvCxnSpPr>
        <p:spPr>
          <a:xfrm>
            <a:off x="5964812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F406399-4695-E047-94DE-E5F356BD0923}"/>
              </a:ext>
            </a:extLst>
          </p:cNvPr>
          <p:cNvCxnSpPr>
            <a:cxnSpLocks/>
          </p:cNvCxnSpPr>
          <p:nvPr/>
        </p:nvCxnSpPr>
        <p:spPr>
          <a:xfrm>
            <a:off x="11297402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279F16C-45E2-5245-8264-E7C4F47B27AA}"/>
              </a:ext>
            </a:extLst>
          </p:cNvPr>
          <p:cNvCxnSpPr>
            <a:cxnSpLocks/>
          </p:cNvCxnSpPr>
          <p:nvPr/>
        </p:nvCxnSpPr>
        <p:spPr>
          <a:xfrm>
            <a:off x="7297959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3B0A90C-0E76-5B4A-9DFF-DE3C3A5199AE}"/>
              </a:ext>
            </a:extLst>
          </p:cNvPr>
          <p:cNvCxnSpPr>
            <a:cxnSpLocks/>
          </p:cNvCxnSpPr>
          <p:nvPr/>
        </p:nvCxnSpPr>
        <p:spPr>
          <a:xfrm>
            <a:off x="8631106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56355ECA-4A0C-9E4C-AD3E-8BDBCD6BD23C}"/>
              </a:ext>
            </a:extLst>
          </p:cNvPr>
          <p:cNvSpPr txBox="1"/>
          <p:nvPr/>
        </p:nvSpPr>
        <p:spPr>
          <a:xfrm>
            <a:off x="1763070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6E31383-F18A-E547-A6E4-EC7581915363}"/>
              </a:ext>
            </a:extLst>
          </p:cNvPr>
          <p:cNvSpPr txBox="1"/>
          <p:nvPr/>
        </p:nvSpPr>
        <p:spPr>
          <a:xfrm>
            <a:off x="3287077" y="6412481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FD17E34-5F15-DD4B-9E5D-99F88EDA4365}"/>
              </a:ext>
            </a:extLst>
          </p:cNvPr>
          <p:cNvSpPr txBox="1"/>
          <p:nvPr/>
        </p:nvSpPr>
        <p:spPr>
          <a:xfrm>
            <a:off x="4571914" y="6393763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AA7867C-69B1-054E-BD89-46B91B95FE99}"/>
              </a:ext>
            </a:extLst>
          </p:cNvPr>
          <p:cNvSpPr txBox="1"/>
          <p:nvPr/>
        </p:nvSpPr>
        <p:spPr>
          <a:xfrm>
            <a:off x="5810644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8A31181-700D-BA48-B047-F3B5859239D2}"/>
              </a:ext>
            </a:extLst>
          </p:cNvPr>
          <p:cNvSpPr txBox="1"/>
          <p:nvPr/>
        </p:nvSpPr>
        <p:spPr>
          <a:xfrm>
            <a:off x="8466129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0A54488-EFB1-7F40-ACBD-D65D0CC5FE23}"/>
              </a:ext>
            </a:extLst>
          </p:cNvPr>
          <p:cNvSpPr txBox="1"/>
          <p:nvPr/>
        </p:nvSpPr>
        <p:spPr>
          <a:xfrm>
            <a:off x="7168705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095D40A-016F-2A48-BFEA-70E35E270CF6}"/>
              </a:ext>
            </a:extLst>
          </p:cNvPr>
          <p:cNvSpPr txBox="1"/>
          <p:nvPr/>
        </p:nvSpPr>
        <p:spPr>
          <a:xfrm>
            <a:off x="9819976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94040CE-4A9D-954D-BB61-5653AA4B1FF6}"/>
              </a:ext>
            </a:extLst>
          </p:cNvPr>
          <p:cNvSpPr txBox="1"/>
          <p:nvPr/>
        </p:nvSpPr>
        <p:spPr>
          <a:xfrm>
            <a:off x="11145141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BBB6F49-EA39-E344-96DC-12DE2070867E}"/>
              </a:ext>
            </a:extLst>
          </p:cNvPr>
          <p:cNvSpPr txBox="1"/>
          <p:nvPr/>
        </p:nvSpPr>
        <p:spPr>
          <a:xfrm>
            <a:off x="1325550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7A924E0-1214-5646-BE7A-F855A93D3FA4}"/>
              </a:ext>
            </a:extLst>
          </p:cNvPr>
          <p:cNvSpPr/>
          <p:nvPr/>
        </p:nvSpPr>
        <p:spPr>
          <a:xfrm>
            <a:off x="1475451" y="6109170"/>
            <a:ext cx="1834507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Down Arrow 63">
            <a:extLst>
              <a:ext uri="{FF2B5EF4-FFF2-40B4-BE49-F238E27FC236}">
                <a16:creationId xmlns:a16="http://schemas.microsoft.com/office/drawing/2014/main" id="{8462E6CA-64E6-DD49-8C83-4070ABFEA99E}"/>
              </a:ext>
            </a:extLst>
          </p:cNvPr>
          <p:cNvSpPr/>
          <p:nvPr/>
        </p:nvSpPr>
        <p:spPr>
          <a:xfrm>
            <a:off x="3227255" y="5646547"/>
            <a:ext cx="165405" cy="39341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5-Point Star 64">
            <a:extLst>
              <a:ext uri="{FF2B5EF4-FFF2-40B4-BE49-F238E27FC236}">
                <a16:creationId xmlns:a16="http://schemas.microsoft.com/office/drawing/2014/main" id="{82D42861-D8B7-E647-AF3C-305506060B63}"/>
              </a:ext>
            </a:extLst>
          </p:cNvPr>
          <p:cNvSpPr/>
          <p:nvPr/>
        </p:nvSpPr>
        <p:spPr>
          <a:xfrm>
            <a:off x="4976516" y="2778296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379A125D-7DD5-1248-9741-32646E78DD2A}"/>
                  </a:ext>
                </a:extLst>
              </p:cNvPr>
              <p:cNvSpPr txBox="1"/>
              <p:nvPr/>
            </p:nvSpPr>
            <p:spPr>
              <a:xfrm>
                <a:off x="279401" y="3239773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379A125D-7DD5-1248-9741-32646E78DD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01" y="3239773"/>
                <a:ext cx="468148" cy="369332"/>
              </a:xfrm>
              <a:prstGeom prst="rect">
                <a:avLst/>
              </a:prstGeom>
              <a:blipFill>
                <a:blip r:embed="rId19"/>
                <a:stretch>
                  <a:fillRect r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5976E1D-F214-0744-AF4B-907CF6CCC28F}"/>
                  </a:ext>
                </a:extLst>
              </p:cNvPr>
              <p:cNvSpPr txBox="1"/>
              <p:nvPr/>
            </p:nvSpPr>
            <p:spPr>
              <a:xfrm>
                <a:off x="1941432" y="3215152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5976E1D-F214-0744-AF4B-907CF6CCC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432" y="3215152"/>
                <a:ext cx="468148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566ABC34-2E56-874E-B40F-2FDF5622860C}"/>
                  </a:ext>
                </a:extLst>
              </p:cNvPr>
              <p:cNvSpPr txBox="1"/>
              <p:nvPr/>
            </p:nvSpPr>
            <p:spPr>
              <a:xfrm>
                <a:off x="3389893" y="3202018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566ABC34-2E56-874E-B40F-2FDF56228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9893" y="3202018"/>
                <a:ext cx="468148" cy="369332"/>
              </a:xfrm>
              <a:prstGeom prst="rect">
                <a:avLst/>
              </a:prstGeom>
              <a:blipFill>
                <a:blip r:embed="rId21"/>
                <a:stretch>
                  <a:fillRect r="-4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146403B-769C-6047-B75C-F30219FE644E}"/>
                  </a:ext>
                </a:extLst>
              </p:cNvPr>
              <p:cNvSpPr txBox="1"/>
              <p:nvPr/>
            </p:nvSpPr>
            <p:spPr>
              <a:xfrm>
                <a:off x="4828875" y="3223861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𝟑𝟑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146403B-769C-6047-B75C-F30219FE64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8875" y="3223861"/>
                <a:ext cx="468148" cy="369332"/>
              </a:xfrm>
              <a:prstGeom prst="rect">
                <a:avLst/>
              </a:prstGeom>
              <a:blipFill>
                <a:blip r:embed="rId22"/>
                <a:stretch>
                  <a:fillRect r="-3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D0F18F2-12B9-B142-99F2-DD33ED474199}"/>
                  </a:ext>
                </a:extLst>
              </p:cNvPr>
              <p:cNvSpPr txBox="1"/>
              <p:nvPr/>
            </p:nvSpPr>
            <p:spPr>
              <a:xfrm>
                <a:off x="6425147" y="3223861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𝟕𝟓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D0F18F2-12B9-B142-99F2-DD33ED4741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5147" y="3223861"/>
                <a:ext cx="468148" cy="369332"/>
              </a:xfrm>
              <a:prstGeom prst="rect">
                <a:avLst/>
              </a:prstGeom>
              <a:blipFill>
                <a:blip r:embed="rId23"/>
                <a:stretch>
                  <a:fillRect r="-4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AC6BAF78-C9B7-344D-88ED-7B5257DFC4A0}"/>
                  </a:ext>
                </a:extLst>
              </p:cNvPr>
              <p:cNvSpPr txBox="1"/>
              <p:nvPr/>
            </p:nvSpPr>
            <p:spPr>
              <a:xfrm>
                <a:off x="7847812" y="3206832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𝟕𝟓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AC6BAF78-C9B7-344D-88ED-7B5257DFC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7812" y="3206832"/>
                <a:ext cx="468148" cy="369332"/>
              </a:xfrm>
              <a:prstGeom prst="rect">
                <a:avLst/>
              </a:prstGeom>
              <a:blipFill>
                <a:blip r:embed="rId24"/>
                <a:stretch>
                  <a:fillRect r="-44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4DDE54AE-67DB-9C4B-AA8D-E20575714BEB}"/>
                  </a:ext>
                </a:extLst>
              </p:cNvPr>
              <p:cNvSpPr txBox="1"/>
              <p:nvPr/>
            </p:nvSpPr>
            <p:spPr>
              <a:xfrm>
                <a:off x="9334394" y="3212435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𝟒𝟓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4DDE54AE-67DB-9C4B-AA8D-E20575714B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4394" y="3212435"/>
                <a:ext cx="468148" cy="369332"/>
              </a:xfrm>
              <a:prstGeom prst="rect">
                <a:avLst/>
              </a:prstGeom>
              <a:blipFill>
                <a:blip r:embed="rId25"/>
                <a:stretch>
                  <a:fillRect r="-44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Rectangle 65">
            <a:extLst>
              <a:ext uri="{FF2B5EF4-FFF2-40B4-BE49-F238E27FC236}">
                <a16:creationId xmlns:a16="http://schemas.microsoft.com/office/drawing/2014/main" id="{B94BD57A-6345-1346-8EA8-E19632126AEF}"/>
              </a:ext>
            </a:extLst>
          </p:cNvPr>
          <p:cNvSpPr/>
          <p:nvPr/>
        </p:nvSpPr>
        <p:spPr>
          <a:xfrm>
            <a:off x="1111417" y="2601724"/>
            <a:ext cx="617376" cy="1102916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04D653F-4B2F-D440-B5E9-A9270AEFBC74}"/>
              </a:ext>
            </a:extLst>
          </p:cNvPr>
          <p:cNvSpPr/>
          <p:nvPr/>
        </p:nvSpPr>
        <p:spPr>
          <a:xfrm>
            <a:off x="4076699" y="3164253"/>
            <a:ext cx="617376" cy="5400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77AD071-23D4-8B4E-998A-BEE87F490E56}"/>
              </a:ext>
            </a:extLst>
          </p:cNvPr>
          <p:cNvSpPr/>
          <p:nvPr/>
        </p:nvSpPr>
        <p:spPr>
          <a:xfrm>
            <a:off x="5562402" y="2957804"/>
            <a:ext cx="617376" cy="730054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14E6260-D547-1446-AE19-1CB9D2BDCC86}"/>
              </a:ext>
            </a:extLst>
          </p:cNvPr>
          <p:cNvSpPr/>
          <p:nvPr/>
        </p:nvSpPr>
        <p:spPr>
          <a:xfrm>
            <a:off x="7050900" y="2294849"/>
            <a:ext cx="617376" cy="1409791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DC357F1-D21C-4F4A-96D1-A9BBC4F690D9}"/>
              </a:ext>
            </a:extLst>
          </p:cNvPr>
          <p:cNvSpPr/>
          <p:nvPr/>
        </p:nvSpPr>
        <p:spPr>
          <a:xfrm>
            <a:off x="8528567" y="2293190"/>
            <a:ext cx="617376" cy="1409791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8E20274-6CFF-BC44-A58A-98B20F688FDF}"/>
              </a:ext>
            </a:extLst>
          </p:cNvPr>
          <p:cNvSpPr/>
          <p:nvPr/>
        </p:nvSpPr>
        <p:spPr>
          <a:xfrm>
            <a:off x="10016251" y="2752621"/>
            <a:ext cx="617376" cy="9360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619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E96C-7CCD-E042-B0A8-69B52A200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0532"/>
          </a:xfrm>
        </p:spPr>
        <p:txBody>
          <a:bodyPr/>
          <a:lstStyle/>
          <a:p>
            <a:pPr algn="ctr"/>
            <a:r>
              <a:rPr lang="en-US" dirty="0"/>
              <a:t>Illustration- Run of phase 1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640B48-0CE4-144E-9B78-E1036337D33A}"/>
              </a:ext>
            </a:extLst>
          </p:cNvPr>
          <p:cNvSpPr/>
          <p:nvPr/>
        </p:nvSpPr>
        <p:spPr>
          <a:xfrm>
            <a:off x="1108787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97870F-99B0-A54D-AB01-462EA875FEEC}"/>
              </a:ext>
            </a:extLst>
          </p:cNvPr>
          <p:cNvCxnSpPr/>
          <p:nvPr/>
        </p:nvCxnSpPr>
        <p:spPr>
          <a:xfrm>
            <a:off x="177282" y="4124135"/>
            <a:ext cx="11430000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ED4EB61-A410-A04A-BE72-849A4CFA91F8}"/>
              </a:ext>
            </a:extLst>
          </p:cNvPr>
          <p:cNvSpPr txBox="1"/>
          <p:nvPr/>
        </p:nvSpPr>
        <p:spPr>
          <a:xfrm>
            <a:off x="0" y="1095575"/>
            <a:ext cx="194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Unsaturated area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EC711B-A06D-8C4F-9900-26CD5DA71E94}"/>
              </a:ext>
            </a:extLst>
          </p:cNvPr>
          <p:cNvSpPr txBox="1"/>
          <p:nvPr/>
        </p:nvSpPr>
        <p:spPr>
          <a:xfrm>
            <a:off x="9943321" y="4420383"/>
            <a:ext cx="194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Saturated area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664DFA-D9B7-9C43-974F-21BA62AC3ADE}"/>
              </a:ext>
            </a:extLst>
          </p:cNvPr>
          <p:cNvSpPr/>
          <p:nvPr/>
        </p:nvSpPr>
        <p:spPr>
          <a:xfrm>
            <a:off x="2592743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1BD38A-A127-8A43-89F0-ABDEBF590115}"/>
              </a:ext>
            </a:extLst>
          </p:cNvPr>
          <p:cNvSpPr/>
          <p:nvPr/>
        </p:nvSpPr>
        <p:spPr>
          <a:xfrm>
            <a:off x="4076699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3DF838-B372-A94E-9A32-CD8C38CC85C0}"/>
              </a:ext>
            </a:extLst>
          </p:cNvPr>
          <p:cNvSpPr/>
          <p:nvPr/>
        </p:nvSpPr>
        <p:spPr>
          <a:xfrm>
            <a:off x="5560655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5C42E0-98AB-CB49-8B9A-72D214A88E6B}"/>
              </a:ext>
            </a:extLst>
          </p:cNvPr>
          <p:cNvSpPr/>
          <p:nvPr/>
        </p:nvSpPr>
        <p:spPr>
          <a:xfrm>
            <a:off x="7044611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0BFAC4-74E1-1A4C-978B-A13B4291A259}"/>
              </a:ext>
            </a:extLst>
          </p:cNvPr>
          <p:cNvSpPr/>
          <p:nvPr/>
        </p:nvSpPr>
        <p:spPr>
          <a:xfrm>
            <a:off x="8528567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0F3FAF-57E3-D741-86EF-E5014D1BD62E}"/>
              </a:ext>
            </a:extLst>
          </p:cNvPr>
          <p:cNvSpPr/>
          <p:nvPr/>
        </p:nvSpPr>
        <p:spPr>
          <a:xfrm>
            <a:off x="10012525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84200FF-9885-4545-8755-B86DF1E3EBFB}"/>
                  </a:ext>
                </a:extLst>
              </p:cNvPr>
              <p:cNvSpPr txBox="1"/>
              <p:nvPr/>
            </p:nvSpPr>
            <p:spPr>
              <a:xfrm>
                <a:off x="1702639" y="351958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84200FF-9885-4545-8755-B86DF1E3E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639" y="3519587"/>
                <a:ext cx="336291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091DE5D-6C16-1B41-AB59-38F5EAE1F5BF}"/>
                  </a:ext>
                </a:extLst>
              </p:cNvPr>
              <p:cNvSpPr txBox="1"/>
              <p:nvPr/>
            </p:nvSpPr>
            <p:spPr>
              <a:xfrm>
                <a:off x="1730436" y="149096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091DE5D-6C16-1B41-AB59-38F5EAE1F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436" y="149096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50AEAD0-26A5-B14A-8A7C-2B69DFBCBB21}"/>
                  </a:ext>
                </a:extLst>
              </p:cNvPr>
              <p:cNvSpPr txBox="1"/>
              <p:nvPr/>
            </p:nvSpPr>
            <p:spPr>
              <a:xfrm>
                <a:off x="3186592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50AEAD0-26A5-B14A-8A7C-2B69DFBCB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6592" y="3534647"/>
                <a:ext cx="33629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A556E72-45A8-454C-A329-F318EC4E0383}"/>
                  </a:ext>
                </a:extLst>
              </p:cNvPr>
              <p:cNvSpPr txBox="1"/>
              <p:nvPr/>
            </p:nvSpPr>
            <p:spPr>
              <a:xfrm>
                <a:off x="3214389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A556E72-45A8-454C-A329-F318EC4E0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389" y="1506022"/>
                <a:ext cx="33629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843E5F7-3327-ED4A-8714-DD32D62F28EF}"/>
                  </a:ext>
                </a:extLst>
              </p:cNvPr>
              <p:cNvSpPr txBox="1"/>
              <p:nvPr/>
            </p:nvSpPr>
            <p:spPr>
              <a:xfrm>
                <a:off x="4663453" y="3571879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843E5F7-3327-ED4A-8714-DD32D62F2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453" y="3571879"/>
                <a:ext cx="33629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F6A9C66-BF99-7542-82F8-72E3F547AF8D}"/>
                  </a:ext>
                </a:extLst>
              </p:cNvPr>
              <p:cNvSpPr txBox="1"/>
              <p:nvPr/>
            </p:nvSpPr>
            <p:spPr>
              <a:xfrm>
                <a:off x="4691250" y="1543254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F6A9C66-BF99-7542-82F8-72E3F547A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250" y="1543254"/>
                <a:ext cx="33629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A4A8CA-D4BB-6943-9D29-5CD2A40C5C28}"/>
                  </a:ext>
                </a:extLst>
              </p:cNvPr>
              <p:cNvSpPr txBox="1"/>
              <p:nvPr/>
            </p:nvSpPr>
            <p:spPr>
              <a:xfrm>
                <a:off x="6140314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A4A8CA-D4BB-6943-9D29-5CD2A40C5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314" y="3534647"/>
                <a:ext cx="33629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B2E459D-8E11-4D40-99F6-D2845CB3E1AA}"/>
                  </a:ext>
                </a:extLst>
              </p:cNvPr>
              <p:cNvSpPr txBox="1"/>
              <p:nvPr/>
            </p:nvSpPr>
            <p:spPr>
              <a:xfrm>
                <a:off x="6168111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B2E459D-8E11-4D40-99F6-D2845CB3E1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111" y="1506022"/>
                <a:ext cx="33629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9799BB-7663-4441-B677-F1516B2EBB88}"/>
                  </a:ext>
                </a:extLst>
              </p:cNvPr>
              <p:cNvSpPr txBox="1"/>
              <p:nvPr/>
            </p:nvSpPr>
            <p:spPr>
              <a:xfrm>
                <a:off x="7617175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9799BB-7663-4441-B677-F1516B2EB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7175" y="3534647"/>
                <a:ext cx="33629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5BA44D7-33DE-6B4A-860A-C7249F80E2EE}"/>
                  </a:ext>
                </a:extLst>
              </p:cNvPr>
              <p:cNvSpPr txBox="1"/>
              <p:nvPr/>
            </p:nvSpPr>
            <p:spPr>
              <a:xfrm>
                <a:off x="7644972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5BA44D7-33DE-6B4A-860A-C7249F80E2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4972" y="1506022"/>
                <a:ext cx="33629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C7D3F49-C5BD-F64B-AAC6-AABAA66947E6}"/>
                  </a:ext>
                </a:extLst>
              </p:cNvPr>
              <p:cNvSpPr txBox="1"/>
              <p:nvPr/>
            </p:nvSpPr>
            <p:spPr>
              <a:xfrm>
                <a:off x="9118146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C7D3F49-C5BD-F64B-AAC6-AABAA6694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8146" y="3534647"/>
                <a:ext cx="33629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D42AEB6-BAF1-0340-B0B9-DEA07D90B5C9}"/>
                  </a:ext>
                </a:extLst>
              </p:cNvPr>
              <p:cNvSpPr txBox="1"/>
              <p:nvPr/>
            </p:nvSpPr>
            <p:spPr>
              <a:xfrm>
                <a:off x="9145943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D42AEB6-BAF1-0340-B0B9-DEA07D90B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5943" y="150602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B6E411-33E4-C044-A706-D5F15209F967}"/>
                  </a:ext>
                </a:extLst>
              </p:cNvPr>
              <p:cNvSpPr txBox="1"/>
              <p:nvPr/>
            </p:nvSpPr>
            <p:spPr>
              <a:xfrm>
                <a:off x="10602104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B6E411-33E4-C044-A706-D5F15209F9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2104" y="3534647"/>
                <a:ext cx="33629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3FA9F06-0C5E-B84D-A4C9-7FDF4AB198BB}"/>
                  </a:ext>
                </a:extLst>
              </p:cNvPr>
              <p:cNvSpPr txBox="1"/>
              <p:nvPr/>
            </p:nvSpPr>
            <p:spPr>
              <a:xfrm>
                <a:off x="10629901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3FA9F06-0C5E-B84D-A4C9-7FDF4AB19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901" y="150602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42ABE10-D963-A54F-A01F-AD854FACC8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5691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42ABE10-D963-A54F-A01F-AD854FACC8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91" y="3529126"/>
                <a:ext cx="374853" cy="374853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81D4865-C1C7-A842-A357-9FA06BB30C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55224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81D4865-C1C7-A842-A357-9FA06BB30C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224" y="3529126"/>
                <a:ext cx="374853" cy="374853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EDAFA0B-DBA4-5645-92D2-1509E2DF23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22716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EDAFA0B-DBA4-5645-92D2-1509E2DF23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2716" y="3529126"/>
                <a:ext cx="374853" cy="374853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74E08D7-B0F5-AB48-8A44-5A52556DCB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8139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74E08D7-B0F5-AB48-8A44-5A52556DCB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139" y="3529126"/>
                <a:ext cx="374853" cy="374853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0820D11-9AB4-6B42-A763-ED54FBB828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27374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0820D11-9AB4-6B42-A763-ED54FBB828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7374" y="3529126"/>
                <a:ext cx="374853" cy="374853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5872582-71BC-6740-AD01-A144711373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94556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5872582-71BC-6740-AD01-A144711373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556" y="3529126"/>
                <a:ext cx="374853" cy="374853"/>
              </a:xfrm>
              <a:prstGeom prst="ellipse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EC73DFC-456A-104C-AA5B-D0F1CAF6B2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568468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EC73DFC-456A-104C-AA5B-D0F1CAF6B2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8468" y="3529126"/>
                <a:ext cx="374853" cy="374853"/>
              </a:xfrm>
              <a:prstGeom prst="ellipse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8D3C8D96-C5E8-4A40-9FCA-202499BD91B4}"/>
              </a:ext>
            </a:extLst>
          </p:cNvPr>
          <p:cNvGrpSpPr/>
          <p:nvPr/>
        </p:nvGrpSpPr>
        <p:grpSpPr>
          <a:xfrm>
            <a:off x="365309" y="6090508"/>
            <a:ext cx="10932093" cy="369332"/>
            <a:chOff x="140570" y="6000298"/>
            <a:chExt cx="10932093" cy="36933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C4C534-6E96-204B-8C44-CFC125568AF7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8666128-3E02-0243-B9DA-12423D69DDC4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D8A7E5B-6F12-7D4B-8399-58C744F63A3E}"/>
              </a:ext>
            </a:extLst>
          </p:cNvPr>
          <p:cNvCxnSpPr>
            <a:cxnSpLocks/>
          </p:cNvCxnSpPr>
          <p:nvPr/>
        </p:nvCxnSpPr>
        <p:spPr>
          <a:xfrm>
            <a:off x="1965371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5F65126-DC4B-4849-B8C2-B1C15ED17ABA}"/>
              </a:ext>
            </a:extLst>
          </p:cNvPr>
          <p:cNvCxnSpPr>
            <a:cxnSpLocks/>
          </p:cNvCxnSpPr>
          <p:nvPr/>
        </p:nvCxnSpPr>
        <p:spPr>
          <a:xfrm>
            <a:off x="3298518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11145A6-E5D4-FC43-B185-8F42A94D7C3A}"/>
              </a:ext>
            </a:extLst>
          </p:cNvPr>
          <p:cNvCxnSpPr>
            <a:cxnSpLocks/>
          </p:cNvCxnSpPr>
          <p:nvPr/>
        </p:nvCxnSpPr>
        <p:spPr>
          <a:xfrm>
            <a:off x="4631665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6F3C95A-ED73-764B-994A-8FEBBBB73761}"/>
              </a:ext>
            </a:extLst>
          </p:cNvPr>
          <p:cNvCxnSpPr>
            <a:cxnSpLocks/>
          </p:cNvCxnSpPr>
          <p:nvPr/>
        </p:nvCxnSpPr>
        <p:spPr>
          <a:xfrm>
            <a:off x="9964253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9AA0750-442A-294E-8EC9-162FB0D51632}"/>
              </a:ext>
            </a:extLst>
          </p:cNvPr>
          <p:cNvCxnSpPr>
            <a:cxnSpLocks/>
          </p:cNvCxnSpPr>
          <p:nvPr/>
        </p:nvCxnSpPr>
        <p:spPr>
          <a:xfrm>
            <a:off x="5964812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F406399-4695-E047-94DE-E5F356BD0923}"/>
              </a:ext>
            </a:extLst>
          </p:cNvPr>
          <p:cNvCxnSpPr>
            <a:cxnSpLocks/>
          </p:cNvCxnSpPr>
          <p:nvPr/>
        </p:nvCxnSpPr>
        <p:spPr>
          <a:xfrm>
            <a:off x="11297402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279F16C-45E2-5245-8264-E7C4F47B27AA}"/>
              </a:ext>
            </a:extLst>
          </p:cNvPr>
          <p:cNvCxnSpPr>
            <a:cxnSpLocks/>
          </p:cNvCxnSpPr>
          <p:nvPr/>
        </p:nvCxnSpPr>
        <p:spPr>
          <a:xfrm>
            <a:off x="7297959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3B0A90C-0E76-5B4A-9DFF-DE3C3A5199AE}"/>
              </a:ext>
            </a:extLst>
          </p:cNvPr>
          <p:cNvCxnSpPr>
            <a:cxnSpLocks/>
          </p:cNvCxnSpPr>
          <p:nvPr/>
        </p:nvCxnSpPr>
        <p:spPr>
          <a:xfrm>
            <a:off x="8631106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56355ECA-4A0C-9E4C-AD3E-8BDBCD6BD23C}"/>
              </a:ext>
            </a:extLst>
          </p:cNvPr>
          <p:cNvSpPr txBox="1"/>
          <p:nvPr/>
        </p:nvSpPr>
        <p:spPr>
          <a:xfrm>
            <a:off x="1763070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6E31383-F18A-E547-A6E4-EC7581915363}"/>
              </a:ext>
            </a:extLst>
          </p:cNvPr>
          <p:cNvSpPr txBox="1"/>
          <p:nvPr/>
        </p:nvSpPr>
        <p:spPr>
          <a:xfrm>
            <a:off x="3287077" y="6412481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FD17E34-5F15-DD4B-9E5D-99F88EDA4365}"/>
              </a:ext>
            </a:extLst>
          </p:cNvPr>
          <p:cNvSpPr txBox="1"/>
          <p:nvPr/>
        </p:nvSpPr>
        <p:spPr>
          <a:xfrm>
            <a:off x="4571914" y="6393763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AA7867C-69B1-054E-BD89-46B91B95FE99}"/>
              </a:ext>
            </a:extLst>
          </p:cNvPr>
          <p:cNvSpPr txBox="1"/>
          <p:nvPr/>
        </p:nvSpPr>
        <p:spPr>
          <a:xfrm>
            <a:off x="5810644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8A31181-700D-BA48-B047-F3B5859239D2}"/>
              </a:ext>
            </a:extLst>
          </p:cNvPr>
          <p:cNvSpPr txBox="1"/>
          <p:nvPr/>
        </p:nvSpPr>
        <p:spPr>
          <a:xfrm>
            <a:off x="8466129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0A54488-EFB1-7F40-ACBD-D65D0CC5FE23}"/>
              </a:ext>
            </a:extLst>
          </p:cNvPr>
          <p:cNvSpPr txBox="1"/>
          <p:nvPr/>
        </p:nvSpPr>
        <p:spPr>
          <a:xfrm>
            <a:off x="7168705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095D40A-016F-2A48-BFEA-70E35E270CF6}"/>
              </a:ext>
            </a:extLst>
          </p:cNvPr>
          <p:cNvSpPr txBox="1"/>
          <p:nvPr/>
        </p:nvSpPr>
        <p:spPr>
          <a:xfrm>
            <a:off x="9819976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94040CE-4A9D-954D-BB61-5653AA4B1FF6}"/>
              </a:ext>
            </a:extLst>
          </p:cNvPr>
          <p:cNvSpPr txBox="1"/>
          <p:nvPr/>
        </p:nvSpPr>
        <p:spPr>
          <a:xfrm>
            <a:off x="11145141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BBB6F49-EA39-E344-96DC-12DE2070867E}"/>
              </a:ext>
            </a:extLst>
          </p:cNvPr>
          <p:cNvSpPr txBox="1"/>
          <p:nvPr/>
        </p:nvSpPr>
        <p:spPr>
          <a:xfrm>
            <a:off x="1325550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7A924E0-1214-5646-BE7A-F855A93D3FA4}"/>
              </a:ext>
            </a:extLst>
          </p:cNvPr>
          <p:cNvSpPr/>
          <p:nvPr/>
        </p:nvSpPr>
        <p:spPr>
          <a:xfrm>
            <a:off x="1475451" y="6109170"/>
            <a:ext cx="1834507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Down Arrow 63">
            <a:extLst>
              <a:ext uri="{FF2B5EF4-FFF2-40B4-BE49-F238E27FC236}">
                <a16:creationId xmlns:a16="http://schemas.microsoft.com/office/drawing/2014/main" id="{8462E6CA-64E6-DD49-8C83-4070ABFEA99E}"/>
              </a:ext>
            </a:extLst>
          </p:cNvPr>
          <p:cNvSpPr/>
          <p:nvPr/>
        </p:nvSpPr>
        <p:spPr>
          <a:xfrm>
            <a:off x="3227255" y="5646547"/>
            <a:ext cx="165405" cy="39341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5-Point Star 64">
            <a:extLst>
              <a:ext uri="{FF2B5EF4-FFF2-40B4-BE49-F238E27FC236}">
                <a16:creationId xmlns:a16="http://schemas.microsoft.com/office/drawing/2014/main" id="{82D42861-D8B7-E647-AF3C-305506060B63}"/>
              </a:ext>
            </a:extLst>
          </p:cNvPr>
          <p:cNvSpPr/>
          <p:nvPr/>
        </p:nvSpPr>
        <p:spPr>
          <a:xfrm>
            <a:off x="4976516" y="2778296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94BD57A-6345-1346-8EA8-E19632126AEF}"/>
              </a:ext>
            </a:extLst>
          </p:cNvPr>
          <p:cNvSpPr/>
          <p:nvPr/>
        </p:nvSpPr>
        <p:spPr>
          <a:xfrm>
            <a:off x="1111417" y="2601724"/>
            <a:ext cx="617376" cy="1102916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04D653F-4B2F-D440-B5E9-A9270AEFBC74}"/>
              </a:ext>
            </a:extLst>
          </p:cNvPr>
          <p:cNvSpPr/>
          <p:nvPr/>
        </p:nvSpPr>
        <p:spPr>
          <a:xfrm>
            <a:off x="4076699" y="3164253"/>
            <a:ext cx="617376" cy="5400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77AD071-23D4-8B4E-998A-BEE87F490E56}"/>
              </a:ext>
            </a:extLst>
          </p:cNvPr>
          <p:cNvSpPr/>
          <p:nvPr/>
        </p:nvSpPr>
        <p:spPr>
          <a:xfrm>
            <a:off x="5562402" y="2957804"/>
            <a:ext cx="617376" cy="730054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14E6260-D547-1446-AE19-1CB9D2BDCC86}"/>
              </a:ext>
            </a:extLst>
          </p:cNvPr>
          <p:cNvSpPr/>
          <p:nvPr/>
        </p:nvSpPr>
        <p:spPr>
          <a:xfrm>
            <a:off x="7050900" y="2294849"/>
            <a:ext cx="617376" cy="1409791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DC357F1-D21C-4F4A-96D1-A9BBC4F690D9}"/>
              </a:ext>
            </a:extLst>
          </p:cNvPr>
          <p:cNvSpPr/>
          <p:nvPr/>
        </p:nvSpPr>
        <p:spPr>
          <a:xfrm>
            <a:off x="8528567" y="2293190"/>
            <a:ext cx="617376" cy="1409791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8E20274-6CFF-BC44-A58A-98B20F688FDF}"/>
              </a:ext>
            </a:extLst>
          </p:cNvPr>
          <p:cNvSpPr/>
          <p:nvPr/>
        </p:nvSpPr>
        <p:spPr>
          <a:xfrm>
            <a:off x="10016251" y="2752621"/>
            <a:ext cx="617376" cy="9360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74714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E96C-7CCD-E042-B0A8-69B52A200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0532"/>
          </a:xfrm>
        </p:spPr>
        <p:txBody>
          <a:bodyPr/>
          <a:lstStyle/>
          <a:p>
            <a:pPr algn="ctr"/>
            <a:r>
              <a:rPr lang="en-US" dirty="0"/>
              <a:t>Illustration- Run of phase 1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640B48-0CE4-144E-9B78-E1036337D33A}"/>
              </a:ext>
            </a:extLst>
          </p:cNvPr>
          <p:cNvSpPr/>
          <p:nvPr/>
        </p:nvSpPr>
        <p:spPr>
          <a:xfrm>
            <a:off x="1108787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97870F-99B0-A54D-AB01-462EA875FEEC}"/>
              </a:ext>
            </a:extLst>
          </p:cNvPr>
          <p:cNvCxnSpPr/>
          <p:nvPr/>
        </p:nvCxnSpPr>
        <p:spPr>
          <a:xfrm>
            <a:off x="177282" y="4124135"/>
            <a:ext cx="11430000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ED4EB61-A410-A04A-BE72-849A4CFA91F8}"/>
              </a:ext>
            </a:extLst>
          </p:cNvPr>
          <p:cNvSpPr txBox="1"/>
          <p:nvPr/>
        </p:nvSpPr>
        <p:spPr>
          <a:xfrm>
            <a:off x="0" y="1095575"/>
            <a:ext cx="194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Unsaturated area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EC711B-A06D-8C4F-9900-26CD5DA71E94}"/>
              </a:ext>
            </a:extLst>
          </p:cNvPr>
          <p:cNvSpPr txBox="1"/>
          <p:nvPr/>
        </p:nvSpPr>
        <p:spPr>
          <a:xfrm>
            <a:off x="9943321" y="4420383"/>
            <a:ext cx="194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Saturated area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664DFA-D9B7-9C43-974F-21BA62AC3ADE}"/>
              </a:ext>
            </a:extLst>
          </p:cNvPr>
          <p:cNvSpPr/>
          <p:nvPr/>
        </p:nvSpPr>
        <p:spPr>
          <a:xfrm>
            <a:off x="2592743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1BD38A-A127-8A43-89F0-ABDEBF590115}"/>
              </a:ext>
            </a:extLst>
          </p:cNvPr>
          <p:cNvSpPr/>
          <p:nvPr/>
        </p:nvSpPr>
        <p:spPr>
          <a:xfrm>
            <a:off x="4076699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3DF838-B372-A94E-9A32-CD8C38CC85C0}"/>
              </a:ext>
            </a:extLst>
          </p:cNvPr>
          <p:cNvSpPr/>
          <p:nvPr/>
        </p:nvSpPr>
        <p:spPr>
          <a:xfrm>
            <a:off x="5560655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5C42E0-98AB-CB49-8B9A-72D214A88E6B}"/>
              </a:ext>
            </a:extLst>
          </p:cNvPr>
          <p:cNvSpPr/>
          <p:nvPr/>
        </p:nvSpPr>
        <p:spPr>
          <a:xfrm>
            <a:off x="7044611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0BFAC4-74E1-1A4C-978B-A13B4291A259}"/>
              </a:ext>
            </a:extLst>
          </p:cNvPr>
          <p:cNvSpPr/>
          <p:nvPr/>
        </p:nvSpPr>
        <p:spPr>
          <a:xfrm>
            <a:off x="8528567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0F3FAF-57E3-D741-86EF-E5014D1BD62E}"/>
              </a:ext>
            </a:extLst>
          </p:cNvPr>
          <p:cNvSpPr/>
          <p:nvPr/>
        </p:nvSpPr>
        <p:spPr>
          <a:xfrm>
            <a:off x="10012525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84200FF-9885-4545-8755-B86DF1E3EBFB}"/>
                  </a:ext>
                </a:extLst>
              </p:cNvPr>
              <p:cNvSpPr txBox="1"/>
              <p:nvPr/>
            </p:nvSpPr>
            <p:spPr>
              <a:xfrm>
                <a:off x="1702639" y="351958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84200FF-9885-4545-8755-B86DF1E3E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639" y="3519587"/>
                <a:ext cx="336291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091DE5D-6C16-1B41-AB59-38F5EAE1F5BF}"/>
                  </a:ext>
                </a:extLst>
              </p:cNvPr>
              <p:cNvSpPr txBox="1"/>
              <p:nvPr/>
            </p:nvSpPr>
            <p:spPr>
              <a:xfrm>
                <a:off x="1730436" y="149096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091DE5D-6C16-1B41-AB59-38F5EAE1F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436" y="149096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50AEAD0-26A5-B14A-8A7C-2B69DFBCBB21}"/>
                  </a:ext>
                </a:extLst>
              </p:cNvPr>
              <p:cNvSpPr txBox="1"/>
              <p:nvPr/>
            </p:nvSpPr>
            <p:spPr>
              <a:xfrm>
                <a:off x="3186592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50AEAD0-26A5-B14A-8A7C-2B69DFBCB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6592" y="3534647"/>
                <a:ext cx="33629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A556E72-45A8-454C-A329-F318EC4E0383}"/>
                  </a:ext>
                </a:extLst>
              </p:cNvPr>
              <p:cNvSpPr txBox="1"/>
              <p:nvPr/>
            </p:nvSpPr>
            <p:spPr>
              <a:xfrm>
                <a:off x="3214389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A556E72-45A8-454C-A329-F318EC4E0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389" y="1506022"/>
                <a:ext cx="33629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843E5F7-3327-ED4A-8714-DD32D62F28EF}"/>
                  </a:ext>
                </a:extLst>
              </p:cNvPr>
              <p:cNvSpPr txBox="1"/>
              <p:nvPr/>
            </p:nvSpPr>
            <p:spPr>
              <a:xfrm>
                <a:off x="4663453" y="3571879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843E5F7-3327-ED4A-8714-DD32D62F2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453" y="3571879"/>
                <a:ext cx="33629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F6A9C66-BF99-7542-82F8-72E3F547AF8D}"/>
                  </a:ext>
                </a:extLst>
              </p:cNvPr>
              <p:cNvSpPr txBox="1"/>
              <p:nvPr/>
            </p:nvSpPr>
            <p:spPr>
              <a:xfrm>
                <a:off x="4691250" y="1543254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F6A9C66-BF99-7542-82F8-72E3F547A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250" y="1543254"/>
                <a:ext cx="33629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A4A8CA-D4BB-6943-9D29-5CD2A40C5C28}"/>
                  </a:ext>
                </a:extLst>
              </p:cNvPr>
              <p:cNvSpPr txBox="1"/>
              <p:nvPr/>
            </p:nvSpPr>
            <p:spPr>
              <a:xfrm>
                <a:off x="6140314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A4A8CA-D4BB-6943-9D29-5CD2A40C5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314" y="3534647"/>
                <a:ext cx="33629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B2E459D-8E11-4D40-99F6-D2845CB3E1AA}"/>
                  </a:ext>
                </a:extLst>
              </p:cNvPr>
              <p:cNvSpPr txBox="1"/>
              <p:nvPr/>
            </p:nvSpPr>
            <p:spPr>
              <a:xfrm>
                <a:off x="6168111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B2E459D-8E11-4D40-99F6-D2845CB3E1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111" y="1506022"/>
                <a:ext cx="33629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9799BB-7663-4441-B677-F1516B2EBB88}"/>
                  </a:ext>
                </a:extLst>
              </p:cNvPr>
              <p:cNvSpPr txBox="1"/>
              <p:nvPr/>
            </p:nvSpPr>
            <p:spPr>
              <a:xfrm>
                <a:off x="7617175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9799BB-7663-4441-B677-F1516B2EB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7175" y="3534647"/>
                <a:ext cx="33629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5BA44D7-33DE-6B4A-860A-C7249F80E2EE}"/>
                  </a:ext>
                </a:extLst>
              </p:cNvPr>
              <p:cNvSpPr txBox="1"/>
              <p:nvPr/>
            </p:nvSpPr>
            <p:spPr>
              <a:xfrm>
                <a:off x="7644972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5BA44D7-33DE-6B4A-860A-C7249F80E2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4972" y="1506022"/>
                <a:ext cx="33629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C7D3F49-C5BD-F64B-AAC6-AABAA66947E6}"/>
                  </a:ext>
                </a:extLst>
              </p:cNvPr>
              <p:cNvSpPr txBox="1"/>
              <p:nvPr/>
            </p:nvSpPr>
            <p:spPr>
              <a:xfrm>
                <a:off x="9118146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C7D3F49-C5BD-F64B-AAC6-AABAA6694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8146" y="3534647"/>
                <a:ext cx="33629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D42AEB6-BAF1-0340-B0B9-DEA07D90B5C9}"/>
                  </a:ext>
                </a:extLst>
              </p:cNvPr>
              <p:cNvSpPr txBox="1"/>
              <p:nvPr/>
            </p:nvSpPr>
            <p:spPr>
              <a:xfrm>
                <a:off x="9145943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D42AEB6-BAF1-0340-B0B9-DEA07D90B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5943" y="150602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B6E411-33E4-C044-A706-D5F15209F967}"/>
                  </a:ext>
                </a:extLst>
              </p:cNvPr>
              <p:cNvSpPr txBox="1"/>
              <p:nvPr/>
            </p:nvSpPr>
            <p:spPr>
              <a:xfrm>
                <a:off x="10602104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B6E411-33E4-C044-A706-D5F15209F9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2104" y="3534647"/>
                <a:ext cx="33629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3FA9F06-0C5E-B84D-A4C9-7FDF4AB198BB}"/>
                  </a:ext>
                </a:extLst>
              </p:cNvPr>
              <p:cNvSpPr txBox="1"/>
              <p:nvPr/>
            </p:nvSpPr>
            <p:spPr>
              <a:xfrm>
                <a:off x="10629901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3FA9F06-0C5E-B84D-A4C9-7FDF4AB19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901" y="150602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42ABE10-D963-A54F-A01F-AD854FACC8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5691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42ABE10-D963-A54F-A01F-AD854FACC8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91" y="3529126"/>
                <a:ext cx="374853" cy="374853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81D4865-C1C7-A842-A357-9FA06BB30C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55224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81D4865-C1C7-A842-A357-9FA06BB30C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224" y="3529126"/>
                <a:ext cx="374853" cy="374853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EDAFA0B-DBA4-5645-92D2-1509E2DF23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22716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EDAFA0B-DBA4-5645-92D2-1509E2DF23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2716" y="3529126"/>
                <a:ext cx="374853" cy="374853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74E08D7-B0F5-AB48-8A44-5A52556DCB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8139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74E08D7-B0F5-AB48-8A44-5A52556DCB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139" y="3529126"/>
                <a:ext cx="374853" cy="374853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0820D11-9AB4-6B42-A763-ED54FBB828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27374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0820D11-9AB4-6B42-A763-ED54FBB828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7374" y="3529126"/>
                <a:ext cx="374853" cy="374853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5872582-71BC-6740-AD01-A144711373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94556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5872582-71BC-6740-AD01-A144711373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556" y="3529126"/>
                <a:ext cx="374853" cy="374853"/>
              </a:xfrm>
              <a:prstGeom prst="ellipse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EC73DFC-456A-104C-AA5B-D0F1CAF6B2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568468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EC73DFC-456A-104C-AA5B-D0F1CAF6B2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8468" y="3529126"/>
                <a:ext cx="374853" cy="374853"/>
              </a:xfrm>
              <a:prstGeom prst="ellipse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8D3C8D96-C5E8-4A40-9FCA-202499BD91B4}"/>
              </a:ext>
            </a:extLst>
          </p:cNvPr>
          <p:cNvGrpSpPr/>
          <p:nvPr/>
        </p:nvGrpSpPr>
        <p:grpSpPr>
          <a:xfrm>
            <a:off x="365309" y="6090508"/>
            <a:ext cx="10932093" cy="369332"/>
            <a:chOff x="140570" y="6000298"/>
            <a:chExt cx="10932093" cy="36933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C4C534-6E96-204B-8C44-CFC125568AF7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8666128-3E02-0243-B9DA-12423D69DDC4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D8A7E5B-6F12-7D4B-8399-58C744F63A3E}"/>
              </a:ext>
            </a:extLst>
          </p:cNvPr>
          <p:cNvCxnSpPr>
            <a:cxnSpLocks/>
          </p:cNvCxnSpPr>
          <p:nvPr/>
        </p:nvCxnSpPr>
        <p:spPr>
          <a:xfrm>
            <a:off x="1965371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5F65126-DC4B-4849-B8C2-B1C15ED17ABA}"/>
              </a:ext>
            </a:extLst>
          </p:cNvPr>
          <p:cNvCxnSpPr>
            <a:cxnSpLocks/>
          </p:cNvCxnSpPr>
          <p:nvPr/>
        </p:nvCxnSpPr>
        <p:spPr>
          <a:xfrm>
            <a:off x="3298518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11145A6-E5D4-FC43-B185-8F42A94D7C3A}"/>
              </a:ext>
            </a:extLst>
          </p:cNvPr>
          <p:cNvCxnSpPr>
            <a:cxnSpLocks/>
          </p:cNvCxnSpPr>
          <p:nvPr/>
        </p:nvCxnSpPr>
        <p:spPr>
          <a:xfrm>
            <a:off x="4631665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6F3C95A-ED73-764B-994A-8FEBBBB73761}"/>
              </a:ext>
            </a:extLst>
          </p:cNvPr>
          <p:cNvCxnSpPr>
            <a:cxnSpLocks/>
          </p:cNvCxnSpPr>
          <p:nvPr/>
        </p:nvCxnSpPr>
        <p:spPr>
          <a:xfrm>
            <a:off x="9964253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9AA0750-442A-294E-8EC9-162FB0D51632}"/>
              </a:ext>
            </a:extLst>
          </p:cNvPr>
          <p:cNvCxnSpPr>
            <a:cxnSpLocks/>
          </p:cNvCxnSpPr>
          <p:nvPr/>
        </p:nvCxnSpPr>
        <p:spPr>
          <a:xfrm>
            <a:off x="5964812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F406399-4695-E047-94DE-E5F356BD0923}"/>
              </a:ext>
            </a:extLst>
          </p:cNvPr>
          <p:cNvCxnSpPr>
            <a:cxnSpLocks/>
          </p:cNvCxnSpPr>
          <p:nvPr/>
        </p:nvCxnSpPr>
        <p:spPr>
          <a:xfrm>
            <a:off x="11297402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279F16C-45E2-5245-8264-E7C4F47B27AA}"/>
              </a:ext>
            </a:extLst>
          </p:cNvPr>
          <p:cNvCxnSpPr>
            <a:cxnSpLocks/>
          </p:cNvCxnSpPr>
          <p:nvPr/>
        </p:nvCxnSpPr>
        <p:spPr>
          <a:xfrm>
            <a:off x="7297959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3B0A90C-0E76-5B4A-9DFF-DE3C3A5199AE}"/>
              </a:ext>
            </a:extLst>
          </p:cNvPr>
          <p:cNvCxnSpPr>
            <a:cxnSpLocks/>
          </p:cNvCxnSpPr>
          <p:nvPr/>
        </p:nvCxnSpPr>
        <p:spPr>
          <a:xfrm>
            <a:off x="8631106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56355ECA-4A0C-9E4C-AD3E-8BDBCD6BD23C}"/>
              </a:ext>
            </a:extLst>
          </p:cNvPr>
          <p:cNvSpPr txBox="1"/>
          <p:nvPr/>
        </p:nvSpPr>
        <p:spPr>
          <a:xfrm>
            <a:off x="1763070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6E31383-F18A-E547-A6E4-EC7581915363}"/>
              </a:ext>
            </a:extLst>
          </p:cNvPr>
          <p:cNvSpPr txBox="1"/>
          <p:nvPr/>
        </p:nvSpPr>
        <p:spPr>
          <a:xfrm>
            <a:off x="3287077" y="6412481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FD17E34-5F15-DD4B-9E5D-99F88EDA4365}"/>
              </a:ext>
            </a:extLst>
          </p:cNvPr>
          <p:cNvSpPr txBox="1"/>
          <p:nvPr/>
        </p:nvSpPr>
        <p:spPr>
          <a:xfrm>
            <a:off x="4571914" y="6393763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AA7867C-69B1-054E-BD89-46B91B95FE99}"/>
              </a:ext>
            </a:extLst>
          </p:cNvPr>
          <p:cNvSpPr txBox="1"/>
          <p:nvPr/>
        </p:nvSpPr>
        <p:spPr>
          <a:xfrm>
            <a:off x="5810644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8A31181-700D-BA48-B047-F3B5859239D2}"/>
              </a:ext>
            </a:extLst>
          </p:cNvPr>
          <p:cNvSpPr txBox="1"/>
          <p:nvPr/>
        </p:nvSpPr>
        <p:spPr>
          <a:xfrm>
            <a:off x="8466129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0A54488-EFB1-7F40-ACBD-D65D0CC5FE23}"/>
              </a:ext>
            </a:extLst>
          </p:cNvPr>
          <p:cNvSpPr txBox="1"/>
          <p:nvPr/>
        </p:nvSpPr>
        <p:spPr>
          <a:xfrm>
            <a:off x="7168705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095D40A-016F-2A48-BFEA-70E35E270CF6}"/>
              </a:ext>
            </a:extLst>
          </p:cNvPr>
          <p:cNvSpPr txBox="1"/>
          <p:nvPr/>
        </p:nvSpPr>
        <p:spPr>
          <a:xfrm>
            <a:off x="9819976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94040CE-4A9D-954D-BB61-5653AA4B1FF6}"/>
              </a:ext>
            </a:extLst>
          </p:cNvPr>
          <p:cNvSpPr txBox="1"/>
          <p:nvPr/>
        </p:nvSpPr>
        <p:spPr>
          <a:xfrm>
            <a:off x="11145141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BBB6F49-EA39-E344-96DC-12DE2070867E}"/>
              </a:ext>
            </a:extLst>
          </p:cNvPr>
          <p:cNvSpPr txBox="1"/>
          <p:nvPr/>
        </p:nvSpPr>
        <p:spPr>
          <a:xfrm>
            <a:off x="1325550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7A924E0-1214-5646-BE7A-F855A93D3FA4}"/>
              </a:ext>
            </a:extLst>
          </p:cNvPr>
          <p:cNvSpPr/>
          <p:nvPr/>
        </p:nvSpPr>
        <p:spPr>
          <a:xfrm>
            <a:off x="1475451" y="6109170"/>
            <a:ext cx="1834507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Down Arrow 63">
            <a:extLst>
              <a:ext uri="{FF2B5EF4-FFF2-40B4-BE49-F238E27FC236}">
                <a16:creationId xmlns:a16="http://schemas.microsoft.com/office/drawing/2014/main" id="{8462E6CA-64E6-DD49-8C83-4070ABFEA99E}"/>
              </a:ext>
            </a:extLst>
          </p:cNvPr>
          <p:cNvSpPr/>
          <p:nvPr/>
        </p:nvSpPr>
        <p:spPr>
          <a:xfrm>
            <a:off x="3227255" y="5646547"/>
            <a:ext cx="165405" cy="39341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5-Point Star 64">
            <a:extLst>
              <a:ext uri="{FF2B5EF4-FFF2-40B4-BE49-F238E27FC236}">
                <a16:creationId xmlns:a16="http://schemas.microsoft.com/office/drawing/2014/main" id="{82D42861-D8B7-E647-AF3C-305506060B63}"/>
              </a:ext>
            </a:extLst>
          </p:cNvPr>
          <p:cNvSpPr/>
          <p:nvPr/>
        </p:nvSpPr>
        <p:spPr>
          <a:xfrm>
            <a:off x="4976516" y="2778296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379A125D-7DD5-1248-9741-32646E78DD2A}"/>
                  </a:ext>
                </a:extLst>
              </p:cNvPr>
              <p:cNvSpPr txBox="1"/>
              <p:nvPr/>
            </p:nvSpPr>
            <p:spPr>
              <a:xfrm>
                <a:off x="279401" y="3239773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379A125D-7DD5-1248-9741-32646E78DD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01" y="3239773"/>
                <a:ext cx="468148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5976E1D-F214-0744-AF4B-907CF6CCC28F}"/>
                  </a:ext>
                </a:extLst>
              </p:cNvPr>
              <p:cNvSpPr txBox="1"/>
              <p:nvPr/>
            </p:nvSpPr>
            <p:spPr>
              <a:xfrm>
                <a:off x="1941432" y="3215152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5976E1D-F214-0744-AF4B-907CF6CCC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432" y="3215152"/>
                <a:ext cx="468148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566ABC34-2E56-874E-B40F-2FDF5622860C}"/>
                  </a:ext>
                </a:extLst>
              </p:cNvPr>
              <p:cNvSpPr txBox="1"/>
              <p:nvPr/>
            </p:nvSpPr>
            <p:spPr>
              <a:xfrm>
                <a:off x="3389893" y="3202018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566ABC34-2E56-874E-B40F-2FDF56228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9893" y="3202018"/>
                <a:ext cx="468148" cy="369332"/>
              </a:xfrm>
              <a:prstGeom prst="rect">
                <a:avLst/>
              </a:prstGeom>
              <a:blipFill>
                <a:blip r:embed="rId21"/>
                <a:stretch>
                  <a:fillRect r="-4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146403B-769C-6047-B75C-F30219FE644E}"/>
                  </a:ext>
                </a:extLst>
              </p:cNvPr>
              <p:cNvSpPr txBox="1"/>
              <p:nvPr/>
            </p:nvSpPr>
            <p:spPr>
              <a:xfrm>
                <a:off x="4828875" y="3223861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𝟔𝟕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146403B-769C-6047-B75C-F30219FE64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8875" y="3223861"/>
                <a:ext cx="468148" cy="369332"/>
              </a:xfrm>
              <a:prstGeom prst="rect">
                <a:avLst/>
              </a:prstGeom>
              <a:blipFill>
                <a:blip r:embed="rId22"/>
                <a:stretch>
                  <a:fillRect r="-3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D0F18F2-12B9-B142-99F2-DD33ED474199}"/>
                  </a:ext>
                </a:extLst>
              </p:cNvPr>
              <p:cNvSpPr txBox="1"/>
              <p:nvPr/>
            </p:nvSpPr>
            <p:spPr>
              <a:xfrm>
                <a:off x="6425147" y="3223861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D0F18F2-12B9-B142-99F2-DD33ED4741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5147" y="3223861"/>
                <a:ext cx="468148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AC6BAF78-C9B7-344D-88ED-7B5257DFC4A0}"/>
                  </a:ext>
                </a:extLst>
              </p:cNvPr>
              <p:cNvSpPr txBox="1"/>
              <p:nvPr/>
            </p:nvSpPr>
            <p:spPr>
              <a:xfrm>
                <a:off x="7959308" y="3204722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AC6BAF78-C9B7-344D-88ED-7B5257DFC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9308" y="3204722"/>
                <a:ext cx="468148" cy="369332"/>
              </a:xfrm>
              <a:prstGeom prst="rect">
                <a:avLst/>
              </a:prstGeom>
              <a:blipFill>
                <a:blip r:embed="rId24"/>
                <a:stretch>
                  <a:fillRect r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4DDE54AE-67DB-9C4B-AA8D-E20575714BEB}"/>
                  </a:ext>
                </a:extLst>
              </p:cNvPr>
              <p:cNvSpPr txBox="1"/>
              <p:nvPr/>
            </p:nvSpPr>
            <p:spPr>
              <a:xfrm>
                <a:off x="9334394" y="3212435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𝟒𝟓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4DDE54AE-67DB-9C4B-AA8D-E20575714B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4394" y="3212435"/>
                <a:ext cx="468148" cy="369332"/>
              </a:xfrm>
              <a:prstGeom prst="rect">
                <a:avLst/>
              </a:prstGeom>
              <a:blipFill>
                <a:blip r:embed="rId25"/>
                <a:stretch>
                  <a:fillRect r="-44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Rectangle 65">
            <a:extLst>
              <a:ext uri="{FF2B5EF4-FFF2-40B4-BE49-F238E27FC236}">
                <a16:creationId xmlns:a16="http://schemas.microsoft.com/office/drawing/2014/main" id="{B94BD57A-6345-1346-8EA8-E19632126AEF}"/>
              </a:ext>
            </a:extLst>
          </p:cNvPr>
          <p:cNvSpPr/>
          <p:nvPr/>
        </p:nvSpPr>
        <p:spPr>
          <a:xfrm>
            <a:off x="1111417" y="2601724"/>
            <a:ext cx="617376" cy="1102916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04D653F-4B2F-D440-B5E9-A9270AEFBC74}"/>
              </a:ext>
            </a:extLst>
          </p:cNvPr>
          <p:cNvSpPr/>
          <p:nvPr/>
        </p:nvSpPr>
        <p:spPr>
          <a:xfrm>
            <a:off x="4076699" y="3164253"/>
            <a:ext cx="617376" cy="5400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77AD071-23D4-8B4E-998A-BEE87F490E56}"/>
              </a:ext>
            </a:extLst>
          </p:cNvPr>
          <p:cNvSpPr/>
          <p:nvPr/>
        </p:nvSpPr>
        <p:spPr>
          <a:xfrm>
            <a:off x="5562402" y="2957804"/>
            <a:ext cx="617376" cy="730054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14E6260-D547-1446-AE19-1CB9D2BDCC86}"/>
              </a:ext>
            </a:extLst>
          </p:cNvPr>
          <p:cNvSpPr/>
          <p:nvPr/>
        </p:nvSpPr>
        <p:spPr>
          <a:xfrm>
            <a:off x="7050900" y="2294849"/>
            <a:ext cx="617376" cy="1409791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DC357F1-D21C-4F4A-96D1-A9BBC4F690D9}"/>
              </a:ext>
            </a:extLst>
          </p:cNvPr>
          <p:cNvSpPr/>
          <p:nvPr/>
        </p:nvSpPr>
        <p:spPr>
          <a:xfrm>
            <a:off x="8528567" y="2293190"/>
            <a:ext cx="617376" cy="1409791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8E20274-6CFF-BC44-A58A-98B20F688FDF}"/>
              </a:ext>
            </a:extLst>
          </p:cNvPr>
          <p:cNvSpPr/>
          <p:nvPr/>
        </p:nvSpPr>
        <p:spPr>
          <a:xfrm>
            <a:off x="10016251" y="2752621"/>
            <a:ext cx="617376" cy="9360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Picture 78" descr="Icon&#10;&#10;Description automatically generated">
            <a:extLst>
              <a:ext uri="{FF2B5EF4-FFF2-40B4-BE49-F238E27FC236}">
                <a16:creationId xmlns:a16="http://schemas.microsoft.com/office/drawing/2014/main" id="{B24A58C6-F009-FD49-B2C5-B72569EF1FD3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21275" y="4634943"/>
            <a:ext cx="2753542" cy="142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88640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E96C-7CCD-E042-B0A8-69B52A200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0532"/>
          </a:xfrm>
        </p:spPr>
        <p:txBody>
          <a:bodyPr/>
          <a:lstStyle/>
          <a:p>
            <a:pPr algn="ctr"/>
            <a:r>
              <a:rPr lang="en-US" dirty="0"/>
              <a:t>Illustration- Run of phase 1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640B48-0CE4-144E-9B78-E1036337D33A}"/>
              </a:ext>
            </a:extLst>
          </p:cNvPr>
          <p:cNvSpPr/>
          <p:nvPr/>
        </p:nvSpPr>
        <p:spPr>
          <a:xfrm>
            <a:off x="1108787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97870F-99B0-A54D-AB01-462EA875FEEC}"/>
              </a:ext>
            </a:extLst>
          </p:cNvPr>
          <p:cNvCxnSpPr/>
          <p:nvPr/>
        </p:nvCxnSpPr>
        <p:spPr>
          <a:xfrm>
            <a:off x="177282" y="4124135"/>
            <a:ext cx="11430000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ED4EB61-A410-A04A-BE72-849A4CFA91F8}"/>
              </a:ext>
            </a:extLst>
          </p:cNvPr>
          <p:cNvSpPr txBox="1"/>
          <p:nvPr/>
        </p:nvSpPr>
        <p:spPr>
          <a:xfrm>
            <a:off x="0" y="1095575"/>
            <a:ext cx="194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Unsaturated area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EC711B-A06D-8C4F-9900-26CD5DA71E94}"/>
              </a:ext>
            </a:extLst>
          </p:cNvPr>
          <p:cNvSpPr txBox="1"/>
          <p:nvPr/>
        </p:nvSpPr>
        <p:spPr>
          <a:xfrm>
            <a:off x="9943321" y="4420383"/>
            <a:ext cx="194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Saturated area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664DFA-D9B7-9C43-974F-21BA62AC3ADE}"/>
              </a:ext>
            </a:extLst>
          </p:cNvPr>
          <p:cNvSpPr/>
          <p:nvPr/>
        </p:nvSpPr>
        <p:spPr>
          <a:xfrm>
            <a:off x="2592743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1BD38A-A127-8A43-89F0-ABDEBF590115}"/>
              </a:ext>
            </a:extLst>
          </p:cNvPr>
          <p:cNvSpPr/>
          <p:nvPr/>
        </p:nvSpPr>
        <p:spPr>
          <a:xfrm>
            <a:off x="4076699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3DF838-B372-A94E-9A32-CD8C38CC85C0}"/>
              </a:ext>
            </a:extLst>
          </p:cNvPr>
          <p:cNvSpPr/>
          <p:nvPr/>
        </p:nvSpPr>
        <p:spPr>
          <a:xfrm>
            <a:off x="5560655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5C42E0-98AB-CB49-8B9A-72D214A88E6B}"/>
              </a:ext>
            </a:extLst>
          </p:cNvPr>
          <p:cNvSpPr/>
          <p:nvPr/>
        </p:nvSpPr>
        <p:spPr>
          <a:xfrm>
            <a:off x="7044611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0BFAC4-74E1-1A4C-978B-A13B4291A259}"/>
              </a:ext>
            </a:extLst>
          </p:cNvPr>
          <p:cNvSpPr/>
          <p:nvPr/>
        </p:nvSpPr>
        <p:spPr>
          <a:xfrm>
            <a:off x="8528567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0F3FAF-57E3-D741-86EF-E5014D1BD62E}"/>
              </a:ext>
            </a:extLst>
          </p:cNvPr>
          <p:cNvSpPr/>
          <p:nvPr/>
        </p:nvSpPr>
        <p:spPr>
          <a:xfrm>
            <a:off x="10012525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84200FF-9885-4545-8755-B86DF1E3EBFB}"/>
                  </a:ext>
                </a:extLst>
              </p:cNvPr>
              <p:cNvSpPr txBox="1"/>
              <p:nvPr/>
            </p:nvSpPr>
            <p:spPr>
              <a:xfrm>
                <a:off x="1702639" y="351958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84200FF-9885-4545-8755-B86DF1E3E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639" y="3519587"/>
                <a:ext cx="336291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091DE5D-6C16-1B41-AB59-38F5EAE1F5BF}"/>
                  </a:ext>
                </a:extLst>
              </p:cNvPr>
              <p:cNvSpPr txBox="1"/>
              <p:nvPr/>
            </p:nvSpPr>
            <p:spPr>
              <a:xfrm>
                <a:off x="1730436" y="149096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091DE5D-6C16-1B41-AB59-38F5EAE1F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436" y="149096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50AEAD0-26A5-B14A-8A7C-2B69DFBCBB21}"/>
                  </a:ext>
                </a:extLst>
              </p:cNvPr>
              <p:cNvSpPr txBox="1"/>
              <p:nvPr/>
            </p:nvSpPr>
            <p:spPr>
              <a:xfrm>
                <a:off x="3186592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50AEAD0-26A5-B14A-8A7C-2B69DFBCB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6592" y="3534647"/>
                <a:ext cx="33629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A556E72-45A8-454C-A329-F318EC4E0383}"/>
                  </a:ext>
                </a:extLst>
              </p:cNvPr>
              <p:cNvSpPr txBox="1"/>
              <p:nvPr/>
            </p:nvSpPr>
            <p:spPr>
              <a:xfrm>
                <a:off x="3214389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A556E72-45A8-454C-A329-F318EC4E0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389" y="1506022"/>
                <a:ext cx="33629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843E5F7-3327-ED4A-8714-DD32D62F28EF}"/>
                  </a:ext>
                </a:extLst>
              </p:cNvPr>
              <p:cNvSpPr txBox="1"/>
              <p:nvPr/>
            </p:nvSpPr>
            <p:spPr>
              <a:xfrm>
                <a:off x="4663453" y="3571879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843E5F7-3327-ED4A-8714-DD32D62F2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453" y="3571879"/>
                <a:ext cx="33629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F6A9C66-BF99-7542-82F8-72E3F547AF8D}"/>
                  </a:ext>
                </a:extLst>
              </p:cNvPr>
              <p:cNvSpPr txBox="1"/>
              <p:nvPr/>
            </p:nvSpPr>
            <p:spPr>
              <a:xfrm>
                <a:off x="4691250" y="1543254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F6A9C66-BF99-7542-82F8-72E3F547A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250" y="1543254"/>
                <a:ext cx="33629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A4A8CA-D4BB-6943-9D29-5CD2A40C5C28}"/>
                  </a:ext>
                </a:extLst>
              </p:cNvPr>
              <p:cNvSpPr txBox="1"/>
              <p:nvPr/>
            </p:nvSpPr>
            <p:spPr>
              <a:xfrm>
                <a:off x="6140314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A4A8CA-D4BB-6943-9D29-5CD2A40C5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314" y="3534647"/>
                <a:ext cx="33629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B2E459D-8E11-4D40-99F6-D2845CB3E1AA}"/>
                  </a:ext>
                </a:extLst>
              </p:cNvPr>
              <p:cNvSpPr txBox="1"/>
              <p:nvPr/>
            </p:nvSpPr>
            <p:spPr>
              <a:xfrm>
                <a:off x="6168111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B2E459D-8E11-4D40-99F6-D2845CB3E1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111" y="1506022"/>
                <a:ext cx="33629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9799BB-7663-4441-B677-F1516B2EBB88}"/>
                  </a:ext>
                </a:extLst>
              </p:cNvPr>
              <p:cNvSpPr txBox="1"/>
              <p:nvPr/>
            </p:nvSpPr>
            <p:spPr>
              <a:xfrm>
                <a:off x="7617175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9799BB-7663-4441-B677-F1516B2EB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7175" y="3534647"/>
                <a:ext cx="33629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5BA44D7-33DE-6B4A-860A-C7249F80E2EE}"/>
                  </a:ext>
                </a:extLst>
              </p:cNvPr>
              <p:cNvSpPr txBox="1"/>
              <p:nvPr/>
            </p:nvSpPr>
            <p:spPr>
              <a:xfrm>
                <a:off x="7644972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5BA44D7-33DE-6B4A-860A-C7249F80E2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4972" y="1506022"/>
                <a:ext cx="33629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C7D3F49-C5BD-F64B-AAC6-AABAA66947E6}"/>
                  </a:ext>
                </a:extLst>
              </p:cNvPr>
              <p:cNvSpPr txBox="1"/>
              <p:nvPr/>
            </p:nvSpPr>
            <p:spPr>
              <a:xfrm>
                <a:off x="9118146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C7D3F49-C5BD-F64B-AAC6-AABAA6694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8146" y="3534647"/>
                <a:ext cx="33629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D42AEB6-BAF1-0340-B0B9-DEA07D90B5C9}"/>
                  </a:ext>
                </a:extLst>
              </p:cNvPr>
              <p:cNvSpPr txBox="1"/>
              <p:nvPr/>
            </p:nvSpPr>
            <p:spPr>
              <a:xfrm>
                <a:off x="9145943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D42AEB6-BAF1-0340-B0B9-DEA07D90B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5943" y="150602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B6E411-33E4-C044-A706-D5F15209F967}"/>
                  </a:ext>
                </a:extLst>
              </p:cNvPr>
              <p:cNvSpPr txBox="1"/>
              <p:nvPr/>
            </p:nvSpPr>
            <p:spPr>
              <a:xfrm>
                <a:off x="10602104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B6E411-33E4-C044-A706-D5F15209F9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2104" y="3534647"/>
                <a:ext cx="33629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3FA9F06-0C5E-B84D-A4C9-7FDF4AB198BB}"/>
                  </a:ext>
                </a:extLst>
              </p:cNvPr>
              <p:cNvSpPr txBox="1"/>
              <p:nvPr/>
            </p:nvSpPr>
            <p:spPr>
              <a:xfrm>
                <a:off x="10629901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3FA9F06-0C5E-B84D-A4C9-7FDF4AB19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901" y="150602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42ABE10-D963-A54F-A01F-AD854FACC8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5691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42ABE10-D963-A54F-A01F-AD854FACC8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91" y="3529126"/>
                <a:ext cx="374853" cy="374853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81D4865-C1C7-A842-A357-9FA06BB30C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55224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81D4865-C1C7-A842-A357-9FA06BB30C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224" y="3529126"/>
                <a:ext cx="374853" cy="374853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EDAFA0B-DBA4-5645-92D2-1509E2DF23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22716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EDAFA0B-DBA4-5645-92D2-1509E2DF23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2716" y="3529126"/>
                <a:ext cx="374853" cy="374853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74E08D7-B0F5-AB48-8A44-5A52556DCB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8139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74E08D7-B0F5-AB48-8A44-5A52556DCB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139" y="3529126"/>
                <a:ext cx="374853" cy="374853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0820D11-9AB4-6B42-A763-ED54FBB828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27374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0820D11-9AB4-6B42-A763-ED54FBB828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7374" y="3529126"/>
                <a:ext cx="374853" cy="374853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5872582-71BC-6740-AD01-A144711373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94556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5872582-71BC-6740-AD01-A144711373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556" y="3529126"/>
                <a:ext cx="374853" cy="374853"/>
              </a:xfrm>
              <a:prstGeom prst="ellipse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EC73DFC-456A-104C-AA5B-D0F1CAF6B2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568468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EC73DFC-456A-104C-AA5B-D0F1CAF6B2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8468" y="3529126"/>
                <a:ext cx="374853" cy="374853"/>
              </a:xfrm>
              <a:prstGeom prst="ellipse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8D3C8D96-C5E8-4A40-9FCA-202499BD91B4}"/>
              </a:ext>
            </a:extLst>
          </p:cNvPr>
          <p:cNvGrpSpPr/>
          <p:nvPr/>
        </p:nvGrpSpPr>
        <p:grpSpPr>
          <a:xfrm>
            <a:off x="365309" y="6090508"/>
            <a:ext cx="10932093" cy="369332"/>
            <a:chOff x="140570" y="6000298"/>
            <a:chExt cx="10932093" cy="36933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C4C534-6E96-204B-8C44-CFC125568AF7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8666128-3E02-0243-B9DA-12423D69DDC4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D8A7E5B-6F12-7D4B-8399-58C744F63A3E}"/>
              </a:ext>
            </a:extLst>
          </p:cNvPr>
          <p:cNvCxnSpPr>
            <a:cxnSpLocks/>
          </p:cNvCxnSpPr>
          <p:nvPr/>
        </p:nvCxnSpPr>
        <p:spPr>
          <a:xfrm>
            <a:off x="1965371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5F65126-DC4B-4849-B8C2-B1C15ED17ABA}"/>
              </a:ext>
            </a:extLst>
          </p:cNvPr>
          <p:cNvCxnSpPr>
            <a:cxnSpLocks/>
          </p:cNvCxnSpPr>
          <p:nvPr/>
        </p:nvCxnSpPr>
        <p:spPr>
          <a:xfrm>
            <a:off x="3298518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11145A6-E5D4-FC43-B185-8F42A94D7C3A}"/>
              </a:ext>
            </a:extLst>
          </p:cNvPr>
          <p:cNvCxnSpPr>
            <a:cxnSpLocks/>
          </p:cNvCxnSpPr>
          <p:nvPr/>
        </p:nvCxnSpPr>
        <p:spPr>
          <a:xfrm>
            <a:off x="4631665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6F3C95A-ED73-764B-994A-8FEBBBB73761}"/>
              </a:ext>
            </a:extLst>
          </p:cNvPr>
          <p:cNvCxnSpPr>
            <a:cxnSpLocks/>
          </p:cNvCxnSpPr>
          <p:nvPr/>
        </p:nvCxnSpPr>
        <p:spPr>
          <a:xfrm>
            <a:off x="9964253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9AA0750-442A-294E-8EC9-162FB0D51632}"/>
              </a:ext>
            </a:extLst>
          </p:cNvPr>
          <p:cNvCxnSpPr>
            <a:cxnSpLocks/>
          </p:cNvCxnSpPr>
          <p:nvPr/>
        </p:nvCxnSpPr>
        <p:spPr>
          <a:xfrm>
            <a:off x="5964812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F406399-4695-E047-94DE-E5F356BD0923}"/>
              </a:ext>
            </a:extLst>
          </p:cNvPr>
          <p:cNvCxnSpPr>
            <a:cxnSpLocks/>
          </p:cNvCxnSpPr>
          <p:nvPr/>
        </p:nvCxnSpPr>
        <p:spPr>
          <a:xfrm>
            <a:off x="11297402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279F16C-45E2-5245-8264-E7C4F47B27AA}"/>
              </a:ext>
            </a:extLst>
          </p:cNvPr>
          <p:cNvCxnSpPr>
            <a:cxnSpLocks/>
          </p:cNvCxnSpPr>
          <p:nvPr/>
        </p:nvCxnSpPr>
        <p:spPr>
          <a:xfrm>
            <a:off x="7297959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3B0A90C-0E76-5B4A-9DFF-DE3C3A5199AE}"/>
              </a:ext>
            </a:extLst>
          </p:cNvPr>
          <p:cNvCxnSpPr>
            <a:cxnSpLocks/>
          </p:cNvCxnSpPr>
          <p:nvPr/>
        </p:nvCxnSpPr>
        <p:spPr>
          <a:xfrm>
            <a:off x="8631106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56355ECA-4A0C-9E4C-AD3E-8BDBCD6BD23C}"/>
              </a:ext>
            </a:extLst>
          </p:cNvPr>
          <p:cNvSpPr txBox="1"/>
          <p:nvPr/>
        </p:nvSpPr>
        <p:spPr>
          <a:xfrm>
            <a:off x="1763070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6E31383-F18A-E547-A6E4-EC7581915363}"/>
              </a:ext>
            </a:extLst>
          </p:cNvPr>
          <p:cNvSpPr txBox="1"/>
          <p:nvPr/>
        </p:nvSpPr>
        <p:spPr>
          <a:xfrm>
            <a:off x="3287077" y="6412481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FD17E34-5F15-DD4B-9E5D-99F88EDA4365}"/>
              </a:ext>
            </a:extLst>
          </p:cNvPr>
          <p:cNvSpPr txBox="1"/>
          <p:nvPr/>
        </p:nvSpPr>
        <p:spPr>
          <a:xfrm>
            <a:off x="4571914" y="6393763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AA7867C-69B1-054E-BD89-46B91B95FE99}"/>
              </a:ext>
            </a:extLst>
          </p:cNvPr>
          <p:cNvSpPr txBox="1"/>
          <p:nvPr/>
        </p:nvSpPr>
        <p:spPr>
          <a:xfrm>
            <a:off x="5810644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8A31181-700D-BA48-B047-F3B5859239D2}"/>
              </a:ext>
            </a:extLst>
          </p:cNvPr>
          <p:cNvSpPr txBox="1"/>
          <p:nvPr/>
        </p:nvSpPr>
        <p:spPr>
          <a:xfrm>
            <a:off x="8466129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0A54488-EFB1-7F40-ACBD-D65D0CC5FE23}"/>
              </a:ext>
            </a:extLst>
          </p:cNvPr>
          <p:cNvSpPr txBox="1"/>
          <p:nvPr/>
        </p:nvSpPr>
        <p:spPr>
          <a:xfrm>
            <a:off x="7168705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095D40A-016F-2A48-BFEA-70E35E270CF6}"/>
              </a:ext>
            </a:extLst>
          </p:cNvPr>
          <p:cNvSpPr txBox="1"/>
          <p:nvPr/>
        </p:nvSpPr>
        <p:spPr>
          <a:xfrm>
            <a:off x="9819976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94040CE-4A9D-954D-BB61-5653AA4B1FF6}"/>
              </a:ext>
            </a:extLst>
          </p:cNvPr>
          <p:cNvSpPr txBox="1"/>
          <p:nvPr/>
        </p:nvSpPr>
        <p:spPr>
          <a:xfrm>
            <a:off x="11145141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BBB6F49-EA39-E344-96DC-12DE2070867E}"/>
              </a:ext>
            </a:extLst>
          </p:cNvPr>
          <p:cNvSpPr txBox="1"/>
          <p:nvPr/>
        </p:nvSpPr>
        <p:spPr>
          <a:xfrm>
            <a:off x="1325550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7A924E0-1214-5646-BE7A-F855A93D3FA4}"/>
              </a:ext>
            </a:extLst>
          </p:cNvPr>
          <p:cNvSpPr/>
          <p:nvPr/>
        </p:nvSpPr>
        <p:spPr>
          <a:xfrm>
            <a:off x="1475451" y="6109170"/>
            <a:ext cx="2529713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Down Arrow 63">
            <a:extLst>
              <a:ext uri="{FF2B5EF4-FFF2-40B4-BE49-F238E27FC236}">
                <a16:creationId xmlns:a16="http://schemas.microsoft.com/office/drawing/2014/main" id="{8462E6CA-64E6-DD49-8C83-4070ABFEA99E}"/>
              </a:ext>
            </a:extLst>
          </p:cNvPr>
          <p:cNvSpPr/>
          <p:nvPr/>
        </p:nvSpPr>
        <p:spPr>
          <a:xfrm>
            <a:off x="3911294" y="5664306"/>
            <a:ext cx="165405" cy="39341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5-Point Star 64">
            <a:extLst>
              <a:ext uri="{FF2B5EF4-FFF2-40B4-BE49-F238E27FC236}">
                <a16:creationId xmlns:a16="http://schemas.microsoft.com/office/drawing/2014/main" id="{82D42861-D8B7-E647-AF3C-305506060B63}"/>
              </a:ext>
            </a:extLst>
          </p:cNvPr>
          <p:cNvSpPr/>
          <p:nvPr/>
        </p:nvSpPr>
        <p:spPr>
          <a:xfrm>
            <a:off x="4976516" y="2778296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379A125D-7DD5-1248-9741-32646E78DD2A}"/>
                  </a:ext>
                </a:extLst>
              </p:cNvPr>
              <p:cNvSpPr txBox="1"/>
              <p:nvPr/>
            </p:nvSpPr>
            <p:spPr>
              <a:xfrm>
                <a:off x="279401" y="3239773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379A125D-7DD5-1248-9741-32646E78DD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01" y="3239773"/>
                <a:ext cx="468148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5976E1D-F214-0744-AF4B-907CF6CCC28F}"/>
                  </a:ext>
                </a:extLst>
              </p:cNvPr>
              <p:cNvSpPr txBox="1"/>
              <p:nvPr/>
            </p:nvSpPr>
            <p:spPr>
              <a:xfrm>
                <a:off x="1941432" y="3215152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5976E1D-F214-0744-AF4B-907CF6CCC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432" y="3215152"/>
                <a:ext cx="468148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566ABC34-2E56-874E-B40F-2FDF5622860C}"/>
                  </a:ext>
                </a:extLst>
              </p:cNvPr>
              <p:cNvSpPr txBox="1"/>
              <p:nvPr/>
            </p:nvSpPr>
            <p:spPr>
              <a:xfrm>
                <a:off x="3389893" y="3202018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566ABC34-2E56-874E-B40F-2FDF56228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9893" y="3202018"/>
                <a:ext cx="468148" cy="369332"/>
              </a:xfrm>
              <a:prstGeom prst="rect">
                <a:avLst/>
              </a:prstGeom>
              <a:blipFill>
                <a:blip r:embed="rId21"/>
                <a:stretch>
                  <a:fillRect r="-4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146403B-769C-6047-B75C-F30219FE644E}"/>
                  </a:ext>
                </a:extLst>
              </p:cNvPr>
              <p:cNvSpPr txBox="1"/>
              <p:nvPr/>
            </p:nvSpPr>
            <p:spPr>
              <a:xfrm>
                <a:off x="4828875" y="3223861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𝟔𝟕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146403B-769C-6047-B75C-F30219FE64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8875" y="3223861"/>
                <a:ext cx="468148" cy="369332"/>
              </a:xfrm>
              <a:prstGeom prst="rect">
                <a:avLst/>
              </a:prstGeom>
              <a:blipFill>
                <a:blip r:embed="rId22"/>
                <a:stretch>
                  <a:fillRect r="-3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D0F18F2-12B9-B142-99F2-DD33ED474199}"/>
                  </a:ext>
                </a:extLst>
              </p:cNvPr>
              <p:cNvSpPr txBox="1"/>
              <p:nvPr/>
            </p:nvSpPr>
            <p:spPr>
              <a:xfrm>
                <a:off x="6425147" y="3223861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D0F18F2-12B9-B142-99F2-DD33ED4741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5147" y="3223861"/>
                <a:ext cx="468148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AC6BAF78-C9B7-344D-88ED-7B5257DFC4A0}"/>
                  </a:ext>
                </a:extLst>
              </p:cNvPr>
              <p:cNvSpPr txBox="1"/>
              <p:nvPr/>
            </p:nvSpPr>
            <p:spPr>
              <a:xfrm>
                <a:off x="7959308" y="3204722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AC6BAF78-C9B7-344D-88ED-7B5257DFC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9308" y="3204722"/>
                <a:ext cx="468148" cy="369332"/>
              </a:xfrm>
              <a:prstGeom prst="rect">
                <a:avLst/>
              </a:prstGeom>
              <a:blipFill>
                <a:blip r:embed="rId24"/>
                <a:stretch>
                  <a:fillRect r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4DDE54AE-67DB-9C4B-AA8D-E20575714BEB}"/>
                  </a:ext>
                </a:extLst>
              </p:cNvPr>
              <p:cNvSpPr txBox="1"/>
              <p:nvPr/>
            </p:nvSpPr>
            <p:spPr>
              <a:xfrm>
                <a:off x="9334394" y="3212435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𝟒𝟓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4DDE54AE-67DB-9C4B-AA8D-E20575714B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4394" y="3212435"/>
                <a:ext cx="468148" cy="369332"/>
              </a:xfrm>
              <a:prstGeom prst="rect">
                <a:avLst/>
              </a:prstGeom>
              <a:blipFill>
                <a:blip r:embed="rId25"/>
                <a:stretch>
                  <a:fillRect r="-44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Rectangle 65">
            <a:extLst>
              <a:ext uri="{FF2B5EF4-FFF2-40B4-BE49-F238E27FC236}">
                <a16:creationId xmlns:a16="http://schemas.microsoft.com/office/drawing/2014/main" id="{B94BD57A-6345-1346-8EA8-E19632126AEF}"/>
              </a:ext>
            </a:extLst>
          </p:cNvPr>
          <p:cNvSpPr/>
          <p:nvPr/>
        </p:nvSpPr>
        <p:spPr>
          <a:xfrm>
            <a:off x="1111417" y="1715309"/>
            <a:ext cx="617376" cy="1989331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04D653F-4B2F-D440-B5E9-A9270AEFBC74}"/>
              </a:ext>
            </a:extLst>
          </p:cNvPr>
          <p:cNvSpPr/>
          <p:nvPr/>
        </p:nvSpPr>
        <p:spPr>
          <a:xfrm>
            <a:off x="4076699" y="2834951"/>
            <a:ext cx="617376" cy="869302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77AD071-23D4-8B4E-998A-BEE87F490E56}"/>
              </a:ext>
            </a:extLst>
          </p:cNvPr>
          <p:cNvSpPr/>
          <p:nvPr/>
        </p:nvSpPr>
        <p:spPr>
          <a:xfrm>
            <a:off x="5562402" y="2205718"/>
            <a:ext cx="617376" cy="1482140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14E6260-D547-1446-AE19-1CB9D2BDCC86}"/>
              </a:ext>
            </a:extLst>
          </p:cNvPr>
          <p:cNvSpPr/>
          <p:nvPr/>
        </p:nvSpPr>
        <p:spPr>
          <a:xfrm>
            <a:off x="7050900" y="2294849"/>
            <a:ext cx="617376" cy="1409791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DC357F1-D21C-4F4A-96D1-A9BBC4F690D9}"/>
              </a:ext>
            </a:extLst>
          </p:cNvPr>
          <p:cNvSpPr/>
          <p:nvPr/>
        </p:nvSpPr>
        <p:spPr>
          <a:xfrm>
            <a:off x="8528567" y="2205718"/>
            <a:ext cx="617376" cy="1497263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8E20274-6CFF-BC44-A58A-98B20F688FDF}"/>
              </a:ext>
            </a:extLst>
          </p:cNvPr>
          <p:cNvSpPr/>
          <p:nvPr/>
        </p:nvSpPr>
        <p:spPr>
          <a:xfrm>
            <a:off x="10016251" y="2425435"/>
            <a:ext cx="617376" cy="1263186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82522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E96C-7CCD-E042-B0A8-69B52A200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0532"/>
          </a:xfrm>
        </p:spPr>
        <p:txBody>
          <a:bodyPr/>
          <a:lstStyle/>
          <a:p>
            <a:pPr algn="ctr"/>
            <a:r>
              <a:rPr lang="en-US" dirty="0"/>
              <a:t>Illustration- Run of phase 1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97870F-99B0-A54D-AB01-462EA875FEEC}"/>
              </a:ext>
            </a:extLst>
          </p:cNvPr>
          <p:cNvCxnSpPr/>
          <p:nvPr/>
        </p:nvCxnSpPr>
        <p:spPr>
          <a:xfrm>
            <a:off x="177282" y="4124135"/>
            <a:ext cx="11430000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ED4EB61-A410-A04A-BE72-849A4CFA91F8}"/>
              </a:ext>
            </a:extLst>
          </p:cNvPr>
          <p:cNvSpPr txBox="1"/>
          <p:nvPr/>
        </p:nvSpPr>
        <p:spPr>
          <a:xfrm>
            <a:off x="0" y="1095575"/>
            <a:ext cx="194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Unsaturated area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EC711B-A06D-8C4F-9900-26CD5DA71E94}"/>
              </a:ext>
            </a:extLst>
          </p:cNvPr>
          <p:cNvSpPr txBox="1"/>
          <p:nvPr/>
        </p:nvSpPr>
        <p:spPr>
          <a:xfrm>
            <a:off x="9943321" y="4420383"/>
            <a:ext cx="194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Saturated area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664DFA-D9B7-9C43-974F-21BA62AC3ADE}"/>
              </a:ext>
            </a:extLst>
          </p:cNvPr>
          <p:cNvSpPr/>
          <p:nvPr/>
        </p:nvSpPr>
        <p:spPr>
          <a:xfrm>
            <a:off x="2592743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1BD38A-A127-8A43-89F0-ABDEBF590115}"/>
              </a:ext>
            </a:extLst>
          </p:cNvPr>
          <p:cNvSpPr/>
          <p:nvPr/>
        </p:nvSpPr>
        <p:spPr>
          <a:xfrm>
            <a:off x="4076699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3DF838-B372-A94E-9A32-CD8C38CC85C0}"/>
              </a:ext>
            </a:extLst>
          </p:cNvPr>
          <p:cNvSpPr/>
          <p:nvPr/>
        </p:nvSpPr>
        <p:spPr>
          <a:xfrm>
            <a:off x="5560655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5C42E0-98AB-CB49-8B9A-72D214A88E6B}"/>
              </a:ext>
            </a:extLst>
          </p:cNvPr>
          <p:cNvSpPr/>
          <p:nvPr/>
        </p:nvSpPr>
        <p:spPr>
          <a:xfrm>
            <a:off x="7044611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0BFAC4-74E1-1A4C-978B-A13B4291A259}"/>
              </a:ext>
            </a:extLst>
          </p:cNvPr>
          <p:cNvSpPr/>
          <p:nvPr/>
        </p:nvSpPr>
        <p:spPr>
          <a:xfrm>
            <a:off x="8528567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0F3FAF-57E3-D741-86EF-E5014D1BD62E}"/>
              </a:ext>
            </a:extLst>
          </p:cNvPr>
          <p:cNvSpPr/>
          <p:nvPr/>
        </p:nvSpPr>
        <p:spPr>
          <a:xfrm>
            <a:off x="10012525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50AEAD0-26A5-B14A-8A7C-2B69DFBCBB21}"/>
                  </a:ext>
                </a:extLst>
              </p:cNvPr>
              <p:cNvSpPr txBox="1"/>
              <p:nvPr/>
            </p:nvSpPr>
            <p:spPr>
              <a:xfrm>
                <a:off x="3186592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50AEAD0-26A5-B14A-8A7C-2B69DFBCB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6592" y="3534647"/>
                <a:ext cx="336291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A556E72-45A8-454C-A329-F318EC4E0383}"/>
                  </a:ext>
                </a:extLst>
              </p:cNvPr>
              <p:cNvSpPr txBox="1"/>
              <p:nvPr/>
            </p:nvSpPr>
            <p:spPr>
              <a:xfrm>
                <a:off x="3214389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A556E72-45A8-454C-A329-F318EC4E0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389" y="150602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843E5F7-3327-ED4A-8714-DD32D62F28EF}"/>
                  </a:ext>
                </a:extLst>
              </p:cNvPr>
              <p:cNvSpPr txBox="1"/>
              <p:nvPr/>
            </p:nvSpPr>
            <p:spPr>
              <a:xfrm>
                <a:off x="4663453" y="3571879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843E5F7-3327-ED4A-8714-DD32D62F2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453" y="3571879"/>
                <a:ext cx="33629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F6A9C66-BF99-7542-82F8-72E3F547AF8D}"/>
                  </a:ext>
                </a:extLst>
              </p:cNvPr>
              <p:cNvSpPr txBox="1"/>
              <p:nvPr/>
            </p:nvSpPr>
            <p:spPr>
              <a:xfrm>
                <a:off x="4691250" y="1543254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F6A9C66-BF99-7542-82F8-72E3F547A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250" y="1543254"/>
                <a:ext cx="33629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A4A8CA-D4BB-6943-9D29-5CD2A40C5C28}"/>
                  </a:ext>
                </a:extLst>
              </p:cNvPr>
              <p:cNvSpPr txBox="1"/>
              <p:nvPr/>
            </p:nvSpPr>
            <p:spPr>
              <a:xfrm>
                <a:off x="6140314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A4A8CA-D4BB-6943-9D29-5CD2A40C5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314" y="3534647"/>
                <a:ext cx="33629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B2E459D-8E11-4D40-99F6-D2845CB3E1AA}"/>
                  </a:ext>
                </a:extLst>
              </p:cNvPr>
              <p:cNvSpPr txBox="1"/>
              <p:nvPr/>
            </p:nvSpPr>
            <p:spPr>
              <a:xfrm>
                <a:off x="6168111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B2E459D-8E11-4D40-99F6-D2845CB3E1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111" y="1506022"/>
                <a:ext cx="33629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9799BB-7663-4441-B677-F1516B2EBB88}"/>
                  </a:ext>
                </a:extLst>
              </p:cNvPr>
              <p:cNvSpPr txBox="1"/>
              <p:nvPr/>
            </p:nvSpPr>
            <p:spPr>
              <a:xfrm>
                <a:off x="7617175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9799BB-7663-4441-B677-F1516B2EB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7175" y="3534647"/>
                <a:ext cx="33629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5BA44D7-33DE-6B4A-860A-C7249F80E2EE}"/>
                  </a:ext>
                </a:extLst>
              </p:cNvPr>
              <p:cNvSpPr txBox="1"/>
              <p:nvPr/>
            </p:nvSpPr>
            <p:spPr>
              <a:xfrm>
                <a:off x="7644972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5BA44D7-33DE-6B4A-860A-C7249F80E2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4972" y="150602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C7D3F49-C5BD-F64B-AAC6-AABAA66947E6}"/>
                  </a:ext>
                </a:extLst>
              </p:cNvPr>
              <p:cNvSpPr txBox="1"/>
              <p:nvPr/>
            </p:nvSpPr>
            <p:spPr>
              <a:xfrm>
                <a:off x="9118146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C7D3F49-C5BD-F64B-AAC6-AABAA6694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8146" y="3534647"/>
                <a:ext cx="336291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D42AEB6-BAF1-0340-B0B9-DEA07D90B5C9}"/>
                  </a:ext>
                </a:extLst>
              </p:cNvPr>
              <p:cNvSpPr txBox="1"/>
              <p:nvPr/>
            </p:nvSpPr>
            <p:spPr>
              <a:xfrm>
                <a:off x="9145943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D42AEB6-BAF1-0340-B0B9-DEA07D90B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5943" y="1506022"/>
                <a:ext cx="33629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B6E411-33E4-C044-A706-D5F15209F967}"/>
                  </a:ext>
                </a:extLst>
              </p:cNvPr>
              <p:cNvSpPr txBox="1"/>
              <p:nvPr/>
            </p:nvSpPr>
            <p:spPr>
              <a:xfrm>
                <a:off x="10602104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B6E411-33E4-C044-A706-D5F15209F9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2104" y="3534647"/>
                <a:ext cx="33629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3FA9F06-0C5E-B84D-A4C9-7FDF4AB198BB}"/>
                  </a:ext>
                </a:extLst>
              </p:cNvPr>
              <p:cNvSpPr txBox="1"/>
              <p:nvPr/>
            </p:nvSpPr>
            <p:spPr>
              <a:xfrm>
                <a:off x="10629901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3FA9F06-0C5E-B84D-A4C9-7FDF4AB19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901" y="1506022"/>
                <a:ext cx="33629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42ABE10-D963-A54F-A01F-AD854FACC8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5530" y="4959484"/>
                <a:ext cx="374853" cy="3748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42ABE10-D963-A54F-A01F-AD854FACC8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530" y="4959484"/>
                <a:ext cx="374853" cy="374853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81D4865-C1C7-A842-A357-9FA06BB30C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55224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81D4865-C1C7-A842-A357-9FA06BB30C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224" y="3529126"/>
                <a:ext cx="374853" cy="374853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EDAFA0B-DBA4-5645-92D2-1509E2DF23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22716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EDAFA0B-DBA4-5645-92D2-1509E2DF23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2716" y="3529126"/>
                <a:ext cx="374853" cy="374853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74E08D7-B0F5-AB48-8A44-5A52556DCB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8139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74E08D7-B0F5-AB48-8A44-5A52556DCB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139" y="3529126"/>
                <a:ext cx="374853" cy="374853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0820D11-9AB4-6B42-A763-ED54FBB828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27374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0820D11-9AB4-6B42-A763-ED54FBB828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7374" y="3529126"/>
                <a:ext cx="374853" cy="374853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5872582-71BC-6740-AD01-A144711373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94556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5872582-71BC-6740-AD01-A144711373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556" y="3529126"/>
                <a:ext cx="374853" cy="374853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EC73DFC-456A-104C-AA5B-D0F1CAF6B2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568468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EC73DFC-456A-104C-AA5B-D0F1CAF6B2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8468" y="3529126"/>
                <a:ext cx="374853" cy="374853"/>
              </a:xfrm>
              <a:prstGeom prst="ellipse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8D3C8D96-C5E8-4A40-9FCA-202499BD91B4}"/>
              </a:ext>
            </a:extLst>
          </p:cNvPr>
          <p:cNvGrpSpPr/>
          <p:nvPr/>
        </p:nvGrpSpPr>
        <p:grpSpPr>
          <a:xfrm>
            <a:off x="365309" y="6090508"/>
            <a:ext cx="10932093" cy="369332"/>
            <a:chOff x="140570" y="6000298"/>
            <a:chExt cx="10932093" cy="36933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C4C534-6E96-204B-8C44-CFC125568AF7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8666128-3E02-0243-B9DA-12423D69DDC4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D8A7E5B-6F12-7D4B-8399-58C744F63A3E}"/>
              </a:ext>
            </a:extLst>
          </p:cNvPr>
          <p:cNvCxnSpPr>
            <a:cxnSpLocks/>
          </p:cNvCxnSpPr>
          <p:nvPr/>
        </p:nvCxnSpPr>
        <p:spPr>
          <a:xfrm>
            <a:off x="1965371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5F65126-DC4B-4849-B8C2-B1C15ED17ABA}"/>
              </a:ext>
            </a:extLst>
          </p:cNvPr>
          <p:cNvCxnSpPr>
            <a:cxnSpLocks/>
          </p:cNvCxnSpPr>
          <p:nvPr/>
        </p:nvCxnSpPr>
        <p:spPr>
          <a:xfrm>
            <a:off x="3298518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11145A6-E5D4-FC43-B185-8F42A94D7C3A}"/>
              </a:ext>
            </a:extLst>
          </p:cNvPr>
          <p:cNvCxnSpPr>
            <a:cxnSpLocks/>
          </p:cNvCxnSpPr>
          <p:nvPr/>
        </p:nvCxnSpPr>
        <p:spPr>
          <a:xfrm>
            <a:off x="4631665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6F3C95A-ED73-764B-994A-8FEBBBB73761}"/>
              </a:ext>
            </a:extLst>
          </p:cNvPr>
          <p:cNvCxnSpPr>
            <a:cxnSpLocks/>
          </p:cNvCxnSpPr>
          <p:nvPr/>
        </p:nvCxnSpPr>
        <p:spPr>
          <a:xfrm>
            <a:off x="9964253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9AA0750-442A-294E-8EC9-162FB0D51632}"/>
              </a:ext>
            </a:extLst>
          </p:cNvPr>
          <p:cNvCxnSpPr>
            <a:cxnSpLocks/>
          </p:cNvCxnSpPr>
          <p:nvPr/>
        </p:nvCxnSpPr>
        <p:spPr>
          <a:xfrm>
            <a:off x="5964812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F406399-4695-E047-94DE-E5F356BD0923}"/>
              </a:ext>
            </a:extLst>
          </p:cNvPr>
          <p:cNvCxnSpPr>
            <a:cxnSpLocks/>
          </p:cNvCxnSpPr>
          <p:nvPr/>
        </p:nvCxnSpPr>
        <p:spPr>
          <a:xfrm>
            <a:off x="11297402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279F16C-45E2-5245-8264-E7C4F47B27AA}"/>
              </a:ext>
            </a:extLst>
          </p:cNvPr>
          <p:cNvCxnSpPr>
            <a:cxnSpLocks/>
          </p:cNvCxnSpPr>
          <p:nvPr/>
        </p:nvCxnSpPr>
        <p:spPr>
          <a:xfrm>
            <a:off x="7297959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3B0A90C-0E76-5B4A-9DFF-DE3C3A5199AE}"/>
              </a:ext>
            </a:extLst>
          </p:cNvPr>
          <p:cNvCxnSpPr>
            <a:cxnSpLocks/>
          </p:cNvCxnSpPr>
          <p:nvPr/>
        </p:nvCxnSpPr>
        <p:spPr>
          <a:xfrm>
            <a:off x="8631106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56355ECA-4A0C-9E4C-AD3E-8BDBCD6BD23C}"/>
              </a:ext>
            </a:extLst>
          </p:cNvPr>
          <p:cNvSpPr txBox="1"/>
          <p:nvPr/>
        </p:nvSpPr>
        <p:spPr>
          <a:xfrm>
            <a:off x="1763070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6E31383-F18A-E547-A6E4-EC7581915363}"/>
              </a:ext>
            </a:extLst>
          </p:cNvPr>
          <p:cNvSpPr txBox="1"/>
          <p:nvPr/>
        </p:nvSpPr>
        <p:spPr>
          <a:xfrm>
            <a:off x="3287077" y="6412481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FD17E34-5F15-DD4B-9E5D-99F88EDA4365}"/>
              </a:ext>
            </a:extLst>
          </p:cNvPr>
          <p:cNvSpPr txBox="1"/>
          <p:nvPr/>
        </p:nvSpPr>
        <p:spPr>
          <a:xfrm>
            <a:off x="4571914" y="6393763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AA7867C-69B1-054E-BD89-46B91B95FE99}"/>
              </a:ext>
            </a:extLst>
          </p:cNvPr>
          <p:cNvSpPr txBox="1"/>
          <p:nvPr/>
        </p:nvSpPr>
        <p:spPr>
          <a:xfrm>
            <a:off x="5810644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8A31181-700D-BA48-B047-F3B5859239D2}"/>
              </a:ext>
            </a:extLst>
          </p:cNvPr>
          <p:cNvSpPr txBox="1"/>
          <p:nvPr/>
        </p:nvSpPr>
        <p:spPr>
          <a:xfrm>
            <a:off x="8466129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0A54488-EFB1-7F40-ACBD-D65D0CC5FE23}"/>
              </a:ext>
            </a:extLst>
          </p:cNvPr>
          <p:cNvSpPr txBox="1"/>
          <p:nvPr/>
        </p:nvSpPr>
        <p:spPr>
          <a:xfrm>
            <a:off x="7168705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095D40A-016F-2A48-BFEA-70E35E270CF6}"/>
              </a:ext>
            </a:extLst>
          </p:cNvPr>
          <p:cNvSpPr txBox="1"/>
          <p:nvPr/>
        </p:nvSpPr>
        <p:spPr>
          <a:xfrm>
            <a:off x="9819976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94040CE-4A9D-954D-BB61-5653AA4B1FF6}"/>
              </a:ext>
            </a:extLst>
          </p:cNvPr>
          <p:cNvSpPr txBox="1"/>
          <p:nvPr/>
        </p:nvSpPr>
        <p:spPr>
          <a:xfrm>
            <a:off x="11145141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BBB6F49-EA39-E344-96DC-12DE2070867E}"/>
              </a:ext>
            </a:extLst>
          </p:cNvPr>
          <p:cNvSpPr txBox="1"/>
          <p:nvPr/>
        </p:nvSpPr>
        <p:spPr>
          <a:xfrm>
            <a:off x="1325550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7A924E0-1214-5646-BE7A-F855A93D3FA4}"/>
              </a:ext>
            </a:extLst>
          </p:cNvPr>
          <p:cNvSpPr/>
          <p:nvPr/>
        </p:nvSpPr>
        <p:spPr>
          <a:xfrm>
            <a:off x="1475451" y="6109170"/>
            <a:ext cx="2529713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Down Arrow 63">
            <a:extLst>
              <a:ext uri="{FF2B5EF4-FFF2-40B4-BE49-F238E27FC236}">
                <a16:creationId xmlns:a16="http://schemas.microsoft.com/office/drawing/2014/main" id="{8462E6CA-64E6-DD49-8C83-4070ABFEA99E}"/>
              </a:ext>
            </a:extLst>
          </p:cNvPr>
          <p:cNvSpPr/>
          <p:nvPr/>
        </p:nvSpPr>
        <p:spPr>
          <a:xfrm>
            <a:off x="3911294" y="5664306"/>
            <a:ext cx="165405" cy="39341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5-Point Star 64">
            <a:extLst>
              <a:ext uri="{FF2B5EF4-FFF2-40B4-BE49-F238E27FC236}">
                <a16:creationId xmlns:a16="http://schemas.microsoft.com/office/drawing/2014/main" id="{82D42861-D8B7-E647-AF3C-305506060B63}"/>
              </a:ext>
            </a:extLst>
          </p:cNvPr>
          <p:cNvSpPr/>
          <p:nvPr/>
        </p:nvSpPr>
        <p:spPr>
          <a:xfrm>
            <a:off x="4976516" y="2778296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5976E1D-F214-0744-AF4B-907CF6CCC28F}"/>
                  </a:ext>
                </a:extLst>
              </p:cNvPr>
              <p:cNvSpPr txBox="1"/>
              <p:nvPr/>
            </p:nvSpPr>
            <p:spPr>
              <a:xfrm>
                <a:off x="1941432" y="3215152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5976E1D-F214-0744-AF4B-907CF6CCC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432" y="3215152"/>
                <a:ext cx="468148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566ABC34-2E56-874E-B40F-2FDF5622860C}"/>
                  </a:ext>
                </a:extLst>
              </p:cNvPr>
              <p:cNvSpPr txBox="1"/>
              <p:nvPr/>
            </p:nvSpPr>
            <p:spPr>
              <a:xfrm>
                <a:off x="3389893" y="3202018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566ABC34-2E56-874E-B40F-2FDF56228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9893" y="3202018"/>
                <a:ext cx="468148" cy="369332"/>
              </a:xfrm>
              <a:prstGeom prst="rect">
                <a:avLst/>
              </a:prstGeom>
              <a:blipFill>
                <a:blip r:embed="rId19"/>
                <a:stretch>
                  <a:fillRect r="-4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146403B-769C-6047-B75C-F30219FE644E}"/>
                  </a:ext>
                </a:extLst>
              </p:cNvPr>
              <p:cNvSpPr txBox="1"/>
              <p:nvPr/>
            </p:nvSpPr>
            <p:spPr>
              <a:xfrm>
                <a:off x="4828875" y="3223861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𝟔𝟕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146403B-769C-6047-B75C-F30219FE64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8875" y="3223861"/>
                <a:ext cx="468148" cy="369332"/>
              </a:xfrm>
              <a:prstGeom prst="rect">
                <a:avLst/>
              </a:prstGeom>
              <a:blipFill>
                <a:blip r:embed="rId20"/>
                <a:stretch>
                  <a:fillRect r="-3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D0F18F2-12B9-B142-99F2-DD33ED474199}"/>
                  </a:ext>
                </a:extLst>
              </p:cNvPr>
              <p:cNvSpPr txBox="1"/>
              <p:nvPr/>
            </p:nvSpPr>
            <p:spPr>
              <a:xfrm>
                <a:off x="6425147" y="3223861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D0F18F2-12B9-B142-99F2-DD33ED4741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5147" y="3223861"/>
                <a:ext cx="468148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AC6BAF78-C9B7-344D-88ED-7B5257DFC4A0}"/>
                  </a:ext>
                </a:extLst>
              </p:cNvPr>
              <p:cNvSpPr txBox="1"/>
              <p:nvPr/>
            </p:nvSpPr>
            <p:spPr>
              <a:xfrm>
                <a:off x="7959308" y="3204722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AC6BAF78-C9B7-344D-88ED-7B5257DFC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9308" y="3204722"/>
                <a:ext cx="468148" cy="369332"/>
              </a:xfrm>
              <a:prstGeom prst="rect">
                <a:avLst/>
              </a:prstGeom>
              <a:blipFill>
                <a:blip r:embed="rId22"/>
                <a:stretch>
                  <a:fillRect r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4DDE54AE-67DB-9C4B-AA8D-E20575714BEB}"/>
                  </a:ext>
                </a:extLst>
              </p:cNvPr>
              <p:cNvSpPr txBox="1"/>
              <p:nvPr/>
            </p:nvSpPr>
            <p:spPr>
              <a:xfrm>
                <a:off x="9334394" y="3212435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𝟒𝟓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4DDE54AE-67DB-9C4B-AA8D-E20575714B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4394" y="3212435"/>
                <a:ext cx="468148" cy="369332"/>
              </a:xfrm>
              <a:prstGeom prst="rect">
                <a:avLst/>
              </a:prstGeom>
              <a:blipFill>
                <a:blip r:embed="rId23"/>
                <a:stretch>
                  <a:fillRect r="-44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Rectangle 66">
            <a:extLst>
              <a:ext uri="{FF2B5EF4-FFF2-40B4-BE49-F238E27FC236}">
                <a16:creationId xmlns:a16="http://schemas.microsoft.com/office/drawing/2014/main" id="{004D653F-4B2F-D440-B5E9-A9270AEFBC74}"/>
              </a:ext>
            </a:extLst>
          </p:cNvPr>
          <p:cNvSpPr/>
          <p:nvPr/>
        </p:nvSpPr>
        <p:spPr>
          <a:xfrm>
            <a:off x="4076699" y="2834951"/>
            <a:ext cx="617376" cy="869302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77AD071-23D4-8B4E-998A-BEE87F490E56}"/>
              </a:ext>
            </a:extLst>
          </p:cNvPr>
          <p:cNvSpPr/>
          <p:nvPr/>
        </p:nvSpPr>
        <p:spPr>
          <a:xfrm>
            <a:off x="5562402" y="2205718"/>
            <a:ext cx="617376" cy="1482140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14E6260-D547-1446-AE19-1CB9D2BDCC86}"/>
              </a:ext>
            </a:extLst>
          </p:cNvPr>
          <p:cNvSpPr/>
          <p:nvPr/>
        </p:nvSpPr>
        <p:spPr>
          <a:xfrm>
            <a:off x="7050900" y="2294849"/>
            <a:ext cx="617376" cy="1409791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DC357F1-D21C-4F4A-96D1-A9BBC4F690D9}"/>
              </a:ext>
            </a:extLst>
          </p:cNvPr>
          <p:cNvSpPr/>
          <p:nvPr/>
        </p:nvSpPr>
        <p:spPr>
          <a:xfrm>
            <a:off x="8528567" y="2205718"/>
            <a:ext cx="617376" cy="1497263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8E20274-6CFF-BC44-A58A-98B20F688FDF}"/>
              </a:ext>
            </a:extLst>
          </p:cNvPr>
          <p:cNvSpPr/>
          <p:nvPr/>
        </p:nvSpPr>
        <p:spPr>
          <a:xfrm>
            <a:off x="10016251" y="2425435"/>
            <a:ext cx="617376" cy="1263186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64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8F7D8E-4ED3-7544-BD91-DA15868A6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MTS – Game flow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7D924C5-9579-9C44-A73E-8D10EA2CCC0F}"/>
              </a:ext>
            </a:extLst>
          </p:cNvPr>
          <p:cNvSpPr>
            <a:spLocks noChangeAspect="1"/>
          </p:cNvSpPr>
          <p:nvPr/>
        </p:nvSpPr>
        <p:spPr>
          <a:xfrm>
            <a:off x="4719042" y="2330609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B26BD2-8102-D340-959F-D05650F7D0DE}"/>
              </a:ext>
            </a:extLst>
          </p:cNvPr>
          <p:cNvSpPr>
            <a:spLocks noChangeAspect="1"/>
          </p:cNvSpPr>
          <p:nvPr/>
        </p:nvSpPr>
        <p:spPr>
          <a:xfrm>
            <a:off x="6717472" y="2510609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55B6573-6825-6045-9C97-3724184489D7}"/>
              </a:ext>
            </a:extLst>
          </p:cNvPr>
          <p:cNvSpPr>
            <a:spLocks noChangeAspect="1"/>
          </p:cNvSpPr>
          <p:nvPr/>
        </p:nvSpPr>
        <p:spPr>
          <a:xfrm>
            <a:off x="5038860" y="4314527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92EB638-08C9-604B-8F20-4F3DD51444FB}"/>
              </a:ext>
            </a:extLst>
          </p:cNvPr>
          <p:cNvSpPr>
            <a:spLocks noChangeAspect="1"/>
          </p:cNvSpPr>
          <p:nvPr/>
        </p:nvSpPr>
        <p:spPr>
          <a:xfrm>
            <a:off x="6576439" y="3702833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B914234-40EA-7146-A9A9-E3ABC612DD1A}"/>
              </a:ext>
            </a:extLst>
          </p:cNvPr>
          <p:cNvCxnSpPr>
            <a:stCxn id="6" idx="4"/>
            <a:endCxn id="9" idx="0"/>
          </p:cNvCxnSpPr>
          <p:nvPr/>
        </p:nvCxnSpPr>
        <p:spPr>
          <a:xfrm>
            <a:off x="4899042" y="2690609"/>
            <a:ext cx="319818" cy="162391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9FA2609-178B-7C46-9A93-7E72E2F7D8A9}"/>
              </a:ext>
            </a:extLst>
          </p:cNvPr>
          <p:cNvCxnSpPr>
            <a:stCxn id="9" idx="7"/>
            <a:endCxn id="7" idx="3"/>
          </p:cNvCxnSpPr>
          <p:nvPr/>
        </p:nvCxnSpPr>
        <p:spPr>
          <a:xfrm flipV="1">
            <a:off x="5346139" y="2817888"/>
            <a:ext cx="1424054" cy="154936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3A54E05-EEF8-E242-9802-1FF9DBBF1B92}"/>
              </a:ext>
            </a:extLst>
          </p:cNvPr>
          <p:cNvCxnSpPr>
            <a:cxnSpLocks/>
            <a:endCxn id="7" idx="2"/>
          </p:cNvCxnSpPr>
          <p:nvPr/>
        </p:nvCxnSpPr>
        <p:spPr>
          <a:xfrm>
            <a:off x="5079042" y="2469135"/>
            <a:ext cx="1638430" cy="22147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58A46A-8377-0643-8907-38F9EA976520}"/>
              </a:ext>
            </a:extLst>
          </p:cNvPr>
          <p:cNvCxnSpPr>
            <a:cxnSpLocks/>
            <a:stCxn id="6" idx="5"/>
            <a:endCxn id="11" idx="1"/>
          </p:cNvCxnSpPr>
          <p:nvPr/>
        </p:nvCxnSpPr>
        <p:spPr>
          <a:xfrm>
            <a:off x="5026321" y="2637888"/>
            <a:ext cx="1602839" cy="1117666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05B0755-6C57-D14E-9B93-AC266EB39928}"/>
              </a:ext>
            </a:extLst>
          </p:cNvPr>
          <p:cNvCxnSpPr>
            <a:cxnSpLocks/>
            <a:stCxn id="11" idx="2"/>
            <a:endCxn id="9" idx="6"/>
          </p:cNvCxnSpPr>
          <p:nvPr/>
        </p:nvCxnSpPr>
        <p:spPr>
          <a:xfrm flipH="1">
            <a:off x="5398860" y="3882833"/>
            <a:ext cx="1177579" cy="61169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833B00D-1A41-D641-A311-99DA0C06C375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6756439" y="2877114"/>
            <a:ext cx="160473" cy="825719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E3C2E36-8C4A-854F-8898-45C2C881A3F3}"/>
              </a:ext>
            </a:extLst>
          </p:cNvPr>
          <p:cNvSpPr txBox="1"/>
          <p:nvPr/>
        </p:nvSpPr>
        <p:spPr>
          <a:xfrm>
            <a:off x="4750316" y="327363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454B7C-7DC9-9643-BA1C-DFE34ECF84DB}"/>
              </a:ext>
            </a:extLst>
          </p:cNvPr>
          <p:cNvSpPr txBox="1"/>
          <p:nvPr/>
        </p:nvSpPr>
        <p:spPr>
          <a:xfrm>
            <a:off x="5405564" y="298266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713AAB-F09B-204F-A6A7-1715C4BFCEF2}"/>
              </a:ext>
            </a:extLst>
          </p:cNvPr>
          <p:cNvSpPr txBox="1"/>
          <p:nvPr/>
        </p:nvSpPr>
        <p:spPr>
          <a:xfrm>
            <a:off x="5987649" y="2301643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B83CBB-EC4E-474D-A42A-7DB5CC8CE31B}"/>
              </a:ext>
            </a:extLst>
          </p:cNvPr>
          <p:cNvSpPr txBox="1"/>
          <p:nvPr/>
        </p:nvSpPr>
        <p:spPr>
          <a:xfrm>
            <a:off x="6096000" y="4129861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66D111-724B-EB4D-A72B-8075F70C525F}"/>
              </a:ext>
            </a:extLst>
          </p:cNvPr>
          <p:cNvSpPr txBox="1"/>
          <p:nvPr/>
        </p:nvSpPr>
        <p:spPr>
          <a:xfrm>
            <a:off x="6844097" y="3160450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3D124C-CD2F-A948-AA3F-36DEE92E5C98}"/>
              </a:ext>
            </a:extLst>
          </p:cNvPr>
          <p:cNvSpPr txBox="1"/>
          <p:nvPr/>
        </p:nvSpPr>
        <p:spPr>
          <a:xfrm>
            <a:off x="5925472" y="357088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EDB0D7E-F965-4E48-ADBC-00A7F95BBAAD}"/>
              </a:ext>
            </a:extLst>
          </p:cNvPr>
          <p:cNvGrpSpPr/>
          <p:nvPr/>
        </p:nvGrpSpPr>
        <p:grpSpPr>
          <a:xfrm>
            <a:off x="629954" y="6000298"/>
            <a:ext cx="10932093" cy="369332"/>
            <a:chOff x="140570" y="6000298"/>
            <a:chExt cx="10932093" cy="36933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CBE6206-0D8C-CD41-ACF3-A8D8A728BB3F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AC0ACE9-5AA2-4049-9C6A-C73B802D5595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sp>
        <p:nvSpPr>
          <p:cNvPr id="31" name="Down Arrow 30">
            <a:extLst>
              <a:ext uri="{FF2B5EF4-FFF2-40B4-BE49-F238E27FC236}">
                <a16:creationId xmlns:a16="http://schemas.microsoft.com/office/drawing/2014/main" id="{AFBEDA32-27F9-CE4E-B008-9DEE3214831E}"/>
              </a:ext>
            </a:extLst>
          </p:cNvPr>
          <p:cNvSpPr/>
          <p:nvPr/>
        </p:nvSpPr>
        <p:spPr>
          <a:xfrm>
            <a:off x="2118758" y="5378009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1EBF7B8-8B19-5041-9FD4-E9338BDE9D8F}"/>
                  </a:ext>
                </a:extLst>
              </p:cNvPr>
              <p:cNvSpPr txBox="1"/>
              <p:nvPr/>
            </p:nvSpPr>
            <p:spPr>
              <a:xfrm>
                <a:off x="6910990" y="2586985"/>
                <a:ext cx="6881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1EBF7B8-8B19-5041-9FD4-E9338BDE9D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0990" y="2586985"/>
                <a:ext cx="68816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4E846DB-978B-B044-BC20-A2037C288E72}"/>
              </a:ext>
            </a:extLst>
          </p:cNvPr>
          <p:cNvCxnSpPr>
            <a:cxnSpLocks/>
          </p:cNvCxnSpPr>
          <p:nvPr/>
        </p:nvCxnSpPr>
        <p:spPr>
          <a:xfrm>
            <a:off x="2230016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95327E4-36F1-7043-94FB-4E15E1EB41AC}"/>
              </a:ext>
            </a:extLst>
          </p:cNvPr>
          <p:cNvCxnSpPr>
            <a:cxnSpLocks/>
          </p:cNvCxnSpPr>
          <p:nvPr/>
        </p:nvCxnSpPr>
        <p:spPr>
          <a:xfrm>
            <a:off x="3563163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0B39009-8FD7-DE47-821B-8244CD5A9AA6}"/>
              </a:ext>
            </a:extLst>
          </p:cNvPr>
          <p:cNvCxnSpPr>
            <a:cxnSpLocks/>
          </p:cNvCxnSpPr>
          <p:nvPr/>
        </p:nvCxnSpPr>
        <p:spPr>
          <a:xfrm>
            <a:off x="4896310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822A1FE-9EF9-AA48-9941-8C5DC04FF834}"/>
              </a:ext>
            </a:extLst>
          </p:cNvPr>
          <p:cNvCxnSpPr>
            <a:cxnSpLocks/>
          </p:cNvCxnSpPr>
          <p:nvPr/>
        </p:nvCxnSpPr>
        <p:spPr>
          <a:xfrm>
            <a:off x="10228898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8ED1075-C86F-E442-91D6-460F0B8E2B19}"/>
              </a:ext>
            </a:extLst>
          </p:cNvPr>
          <p:cNvCxnSpPr>
            <a:cxnSpLocks/>
          </p:cNvCxnSpPr>
          <p:nvPr/>
        </p:nvCxnSpPr>
        <p:spPr>
          <a:xfrm>
            <a:off x="622945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1CC0146-7FDD-F742-B0A3-226F475F10B4}"/>
              </a:ext>
            </a:extLst>
          </p:cNvPr>
          <p:cNvCxnSpPr>
            <a:cxnSpLocks/>
          </p:cNvCxnSpPr>
          <p:nvPr/>
        </p:nvCxnSpPr>
        <p:spPr>
          <a:xfrm>
            <a:off x="1156204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FF4F1D6-875F-4E4C-9F52-FFD84E01E432}"/>
              </a:ext>
            </a:extLst>
          </p:cNvPr>
          <p:cNvCxnSpPr>
            <a:cxnSpLocks/>
          </p:cNvCxnSpPr>
          <p:nvPr/>
        </p:nvCxnSpPr>
        <p:spPr>
          <a:xfrm>
            <a:off x="7562604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B72D3F3-6F29-1144-9808-4EAE59EEE7CA}"/>
              </a:ext>
            </a:extLst>
          </p:cNvPr>
          <p:cNvCxnSpPr>
            <a:cxnSpLocks/>
          </p:cNvCxnSpPr>
          <p:nvPr/>
        </p:nvCxnSpPr>
        <p:spPr>
          <a:xfrm>
            <a:off x="8895751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7559B0A-638B-4249-B240-D22FF2AE7DFB}"/>
              </a:ext>
            </a:extLst>
          </p:cNvPr>
          <p:cNvSpPr txBox="1"/>
          <p:nvPr/>
        </p:nvSpPr>
        <p:spPr>
          <a:xfrm>
            <a:off x="202771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0FF38C-3669-1643-98D9-E8516D93AFA4}"/>
              </a:ext>
            </a:extLst>
          </p:cNvPr>
          <p:cNvSpPr txBox="1"/>
          <p:nvPr/>
        </p:nvSpPr>
        <p:spPr>
          <a:xfrm>
            <a:off x="3421727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C223218-1303-CE48-86C9-275B2F31F64B}"/>
              </a:ext>
            </a:extLst>
          </p:cNvPr>
          <p:cNvSpPr txBox="1"/>
          <p:nvPr/>
        </p:nvSpPr>
        <p:spPr>
          <a:xfrm>
            <a:off x="47540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5C8BC81-1A07-3240-9D75-69F86592421E}"/>
              </a:ext>
            </a:extLst>
          </p:cNvPr>
          <p:cNvSpPr txBox="1"/>
          <p:nvPr/>
        </p:nvSpPr>
        <p:spPr>
          <a:xfrm>
            <a:off x="6075289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C61B5F7-24E6-BF47-BCFE-2022A128DEDB}"/>
              </a:ext>
            </a:extLst>
          </p:cNvPr>
          <p:cNvSpPr txBox="1"/>
          <p:nvPr/>
        </p:nvSpPr>
        <p:spPr>
          <a:xfrm>
            <a:off x="8730774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095B83D-A39F-B740-97C3-A964DD5EEF41}"/>
              </a:ext>
            </a:extLst>
          </p:cNvPr>
          <p:cNvSpPr txBox="1"/>
          <p:nvPr/>
        </p:nvSpPr>
        <p:spPr>
          <a:xfrm>
            <a:off x="7433350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6128A2B-8254-F843-9D87-E12890B376F2}"/>
              </a:ext>
            </a:extLst>
          </p:cNvPr>
          <p:cNvSpPr txBox="1"/>
          <p:nvPr/>
        </p:nvSpPr>
        <p:spPr>
          <a:xfrm>
            <a:off x="10084621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B8F81E0-F421-DC42-B538-B5733E7BF8F5}"/>
              </a:ext>
            </a:extLst>
          </p:cNvPr>
          <p:cNvSpPr txBox="1"/>
          <p:nvPr/>
        </p:nvSpPr>
        <p:spPr>
          <a:xfrm>
            <a:off x="114097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E1D2DD9-FD60-8542-B5B0-492143CD4818}"/>
              </a:ext>
            </a:extLst>
          </p:cNvPr>
          <p:cNvSpPr txBox="1"/>
          <p:nvPr/>
        </p:nvSpPr>
        <p:spPr>
          <a:xfrm>
            <a:off x="159019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105E212-C02A-0E41-834C-983146AFDF67}"/>
              </a:ext>
            </a:extLst>
          </p:cNvPr>
          <p:cNvSpPr txBox="1"/>
          <p:nvPr/>
        </p:nvSpPr>
        <p:spPr>
          <a:xfrm>
            <a:off x="4991395" y="2029250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9820174-73FC-084F-BE79-9E3CEC01FC0F}"/>
              </a:ext>
            </a:extLst>
          </p:cNvPr>
          <p:cNvSpPr txBox="1"/>
          <p:nvPr/>
        </p:nvSpPr>
        <p:spPr>
          <a:xfrm>
            <a:off x="7015499" y="2228944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4F029D8-5558-134A-BF8C-44AFC51A2DDC}"/>
              </a:ext>
            </a:extLst>
          </p:cNvPr>
          <p:cNvSpPr txBox="1"/>
          <p:nvPr/>
        </p:nvSpPr>
        <p:spPr>
          <a:xfrm>
            <a:off x="5213896" y="4544995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6A4BE63-8317-CF4A-8F6A-52F41654D8DC}"/>
                  </a:ext>
                </a:extLst>
              </p:cNvPr>
              <p:cNvSpPr txBox="1"/>
              <p:nvPr/>
            </p:nvSpPr>
            <p:spPr>
              <a:xfrm>
                <a:off x="6611941" y="3943449"/>
                <a:ext cx="5710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2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6A4BE63-8317-CF4A-8F6A-52F41654D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1941" y="3943449"/>
                <a:ext cx="57106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E235A7E5-5642-2340-AADE-3CD7EA7F5F9F}"/>
              </a:ext>
            </a:extLst>
          </p:cNvPr>
          <p:cNvSpPr/>
          <p:nvPr/>
        </p:nvSpPr>
        <p:spPr>
          <a:xfrm>
            <a:off x="1740097" y="6018960"/>
            <a:ext cx="489919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 descr="Arrow circle with solid fill">
            <a:extLst>
              <a:ext uri="{FF2B5EF4-FFF2-40B4-BE49-F238E27FC236}">
                <a16:creationId xmlns:a16="http://schemas.microsoft.com/office/drawing/2014/main" id="{AEA913C7-FD21-A345-A8C4-353EC0B560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23058" y="1832692"/>
            <a:ext cx="1699169" cy="1699169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865DFAD9-AB8D-F743-9E62-88ECCD54932A}"/>
              </a:ext>
            </a:extLst>
          </p:cNvPr>
          <p:cNvSpPr txBox="1"/>
          <p:nvPr/>
        </p:nvSpPr>
        <p:spPr>
          <a:xfrm>
            <a:off x="1880305" y="3365857"/>
            <a:ext cx="1520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Processing... </a:t>
            </a:r>
          </a:p>
        </p:txBody>
      </p:sp>
      <p:sp>
        <p:nvSpPr>
          <p:cNvPr id="57" name="5-Point Star 56">
            <a:extLst>
              <a:ext uri="{FF2B5EF4-FFF2-40B4-BE49-F238E27FC236}">
                <a16:creationId xmlns:a16="http://schemas.microsoft.com/office/drawing/2014/main" id="{1A757669-1525-F246-8320-FAD1A47570B5}"/>
              </a:ext>
            </a:extLst>
          </p:cNvPr>
          <p:cNvSpPr/>
          <p:nvPr/>
        </p:nvSpPr>
        <p:spPr>
          <a:xfrm>
            <a:off x="6517776" y="2006226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2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E96C-7CCD-E042-B0A8-69B52A200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0532"/>
          </a:xfrm>
        </p:spPr>
        <p:txBody>
          <a:bodyPr/>
          <a:lstStyle/>
          <a:p>
            <a:pPr algn="ctr"/>
            <a:r>
              <a:rPr lang="en-US" dirty="0"/>
              <a:t>Illustration- Run of phase 1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97870F-99B0-A54D-AB01-462EA875FEEC}"/>
              </a:ext>
            </a:extLst>
          </p:cNvPr>
          <p:cNvCxnSpPr/>
          <p:nvPr/>
        </p:nvCxnSpPr>
        <p:spPr>
          <a:xfrm>
            <a:off x="177282" y="4124135"/>
            <a:ext cx="11430000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ED4EB61-A410-A04A-BE72-849A4CFA91F8}"/>
              </a:ext>
            </a:extLst>
          </p:cNvPr>
          <p:cNvSpPr txBox="1"/>
          <p:nvPr/>
        </p:nvSpPr>
        <p:spPr>
          <a:xfrm>
            <a:off x="0" y="1095575"/>
            <a:ext cx="194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Unsaturated area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EC711B-A06D-8C4F-9900-26CD5DA71E94}"/>
              </a:ext>
            </a:extLst>
          </p:cNvPr>
          <p:cNvSpPr txBox="1"/>
          <p:nvPr/>
        </p:nvSpPr>
        <p:spPr>
          <a:xfrm>
            <a:off x="9943321" y="4420383"/>
            <a:ext cx="194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Saturated area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664DFA-D9B7-9C43-974F-21BA62AC3ADE}"/>
              </a:ext>
            </a:extLst>
          </p:cNvPr>
          <p:cNvSpPr/>
          <p:nvPr/>
        </p:nvSpPr>
        <p:spPr>
          <a:xfrm>
            <a:off x="2592743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1BD38A-A127-8A43-89F0-ABDEBF590115}"/>
              </a:ext>
            </a:extLst>
          </p:cNvPr>
          <p:cNvSpPr/>
          <p:nvPr/>
        </p:nvSpPr>
        <p:spPr>
          <a:xfrm>
            <a:off x="4076699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3DF838-B372-A94E-9A32-CD8C38CC85C0}"/>
              </a:ext>
            </a:extLst>
          </p:cNvPr>
          <p:cNvSpPr/>
          <p:nvPr/>
        </p:nvSpPr>
        <p:spPr>
          <a:xfrm>
            <a:off x="5560655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5C42E0-98AB-CB49-8B9A-72D214A88E6B}"/>
              </a:ext>
            </a:extLst>
          </p:cNvPr>
          <p:cNvSpPr/>
          <p:nvPr/>
        </p:nvSpPr>
        <p:spPr>
          <a:xfrm>
            <a:off x="7044611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0BFAC4-74E1-1A4C-978B-A13B4291A259}"/>
              </a:ext>
            </a:extLst>
          </p:cNvPr>
          <p:cNvSpPr/>
          <p:nvPr/>
        </p:nvSpPr>
        <p:spPr>
          <a:xfrm>
            <a:off x="8528567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0F3FAF-57E3-D741-86EF-E5014D1BD62E}"/>
              </a:ext>
            </a:extLst>
          </p:cNvPr>
          <p:cNvSpPr/>
          <p:nvPr/>
        </p:nvSpPr>
        <p:spPr>
          <a:xfrm>
            <a:off x="10012525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50AEAD0-26A5-B14A-8A7C-2B69DFBCBB21}"/>
                  </a:ext>
                </a:extLst>
              </p:cNvPr>
              <p:cNvSpPr txBox="1"/>
              <p:nvPr/>
            </p:nvSpPr>
            <p:spPr>
              <a:xfrm>
                <a:off x="3186592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50AEAD0-26A5-B14A-8A7C-2B69DFBCB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6592" y="3534647"/>
                <a:ext cx="336291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A556E72-45A8-454C-A329-F318EC4E0383}"/>
                  </a:ext>
                </a:extLst>
              </p:cNvPr>
              <p:cNvSpPr txBox="1"/>
              <p:nvPr/>
            </p:nvSpPr>
            <p:spPr>
              <a:xfrm>
                <a:off x="3214389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A556E72-45A8-454C-A329-F318EC4E0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389" y="150602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843E5F7-3327-ED4A-8714-DD32D62F28EF}"/>
                  </a:ext>
                </a:extLst>
              </p:cNvPr>
              <p:cNvSpPr txBox="1"/>
              <p:nvPr/>
            </p:nvSpPr>
            <p:spPr>
              <a:xfrm>
                <a:off x="4663453" y="3571879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843E5F7-3327-ED4A-8714-DD32D62F2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453" y="3571879"/>
                <a:ext cx="33629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F6A9C66-BF99-7542-82F8-72E3F547AF8D}"/>
                  </a:ext>
                </a:extLst>
              </p:cNvPr>
              <p:cNvSpPr txBox="1"/>
              <p:nvPr/>
            </p:nvSpPr>
            <p:spPr>
              <a:xfrm>
                <a:off x="4691250" y="1543254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F6A9C66-BF99-7542-82F8-72E3F547A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250" y="1543254"/>
                <a:ext cx="33629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A4A8CA-D4BB-6943-9D29-5CD2A40C5C28}"/>
                  </a:ext>
                </a:extLst>
              </p:cNvPr>
              <p:cNvSpPr txBox="1"/>
              <p:nvPr/>
            </p:nvSpPr>
            <p:spPr>
              <a:xfrm>
                <a:off x="6140314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A4A8CA-D4BB-6943-9D29-5CD2A40C5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314" y="3534647"/>
                <a:ext cx="33629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B2E459D-8E11-4D40-99F6-D2845CB3E1AA}"/>
                  </a:ext>
                </a:extLst>
              </p:cNvPr>
              <p:cNvSpPr txBox="1"/>
              <p:nvPr/>
            </p:nvSpPr>
            <p:spPr>
              <a:xfrm>
                <a:off x="6168111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B2E459D-8E11-4D40-99F6-D2845CB3E1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111" y="1506022"/>
                <a:ext cx="33629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9799BB-7663-4441-B677-F1516B2EBB88}"/>
                  </a:ext>
                </a:extLst>
              </p:cNvPr>
              <p:cNvSpPr txBox="1"/>
              <p:nvPr/>
            </p:nvSpPr>
            <p:spPr>
              <a:xfrm>
                <a:off x="7617175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9799BB-7663-4441-B677-F1516B2EB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7175" y="3534647"/>
                <a:ext cx="33629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5BA44D7-33DE-6B4A-860A-C7249F80E2EE}"/>
                  </a:ext>
                </a:extLst>
              </p:cNvPr>
              <p:cNvSpPr txBox="1"/>
              <p:nvPr/>
            </p:nvSpPr>
            <p:spPr>
              <a:xfrm>
                <a:off x="7644972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5BA44D7-33DE-6B4A-860A-C7249F80E2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4972" y="150602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C7D3F49-C5BD-F64B-AAC6-AABAA66947E6}"/>
                  </a:ext>
                </a:extLst>
              </p:cNvPr>
              <p:cNvSpPr txBox="1"/>
              <p:nvPr/>
            </p:nvSpPr>
            <p:spPr>
              <a:xfrm>
                <a:off x="9118146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C7D3F49-C5BD-F64B-AAC6-AABAA6694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8146" y="3534647"/>
                <a:ext cx="336291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D42AEB6-BAF1-0340-B0B9-DEA07D90B5C9}"/>
                  </a:ext>
                </a:extLst>
              </p:cNvPr>
              <p:cNvSpPr txBox="1"/>
              <p:nvPr/>
            </p:nvSpPr>
            <p:spPr>
              <a:xfrm>
                <a:off x="9145943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D42AEB6-BAF1-0340-B0B9-DEA07D90B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5943" y="1506022"/>
                <a:ext cx="33629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B6E411-33E4-C044-A706-D5F15209F967}"/>
                  </a:ext>
                </a:extLst>
              </p:cNvPr>
              <p:cNvSpPr txBox="1"/>
              <p:nvPr/>
            </p:nvSpPr>
            <p:spPr>
              <a:xfrm>
                <a:off x="10602104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B6E411-33E4-C044-A706-D5F15209F9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2104" y="3534647"/>
                <a:ext cx="33629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3FA9F06-0C5E-B84D-A4C9-7FDF4AB198BB}"/>
                  </a:ext>
                </a:extLst>
              </p:cNvPr>
              <p:cNvSpPr txBox="1"/>
              <p:nvPr/>
            </p:nvSpPr>
            <p:spPr>
              <a:xfrm>
                <a:off x="10629901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3FA9F06-0C5E-B84D-A4C9-7FDF4AB19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901" y="1506022"/>
                <a:ext cx="33629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42ABE10-D963-A54F-A01F-AD854FACC8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5530" y="4959484"/>
                <a:ext cx="374853" cy="3748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42ABE10-D963-A54F-A01F-AD854FACC8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530" y="4959484"/>
                <a:ext cx="374853" cy="374853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81D4865-C1C7-A842-A357-9FA06BB30C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55224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81D4865-C1C7-A842-A357-9FA06BB30C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224" y="3529126"/>
                <a:ext cx="374853" cy="374853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EDAFA0B-DBA4-5645-92D2-1509E2DF23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22716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EDAFA0B-DBA4-5645-92D2-1509E2DF23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2716" y="3529126"/>
                <a:ext cx="374853" cy="374853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74E08D7-B0F5-AB48-8A44-5A52556DCB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8139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74E08D7-B0F5-AB48-8A44-5A52556DCB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139" y="3529126"/>
                <a:ext cx="374853" cy="374853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0820D11-9AB4-6B42-A763-ED54FBB828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27374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0820D11-9AB4-6B42-A763-ED54FBB828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7374" y="3529126"/>
                <a:ext cx="374853" cy="374853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5872582-71BC-6740-AD01-A144711373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94556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5872582-71BC-6740-AD01-A144711373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556" y="3529126"/>
                <a:ext cx="374853" cy="374853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EC73DFC-456A-104C-AA5B-D0F1CAF6B2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568468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EC73DFC-456A-104C-AA5B-D0F1CAF6B2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8468" y="3529126"/>
                <a:ext cx="374853" cy="374853"/>
              </a:xfrm>
              <a:prstGeom prst="ellipse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8D3C8D96-C5E8-4A40-9FCA-202499BD91B4}"/>
              </a:ext>
            </a:extLst>
          </p:cNvPr>
          <p:cNvGrpSpPr/>
          <p:nvPr/>
        </p:nvGrpSpPr>
        <p:grpSpPr>
          <a:xfrm>
            <a:off x="365309" y="6090508"/>
            <a:ext cx="10932093" cy="369332"/>
            <a:chOff x="140570" y="6000298"/>
            <a:chExt cx="10932093" cy="36933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C4C534-6E96-204B-8C44-CFC125568AF7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8666128-3E02-0243-B9DA-12423D69DDC4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D8A7E5B-6F12-7D4B-8399-58C744F63A3E}"/>
              </a:ext>
            </a:extLst>
          </p:cNvPr>
          <p:cNvCxnSpPr>
            <a:cxnSpLocks/>
          </p:cNvCxnSpPr>
          <p:nvPr/>
        </p:nvCxnSpPr>
        <p:spPr>
          <a:xfrm>
            <a:off x="1965371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5F65126-DC4B-4849-B8C2-B1C15ED17ABA}"/>
              </a:ext>
            </a:extLst>
          </p:cNvPr>
          <p:cNvCxnSpPr>
            <a:cxnSpLocks/>
          </p:cNvCxnSpPr>
          <p:nvPr/>
        </p:nvCxnSpPr>
        <p:spPr>
          <a:xfrm>
            <a:off x="3298518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11145A6-E5D4-FC43-B185-8F42A94D7C3A}"/>
              </a:ext>
            </a:extLst>
          </p:cNvPr>
          <p:cNvCxnSpPr>
            <a:cxnSpLocks/>
          </p:cNvCxnSpPr>
          <p:nvPr/>
        </p:nvCxnSpPr>
        <p:spPr>
          <a:xfrm>
            <a:off x="4631665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6F3C95A-ED73-764B-994A-8FEBBBB73761}"/>
              </a:ext>
            </a:extLst>
          </p:cNvPr>
          <p:cNvCxnSpPr>
            <a:cxnSpLocks/>
          </p:cNvCxnSpPr>
          <p:nvPr/>
        </p:nvCxnSpPr>
        <p:spPr>
          <a:xfrm>
            <a:off x="9964253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9AA0750-442A-294E-8EC9-162FB0D51632}"/>
              </a:ext>
            </a:extLst>
          </p:cNvPr>
          <p:cNvCxnSpPr>
            <a:cxnSpLocks/>
          </p:cNvCxnSpPr>
          <p:nvPr/>
        </p:nvCxnSpPr>
        <p:spPr>
          <a:xfrm>
            <a:off x="5964812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F406399-4695-E047-94DE-E5F356BD0923}"/>
              </a:ext>
            </a:extLst>
          </p:cNvPr>
          <p:cNvCxnSpPr>
            <a:cxnSpLocks/>
          </p:cNvCxnSpPr>
          <p:nvPr/>
        </p:nvCxnSpPr>
        <p:spPr>
          <a:xfrm>
            <a:off x="11297402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279F16C-45E2-5245-8264-E7C4F47B27AA}"/>
              </a:ext>
            </a:extLst>
          </p:cNvPr>
          <p:cNvCxnSpPr>
            <a:cxnSpLocks/>
          </p:cNvCxnSpPr>
          <p:nvPr/>
        </p:nvCxnSpPr>
        <p:spPr>
          <a:xfrm>
            <a:off x="7297959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3B0A90C-0E76-5B4A-9DFF-DE3C3A5199AE}"/>
              </a:ext>
            </a:extLst>
          </p:cNvPr>
          <p:cNvCxnSpPr>
            <a:cxnSpLocks/>
          </p:cNvCxnSpPr>
          <p:nvPr/>
        </p:nvCxnSpPr>
        <p:spPr>
          <a:xfrm>
            <a:off x="8631106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56355ECA-4A0C-9E4C-AD3E-8BDBCD6BD23C}"/>
              </a:ext>
            </a:extLst>
          </p:cNvPr>
          <p:cNvSpPr txBox="1"/>
          <p:nvPr/>
        </p:nvSpPr>
        <p:spPr>
          <a:xfrm>
            <a:off x="1763070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6E31383-F18A-E547-A6E4-EC7581915363}"/>
              </a:ext>
            </a:extLst>
          </p:cNvPr>
          <p:cNvSpPr txBox="1"/>
          <p:nvPr/>
        </p:nvSpPr>
        <p:spPr>
          <a:xfrm>
            <a:off x="3287077" y="6412481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FD17E34-5F15-DD4B-9E5D-99F88EDA4365}"/>
              </a:ext>
            </a:extLst>
          </p:cNvPr>
          <p:cNvSpPr txBox="1"/>
          <p:nvPr/>
        </p:nvSpPr>
        <p:spPr>
          <a:xfrm>
            <a:off x="4571914" y="6393763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AA7867C-69B1-054E-BD89-46B91B95FE99}"/>
              </a:ext>
            </a:extLst>
          </p:cNvPr>
          <p:cNvSpPr txBox="1"/>
          <p:nvPr/>
        </p:nvSpPr>
        <p:spPr>
          <a:xfrm>
            <a:off x="5810644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8A31181-700D-BA48-B047-F3B5859239D2}"/>
              </a:ext>
            </a:extLst>
          </p:cNvPr>
          <p:cNvSpPr txBox="1"/>
          <p:nvPr/>
        </p:nvSpPr>
        <p:spPr>
          <a:xfrm>
            <a:off x="8466129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0A54488-EFB1-7F40-ACBD-D65D0CC5FE23}"/>
              </a:ext>
            </a:extLst>
          </p:cNvPr>
          <p:cNvSpPr txBox="1"/>
          <p:nvPr/>
        </p:nvSpPr>
        <p:spPr>
          <a:xfrm>
            <a:off x="7168705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095D40A-016F-2A48-BFEA-70E35E270CF6}"/>
              </a:ext>
            </a:extLst>
          </p:cNvPr>
          <p:cNvSpPr txBox="1"/>
          <p:nvPr/>
        </p:nvSpPr>
        <p:spPr>
          <a:xfrm>
            <a:off x="9819976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94040CE-4A9D-954D-BB61-5653AA4B1FF6}"/>
              </a:ext>
            </a:extLst>
          </p:cNvPr>
          <p:cNvSpPr txBox="1"/>
          <p:nvPr/>
        </p:nvSpPr>
        <p:spPr>
          <a:xfrm>
            <a:off x="11145141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BBB6F49-EA39-E344-96DC-12DE2070867E}"/>
              </a:ext>
            </a:extLst>
          </p:cNvPr>
          <p:cNvSpPr txBox="1"/>
          <p:nvPr/>
        </p:nvSpPr>
        <p:spPr>
          <a:xfrm>
            <a:off x="1325550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7A924E0-1214-5646-BE7A-F855A93D3FA4}"/>
              </a:ext>
            </a:extLst>
          </p:cNvPr>
          <p:cNvSpPr/>
          <p:nvPr/>
        </p:nvSpPr>
        <p:spPr>
          <a:xfrm>
            <a:off x="1475451" y="6109170"/>
            <a:ext cx="3131298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Down Arrow 63">
            <a:extLst>
              <a:ext uri="{FF2B5EF4-FFF2-40B4-BE49-F238E27FC236}">
                <a16:creationId xmlns:a16="http://schemas.microsoft.com/office/drawing/2014/main" id="{8462E6CA-64E6-DD49-8C83-4070ABFEA99E}"/>
              </a:ext>
            </a:extLst>
          </p:cNvPr>
          <p:cNvSpPr/>
          <p:nvPr/>
        </p:nvSpPr>
        <p:spPr>
          <a:xfrm>
            <a:off x="4524046" y="5633933"/>
            <a:ext cx="165405" cy="39341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5-Point Star 64">
            <a:extLst>
              <a:ext uri="{FF2B5EF4-FFF2-40B4-BE49-F238E27FC236}">
                <a16:creationId xmlns:a16="http://schemas.microsoft.com/office/drawing/2014/main" id="{82D42861-D8B7-E647-AF3C-305506060B63}"/>
              </a:ext>
            </a:extLst>
          </p:cNvPr>
          <p:cNvSpPr/>
          <p:nvPr/>
        </p:nvSpPr>
        <p:spPr>
          <a:xfrm>
            <a:off x="4976516" y="2778296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5976E1D-F214-0744-AF4B-907CF6CCC28F}"/>
                  </a:ext>
                </a:extLst>
              </p:cNvPr>
              <p:cNvSpPr txBox="1"/>
              <p:nvPr/>
            </p:nvSpPr>
            <p:spPr>
              <a:xfrm>
                <a:off x="1941432" y="3215152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5976E1D-F214-0744-AF4B-907CF6CCC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432" y="3215152"/>
                <a:ext cx="468148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566ABC34-2E56-874E-B40F-2FDF5622860C}"/>
                  </a:ext>
                </a:extLst>
              </p:cNvPr>
              <p:cNvSpPr txBox="1"/>
              <p:nvPr/>
            </p:nvSpPr>
            <p:spPr>
              <a:xfrm>
                <a:off x="3389893" y="3202018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566ABC34-2E56-874E-B40F-2FDF56228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9893" y="3202018"/>
                <a:ext cx="468148" cy="369332"/>
              </a:xfrm>
              <a:prstGeom prst="rect">
                <a:avLst/>
              </a:prstGeom>
              <a:blipFill>
                <a:blip r:embed="rId19"/>
                <a:stretch>
                  <a:fillRect r="-4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146403B-769C-6047-B75C-F30219FE644E}"/>
                  </a:ext>
                </a:extLst>
              </p:cNvPr>
              <p:cNvSpPr txBox="1"/>
              <p:nvPr/>
            </p:nvSpPr>
            <p:spPr>
              <a:xfrm>
                <a:off x="4828875" y="3223861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𝟔𝟕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146403B-769C-6047-B75C-F30219FE64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8875" y="3223861"/>
                <a:ext cx="468148" cy="369332"/>
              </a:xfrm>
              <a:prstGeom prst="rect">
                <a:avLst/>
              </a:prstGeom>
              <a:blipFill>
                <a:blip r:embed="rId20"/>
                <a:stretch>
                  <a:fillRect r="-3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D0F18F2-12B9-B142-99F2-DD33ED474199}"/>
                  </a:ext>
                </a:extLst>
              </p:cNvPr>
              <p:cNvSpPr txBox="1"/>
              <p:nvPr/>
            </p:nvSpPr>
            <p:spPr>
              <a:xfrm>
                <a:off x="6425147" y="3223861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D0F18F2-12B9-B142-99F2-DD33ED4741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5147" y="3223861"/>
                <a:ext cx="468148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AC6BAF78-C9B7-344D-88ED-7B5257DFC4A0}"/>
                  </a:ext>
                </a:extLst>
              </p:cNvPr>
              <p:cNvSpPr txBox="1"/>
              <p:nvPr/>
            </p:nvSpPr>
            <p:spPr>
              <a:xfrm>
                <a:off x="7959308" y="3204722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AC6BAF78-C9B7-344D-88ED-7B5257DFC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9308" y="3204722"/>
                <a:ext cx="468148" cy="369332"/>
              </a:xfrm>
              <a:prstGeom prst="rect">
                <a:avLst/>
              </a:prstGeom>
              <a:blipFill>
                <a:blip r:embed="rId22"/>
                <a:stretch>
                  <a:fillRect r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4DDE54AE-67DB-9C4B-AA8D-E20575714BEB}"/>
                  </a:ext>
                </a:extLst>
              </p:cNvPr>
              <p:cNvSpPr txBox="1"/>
              <p:nvPr/>
            </p:nvSpPr>
            <p:spPr>
              <a:xfrm>
                <a:off x="9334394" y="3212435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𝟒𝟓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4DDE54AE-67DB-9C4B-AA8D-E20575714B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4394" y="3212435"/>
                <a:ext cx="468148" cy="369332"/>
              </a:xfrm>
              <a:prstGeom prst="rect">
                <a:avLst/>
              </a:prstGeom>
              <a:blipFill>
                <a:blip r:embed="rId23"/>
                <a:stretch>
                  <a:fillRect r="-44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Rectangle 66">
            <a:extLst>
              <a:ext uri="{FF2B5EF4-FFF2-40B4-BE49-F238E27FC236}">
                <a16:creationId xmlns:a16="http://schemas.microsoft.com/office/drawing/2014/main" id="{004D653F-4B2F-D440-B5E9-A9270AEFBC74}"/>
              </a:ext>
            </a:extLst>
          </p:cNvPr>
          <p:cNvSpPr/>
          <p:nvPr/>
        </p:nvSpPr>
        <p:spPr>
          <a:xfrm>
            <a:off x="4076699" y="2685455"/>
            <a:ext cx="617376" cy="1018798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77AD071-23D4-8B4E-998A-BEE87F490E56}"/>
              </a:ext>
            </a:extLst>
          </p:cNvPr>
          <p:cNvSpPr/>
          <p:nvPr/>
        </p:nvSpPr>
        <p:spPr>
          <a:xfrm>
            <a:off x="5562402" y="1715309"/>
            <a:ext cx="617376" cy="1972549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14E6260-D547-1446-AE19-1CB9D2BDCC86}"/>
              </a:ext>
            </a:extLst>
          </p:cNvPr>
          <p:cNvSpPr/>
          <p:nvPr/>
        </p:nvSpPr>
        <p:spPr>
          <a:xfrm>
            <a:off x="7050900" y="2294849"/>
            <a:ext cx="617376" cy="1409791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DC357F1-D21C-4F4A-96D1-A9BBC4F690D9}"/>
              </a:ext>
            </a:extLst>
          </p:cNvPr>
          <p:cNvSpPr/>
          <p:nvPr/>
        </p:nvSpPr>
        <p:spPr>
          <a:xfrm>
            <a:off x="8528567" y="2095510"/>
            <a:ext cx="617376" cy="1607472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8E20274-6CFF-BC44-A58A-98B20F688FDF}"/>
              </a:ext>
            </a:extLst>
          </p:cNvPr>
          <p:cNvSpPr/>
          <p:nvPr/>
        </p:nvSpPr>
        <p:spPr>
          <a:xfrm>
            <a:off x="10016251" y="2024850"/>
            <a:ext cx="617376" cy="1663771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54703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E96C-7CCD-E042-B0A8-69B52A200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0532"/>
          </a:xfrm>
        </p:spPr>
        <p:txBody>
          <a:bodyPr/>
          <a:lstStyle/>
          <a:p>
            <a:pPr algn="ctr"/>
            <a:r>
              <a:rPr lang="en-US" dirty="0"/>
              <a:t>Illustration- Run of phase 1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97870F-99B0-A54D-AB01-462EA875FEEC}"/>
              </a:ext>
            </a:extLst>
          </p:cNvPr>
          <p:cNvCxnSpPr/>
          <p:nvPr/>
        </p:nvCxnSpPr>
        <p:spPr>
          <a:xfrm>
            <a:off x="177282" y="4124135"/>
            <a:ext cx="11430000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ED4EB61-A410-A04A-BE72-849A4CFA91F8}"/>
              </a:ext>
            </a:extLst>
          </p:cNvPr>
          <p:cNvSpPr txBox="1"/>
          <p:nvPr/>
        </p:nvSpPr>
        <p:spPr>
          <a:xfrm>
            <a:off x="0" y="1095575"/>
            <a:ext cx="194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Unsaturated area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EC711B-A06D-8C4F-9900-26CD5DA71E94}"/>
              </a:ext>
            </a:extLst>
          </p:cNvPr>
          <p:cNvSpPr txBox="1"/>
          <p:nvPr/>
        </p:nvSpPr>
        <p:spPr>
          <a:xfrm>
            <a:off x="9943321" y="4420383"/>
            <a:ext cx="194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Saturated area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664DFA-D9B7-9C43-974F-21BA62AC3ADE}"/>
              </a:ext>
            </a:extLst>
          </p:cNvPr>
          <p:cNvSpPr/>
          <p:nvPr/>
        </p:nvSpPr>
        <p:spPr>
          <a:xfrm>
            <a:off x="2592743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1BD38A-A127-8A43-89F0-ABDEBF590115}"/>
              </a:ext>
            </a:extLst>
          </p:cNvPr>
          <p:cNvSpPr/>
          <p:nvPr/>
        </p:nvSpPr>
        <p:spPr>
          <a:xfrm>
            <a:off x="4076699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5C42E0-98AB-CB49-8B9A-72D214A88E6B}"/>
              </a:ext>
            </a:extLst>
          </p:cNvPr>
          <p:cNvSpPr/>
          <p:nvPr/>
        </p:nvSpPr>
        <p:spPr>
          <a:xfrm>
            <a:off x="7044611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0BFAC4-74E1-1A4C-978B-A13B4291A259}"/>
              </a:ext>
            </a:extLst>
          </p:cNvPr>
          <p:cNvSpPr/>
          <p:nvPr/>
        </p:nvSpPr>
        <p:spPr>
          <a:xfrm>
            <a:off x="8528567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0F3FAF-57E3-D741-86EF-E5014D1BD62E}"/>
              </a:ext>
            </a:extLst>
          </p:cNvPr>
          <p:cNvSpPr/>
          <p:nvPr/>
        </p:nvSpPr>
        <p:spPr>
          <a:xfrm>
            <a:off x="10012525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50AEAD0-26A5-B14A-8A7C-2B69DFBCBB21}"/>
                  </a:ext>
                </a:extLst>
              </p:cNvPr>
              <p:cNvSpPr txBox="1"/>
              <p:nvPr/>
            </p:nvSpPr>
            <p:spPr>
              <a:xfrm>
                <a:off x="3186592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50AEAD0-26A5-B14A-8A7C-2B69DFBCB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6592" y="3534647"/>
                <a:ext cx="336291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A556E72-45A8-454C-A329-F318EC4E0383}"/>
                  </a:ext>
                </a:extLst>
              </p:cNvPr>
              <p:cNvSpPr txBox="1"/>
              <p:nvPr/>
            </p:nvSpPr>
            <p:spPr>
              <a:xfrm>
                <a:off x="3214389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A556E72-45A8-454C-A329-F318EC4E0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389" y="150602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843E5F7-3327-ED4A-8714-DD32D62F28EF}"/>
                  </a:ext>
                </a:extLst>
              </p:cNvPr>
              <p:cNvSpPr txBox="1"/>
              <p:nvPr/>
            </p:nvSpPr>
            <p:spPr>
              <a:xfrm>
                <a:off x="4663453" y="3571879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843E5F7-3327-ED4A-8714-DD32D62F2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453" y="3571879"/>
                <a:ext cx="33629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F6A9C66-BF99-7542-82F8-72E3F547AF8D}"/>
                  </a:ext>
                </a:extLst>
              </p:cNvPr>
              <p:cNvSpPr txBox="1"/>
              <p:nvPr/>
            </p:nvSpPr>
            <p:spPr>
              <a:xfrm>
                <a:off x="4691250" y="1543254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F6A9C66-BF99-7542-82F8-72E3F547A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250" y="1543254"/>
                <a:ext cx="33629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9799BB-7663-4441-B677-F1516B2EBB88}"/>
                  </a:ext>
                </a:extLst>
              </p:cNvPr>
              <p:cNvSpPr txBox="1"/>
              <p:nvPr/>
            </p:nvSpPr>
            <p:spPr>
              <a:xfrm>
                <a:off x="7617175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9799BB-7663-4441-B677-F1516B2EB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7175" y="3534647"/>
                <a:ext cx="33629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5BA44D7-33DE-6B4A-860A-C7249F80E2EE}"/>
                  </a:ext>
                </a:extLst>
              </p:cNvPr>
              <p:cNvSpPr txBox="1"/>
              <p:nvPr/>
            </p:nvSpPr>
            <p:spPr>
              <a:xfrm>
                <a:off x="7644972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5BA44D7-33DE-6B4A-860A-C7249F80E2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4972" y="150602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C7D3F49-C5BD-F64B-AAC6-AABAA66947E6}"/>
                  </a:ext>
                </a:extLst>
              </p:cNvPr>
              <p:cNvSpPr txBox="1"/>
              <p:nvPr/>
            </p:nvSpPr>
            <p:spPr>
              <a:xfrm>
                <a:off x="9118146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C7D3F49-C5BD-F64B-AAC6-AABAA6694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8146" y="3534647"/>
                <a:ext cx="336291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D42AEB6-BAF1-0340-B0B9-DEA07D90B5C9}"/>
                  </a:ext>
                </a:extLst>
              </p:cNvPr>
              <p:cNvSpPr txBox="1"/>
              <p:nvPr/>
            </p:nvSpPr>
            <p:spPr>
              <a:xfrm>
                <a:off x="9145943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D42AEB6-BAF1-0340-B0B9-DEA07D90B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5943" y="1506022"/>
                <a:ext cx="33629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B6E411-33E4-C044-A706-D5F15209F967}"/>
                  </a:ext>
                </a:extLst>
              </p:cNvPr>
              <p:cNvSpPr txBox="1"/>
              <p:nvPr/>
            </p:nvSpPr>
            <p:spPr>
              <a:xfrm>
                <a:off x="10602104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B6E411-33E4-C044-A706-D5F15209F9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2104" y="3534647"/>
                <a:ext cx="33629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3FA9F06-0C5E-B84D-A4C9-7FDF4AB198BB}"/>
                  </a:ext>
                </a:extLst>
              </p:cNvPr>
              <p:cNvSpPr txBox="1"/>
              <p:nvPr/>
            </p:nvSpPr>
            <p:spPr>
              <a:xfrm>
                <a:off x="10629901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3FA9F06-0C5E-B84D-A4C9-7FDF4AB19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901" y="1506022"/>
                <a:ext cx="33629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42ABE10-D963-A54F-A01F-AD854FACC8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5530" y="4959484"/>
                <a:ext cx="374853" cy="3748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42ABE10-D963-A54F-A01F-AD854FACC8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530" y="4959484"/>
                <a:ext cx="374853" cy="374853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81D4865-C1C7-A842-A357-9FA06BB30C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55224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81D4865-C1C7-A842-A357-9FA06BB30C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224" y="3529126"/>
                <a:ext cx="374853" cy="374853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EDAFA0B-DBA4-5645-92D2-1509E2DF23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22716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EDAFA0B-DBA4-5645-92D2-1509E2DF23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2716" y="3529126"/>
                <a:ext cx="374853" cy="374853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74E08D7-B0F5-AB48-8A44-5A52556DCB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27751" y="4919895"/>
                <a:ext cx="374853" cy="37485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74E08D7-B0F5-AB48-8A44-5A52556DCB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7751" y="4919895"/>
                <a:ext cx="374853" cy="374853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0820D11-9AB4-6B42-A763-ED54FBB828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27374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0820D11-9AB4-6B42-A763-ED54FBB828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7374" y="3529126"/>
                <a:ext cx="374853" cy="374853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5872582-71BC-6740-AD01-A144711373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94556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5872582-71BC-6740-AD01-A144711373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556" y="3529126"/>
                <a:ext cx="374853" cy="374853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EC73DFC-456A-104C-AA5B-D0F1CAF6B2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568468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EC73DFC-456A-104C-AA5B-D0F1CAF6B2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8468" y="3529126"/>
                <a:ext cx="374853" cy="374853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8D3C8D96-C5E8-4A40-9FCA-202499BD91B4}"/>
              </a:ext>
            </a:extLst>
          </p:cNvPr>
          <p:cNvGrpSpPr/>
          <p:nvPr/>
        </p:nvGrpSpPr>
        <p:grpSpPr>
          <a:xfrm>
            <a:off x="365309" y="6090508"/>
            <a:ext cx="10932093" cy="369332"/>
            <a:chOff x="140570" y="6000298"/>
            <a:chExt cx="10932093" cy="36933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C4C534-6E96-204B-8C44-CFC125568AF7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8666128-3E02-0243-B9DA-12423D69DDC4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D8A7E5B-6F12-7D4B-8399-58C744F63A3E}"/>
              </a:ext>
            </a:extLst>
          </p:cNvPr>
          <p:cNvCxnSpPr>
            <a:cxnSpLocks/>
          </p:cNvCxnSpPr>
          <p:nvPr/>
        </p:nvCxnSpPr>
        <p:spPr>
          <a:xfrm>
            <a:off x="1965371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5F65126-DC4B-4849-B8C2-B1C15ED17ABA}"/>
              </a:ext>
            </a:extLst>
          </p:cNvPr>
          <p:cNvCxnSpPr>
            <a:cxnSpLocks/>
          </p:cNvCxnSpPr>
          <p:nvPr/>
        </p:nvCxnSpPr>
        <p:spPr>
          <a:xfrm>
            <a:off x="3298518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11145A6-E5D4-FC43-B185-8F42A94D7C3A}"/>
              </a:ext>
            </a:extLst>
          </p:cNvPr>
          <p:cNvCxnSpPr>
            <a:cxnSpLocks/>
          </p:cNvCxnSpPr>
          <p:nvPr/>
        </p:nvCxnSpPr>
        <p:spPr>
          <a:xfrm>
            <a:off x="4631665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6F3C95A-ED73-764B-994A-8FEBBBB73761}"/>
              </a:ext>
            </a:extLst>
          </p:cNvPr>
          <p:cNvCxnSpPr>
            <a:cxnSpLocks/>
          </p:cNvCxnSpPr>
          <p:nvPr/>
        </p:nvCxnSpPr>
        <p:spPr>
          <a:xfrm>
            <a:off x="9964253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9AA0750-442A-294E-8EC9-162FB0D51632}"/>
              </a:ext>
            </a:extLst>
          </p:cNvPr>
          <p:cNvCxnSpPr>
            <a:cxnSpLocks/>
          </p:cNvCxnSpPr>
          <p:nvPr/>
        </p:nvCxnSpPr>
        <p:spPr>
          <a:xfrm>
            <a:off x="5964812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F406399-4695-E047-94DE-E5F356BD0923}"/>
              </a:ext>
            </a:extLst>
          </p:cNvPr>
          <p:cNvCxnSpPr>
            <a:cxnSpLocks/>
          </p:cNvCxnSpPr>
          <p:nvPr/>
        </p:nvCxnSpPr>
        <p:spPr>
          <a:xfrm>
            <a:off x="11297402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279F16C-45E2-5245-8264-E7C4F47B27AA}"/>
              </a:ext>
            </a:extLst>
          </p:cNvPr>
          <p:cNvCxnSpPr>
            <a:cxnSpLocks/>
          </p:cNvCxnSpPr>
          <p:nvPr/>
        </p:nvCxnSpPr>
        <p:spPr>
          <a:xfrm>
            <a:off x="7297959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3B0A90C-0E76-5B4A-9DFF-DE3C3A5199AE}"/>
              </a:ext>
            </a:extLst>
          </p:cNvPr>
          <p:cNvCxnSpPr>
            <a:cxnSpLocks/>
          </p:cNvCxnSpPr>
          <p:nvPr/>
        </p:nvCxnSpPr>
        <p:spPr>
          <a:xfrm>
            <a:off x="8631106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56355ECA-4A0C-9E4C-AD3E-8BDBCD6BD23C}"/>
              </a:ext>
            </a:extLst>
          </p:cNvPr>
          <p:cNvSpPr txBox="1"/>
          <p:nvPr/>
        </p:nvSpPr>
        <p:spPr>
          <a:xfrm>
            <a:off x="1763070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6E31383-F18A-E547-A6E4-EC7581915363}"/>
              </a:ext>
            </a:extLst>
          </p:cNvPr>
          <p:cNvSpPr txBox="1"/>
          <p:nvPr/>
        </p:nvSpPr>
        <p:spPr>
          <a:xfrm>
            <a:off x="3287077" y="6412481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FD17E34-5F15-DD4B-9E5D-99F88EDA4365}"/>
              </a:ext>
            </a:extLst>
          </p:cNvPr>
          <p:cNvSpPr txBox="1"/>
          <p:nvPr/>
        </p:nvSpPr>
        <p:spPr>
          <a:xfrm>
            <a:off x="4571914" y="6393763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AA7867C-69B1-054E-BD89-46B91B95FE99}"/>
              </a:ext>
            </a:extLst>
          </p:cNvPr>
          <p:cNvSpPr txBox="1"/>
          <p:nvPr/>
        </p:nvSpPr>
        <p:spPr>
          <a:xfrm>
            <a:off x="5810644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8A31181-700D-BA48-B047-F3B5859239D2}"/>
              </a:ext>
            </a:extLst>
          </p:cNvPr>
          <p:cNvSpPr txBox="1"/>
          <p:nvPr/>
        </p:nvSpPr>
        <p:spPr>
          <a:xfrm>
            <a:off x="8466129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0A54488-EFB1-7F40-ACBD-D65D0CC5FE23}"/>
              </a:ext>
            </a:extLst>
          </p:cNvPr>
          <p:cNvSpPr txBox="1"/>
          <p:nvPr/>
        </p:nvSpPr>
        <p:spPr>
          <a:xfrm>
            <a:off x="7168705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095D40A-016F-2A48-BFEA-70E35E270CF6}"/>
              </a:ext>
            </a:extLst>
          </p:cNvPr>
          <p:cNvSpPr txBox="1"/>
          <p:nvPr/>
        </p:nvSpPr>
        <p:spPr>
          <a:xfrm>
            <a:off x="9819976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94040CE-4A9D-954D-BB61-5653AA4B1FF6}"/>
              </a:ext>
            </a:extLst>
          </p:cNvPr>
          <p:cNvSpPr txBox="1"/>
          <p:nvPr/>
        </p:nvSpPr>
        <p:spPr>
          <a:xfrm>
            <a:off x="11145141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BBB6F49-EA39-E344-96DC-12DE2070867E}"/>
              </a:ext>
            </a:extLst>
          </p:cNvPr>
          <p:cNvSpPr txBox="1"/>
          <p:nvPr/>
        </p:nvSpPr>
        <p:spPr>
          <a:xfrm>
            <a:off x="1325550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7A924E0-1214-5646-BE7A-F855A93D3FA4}"/>
              </a:ext>
            </a:extLst>
          </p:cNvPr>
          <p:cNvSpPr/>
          <p:nvPr/>
        </p:nvSpPr>
        <p:spPr>
          <a:xfrm>
            <a:off x="1475451" y="6109170"/>
            <a:ext cx="3131298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Down Arrow 63">
            <a:extLst>
              <a:ext uri="{FF2B5EF4-FFF2-40B4-BE49-F238E27FC236}">
                <a16:creationId xmlns:a16="http://schemas.microsoft.com/office/drawing/2014/main" id="{8462E6CA-64E6-DD49-8C83-4070ABFEA99E}"/>
              </a:ext>
            </a:extLst>
          </p:cNvPr>
          <p:cNvSpPr/>
          <p:nvPr/>
        </p:nvSpPr>
        <p:spPr>
          <a:xfrm>
            <a:off x="4524046" y="5633933"/>
            <a:ext cx="165405" cy="39341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5-Point Star 64">
            <a:extLst>
              <a:ext uri="{FF2B5EF4-FFF2-40B4-BE49-F238E27FC236}">
                <a16:creationId xmlns:a16="http://schemas.microsoft.com/office/drawing/2014/main" id="{82D42861-D8B7-E647-AF3C-305506060B63}"/>
              </a:ext>
            </a:extLst>
          </p:cNvPr>
          <p:cNvSpPr/>
          <p:nvPr/>
        </p:nvSpPr>
        <p:spPr>
          <a:xfrm>
            <a:off x="5558751" y="2467018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5976E1D-F214-0744-AF4B-907CF6CCC28F}"/>
                  </a:ext>
                </a:extLst>
              </p:cNvPr>
              <p:cNvSpPr txBox="1"/>
              <p:nvPr/>
            </p:nvSpPr>
            <p:spPr>
              <a:xfrm>
                <a:off x="1941432" y="3215152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5976E1D-F214-0744-AF4B-907CF6CCC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432" y="3215152"/>
                <a:ext cx="468148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566ABC34-2E56-874E-B40F-2FDF5622860C}"/>
                  </a:ext>
                </a:extLst>
              </p:cNvPr>
              <p:cNvSpPr txBox="1"/>
              <p:nvPr/>
            </p:nvSpPr>
            <p:spPr>
              <a:xfrm>
                <a:off x="3389893" y="3202018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566ABC34-2E56-874E-B40F-2FDF56228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9893" y="3202018"/>
                <a:ext cx="468148" cy="369332"/>
              </a:xfrm>
              <a:prstGeom prst="rect">
                <a:avLst/>
              </a:prstGeom>
              <a:blipFill>
                <a:blip r:embed="rId17"/>
                <a:stretch>
                  <a:fillRect r="-4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D0F18F2-12B9-B142-99F2-DD33ED474199}"/>
                  </a:ext>
                </a:extLst>
              </p:cNvPr>
              <p:cNvSpPr txBox="1"/>
              <p:nvPr/>
            </p:nvSpPr>
            <p:spPr>
              <a:xfrm>
                <a:off x="6425147" y="3223861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D0F18F2-12B9-B142-99F2-DD33ED4741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5147" y="3223861"/>
                <a:ext cx="468148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AC6BAF78-C9B7-344D-88ED-7B5257DFC4A0}"/>
                  </a:ext>
                </a:extLst>
              </p:cNvPr>
              <p:cNvSpPr txBox="1"/>
              <p:nvPr/>
            </p:nvSpPr>
            <p:spPr>
              <a:xfrm>
                <a:off x="7959308" y="3204722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AC6BAF78-C9B7-344D-88ED-7B5257DFC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9308" y="3204722"/>
                <a:ext cx="468148" cy="369332"/>
              </a:xfrm>
              <a:prstGeom prst="rect">
                <a:avLst/>
              </a:prstGeom>
              <a:blipFill>
                <a:blip r:embed="rId19"/>
                <a:stretch>
                  <a:fillRect r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4DDE54AE-67DB-9C4B-AA8D-E20575714BEB}"/>
                  </a:ext>
                </a:extLst>
              </p:cNvPr>
              <p:cNvSpPr txBox="1"/>
              <p:nvPr/>
            </p:nvSpPr>
            <p:spPr>
              <a:xfrm>
                <a:off x="9334394" y="3212435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𝟒𝟓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4DDE54AE-67DB-9C4B-AA8D-E20575714B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4394" y="3212435"/>
                <a:ext cx="468148" cy="369332"/>
              </a:xfrm>
              <a:prstGeom prst="rect">
                <a:avLst/>
              </a:prstGeom>
              <a:blipFill>
                <a:blip r:embed="rId20"/>
                <a:stretch>
                  <a:fillRect r="-44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Rectangle 66">
            <a:extLst>
              <a:ext uri="{FF2B5EF4-FFF2-40B4-BE49-F238E27FC236}">
                <a16:creationId xmlns:a16="http://schemas.microsoft.com/office/drawing/2014/main" id="{004D653F-4B2F-D440-B5E9-A9270AEFBC74}"/>
              </a:ext>
            </a:extLst>
          </p:cNvPr>
          <p:cNvSpPr/>
          <p:nvPr/>
        </p:nvSpPr>
        <p:spPr>
          <a:xfrm>
            <a:off x="4076699" y="2685455"/>
            <a:ext cx="617376" cy="1018798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14E6260-D547-1446-AE19-1CB9D2BDCC86}"/>
              </a:ext>
            </a:extLst>
          </p:cNvPr>
          <p:cNvSpPr/>
          <p:nvPr/>
        </p:nvSpPr>
        <p:spPr>
          <a:xfrm>
            <a:off x="7050900" y="2294849"/>
            <a:ext cx="617376" cy="1409791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DC357F1-D21C-4F4A-96D1-A9BBC4F690D9}"/>
              </a:ext>
            </a:extLst>
          </p:cNvPr>
          <p:cNvSpPr/>
          <p:nvPr/>
        </p:nvSpPr>
        <p:spPr>
          <a:xfrm>
            <a:off x="8528567" y="2095510"/>
            <a:ext cx="617376" cy="1607472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8E20274-6CFF-BC44-A58A-98B20F688FDF}"/>
              </a:ext>
            </a:extLst>
          </p:cNvPr>
          <p:cNvSpPr/>
          <p:nvPr/>
        </p:nvSpPr>
        <p:spPr>
          <a:xfrm>
            <a:off x="10016251" y="2024850"/>
            <a:ext cx="617376" cy="1663771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Graphic 65" descr="Dice with solid fill">
            <a:extLst>
              <a:ext uri="{FF2B5EF4-FFF2-40B4-BE49-F238E27FC236}">
                <a16:creationId xmlns:a16="http://schemas.microsoft.com/office/drawing/2014/main" id="{CC0CEA94-0D31-074D-886C-4608D9800EA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371644" y="29505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603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E96C-7CCD-E042-B0A8-69B52A200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0532"/>
          </a:xfrm>
        </p:spPr>
        <p:txBody>
          <a:bodyPr/>
          <a:lstStyle/>
          <a:p>
            <a:pPr algn="ctr"/>
            <a:r>
              <a:rPr lang="en-US" dirty="0"/>
              <a:t>Illustration- Run of phase 1 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97870F-99B0-A54D-AB01-462EA875FEEC}"/>
              </a:ext>
            </a:extLst>
          </p:cNvPr>
          <p:cNvCxnSpPr/>
          <p:nvPr/>
        </p:nvCxnSpPr>
        <p:spPr>
          <a:xfrm>
            <a:off x="177282" y="4124135"/>
            <a:ext cx="11430000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ED4EB61-A410-A04A-BE72-849A4CFA91F8}"/>
              </a:ext>
            </a:extLst>
          </p:cNvPr>
          <p:cNvSpPr txBox="1"/>
          <p:nvPr/>
        </p:nvSpPr>
        <p:spPr>
          <a:xfrm>
            <a:off x="0" y="1095575"/>
            <a:ext cx="194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Unsaturated area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EC711B-A06D-8C4F-9900-26CD5DA71E94}"/>
              </a:ext>
            </a:extLst>
          </p:cNvPr>
          <p:cNvSpPr txBox="1"/>
          <p:nvPr/>
        </p:nvSpPr>
        <p:spPr>
          <a:xfrm>
            <a:off x="9943321" y="4420383"/>
            <a:ext cx="194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Saturated area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664DFA-D9B7-9C43-974F-21BA62AC3ADE}"/>
              </a:ext>
            </a:extLst>
          </p:cNvPr>
          <p:cNvSpPr/>
          <p:nvPr/>
        </p:nvSpPr>
        <p:spPr>
          <a:xfrm>
            <a:off x="2592743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1BD38A-A127-8A43-89F0-ABDEBF590115}"/>
              </a:ext>
            </a:extLst>
          </p:cNvPr>
          <p:cNvSpPr/>
          <p:nvPr/>
        </p:nvSpPr>
        <p:spPr>
          <a:xfrm>
            <a:off x="4076699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5C42E0-98AB-CB49-8B9A-72D214A88E6B}"/>
              </a:ext>
            </a:extLst>
          </p:cNvPr>
          <p:cNvSpPr/>
          <p:nvPr/>
        </p:nvSpPr>
        <p:spPr>
          <a:xfrm>
            <a:off x="7044611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0BFAC4-74E1-1A4C-978B-A13B4291A259}"/>
              </a:ext>
            </a:extLst>
          </p:cNvPr>
          <p:cNvSpPr/>
          <p:nvPr/>
        </p:nvSpPr>
        <p:spPr>
          <a:xfrm>
            <a:off x="8528567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0F3FAF-57E3-D741-86EF-E5014D1BD62E}"/>
              </a:ext>
            </a:extLst>
          </p:cNvPr>
          <p:cNvSpPr/>
          <p:nvPr/>
        </p:nvSpPr>
        <p:spPr>
          <a:xfrm>
            <a:off x="10012525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50AEAD0-26A5-B14A-8A7C-2B69DFBCBB21}"/>
                  </a:ext>
                </a:extLst>
              </p:cNvPr>
              <p:cNvSpPr txBox="1"/>
              <p:nvPr/>
            </p:nvSpPr>
            <p:spPr>
              <a:xfrm>
                <a:off x="3186592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50AEAD0-26A5-B14A-8A7C-2B69DFBCB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6592" y="3534647"/>
                <a:ext cx="336291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A556E72-45A8-454C-A329-F318EC4E0383}"/>
                  </a:ext>
                </a:extLst>
              </p:cNvPr>
              <p:cNvSpPr txBox="1"/>
              <p:nvPr/>
            </p:nvSpPr>
            <p:spPr>
              <a:xfrm>
                <a:off x="3214389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A556E72-45A8-454C-A329-F318EC4E0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389" y="150602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843E5F7-3327-ED4A-8714-DD32D62F28EF}"/>
                  </a:ext>
                </a:extLst>
              </p:cNvPr>
              <p:cNvSpPr txBox="1"/>
              <p:nvPr/>
            </p:nvSpPr>
            <p:spPr>
              <a:xfrm>
                <a:off x="4663453" y="3571879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843E5F7-3327-ED4A-8714-DD32D62F2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453" y="3571879"/>
                <a:ext cx="33629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F6A9C66-BF99-7542-82F8-72E3F547AF8D}"/>
                  </a:ext>
                </a:extLst>
              </p:cNvPr>
              <p:cNvSpPr txBox="1"/>
              <p:nvPr/>
            </p:nvSpPr>
            <p:spPr>
              <a:xfrm>
                <a:off x="4691250" y="1543254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F6A9C66-BF99-7542-82F8-72E3F547A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250" y="1543254"/>
                <a:ext cx="33629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9799BB-7663-4441-B677-F1516B2EBB88}"/>
                  </a:ext>
                </a:extLst>
              </p:cNvPr>
              <p:cNvSpPr txBox="1"/>
              <p:nvPr/>
            </p:nvSpPr>
            <p:spPr>
              <a:xfrm>
                <a:off x="7617175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9799BB-7663-4441-B677-F1516B2EB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7175" y="3534647"/>
                <a:ext cx="33629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5BA44D7-33DE-6B4A-860A-C7249F80E2EE}"/>
                  </a:ext>
                </a:extLst>
              </p:cNvPr>
              <p:cNvSpPr txBox="1"/>
              <p:nvPr/>
            </p:nvSpPr>
            <p:spPr>
              <a:xfrm>
                <a:off x="7644972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5BA44D7-33DE-6B4A-860A-C7249F80E2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4972" y="150602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C7D3F49-C5BD-F64B-AAC6-AABAA66947E6}"/>
                  </a:ext>
                </a:extLst>
              </p:cNvPr>
              <p:cNvSpPr txBox="1"/>
              <p:nvPr/>
            </p:nvSpPr>
            <p:spPr>
              <a:xfrm>
                <a:off x="9118146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C7D3F49-C5BD-F64B-AAC6-AABAA6694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8146" y="3534647"/>
                <a:ext cx="336291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D42AEB6-BAF1-0340-B0B9-DEA07D90B5C9}"/>
                  </a:ext>
                </a:extLst>
              </p:cNvPr>
              <p:cNvSpPr txBox="1"/>
              <p:nvPr/>
            </p:nvSpPr>
            <p:spPr>
              <a:xfrm>
                <a:off x="9145943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D42AEB6-BAF1-0340-B0B9-DEA07D90B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5943" y="1506022"/>
                <a:ext cx="33629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B6E411-33E4-C044-A706-D5F15209F967}"/>
                  </a:ext>
                </a:extLst>
              </p:cNvPr>
              <p:cNvSpPr txBox="1"/>
              <p:nvPr/>
            </p:nvSpPr>
            <p:spPr>
              <a:xfrm>
                <a:off x="10602104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B6E411-33E4-C044-A706-D5F15209F9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2104" y="3534647"/>
                <a:ext cx="33629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3FA9F06-0C5E-B84D-A4C9-7FDF4AB198BB}"/>
                  </a:ext>
                </a:extLst>
              </p:cNvPr>
              <p:cNvSpPr txBox="1"/>
              <p:nvPr/>
            </p:nvSpPr>
            <p:spPr>
              <a:xfrm>
                <a:off x="10629901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3FA9F06-0C5E-B84D-A4C9-7FDF4AB19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901" y="1506022"/>
                <a:ext cx="33629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42ABE10-D963-A54F-A01F-AD854FACC8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5530" y="4959484"/>
                <a:ext cx="374853" cy="3748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42ABE10-D963-A54F-A01F-AD854FACC8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530" y="4959484"/>
                <a:ext cx="374853" cy="374853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81D4865-C1C7-A842-A357-9FA06BB30C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55224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81D4865-C1C7-A842-A357-9FA06BB30C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224" y="3529126"/>
                <a:ext cx="374853" cy="374853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EDAFA0B-DBA4-5645-92D2-1509E2DF23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22716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EDAFA0B-DBA4-5645-92D2-1509E2DF23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2716" y="3529126"/>
                <a:ext cx="374853" cy="374853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74E08D7-B0F5-AB48-8A44-5A52556DCB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27751" y="4919895"/>
                <a:ext cx="374853" cy="37485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74E08D7-B0F5-AB48-8A44-5A52556DCB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7751" y="4919895"/>
                <a:ext cx="374853" cy="374853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0820D11-9AB4-6B42-A763-ED54FBB828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27374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0820D11-9AB4-6B42-A763-ED54FBB828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7374" y="3529126"/>
                <a:ext cx="374853" cy="374853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5872582-71BC-6740-AD01-A144711373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94556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5872582-71BC-6740-AD01-A144711373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556" y="3529126"/>
                <a:ext cx="374853" cy="374853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EC73DFC-456A-104C-AA5B-D0F1CAF6B2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568468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EC73DFC-456A-104C-AA5B-D0F1CAF6B2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8468" y="3529126"/>
                <a:ext cx="374853" cy="374853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8D3C8D96-C5E8-4A40-9FCA-202499BD91B4}"/>
              </a:ext>
            </a:extLst>
          </p:cNvPr>
          <p:cNvGrpSpPr/>
          <p:nvPr/>
        </p:nvGrpSpPr>
        <p:grpSpPr>
          <a:xfrm>
            <a:off x="365309" y="6090508"/>
            <a:ext cx="10932093" cy="369332"/>
            <a:chOff x="140570" y="6000298"/>
            <a:chExt cx="10932093" cy="36933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C4C534-6E96-204B-8C44-CFC125568AF7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8666128-3E02-0243-B9DA-12423D69DDC4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D8A7E5B-6F12-7D4B-8399-58C744F63A3E}"/>
              </a:ext>
            </a:extLst>
          </p:cNvPr>
          <p:cNvCxnSpPr>
            <a:cxnSpLocks/>
          </p:cNvCxnSpPr>
          <p:nvPr/>
        </p:nvCxnSpPr>
        <p:spPr>
          <a:xfrm>
            <a:off x="1965371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5F65126-DC4B-4849-B8C2-B1C15ED17ABA}"/>
              </a:ext>
            </a:extLst>
          </p:cNvPr>
          <p:cNvCxnSpPr>
            <a:cxnSpLocks/>
          </p:cNvCxnSpPr>
          <p:nvPr/>
        </p:nvCxnSpPr>
        <p:spPr>
          <a:xfrm>
            <a:off x="3298518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11145A6-E5D4-FC43-B185-8F42A94D7C3A}"/>
              </a:ext>
            </a:extLst>
          </p:cNvPr>
          <p:cNvCxnSpPr>
            <a:cxnSpLocks/>
          </p:cNvCxnSpPr>
          <p:nvPr/>
        </p:nvCxnSpPr>
        <p:spPr>
          <a:xfrm>
            <a:off x="4631665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6F3C95A-ED73-764B-994A-8FEBBBB73761}"/>
              </a:ext>
            </a:extLst>
          </p:cNvPr>
          <p:cNvCxnSpPr>
            <a:cxnSpLocks/>
          </p:cNvCxnSpPr>
          <p:nvPr/>
        </p:nvCxnSpPr>
        <p:spPr>
          <a:xfrm>
            <a:off x="9964253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9AA0750-442A-294E-8EC9-162FB0D51632}"/>
              </a:ext>
            </a:extLst>
          </p:cNvPr>
          <p:cNvCxnSpPr>
            <a:cxnSpLocks/>
          </p:cNvCxnSpPr>
          <p:nvPr/>
        </p:nvCxnSpPr>
        <p:spPr>
          <a:xfrm>
            <a:off x="5964812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F406399-4695-E047-94DE-E5F356BD0923}"/>
              </a:ext>
            </a:extLst>
          </p:cNvPr>
          <p:cNvCxnSpPr>
            <a:cxnSpLocks/>
          </p:cNvCxnSpPr>
          <p:nvPr/>
        </p:nvCxnSpPr>
        <p:spPr>
          <a:xfrm>
            <a:off x="11297402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279F16C-45E2-5245-8264-E7C4F47B27AA}"/>
              </a:ext>
            </a:extLst>
          </p:cNvPr>
          <p:cNvCxnSpPr>
            <a:cxnSpLocks/>
          </p:cNvCxnSpPr>
          <p:nvPr/>
        </p:nvCxnSpPr>
        <p:spPr>
          <a:xfrm>
            <a:off x="7297959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3B0A90C-0E76-5B4A-9DFF-DE3C3A5199AE}"/>
              </a:ext>
            </a:extLst>
          </p:cNvPr>
          <p:cNvCxnSpPr>
            <a:cxnSpLocks/>
          </p:cNvCxnSpPr>
          <p:nvPr/>
        </p:nvCxnSpPr>
        <p:spPr>
          <a:xfrm>
            <a:off x="8631106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56355ECA-4A0C-9E4C-AD3E-8BDBCD6BD23C}"/>
              </a:ext>
            </a:extLst>
          </p:cNvPr>
          <p:cNvSpPr txBox="1"/>
          <p:nvPr/>
        </p:nvSpPr>
        <p:spPr>
          <a:xfrm>
            <a:off x="1763070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6E31383-F18A-E547-A6E4-EC7581915363}"/>
              </a:ext>
            </a:extLst>
          </p:cNvPr>
          <p:cNvSpPr txBox="1"/>
          <p:nvPr/>
        </p:nvSpPr>
        <p:spPr>
          <a:xfrm>
            <a:off x="3287077" y="6412481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FD17E34-5F15-DD4B-9E5D-99F88EDA4365}"/>
              </a:ext>
            </a:extLst>
          </p:cNvPr>
          <p:cNvSpPr txBox="1"/>
          <p:nvPr/>
        </p:nvSpPr>
        <p:spPr>
          <a:xfrm>
            <a:off x="4571914" y="6393763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AA7867C-69B1-054E-BD89-46B91B95FE99}"/>
              </a:ext>
            </a:extLst>
          </p:cNvPr>
          <p:cNvSpPr txBox="1"/>
          <p:nvPr/>
        </p:nvSpPr>
        <p:spPr>
          <a:xfrm>
            <a:off x="5810644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8A31181-700D-BA48-B047-F3B5859239D2}"/>
              </a:ext>
            </a:extLst>
          </p:cNvPr>
          <p:cNvSpPr txBox="1"/>
          <p:nvPr/>
        </p:nvSpPr>
        <p:spPr>
          <a:xfrm>
            <a:off x="8466129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0A54488-EFB1-7F40-ACBD-D65D0CC5FE23}"/>
              </a:ext>
            </a:extLst>
          </p:cNvPr>
          <p:cNvSpPr txBox="1"/>
          <p:nvPr/>
        </p:nvSpPr>
        <p:spPr>
          <a:xfrm>
            <a:off x="7168705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095D40A-016F-2A48-BFEA-70E35E270CF6}"/>
              </a:ext>
            </a:extLst>
          </p:cNvPr>
          <p:cNvSpPr txBox="1"/>
          <p:nvPr/>
        </p:nvSpPr>
        <p:spPr>
          <a:xfrm>
            <a:off x="9819976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94040CE-4A9D-954D-BB61-5653AA4B1FF6}"/>
              </a:ext>
            </a:extLst>
          </p:cNvPr>
          <p:cNvSpPr txBox="1"/>
          <p:nvPr/>
        </p:nvSpPr>
        <p:spPr>
          <a:xfrm>
            <a:off x="11145141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BBB6F49-EA39-E344-96DC-12DE2070867E}"/>
              </a:ext>
            </a:extLst>
          </p:cNvPr>
          <p:cNvSpPr txBox="1"/>
          <p:nvPr/>
        </p:nvSpPr>
        <p:spPr>
          <a:xfrm>
            <a:off x="1325550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7A924E0-1214-5646-BE7A-F855A93D3FA4}"/>
              </a:ext>
            </a:extLst>
          </p:cNvPr>
          <p:cNvSpPr/>
          <p:nvPr/>
        </p:nvSpPr>
        <p:spPr>
          <a:xfrm>
            <a:off x="1475451" y="6109170"/>
            <a:ext cx="3131298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Down Arrow 63">
            <a:extLst>
              <a:ext uri="{FF2B5EF4-FFF2-40B4-BE49-F238E27FC236}">
                <a16:creationId xmlns:a16="http://schemas.microsoft.com/office/drawing/2014/main" id="{8462E6CA-64E6-DD49-8C83-4070ABFEA99E}"/>
              </a:ext>
            </a:extLst>
          </p:cNvPr>
          <p:cNvSpPr/>
          <p:nvPr/>
        </p:nvSpPr>
        <p:spPr>
          <a:xfrm>
            <a:off x="4524046" y="5633933"/>
            <a:ext cx="165405" cy="39341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5-Point Star 64">
            <a:extLst>
              <a:ext uri="{FF2B5EF4-FFF2-40B4-BE49-F238E27FC236}">
                <a16:creationId xmlns:a16="http://schemas.microsoft.com/office/drawing/2014/main" id="{82D42861-D8B7-E647-AF3C-305506060B63}"/>
              </a:ext>
            </a:extLst>
          </p:cNvPr>
          <p:cNvSpPr/>
          <p:nvPr/>
        </p:nvSpPr>
        <p:spPr>
          <a:xfrm>
            <a:off x="2002019" y="2826539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5976E1D-F214-0744-AF4B-907CF6CCC28F}"/>
                  </a:ext>
                </a:extLst>
              </p:cNvPr>
              <p:cNvSpPr txBox="1"/>
              <p:nvPr/>
            </p:nvSpPr>
            <p:spPr>
              <a:xfrm>
                <a:off x="1941432" y="3215152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5976E1D-F214-0744-AF4B-907CF6CCC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432" y="3215152"/>
                <a:ext cx="468148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566ABC34-2E56-874E-B40F-2FDF5622860C}"/>
                  </a:ext>
                </a:extLst>
              </p:cNvPr>
              <p:cNvSpPr txBox="1"/>
              <p:nvPr/>
            </p:nvSpPr>
            <p:spPr>
              <a:xfrm>
                <a:off x="3389893" y="3202018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566ABC34-2E56-874E-B40F-2FDF56228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9893" y="3202018"/>
                <a:ext cx="468148" cy="369332"/>
              </a:xfrm>
              <a:prstGeom prst="rect">
                <a:avLst/>
              </a:prstGeom>
              <a:blipFill>
                <a:blip r:embed="rId17"/>
                <a:stretch>
                  <a:fillRect r="-4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D0F18F2-12B9-B142-99F2-DD33ED474199}"/>
                  </a:ext>
                </a:extLst>
              </p:cNvPr>
              <p:cNvSpPr txBox="1"/>
              <p:nvPr/>
            </p:nvSpPr>
            <p:spPr>
              <a:xfrm>
                <a:off x="6425147" y="3223861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D0F18F2-12B9-B142-99F2-DD33ED4741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5147" y="3223861"/>
                <a:ext cx="468148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AC6BAF78-C9B7-344D-88ED-7B5257DFC4A0}"/>
                  </a:ext>
                </a:extLst>
              </p:cNvPr>
              <p:cNvSpPr txBox="1"/>
              <p:nvPr/>
            </p:nvSpPr>
            <p:spPr>
              <a:xfrm>
                <a:off x="7959308" y="3204722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AC6BAF78-C9B7-344D-88ED-7B5257DFC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9308" y="3204722"/>
                <a:ext cx="468148" cy="369332"/>
              </a:xfrm>
              <a:prstGeom prst="rect">
                <a:avLst/>
              </a:prstGeom>
              <a:blipFill>
                <a:blip r:embed="rId19"/>
                <a:stretch>
                  <a:fillRect r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4DDE54AE-67DB-9C4B-AA8D-E20575714BEB}"/>
                  </a:ext>
                </a:extLst>
              </p:cNvPr>
              <p:cNvSpPr txBox="1"/>
              <p:nvPr/>
            </p:nvSpPr>
            <p:spPr>
              <a:xfrm>
                <a:off x="9334394" y="3212435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𝟒𝟓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4DDE54AE-67DB-9C4B-AA8D-E20575714B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4394" y="3212435"/>
                <a:ext cx="468148" cy="369332"/>
              </a:xfrm>
              <a:prstGeom prst="rect">
                <a:avLst/>
              </a:prstGeom>
              <a:blipFill>
                <a:blip r:embed="rId20"/>
                <a:stretch>
                  <a:fillRect r="-44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Rectangle 66">
            <a:extLst>
              <a:ext uri="{FF2B5EF4-FFF2-40B4-BE49-F238E27FC236}">
                <a16:creationId xmlns:a16="http://schemas.microsoft.com/office/drawing/2014/main" id="{004D653F-4B2F-D440-B5E9-A9270AEFBC74}"/>
              </a:ext>
            </a:extLst>
          </p:cNvPr>
          <p:cNvSpPr/>
          <p:nvPr/>
        </p:nvSpPr>
        <p:spPr>
          <a:xfrm>
            <a:off x="4076699" y="2685455"/>
            <a:ext cx="617376" cy="1018798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14E6260-D547-1446-AE19-1CB9D2BDCC86}"/>
              </a:ext>
            </a:extLst>
          </p:cNvPr>
          <p:cNvSpPr/>
          <p:nvPr/>
        </p:nvSpPr>
        <p:spPr>
          <a:xfrm>
            <a:off x="7050900" y="2294849"/>
            <a:ext cx="617376" cy="1409791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DC357F1-D21C-4F4A-96D1-A9BBC4F690D9}"/>
              </a:ext>
            </a:extLst>
          </p:cNvPr>
          <p:cNvSpPr/>
          <p:nvPr/>
        </p:nvSpPr>
        <p:spPr>
          <a:xfrm>
            <a:off x="8528567" y="2095510"/>
            <a:ext cx="617376" cy="1607472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8E20274-6CFF-BC44-A58A-98B20F688FDF}"/>
              </a:ext>
            </a:extLst>
          </p:cNvPr>
          <p:cNvSpPr/>
          <p:nvPr/>
        </p:nvSpPr>
        <p:spPr>
          <a:xfrm>
            <a:off x="10016251" y="2024850"/>
            <a:ext cx="617376" cy="1663771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23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628 -0.0625 L -3.95833E-6 -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20" y="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29398BB-6F62-472B-88B2-8D942FEBF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01F1CEA4-5DA0-41E1-A743-4F227AE62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276856" y="1645694"/>
            <a:ext cx="4689240" cy="411502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7D1A722-B699-4DA0-B7AC-F06CC81AD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52343" y="643383"/>
            <a:ext cx="2926988" cy="2594434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solidFill>
            <a:schemeClr val="tx1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C0D298-47AC-4912-8022-B969E573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7830" y="385730"/>
            <a:ext cx="1128382" cy="847206"/>
            <a:chOff x="5307830" y="325570"/>
            <a:chExt cx="1128382" cy="84720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F8ED9F95-2ADE-4C89-BD97-AF7DB8DB3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1DD52534-E915-42C0-890A-5B19A15B5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91E9AE86-E5FF-46E4-BE50-58DD19A224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2071858"/>
            <a:ext cx="8109718" cy="4786143"/>
          </a:xfrm>
          <a:custGeom>
            <a:avLst/>
            <a:gdLst>
              <a:gd name="connsiteX0" fmla="*/ 7381313 w 8109718"/>
              <a:gd name="connsiteY0" fmla="*/ 1839459 h 4786143"/>
              <a:gd name="connsiteX1" fmla="*/ 7381313 w 8109718"/>
              <a:gd name="connsiteY1" fmla="*/ 1853646 h 4786143"/>
              <a:gd name="connsiteX2" fmla="*/ 7379359 w 8109718"/>
              <a:gd name="connsiteY2" fmla="*/ 1846552 h 4786143"/>
              <a:gd name="connsiteX3" fmla="*/ 1321854 w 8109718"/>
              <a:gd name="connsiteY3" fmla="*/ 0 h 4786143"/>
              <a:gd name="connsiteX4" fmla="*/ 5365317 w 8109718"/>
              <a:gd name="connsiteY4" fmla="*/ 0 h 4786143"/>
              <a:gd name="connsiteX5" fmla="*/ 5985373 w 8109718"/>
              <a:gd name="connsiteY5" fmla="*/ 365439 h 4786143"/>
              <a:gd name="connsiteX6" fmla="*/ 8011470 w 8109718"/>
              <a:gd name="connsiteY6" fmla="*/ 3854515 h 4786143"/>
              <a:gd name="connsiteX7" fmla="*/ 8011470 w 8109718"/>
              <a:gd name="connsiteY7" fmla="*/ 4567993 h 4786143"/>
              <a:gd name="connsiteX8" fmla="*/ 7904625 w 8109718"/>
              <a:gd name="connsiteY8" fmla="*/ 4751987 h 4786143"/>
              <a:gd name="connsiteX9" fmla="*/ 7884791 w 8109718"/>
              <a:gd name="connsiteY9" fmla="*/ 4786143 h 4786143"/>
              <a:gd name="connsiteX10" fmla="*/ 0 w 8109718"/>
              <a:gd name="connsiteY10" fmla="*/ 4786143 h 4786143"/>
              <a:gd name="connsiteX11" fmla="*/ 0 w 8109718"/>
              <a:gd name="connsiteY11" fmla="*/ 1564110 h 4786143"/>
              <a:gd name="connsiteX12" fmla="*/ 27177 w 8109718"/>
              <a:gd name="connsiteY12" fmla="*/ 1517107 h 4786143"/>
              <a:gd name="connsiteX13" fmla="*/ 693065 w 8109718"/>
              <a:gd name="connsiteY13" fmla="*/ 365439 h 4786143"/>
              <a:gd name="connsiteX14" fmla="*/ 1321854 w 8109718"/>
              <a:gd name="connsiteY14" fmla="*/ 0 h 4786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109718" h="4786143">
                <a:moveTo>
                  <a:pt x="7381313" y="1839459"/>
                </a:moveTo>
                <a:lnTo>
                  <a:pt x="7381313" y="1853646"/>
                </a:lnTo>
                <a:lnTo>
                  <a:pt x="7379359" y="1846552"/>
                </a:lnTo>
                <a:close/>
                <a:moveTo>
                  <a:pt x="1321854" y="0"/>
                </a:moveTo>
                <a:cubicBezTo>
                  <a:pt x="1321854" y="0"/>
                  <a:pt x="1321854" y="0"/>
                  <a:pt x="5365317" y="0"/>
                </a:cubicBezTo>
                <a:cubicBezTo>
                  <a:pt x="5618580" y="0"/>
                  <a:pt x="5863108" y="139215"/>
                  <a:pt x="5985373" y="365439"/>
                </a:cubicBezTo>
                <a:cubicBezTo>
                  <a:pt x="5985373" y="365439"/>
                  <a:pt x="5985373" y="365439"/>
                  <a:pt x="8011470" y="3854515"/>
                </a:cubicBezTo>
                <a:cubicBezTo>
                  <a:pt x="8142468" y="4072039"/>
                  <a:pt x="8142468" y="4350470"/>
                  <a:pt x="8011470" y="4567993"/>
                </a:cubicBezTo>
                <a:cubicBezTo>
                  <a:pt x="8011470" y="4567993"/>
                  <a:pt x="8011470" y="4567993"/>
                  <a:pt x="7904625" y="4751987"/>
                </a:cubicBezTo>
                <a:lnTo>
                  <a:pt x="7884791" y="4786143"/>
                </a:lnTo>
                <a:lnTo>
                  <a:pt x="0" y="4786143"/>
                </a:lnTo>
                <a:lnTo>
                  <a:pt x="0" y="1564110"/>
                </a:lnTo>
                <a:lnTo>
                  <a:pt x="27177" y="1517107"/>
                </a:lnTo>
                <a:cubicBezTo>
                  <a:pt x="220245" y="1183191"/>
                  <a:pt x="440895" y="801574"/>
                  <a:pt x="693065" y="365439"/>
                </a:cubicBezTo>
                <a:cubicBezTo>
                  <a:pt x="824063" y="139215"/>
                  <a:pt x="1059859" y="0"/>
                  <a:pt x="1321854" y="0"/>
                </a:cubicBezTo>
                <a:close/>
              </a:path>
            </a:pathLst>
          </a:custGeom>
          <a:solidFill>
            <a:schemeClr val="tx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9A20E7-EA97-BE44-AA86-2AC7FEC9C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430" y="3495470"/>
            <a:ext cx="5386661" cy="26508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Fast forward</a:t>
            </a:r>
          </a:p>
        </p:txBody>
      </p:sp>
      <p:pic>
        <p:nvPicPr>
          <p:cNvPr id="7" name="Graphic 6" descr="End">
            <a:extLst>
              <a:ext uri="{FF2B5EF4-FFF2-40B4-BE49-F238E27FC236}">
                <a16:creationId xmlns:a16="http://schemas.microsoft.com/office/drawing/2014/main" id="{A1F3F7A0-AEA8-4D6E-B8D9-C12124159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67569" y="2705024"/>
            <a:ext cx="2493913" cy="249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016376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E96C-7CCD-E042-B0A8-69B52A200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0532"/>
          </a:xfrm>
        </p:spPr>
        <p:txBody>
          <a:bodyPr/>
          <a:lstStyle/>
          <a:p>
            <a:pPr algn="ctr"/>
            <a:r>
              <a:rPr lang="en-US" dirty="0"/>
              <a:t>Illustration- End of phase 1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97870F-99B0-A54D-AB01-462EA875FEEC}"/>
              </a:ext>
            </a:extLst>
          </p:cNvPr>
          <p:cNvCxnSpPr/>
          <p:nvPr/>
        </p:nvCxnSpPr>
        <p:spPr>
          <a:xfrm>
            <a:off x="177282" y="4124135"/>
            <a:ext cx="11430000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ED4EB61-A410-A04A-BE72-849A4CFA91F8}"/>
              </a:ext>
            </a:extLst>
          </p:cNvPr>
          <p:cNvSpPr txBox="1"/>
          <p:nvPr/>
        </p:nvSpPr>
        <p:spPr>
          <a:xfrm>
            <a:off x="0" y="1095575"/>
            <a:ext cx="194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Unsaturated area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EC711B-A06D-8C4F-9900-26CD5DA71E94}"/>
              </a:ext>
            </a:extLst>
          </p:cNvPr>
          <p:cNvSpPr txBox="1"/>
          <p:nvPr/>
        </p:nvSpPr>
        <p:spPr>
          <a:xfrm>
            <a:off x="9943321" y="4420383"/>
            <a:ext cx="194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Saturated area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664DFA-D9B7-9C43-974F-21BA62AC3ADE}"/>
              </a:ext>
            </a:extLst>
          </p:cNvPr>
          <p:cNvSpPr/>
          <p:nvPr/>
        </p:nvSpPr>
        <p:spPr>
          <a:xfrm>
            <a:off x="2592743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50AEAD0-26A5-B14A-8A7C-2B69DFBCBB21}"/>
                  </a:ext>
                </a:extLst>
              </p:cNvPr>
              <p:cNvSpPr txBox="1"/>
              <p:nvPr/>
            </p:nvSpPr>
            <p:spPr>
              <a:xfrm>
                <a:off x="3186592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50AEAD0-26A5-B14A-8A7C-2B69DFBCB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6592" y="3534647"/>
                <a:ext cx="336291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A556E72-45A8-454C-A329-F318EC4E0383}"/>
                  </a:ext>
                </a:extLst>
              </p:cNvPr>
              <p:cNvSpPr txBox="1"/>
              <p:nvPr/>
            </p:nvSpPr>
            <p:spPr>
              <a:xfrm>
                <a:off x="3214389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A556E72-45A8-454C-A329-F318EC4E0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389" y="150602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42ABE10-D963-A54F-A01F-AD854FACC8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5530" y="4959484"/>
                <a:ext cx="374853" cy="3748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42ABE10-D963-A54F-A01F-AD854FACC8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530" y="4959484"/>
                <a:ext cx="374853" cy="37485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81D4865-C1C7-A842-A357-9FA06BB30C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55224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81D4865-C1C7-A842-A357-9FA06BB30C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224" y="3529126"/>
                <a:ext cx="374853" cy="374853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EDAFA0B-DBA4-5645-92D2-1509E2DF23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25083" y="4959484"/>
                <a:ext cx="374853" cy="37485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EDAFA0B-DBA4-5645-92D2-1509E2DF23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5083" y="4959484"/>
                <a:ext cx="374853" cy="37485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74E08D7-B0F5-AB48-8A44-5A52556DCB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54636" y="4959484"/>
                <a:ext cx="374853" cy="37485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74E08D7-B0F5-AB48-8A44-5A52556DCB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636" y="4959484"/>
                <a:ext cx="374853" cy="374853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0820D11-9AB4-6B42-A763-ED54FBB828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84189" y="4959484"/>
                <a:ext cx="374853" cy="37485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0820D11-9AB4-6B42-A763-ED54FBB828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4189" y="4959484"/>
                <a:ext cx="374853" cy="374853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5872582-71BC-6740-AD01-A144711373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13742" y="4959484"/>
                <a:ext cx="374853" cy="37485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5872582-71BC-6740-AD01-A144711373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3742" y="4959484"/>
                <a:ext cx="374853" cy="374853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EC73DFC-456A-104C-AA5B-D0F1CAF6B2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43293" y="4959484"/>
                <a:ext cx="374853" cy="37485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EC73DFC-456A-104C-AA5B-D0F1CAF6B2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3293" y="4959484"/>
                <a:ext cx="374853" cy="374853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8D3C8D96-C5E8-4A40-9FCA-202499BD91B4}"/>
              </a:ext>
            </a:extLst>
          </p:cNvPr>
          <p:cNvGrpSpPr/>
          <p:nvPr/>
        </p:nvGrpSpPr>
        <p:grpSpPr>
          <a:xfrm>
            <a:off x="365309" y="6090508"/>
            <a:ext cx="10932093" cy="369332"/>
            <a:chOff x="140570" y="6000298"/>
            <a:chExt cx="10932093" cy="36933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C4C534-6E96-204B-8C44-CFC125568AF7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8666128-3E02-0243-B9DA-12423D69DDC4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D8A7E5B-6F12-7D4B-8399-58C744F63A3E}"/>
              </a:ext>
            </a:extLst>
          </p:cNvPr>
          <p:cNvCxnSpPr>
            <a:cxnSpLocks/>
          </p:cNvCxnSpPr>
          <p:nvPr/>
        </p:nvCxnSpPr>
        <p:spPr>
          <a:xfrm>
            <a:off x="1965371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5F65126-DC4B-4849-B8C2-B1C15ED17ABA}"/>
              </a:ext>
            </a:extLst>
          </p:cNvPr>
          <p:cNvCxnSpPr>
            <a:cxnSpLocks/>
          </p:cNvCxnSpPr>
          <p:nvPr/>
        </p:nvCxnSpPr>
        <p:spPr>
          <a:xfrm>
            <a:off x="3298518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11145A6-E5D4-FC43-B185-8F42A94D7C3A}"/>
              </a:ext>
            </a:extLst>
          </p:cNvPr>
          <p:cNvCxnSpPr>
            <a:cxnSpLocks/>
          </p:cNvCxnSpPr>
          <p:nvPr/>
        </p:nvCxnSpPr>
        <p:spPr>
          <a:xfrm>
            <a:off x="4631665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6F3C95A-ED73-764B-994A-8FEBBBB73761}"/>
              </a:ext>
            </a:extLst>
          </p:cNvPr>
          <p:cNvCxnSpPr>
            <a:cxnSpLocks/>
          </p:cNvCxnSpPr>
          <p:nvPr/>
        </p:nvCxnSpPr>
        <p:spPr>
          <a:xfrm>
            <a:off x="9964253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9AA0750-442A-294E-8EC9-162FB0D51632}"/>
              </a:ext>
            </a:extLst>
          </p:cNvPr>
          <p:cNvCxnSpPr>
            <a:cxnSpLocks/>
          </p:cNvCxnSpPr>
          <p:nvPr/>
        </p:nvCxnSpPr>
        <p:spPr>
          <a:xfrm>
            <a:off x="5964812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F406399-4695-E047-94DE-E5F356BD0923}"/>
              </a:ext>
            </a:extLst>
          </p:cNvPr>
          <p:cNvCxnSpPr>
            <a:cxnSpLocks/>
          </p:cNvCxnSpPr>
          <p:nvPr/>
        </p:nvCxnSpPr>
        <p:spPr>
          <a:xfrm>
            <a:off x="11297402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279F16C-45E2-5245-8264-E7C4F47B27AA}"/>
              </a:ext>
            </a:extLst>
          </p:cNvPr>
          <p:cNvCxnSpPr>
            <a:cxnSpLocks/>
          </p:cNvCxnSpPr>
          <p:nvPr/>
        </p:nvCxnSpPr>
        <p:spPr>
          <a:xfrm>
            <a:off x="7297959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3B0A90C-0E76-5B4A-9DFF-DE3C3A5199AE}"/>
              </a:ext>
            </a:extLst>
          </p:cNvPr>
          <p:cNvCxnSpPr>
            <a:cxnSpLocks/>
          </p:cNvCxnSpPr>
          <p:nvPr/>
        </p:nvCxnSpPr>
        <p:spPr>
          <a:xfrm>
            <a:off x="8631106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56355ECA-4A0C-9E4C-AD3E-8BDBCD6BD23C}"/>
              </a:ext>
            </a:extLst>
          </p:cNvPr>
          <p:cNvSpPr txBox="1"/>
          <p:nvPr/>
        </p:nvSpPr>
        <p:spPr>
          <a:xfrm>
            <a:off x="1763070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6E31383-F18A-E547-A6E4-EC7581915363}"/>
              </a:ext>
            </a:extLst>
          </p:cNvPr>
          <p:cNvSpPr txBox="1"/>
          <p:nvPr/>
        </p:nvSpPr>
        <p:spPr>
          <a:xfrm>
            <a:off x="3287077" y="6412481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FD17E34-5F15-DD4B-9E5D-99F88EDA4365}"/>
              </a:ext>
            </a:extLst>
          </p:cNvPr>
          <p:cNvSpPr txBox="1"/>
          <p:nvPr/>
        </p:nvSpPr>
        <p:spPr>
          <a:xfrm>
            <a:off x="4571914" y="6393763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AA7867C-69B1-054E-BD89-46B91B95FE99}"/>
              </a:ext>
            </a:extLst>
          </p:cNvPr>
          <p:cNvSpPr txBox="1"/>
          <p:nvPr/>
        </p:nvSpPr>
        <p:spPr>
          <a:xfrm>
            <a:off x="5810644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8A31181-700D-BA48-B047-F3B5859239D2}"/>
              </a:ext>
            </a:extLst>
          </p:cNvPr>
          <p:cNvSpPr txBox="1"/>
          <p:nvPr/>
        </p:nvSpPr>
        <p:spPr>
          <a:xfrm>
            <a:off x="8466129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0A54488-EFB1-7F40-ACBD-D65D0CC5FE23}"/>
              </a:ext>
            </a:extLst>
          </p:cNvPr>
          <p:cNvSpPr txBox="1"/>
          <p:nvPr/>
        </p:nvSpPr>
        <p:spPr>
          <a:xfrm>
            <a:off x="7168705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095D40A-016F-2A48-BFEA-70E35E270CF6}"/>
              </a:ext>
            </a:extLst>
          </p:cNvPr>
          <p:cNvSpPr txBox="1"/>
          <p:nvPr/>
        </p:nvSpPr>
        <p:spPr>
          <a:xfrm>
            <a:off x="9819976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94040CE-4A9D-954D-BB61-5653AA4B1FF6}"/>
              </a:ext>
            </a:extLst>
          </p:cNvPr>
          <p:cNvSpPr txBox="1"/>
          <p:nvPr/>
        </p:nvSpPr>
        <p:spPr>
          <a:xfrm>
            <a:off x="11145141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BBB6F49-EA39-E344-96DC-12DE2070867E}"/>
              </a:ext>
            </a:extLst>
          </p:cNvPr>
          <p:cNvSpPr txBox="1"/>
          <p:nvPr/>
        </p:nvSpPr>
        <p:spPr>
          <a:xfrm>
            <a:off x="1325550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7A924E0-1214-5646-BE7A-F855A93D3FA4}"/>
              </a:ext>
            </a:extLst>
          </p:cNvPr>
          <p:cNvSpPr/>
          <p:nvPr/>
        </p:nvSpPr>
        <p:spPr>
          <a:xfrm>
            <a:off x="1475450" y="6109170"/>
            <a:ext cx="7491257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Down Arrow 63">
            <a:extLst>
              <a:ext uri="{FF2B5EF4-FFF2-40B4-BE49-F238E27FC236}">
                <a16:creationId xmlns:a16="http://schemas.microsoft.com/office/drawing/2014/main" id="{8462E6CA-64E6-DD49-8C83-4070ABFEA99E}"/>
              </a:ext>
            </a:extLst>
          </p:cNvPr>
          <p:cNvSpPr/>
          <p:nvPr/>
        </p:nvSpPr>
        <p:spPr>
          <a:xfrm>
            <a:off x="8884004" y="5628139"/>
            <a:ext cx="165405" cy="39341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5-Point Star 64">
            <a:extLst>
              <a:ext uri="{FF2B5EF4-FFF2-40B4-BE49-F238E27FC236}">
                <a16:creationId xmlns:a16="http://schemas.microsoft.com/office/drawing/2014/main" id="{82D42861-D8B7-E647-AF3C-305506060B63}"/>
              </a:ext>
            </a:extLst>
          </p:cNvPr>
          <p:cNvSpPr/>
          <p:nvPr/>
        </p:nvSpPr>
        <p:spPr>
          <a:xfrm>
            <a:off x="2002019" y="2826539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5976E1D-F214-0744-AF4B-907CF6CCC28F}"/>
                  </a:ext>
                </a:extLst>
              </p:cNvPr>
              <p:cNvSpPr txBox="1"/>
              <p:nvPr/>
            </p:nvSpPr>
            <p:spPr>
              <a:xfrm>
                <a:off x="1941432" y="3215152"/>
                <a:ext cx="46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5976E1D-F214-0744-AF4B-907CF6CCC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432" y="3215152"/>
                <a:ext cx="46814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Rectangle 65">
            <a:extLst>
              <a:ext uri="{FF2B5EF4-FFF2-40B4-BE49-F238E27FC236}">
                <a16:creationId xmlns:a16="http://schemas.microsoft.com/office/drawing/2014/main" id="{CBFBA3E6-78F4-0440-93D8-380BBFE66064}"/>
              </a:ext>
            </a:extLst>
          </p:cNvPr>
          <p:cNvSpPr/>
          <p:nvPr/>
        </p:nvSpPr>
        <p:spPr>
          <a:xfrm>
            <a:off x="2599936" y="1690064"/>
            <a:ext cx="617376" cy="2003026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64022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E96C-7CCD-E042-B0A8-69B52A200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0532"/>
          </a:xfrm>
        </p:spPr>
        <p:txBody>
          <a:bodyPr/>
          <a:lstStyle/>
          <a:p>
            <a:pPr algn="ctr"/>
            <a:r>
              <a:rPr lang="en-US" dirty="0"/>
              <a:t>Illustration- End of phase 1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97870F-99B0-A54D-AB01-462EA875FEEC}"/>
              </a:ext>
            </a:extLst>
          </p:cNvPr>
          <p:cNvCxnSpPr/>
          <p:nvPr/>
        </p:nvCxnSpPr>
        <p:spPr>
          <a:xfrm>
            <a:off x="177282" y="4124135"/>
            <a:ext cx="11430000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ED4EB61-A410-A04A-BE72-849A4CFA91F8}"/>
              </a:ext>
            </a:extLst>
          </p:cNvPr>
          <p:cNvSpPr txBox="1"/>
          <p:nvPr/>
        </p:nvSpPr>
        <p:spPr>
          <a:xfrm>
            <a:off x="0" y="1095575"/>
            <a:ext cx="194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Unsaturated area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EC711B-A06D-8C4F-9900-26CD5DA71E94}"/>
              </a:ext>
            </a:extLst>
          </p:cNvPr>
          <p:cNvSpPr txBox="1"/>
          <p:nvPr/>
        </p:nvSpPr>
        <p:spPr>
          <a:xfrm>
            <a:off x="9943321" y="4420383"/>
            <a:ext cx="194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Saturated area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42ABE10-D963-A54F-A01F-AD854FACC8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5530" y="4959484"/>
                <a:ext cx="374853" cy="3748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42ABE10-D963-A54F-A01F-AD854FACC8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530" y="4959484"/>
                <a:ext cx="374853" cy="374853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81D4865-C1C7-A842-A357-9FA06BB30C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53491" y="4959484"/>
                <a:ext cx="374853" cy="37485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81D4865-C1C7-A842-A357-9FA06BB30C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3491" y="4959484"/>
                <a:ext cx="374853" cy="374853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EDAFA0B-DBA4-5645-92D2-1509E2DF23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11452" y="4959484"/>
                <a:ext cx="374853" cy="37485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EDAFA0B-DBA4-5645-92D2-1509E2DF23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1452" y="4959484"/>
                <a:ext cx="374853" cy="37485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74E08D7-B0F5-AB48-8A44-5A52556DCB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69413" y="4959484"/>
                <a:ext cx="374853" cy="37485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74E08D7-B0F5-AB48-8A44-5A52556DCB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9413" y="4959484"/>
                <a:ext cx="374853" cy="374853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0820D11-9AB4-6B42-A763-ED54FBB828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27374" y="4959484"/>
                <a:ext cx="374853" cy="37485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0820D11-9AB4-6B42-A763-ED54FBB828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7374" y="4959484"/>
                <a:ext cx="374853" cy="37485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5872582-71BC-6740-AD01-A144711373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85335" y="4959484"/>
                <a:ext cx="374853" cy="37485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5872582-71BC-6740-AD01-A144711373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5335" y="4959484"/>
                <a:ext cx="374853" cy="374853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EC73DFC-456A-104C-AA5B-D0F1CAF6B2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43293" y="4959484"/>
                <a:ext cx="374853" cy="37485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EC73DFC-456A-104C-AA5B-D0F1CAF6B2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3293" y="4959484"/>
                <a:ext cx="374853" cy="374853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8D3C8D96-C5E8-4A40-9FCA-202499BD91B4}"/>
              </a:ext>
            </a:extLst>
          </p:cNvPr>
          <p:cNvGrpSpPr/>
          <p:nvPr/>
        </p:nvGrpSpPr>
        <p:grpSpPr>
          <a:xfrm>
            <a:off x="365309" y="6090508"/>
            <a:ext cx="10932093" cy="369332"/>
            <a:chOff x="140570" y="6000298"/>
            <a:chExt cx="10932093" cy="36933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C4C534-6E96-204B-8C44-CFC125568AF7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8666128-3E02-0243-B9DA-12423D69DDC4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D8A7E5B-6F12-7D4B-8399-58C744F63A3E}"/>
              </a:ext>
            </a:extLst>
          </p:cNvPr>
          <p:cNvCxnSpPr>
            <a:cxnSpLocks/>
          </p:cNvCxnSpPr>
          <p:nvPr/>
        </p:nvCxnSpPr>
        <p:spPr>
          <a:xfrm>
            <a:off x="1965371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5F65126-DC4B-4849-B8C2-B1C15ED17ABA}"/>
              </a:ext>
            </a:extLst>
          </p:cNvPr>
          <p:cNvCxnSpPr>
            <a:cxnSpLocks/>
          </p:cNvCxnSpPr>
          <p:nvPr/>
        </p:nvCxnSpPr>
        <p:spPr>
          <a:xfrm>
            <a:off x="3298518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11145A6-E5D4-FC43-B185-8F42A94D7C3A}"/>
              </a:ext>
            </a:extLst>
          </p:cNvPr>
          <p:cNvCxnSpPr>
            <a:cxnSpLocks/>
          </p:cNvCxnSpPr>
          <p:nvPr/>
        </p:nvCxnSpPr>
        <p:spPr>
          <a:xfrm>
            <a:off x="4631665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6F3C95A-ED73-764B-994A-8FEBBBB73761}"/>
              </a:ext>
            </a:extLst>
          </p:cNvPr>
          <p:cNvCxnSpPr>
            <a:cxnSpLocks/>
          </p:cNvCxnSpPr>
          <p:nvPr/>
        </p:nvCxnSpPr>
        <p:spPr>
          <a:xfrm>
            <a:off x="9964253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9AA0750-442A-294E-8EC9-162FB0D51632}"/>
              </a:ext>
            </a:extLst>
          </p:cNvPr>
          <p:cNvCxnSpPr>
            <a:cxnSpLocks/>
          </p:cNvCxnSpPr>
          <p:nvPr/>
        </p:nvCxnSpPr>
        <p:spPr>
          <a:xfrm>
            <a:off x="5964812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F406399-4695-E047-94DE-E5F356BD0923}"/>
              </a:ext>
            </a:extLst>
          </p:cNvPr>
          <p:cNvCxnSpPr>
            <a:cxnSpLocks/>
          </p:cNvCxnSpPr>
          <p:nvPr/>
        </p:nvCxnSpPr>
        <p:spPr>
          <a:xfrm>
            <a:off x="11297402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279F16C-45E2-5245-8264-E7C4F47B27AA}"/>
              </a:ext>
            </a:extLst>
          </p:cNvPr>
          <p:cNvCxnSpPr>
            <a:cxnSpLocks/>
          </p:cNvCxnSpPr>
          <p:nvPr/>
        </p:nvCxnSpPr>
        <p:spPr>
          <a:xfrm>
            <a:off x="7297959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3B0A90C-0E76-5B4A-9DFF-DE3C3A5199AE}"/>
              </a:ext>
            </a:extLst>
          </p:cNvPr>
          <p:cNvCxnSpPr>
            <a:cxnSpLocks/>
          </p:cNvCxnSpPr>
          <p:nvPr/>
        </p:nvCxnSpPr>
        <p:spPr>
          <a:xfrm>
            <a:off x="8631106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56355ECA-4A0C-9E4C-AD3E-8BDBCD6BD23C}"/>
              </a:ext>
            </a:extLst>
          </p:cNvPr>
          <p:cNvSpPr txBox="1"/>
          <p:nvPr/>
        </p:nvSpPr>
        <p:spPr>
          <a:xfrm>
            <a:off x="1763070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6E31383-F18A-E547-A6E4-EC7581915363}"/>
              </a:ext>
            </a:extLst>
          </p:cNvPr>
          <p:cNvSpPr txBox="1"/>
          <p:nvPr/>
        </p:nvSpPr>
        <p:spPr>
          <a:xfrm>
            <a:off x="3287077" y="6412481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FD17E34-5F15-DD4B-9E5D-99F88EDA4365}"/>
              </a:ext>
            </a:extLst>
          </p:cNvPr>
          <p:cNvSpPr txBox="1"/>
          <p:nvPr/>
        </p:nvSpPr>
        <p:spPr>
          <a:xfrm>
            <a:off x="4571914" y="6393763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AA7867C-69B1-054E-BD89-46B91B95FE99}"/>
              </a:ext>
            </a:extLst>
          </p:cNvPr>
          <p:cNvSpPr txBox="1"/>
          <p:nvPr/>
        </p:nvSpPr>
        <p:spPr>
          <a:xfrm>
            <a:off x="5810644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8A31181-700D-BA48-B047-F3B5859239D2}"/>
              </a:ext>
            </a:extLst>
          </p:cNvPr>
          <p:cNvSpPr txBox="1"/>
          <p:nvPr/>
        </p:nvSpPr>
        <p:spPr>
          <a:xfrm>
            <a:off x="8466129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0A54488-EFB1-7F40-ACBD-D65D0CC5FE23}"/>
              </a:ext>
            </a:extLst>
          </p:cNvPr>
          <p:cNvSpPr txBox="1"/>
          <p:nvPr/>
        </p:nvSpPr>
        <p:spPr>
          <a:xfrm>
            <a:off x="7168705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095D40A-016F-2A48-BFEA-70E35E270CF6}"/>
              </a:ext>
            </a:extLst>
          </p:cNvPr>
          <p:cNvSpPr txBox="1"/>
          <p:nvPr/>
        </p:nvSpPr>
        <p:spPr>
          <a:xfrm>
            <a:off x="9819976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94040CE-4A9D-954D-BB61-5653AA4B1FF6}"/>
              </a:ext>
            </a:extLst>
          </p:cNvPr>
          <p:cNvSpPr txBox="1"/>
          <p:nvPr/>
        </p:nvSpPr>
        <p:spPr>
          <a:xfrm>
            <a:off x="11145141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BBB6F49-EA39-E344-96DC-12DE2070867E}"/>
              </a:ext>
            </a:extLst>
          </p:cNvPr>
          <p:cNvSpPr txBox="1"/>
          <p:nvPr/>
        </p:nvSpPr>
        <p:spPr>
          <a:xfrm>
            <a:off x="1325550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7A924E0-1214-5646-BE7A-F855A93D3FA4}"/>
              </a:ext>
            </a:extLst>
          </p:cNvPr>
          <p:cNvSpPr/>
          <p:nvPr/>
        </p:nvSpPr>
        <p:spPr>
          <a:xfrm>
            <a:off x="1475450" y="6109170"/>
            <a:ext cx="7491257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Down Arrow 63">
            <a:extLst>
              <a:ext uri="{FF2B5EF4-FFF2-40B4-BE49-F238E27FC236}">
                <a16:creationId xmlns:a16="http://schemas.microsoft.com/office/drawing/2014/main" id="{8462E6CA-64E6-DD49-8C83-4070ABFEA99E}"/>
              </a:ext>
            </a:extLst>
          </p:cNvPr>
          <p:cNvSpPr/>
          <p:nvPr/>
        </p:nvSpPr>
        <p:spPr>
          <a:xfrm>
            <a:off x="8884004" y="5628139"/>
            <a:ext cx="165405" cy="39341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5-Point Star 64">
            <a:extLst>
              <a:ext uri="{FF2B5EF4-FFF2-40B4-BE49-F238E27FC236}">
                <a16:creationId xmlns:a16="http://schemas.microsoft.com/office/drawing/2014/main" id="{82D42861-D8B7-E647-AF3C-305506060B63}"/>
              </a:ext>
            </a:extLst>
          </p:cNvPr>
          <p:cNvSpPr/>
          <p:nvPr/>
        </p:nvSpPr>
        <p:spPr>
          <a:xfrm>
            <a:off x="5774282" y="1132428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35124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E96C-7CCD-E042-B0A8-69B52A200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0532"/>
          </a:xfrm>
        </p:spPr>
        <p:txBody>
          <a:bodyPr/>
          <a:lstStyle/>
          <a:p>
            <a:pPr algn="ctr"/>
            <a:r>
              <a:rPr lang="en-US" dirty="0"/>
              <a:t>Illustration- End of phase 1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97870F-99B0-A54D-AB01-462EA875FEEC}"/>
              </a:ext>
            </a:extLst>
          </p:cNvPr>
          <p:cNvCxnSpPr/>
          <p:nvPr/>
        </p:nvCxnSpPr>
        <p:spPr>
          <a:xfrm>
            <a:off x="177282" y="4124135"/>
            <a:ext cx="11430000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ED4EB61-A410-A04A-BE72-849A4CFA91F8}"/>
              </a:ext>
            </a:extLst>
          </p:cNvPr>
          <p:cNvSpPr txBox="1"/>
          <p:nvPr/>
        </p:nvSpPr>
        <p:spPr>
          <a:xfrm>
            <a:off x="0" y="1095575"/>
            <a:ext cx="194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Unsaturated area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EC711B-A06D-8C4F-9900-26CD5DA71E94}"/>
              </a:ext>
            </a:extLst>
          </p:cNvPr>
          <p:cNvSpPr txBox="1"/>
          <p:nvPr/>
        </p:nvSpPr>
        <p:spPr>
          <a:xfrm>
            <a:off x="9943321" y="4420383"/>
            <a:ext cx="194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Saturated area 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D3C8D96-C5E8-4A40-9FCA-202499BD91B4}"/>
              </a:ext>
            </a:extLst>
          </p:cNvPr>
          <p:cNvGrpSpPr/>
          <p:nvPr/>
        </p:nvGrpSpPr>
        <p:grpSpPr>
          <a:xfrm>
            <a:off x="365309" y="6090508"/>
            <a:ext cx="10932093" cy="369332"/>
            <a:chOff x="140570" y="6000298"/>
            <a:chExt cx="10932093" cy="36933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C4C534-6E96-204B-8C44-CFC125568AF7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8666128-3E02-0243-B9DA-12423D69DDC4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D8A7E5B-6F12-7D4B-8399-58C744F63A3E}"/>
              </a:ext>
            </a:extLst>
          </p:cNvPr>
          <p:cNvCxnSpPr>
            <a:cxnSpLocks/>
          </p:cNvCxnSpPr>
          <p:nvPr/>
        </p:nvCxnSpPr>
        <p:spPr>
          <a:xfrm>
            <a:off x="1965371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5F65126-DC4B-4849-B8C2-B1C15ED17ABA}"/>
              </a:ext>
            </a:extLst>
          </p:cNvPr>
          <p:cNvCxnSpPr>
            <a:cxnSpLocks/>
          </p:cNvCxnSpPr>
          <p:nvPr/>
        </p:nvCxnSpPr>
        <p:spPr>
          <a:xfrm>
            <a:off x="3298518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11145A6-E5D4-FC43-B185-8F42A94D7C3A}"/>
              </a:ext>
            </a:extLst>
          </p:cNvPr>
          <p:cNvCxnSpPr>
            <a:cxnSpLocks/>
          </p:cNvCxnSpPr>
          <p:nvPr/>
        </p:nvCxnSpPr>
        <p:spPr>
          <a:xfrm>
            <a:off x="4631665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6F3C95A-ED73-764B-994A-8FEBBBB73761}"/>
              </a:ext>
            </a:extLst>
          </p:cNvPr>
          <p:cNvCxnSpPr>
            <a:cxnSpLocks/>
          </p:cNvCxnSpPr>
          <p:nvPr/>
        </p:nvCxnSpPr>
        <p:spPr>
          <a:xfrm>
            <a:off x="9964253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9AA0750-442A-294E-8EC9-162FB0D51632}"/>
              </a:ext>
            </a:extLst>
          </p:cNvPr>
          <p:cNvCxnSpPr>
            <a:cxnSpLocks/>
          </p:cNvCxnSpPr>
          <p:nvPr/>
        </p:nvCxnSpPr>
        <p:spPr>
          <a:xfrm>
            <a:off x="5964812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F406399-4695-E047-94DE-E5F356BD0923}"/>
              </a:ext>
            </a:extLst>
          </p:cNvPr>
          <p:cNvCxnSpPr>
            <a:cxnSpLocks/>
          </p:cNvCxnSpPr>
          <p:nvPr/>
        </p:nvCxnSpPr>
        <p:spPr>
          <a:xfrm>
            <a:off x="11297402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279F16C-45E2-5245-8264-E7C4F47B27AA}"/>
              </a:ext>
            </a:extLst>
          </p:cNvPr>
          <p:cNvCxnSpPr>
            <a:cxnSpLocks/>
          </p:cNvCxnSpPr>
          <p:nvPr/>
        </p:nvCxnSpPr>
        <p:spPr>
          <a:xfrm>
            <a:off x="7297959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3B0A90C-0E76-5B4A-9DFF-DE3C3A5199AE}"/>
              </a:ext>
            </a:extLst>
          </p:cNvPr>
          <p:cNvCxnSpPr>
            <a:cxnSpLocks/>
          </p:cNvCxnSpPr>
          <p:nvPr/>
        </p:nvCxnSpPr>
        <p:spPr>
          <a:xfrm>
            <a:off x="8631106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56355ECA-4A0C-9E4C-AD3E-8BDBCD6BD23C}"/>
              </a:ext>
            </a:extLst>
          </p:cNvPr>
          <p:cNvSpPr txBox="1"/>
          <p:nvPr/>
        </p:nvSpPr>
        <p:spPr>
          <a:xfrm>
            <a:off x="1763070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6E31383-F18A-E547-A6E4-EC7581915363}"/>
              </a:ext>
            </a:extLst>
          </p:cNvPr>
          <p:cNvSpPr txBox="1"/>
          <p:nvPr/>
        </p:nvSpPr>
        <p:spPr>
          <a:xfrm>
            <a:off x="3287077" y="6412481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FD17E34-5F15-DD4B-9E5D-99F88EDA4365}"/>
              </a:ext>
            </a:extLst>
          </p:cNvPr>
          <p:cNvSpPr txBox="1"/>
          <p:nvPr/>
        </p:nvSpPr>
        <p:spPr>
          <a:xfrm>
            <a:off x="4571914" y="6393763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AA7867C-69B1-054E-BD89-46B91B95FE99}"/>
              </a:ext>
            </a:extLst>
          </p:cNvPr>
          <p:cNvSpPr txBox="1"/>
          <p:nvPr/>
        </p:nvSpPr>
        <p:spPr>
          <a:xfrm>
            <a:off x="5810644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8A31181-700D-BA48-B047-F3B5859239D2}"/>
              </a:ext>
            </a:extLst>
          </p:cNvPr>
          <p:cNvSpPr txBox="1"/>
          <p:nvPr/>
        </p:nvSpPr>
        <p:spPr>
          <a:xfrm>
            <a:off x="8466129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0A54488-EFB1-7F40-ACBD-D65D0CC5FE23}"/>
              </a:ext>
            </a:extLst>
          </p:cNvPr>
          <p:cNvSpPr txBox="1"/>
          <p:nvPr/>
        </p:nvSpPr>
        <p:spPr>
          <a:xfrm>
            <a:off x="7168705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095D40A-016F-2A48-BFEA-70E35E270CF6}"/>
              </a:ext>
            </a:extLst>
          </p:cNvPr>
          <p:cNvSpPr txBox="1"/>
          <p:nvPr/>
        </p:nvSpPr>
        <p:spPr>
          <a:xfrm>
            <a:off x="9819976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94040CE-4A9D-954D-BB61-5653AA4B1FF6}"/>
              </a:ext>
            </a:extLst>
          </p:cNvPr>
          <p:cNvSpPr txBox="1"/>
          <p:nvPr/>
        </p:nvSpPr>
        <p:spPr>
          <a:xfrm>
            <a:off x="11145141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BBB6F49-EA39-E344-96DC-12DE2070867E}"/>
              </a:ext>
            </a:extLst>
          </p:cNvPr>
          <p:cNvSpPr txBox="1"/>
          <p:nvPr/>
        </p:nvSpPr>
        <p:spPr>
          <a:xfrm>
            <a:off x="1325550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7A924E0-1214-5646-BE7A-F855A93D3FA4}"/>
              </a:ext>
            </a:extLst>
          </p:cNvPr>
          <p:cNvSpPr/>
          <p:nvPr/>
        </p:nvSpPr>
        <p:spPr>
          <a:xfrm>
            <a:off x="1475450" y="6109170"/>
            <a:ext cx="7491257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Down Arrow 63">
            <a:extLst>
              <a:ext uri="{FF2B5EF4-FFF2-40B4-BE49-F238E27FC236}">
                <a16:creationId xmlns:a16="http://schemas.microsoft.com/office/drawing/2014/main" id="{8462E6CA-64E6-DD49-8C83-4070ABFEA99E}"/>
              </a:ext>
            </a:extLst>
          </p:cNvPr>
          <p:cNvSpPr/>
          <p:nvPr/>
        </p:nvSpPr>
        <p:spPr>
          <a:xfrm>
            <a:off x="8884004" y="5628139"/>
            <a:ext cx="165405" cy="39341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5-Point Star 64">
            <a:extLst>
              <a:ext uri="{FF2B5EF4-FFF2-40B4-BE49-F238E27FC236}">
                <a16:creationId xmlns:a16="http://schemas.microsoft.com/office/drawing/2014/main" id="{82D42861-D8B7-E647-AF3C-305506060B63}"/>
              </a:ext>
            </a:extLst>
          </p:cNvPr>
          <p:cNvSpPr/>
          <p:nvPr/>
        </p:nvSpPr>
        <p:spPr>
          <a:xfrm>
            <a:off x="5653619" y="4684706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F2A302E-A096-3A4F-84D8-540C514468DE}"/>
              </a:ext>
            </a:extLst>
          </p:cNvPr>
          <p:cNvSpPr/>
          <p:nvPr/>
        </p:nvSpPr>
        <p:spPr>
          <a:xfrm>
            <a:off x="1108787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C1B0D1C-D325-1546-96FC-149696A32CB8}"/>
              </a:ext>
            </a:extLst>
          </p:cNvPr>
          <p:cNvSpPr/>
          <p:nvPr/>
        </p:nvSpPr>
        <p:spPr>
          <a:xfrm>
            <a:off x="2592743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A2048F0-949C-594C-8243-BDC311BC1B9B}"/>
              </a:ext>
            </a:extLst>
          </p:cNvPr>
          <p:cNvSpPr/>
          <p:nvPr/>
        </p:nvSpPr>
        <p:spPr>
          <a:xfrm>
            <a:off x="4076699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4B1D43A-79CD-0443-B89C-2EF2CD432368}"/>
              </a:ext>
            </a:extLst>
          </p:cNvPr>
          <p:cNvSpPr/>
          <p:nvPr/>
        </p:nvSpPr>
        <p:spPr>
          <a:xfrm>
            <a:off x="5560655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DD4DF40-B3F9-9C42-8162-A0ECBD2515CF}"/>
              </a:ext>
            </a:extLst>
          </p:cNvPr>
          <p:cNvSpPr/>
          <p:nvPr/>
        </p:nvSpPr>
        <p:spPr>
          <a:xfrm>
            <a:off x="7044611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F618C92-CB69-0B4B-BCC8-EF60300EEAA6}"/>
              </a:ext>
            </a:extLst>
          </p:cNvPr>
          <p:cNvSpPr/>
          <p:nvPr/>
        </p:nvSpPr>
        <p:spPr>
          <a:xfrm>
            <a:off x="8528567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4B263A2-E3A1-2C4D-BB0F-1ED227B07C46}"/>
              </a:ext>
            </a:extLst>
          </p:cNvPr>
          <p:cNvSpPr/>
          <p:nvPr/>
        </p:nvSpPr>
        <p:spPr>
          <a:xfrm>
            <a:off x="10012525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334AF65C-46E6-A445-AA7D-88746083563B}"/>
                  </a:ext>
                </a:extLst>
              </p:cNvPr>
              <p:cNvSpPr txBox="1"/>
              <p:nvPr/>
            </p:nvSpPr>
            <p:spPr>
              <a:xfrm>
                <a:off x="1702639" y="351958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334AF65C-46E6-A445-AA7D-8874608356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639" y="3519587"/>
                <a:ext cx="336291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1C3710E7-FBD8-FA41-BC4A-592C9D55F830}"/>
                  </a:ext>
                </a:extLst>
              </p:cNvPr>
              <p:cNvSpPr txBox="1"/>
              <p:nvPr/>
            </p:nvSpPr>
            <p:spPr>
              <a:xfrm>
                <a:off x="1730436" y="149096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1C3710E7-FBD8-FA41-BC4A-592C9D55F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436" y="149096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2EA59D1-397D-AD46-A0CB-C11B959DDA26}"/>
                  </a:ext>
                </a:extLst>
              </p:cNvPr>
              <p:cNvSpPr txBox="1"/>
              <p:nvPr/>
            </p:nvSpPr>
            <p:spPr>
              <a:xfrm>
                <a:off x="3186592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2EA59D1-397D-AD46-A0CB-C11B959DDA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6592" y="3534647"/>
                <a:ext cx="33629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3E86A9B0-0827-5046-9BEA-6C0AC9475FD9}"/>
                  </a:ext>
                </a:extLst>
              </p:cNvPr>
              <p:cNvSpPr txBox="1"/>
              <p:nvPr/>
            </p:nvSpPr>
            <p:spPr>
              <a:xfrm>
                <a:off x="3214389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3E86A9B0-0827-5046-9BEA-6C0AC9475F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389" y="1506022"/>
                <a:ext cx="33629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E81D4D7F-8E02-804E-AD5C-2A0D4BCCA41D}"/>
                  </a:ext>
                </a:extLst>
              </p:cNvPr>
              <p:cNvSpPr txBox="1"/>
              <p:nvPr/>
            </p:nvSpPr>
            <p:spPr>
              <a:xfrm>
                <a:off x="4663453" y="3571879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E81D4D7F-8E02-804E-AD5C-2A0D4BCCA4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453" y="3571879"/>
                <a:ext cx="33629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68F61954-FE2F-B049-8C68-6CACBE65671A}"/>
                  </a:ext>
                </a:extLst>
              </p:cNvPr>
              <p:cNvSpPr txBox="1"/>
              <p:nvPr/>
            </p:nvSpPr>
            <p:spPr>
              <a:xfrm>
                <a:off x="4691250" y="1543254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68F61954-FE2F-B049-8C68-6CACBE656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250" y="1543254"/>
                <a:ext cx="33629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AE884CB-C414-114C-9E57-B8801D8C967A}"/>
                  </a:ext>
                </a:extLst>
              </p:cNvPr>
              <p:cNvSpPr txBox="1"/>
              <p:nvPr/>
            </p:nvSpPr>
            <p:spPr>
              <a:xfrm>
                <a:off x="6140314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AE884CB-C414-114C-9E57-B8801D8C96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314" y="3534647"/>
                <a:ext cx="33629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6FA67957-9EF3-1F48-9547-28880619342F}"/>
                  </a:ext>
                </a:extLst>
              </p:cNvPr>
              <p:cNvSpPr txBox="1"/>
              <p:nvPr/>
            </p:nvSpPr>
            <p:spPr>
              <a:xfrm>
                <a:off x="6168111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6FA67957-9EF3-1F48-9547-2888061934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111" y="1506022"/>
                <a:ext cx="33629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8B31F04B-D064-6E41-A4F5-BE0436D5B850}"/>
                  </a:ext>
                </a:extLst>
              </p:cNvPr>
              <p:cNvSpPr txBox="1"/>
              <p:nvPr/>
            </p:nvSpPr>
            <p:spPr>
              <a:xfrm>
                <a:off x="7617175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8B31F04B-D064-6E41-A4F5-BE0436D5B8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7175" y="3534647"/>
                <a:ext cx="33629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A960F238-456C-494D-9002-A7B3CA6BF87F}"/>
                  </a:ext>
                </a:extLst>
              </p:cNvPr>
              <p:cNvSpPr txBox="1"/>
              <p:nvPr/>
            </p:nvSpPr>
            <p:spPr>
              <a:xfrm>
                <a:off x="7644972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A960F238-456C-494D-9002-A7B3CA6BF8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4972" y="1506022"/>
                <a:ext cx="33629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0DAB30B-D87A-2244-B7A1-034400CC9B4A}"/>
                  </a:ext>
                </a:extLst>
              </p:cNvPr>
              <p:cNvSpPr txBox="1"/>
              <p:nvPr/>
            </p:nvSpPr>
            <p:spPr>
              <a:xfrm>
                <a:off x="9118146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0DAB30B-D87A-2244-B7A1-034400CC9B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8146" y="3534647"/>
                <a:ext cx="33629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3CC33C21-7F26-BA45-A9F1-E2CF86ED23A1}"/>
                  </a:ext>
                </a:extLst>
              </p:cNvPr>
              <p:cNvSpPr txBox="1"/>
              <p:nvPr/>
            </p:nvSpPr>
            <p:spPr>
              <a:xfrm>
                <a:off x="9145943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3CC33C21-7F26-BA45-A9F1-E2CF86ED23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5943" y="150602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D671AFD3-A842-A04D-BCF1-D9488AF865C7}"/>
                  </a:ext>
                </a:extLst>
              </p:cNvPr>
              <p:cNvSpPr txBox="1"/>
              <p:nvPr/>
            </p:nvSpPr>
            <p:spPr>
              <a:xfrm>
                <a:off x="10602104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D671AFD3-A842-A04D-BCF1-D9488AF865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2104" y="3534647"/>
                <a:ext cx="33629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F567FCCE-4E64-C14F-A76A-21F44870060B}"/>
                  </a:ext>
                </a:extLst>
              </p:cNvPr>
              <p:cNvSpPr txBox="1"/>
              <p:nvPr/>
            </p:nvSpPr>
            <p:spPr>
              <a:xfrm>
                <a:off x="10629901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F567FCCE-4E64-C14F-A76A-21F448700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901" y="150602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CC141181-0EC0-D646-AB9F-9F84C4BD30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5691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CC141181-0EC0-D646-AB9F-9F84C4BD30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91" y="3529126"/>
                <a:ext cx="374853" cy="374853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0758F167-0394-7E4B-80FF-C5AB0A9730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55224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0758F167-0394-7E4B-80FF-C5AB0A9730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224" y="3529126"/>
                <a:ext cx="374853" cy="374853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1BEDDEF4-83F5-CC4E-A265-E01EA85D02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22716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1BEDDEF4-83F5-CC4E-A265-E01EA85D02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2716" y="3529126"/>
                <a:ext cx="374853" cy="374853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FF602E54-6D09-AA40-9FDB-52013033AC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8139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FF602E54-6D09-AA40-9FDB-52013033AC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139" y="3529126"/>
                <a:ext cx="374853" cy="374853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7F655EC6-CB31-BE4A-8A48-190DBFD105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27374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7F655EC6-CB31-BE4A-8A48-190DBFD105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7374" y="3529126"/>
                <a:ext cx="374853" cy="374853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865FCB1D-01A8-B94E-920E-84196540EA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94556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865FCB1D-01A8-B94E-920E-84196540EA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556" y="3529126"/>
                <a:ext cx="374853" cy="374853"/>
              </a:xfrm>
              <a:prstGeom prst="ellipse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0102FF9C-DF99-8E4E-AC92-1E54A46E72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568468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0102FF9C-DF99-8E4E-AC92-1E54A46E72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8468" y="3529126"/>
                <a:ext cx="374853" cy="374853"/>
              </a:xfrm>
              <a:prstGeom prst="ellipse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8593053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E96C-7CCD-E042-B0A8-69B52A200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0532"/>
          </a:xfrm>
        </p:spPr>
        <p:txBody>
          <a:bodyPr/>
          <a:lstStyle/>
          <a:p>
            <a:pPr algn="ctr"/>
            <a:r>
              <a:rPr lang="en-US" dirty="0"/>
              <a:t>Illustration- End of phase 1 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97870F-99B0-A54D-AB01-462EA875FEEC}"/>
              </a:ext>
            </a:extLst>
          </p:cNvPr>
          <p:cNvCxnSpPr/>
          <p:nvPr/>
        </p:nvCxnSpPr>
        <p:spPr>
          <a:xfrm>
            <a:off x="177282" y="4124135"/>
            <a:ext cx="11430000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ED4EB61-A410-A04A-BE72-849A4CFA91F8}"/>
              </a:ext>
            </a:extLst>
          </p:cNvPr>
          <p:cNvSpPr txBox="1"/>
          <p:nvPr/>
        </p:nvSpPr>
        <p:spPr>
          <a:xfrm>
            <a:off x="0" y="1095575"/>
            <a:ext cx="194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Unsaturated area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EC711B-A06D-8C4F-9900-26CD5DA71E94}"/>
              </a:ext>
            </a:extLst>
          </p:cNvPr>
          <p:cNvSpPr txBox="1"/>
          <p:nvPr/>
        </p:nvSpPr>
        <p:spPr>
          <a:xfrm>
            <a:off x="9943321" y="4420383"/>
            <a:ext cx="194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Saturated area 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D3C8D96-C5E8-4A40-9FCA-202499BD91B4}"/>
              </a:ext>
            </a:extLst>
          </p:cNvPr>
          <p:cNvGrpSpPr/>
          <p:nvPr/>
        </p:nvGrpSpPr>
        <p:grpSpPr>
          <a:xfrm>
            <a:off x="365309" y="6090508"/>
            <a:ext cx="10932093" cy="369332"/>
            <a:chOff x="140570" y="6000298"/>
            <a:chExt cx="10932093" cy="36933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C4C534-6E96-204B-8C44-CFC125568AF7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8666128-3E02-0243-B9DA-12423D69DDC4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D8A7E5B-6F12-7D4B-8399-58C744F63A3E}"/>
              </a:ext>
            </a:extLst>
          </p:cNvPr>
          <p:cNvCxnSpPr>
            <a:cxnSpLocks/>
          </p:cNvCxnSpPr>
          <p:nvPr/>
        </p:nvCxnSpPr>
        <p:spPr>
          <a:xfrm>
            <a:off x="1965371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5F65126-DC4B-4849-B8C2-B1C15ED17ABA}"/>
              </a:ext>
            </a:extLst>
          </p:cNvPr>
          <p:cNvCxnSpPr>
            <a:cxnSpLocks/>
          </p:cNvCxnSpPr>
          <p:nvPr/>
        </p:nvCxnSpPr>
        <p:spPr>
          <a:xfrm>
            <a:off x="3298518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11145A6-E5D4-FC43-B185-8F42A94D7C3A}"/>
              </a:ext>
            </a:extLst>
          </p:cNvPr>
          <p:cNvCxnSpPr>
            <a:cxnSpLocks/>
          </p:cNvCxnSpPr>
          <p:nvPr/>
        </p:nvCxnSpPr>
        <p:spPr>
          <a:xfrm>
            <a:off x="4631665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6F3C95A-ED73-764B-994A-8FEBBBB73761}"/>
              </a:ext>
            </a:extLst>
          </p:cNvPr>
          <p:cNvCxnSpPr>
            <a:cxnSpLocks/>
          </p:cNvCxnSpPr>
          <p:nvPr/>
        </p:nvCxnSpPr>
        <p:spPr>
          <a:xfrm>
            <a:off x="9964253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9AA0750-442A-294E-8EC9-162FB0D51632}"/>
              </a:ext>
            </a:extLst>
          </p:cNvPr>
          <p:cNvCxnSpPr>
            <a:cxnSpLocks/>
          </p:cNvCxnSpPr>
          <p:nvPr/>
        </p:nvCxnSpPr>
        <p:spPr>
          <a:xfrm>
            <a:off x="5964812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F406399-4695-E047-94DE-E5F356BD0923}"/>
              </a:ext>
            </a:extLst>
          </p:cNvPr>
          <p:cNvCxnSpPr>
            <a:cxnSpLocks/>
          </p:cNvCxnSpPr>
          <p:nvPr/>
        </p:nvCxnSpPr>
        <p:spPr>
          <a:xfrm>
            <a:off x="11297402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279F16C-45E2-5245-8264-E7C4F47B27AA}"/>
              </a:ext>
            </a:extLst>
          </p:cNvPr>
          <p:cNvCxnSpPr>
            <a:cxnSpLocks/>
          </p:cNvCxnSpPr>
          <p:nvPr/>
        </p:nvCxnSpPr>
        <p:spPr>
          <a:xfrm>
            <a:off x="7297959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3B0A90C-0E76-5B4A-9DFF-DE3C3A5199AE}"/>
              </a:ext>
            </a:extLst>
          </p:cNvPr>
          <p:cNvCxnSpPr>
            <a:cxnSpLocks/>
          </p:cNvCxnSpPr>
          <p:nvPr/>
        </p:nvCxnSpPr>
        <p:spPr>
          <a:xfrm>
            <a:off x="8631106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56355ECA-4A0C-9E4C-AD3E-8BDBCD6BD23C}"/>
              </a:ext>
            </a:extLst>
          </p:cNvPr>
          <p:cNvSpPr txBox="1"/>
          <p:nvPr/>
        </p:nvSpPr>
        <p:spPr>
          <a:xfrm>
            <a:off x="1763070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6E31383-F18A-E547-A6E4-EC7581915363}"/>
              </a:ext>
            </a:extLst>
          </p:cNvPr>
          <p:cNvSpPr txBox="1"/>
          <p:nvPr/>
        </p:nvSpPr>
        <p:spPr>
          <a:xfrm>
            <a:off x="3287077" y="6412481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FD17E34-5F15-DD4B-9E5D-99F88EDA4365}"/>
              </a:ext>
            </a:extLst>
          </p:cNvPr>
          <p:cNvSpPr txBox="1"/>
          <p:nvPr/>
        </p:nvSpPr>
        <p:spPr>
          <a:xfrm>
            <a:off x="4571914" y="6393763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AA7867C-69B1-054E-BD89-46B91B95FE99}"/>
              </a:ext>
            </a:extLst>
          </p:cNvPr>
          <p:cNvSpPr txBox="1"/>
          <p:nvPr/>
        </p:nvSpPr>
        <p:spPr>
          <a:xfrm>
            <a:off x="5810644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8A31181-700D-BA48-B047-F3B5859239D2}"/>
              </a:ext>
            </a:extLst>
          </p:cNvPr>
          <p:cNvSpPr txBox="1"/>
          <p:nvPr/>
        </p:nvSpPr>
        <p:spPr>
          <a:xfrm>
            <a:off x="8466129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0A54488-EFB1-7F40-ACBD-D65D0CC5FE23}"/>
              </a:ext>
            </a:extLst>
          </p:cNvPr>
          <p:cNvSpPr txBox="1"/>
          <p:nvPr/>
        </p:nvSpPr>
        <p:spPr>
          <a:xfrm>
            <a:off x="7168705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095D40A-016F-2A48-BFEA-70E35E270CF6}"/>
              </a:ext>
            </a:extLst>
          </p:cNvPr>
          <p:cNvSpPr txBox="1"/>
          <p:nvPr/>
        </p:nvSpPr>
        <p:spPr>
          <a:xfrm>
            <a:off x="9819976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94040CE-4A9D-954D-BB61-5653AA4B1FF6}"/>
              </a:ext>
            </a:extLst>
          </p:cNvPr>
          <p:cNvSpPr txBox="1"/>
          <p:nvPr/>
        </p:nvSpPr>
        <p:spPr>
          <a:xfrm>
            <a:off x="11145141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BBB6F49-EA39-E344-96DC-12DE2070867E}"/>
              </a:ext>
            </a:extLst>
          </p:cNvPr>
          <p:cNvSpPr txBox="1"/>
          <p:nvPr/>
        </p:nvSpPr>
        <p:spPr>
          <a:xfrm>
            <a:off x="1325550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7A924E0-1214-5646-BE7A-F855A93D3FA4}"/>
              </a:ext>
            </a:extLst>
          </p:cNvPr>
          <p:cNvSpPr/>
          <p:nvPr/>
        </p:nvSpPr>
        <p:spPr>
          <a:xfrm>
            <a:off x="1475450" y="6109170"/>
            <a:ext cx="7491257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Down Arrow 63">
            <a:extLst>
              <a:ext uri="{FF2B5EF4-FFF2-40B4-BE49-F238E27FC236}">
                <a16:creationId xmlns:a16="http://schemas.microsoft.com/office/drawing/2014/main" id="{8462E6CA-64E6-DD49-8C83-4070ABFEA99E}"/>
              </a:ext>
            </a:extLst>
          </p:cNvPr>
          <p:cNvSpPr/>
          <p:nvPr/>
        </p:nvSpPr>
        <p:spPr>
          <a:xfrm>
            <a:off x="8884004" y="5628139"/>
            <a:ext cx="165405" cy="39341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F2A302E-A096-3A4F-84D8-540C514468DE}"/>
              </a:ext>
            </a:extLst>
          </p:cNvPr>
          <p:cNvSpPr/>
          <p:nvPr/>
        </p:nvSpPr>
        <p:spPr>
          <a:xfrm>
            <a:off x="1108787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C1B0D1C-D325-1546-96FC-149696A32CB8}"/>
              </a:ext>
            </a:extLst>
          </p:cNvPr>
          <p:cNvSpPr/>
          <p:nvPr/>
        </p:nvSpPr>
        <p:spPr>
          <a:xfrm>
            <a:off x="2592743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A2048F0-949C-594C-8243-BDC311BC1B9B}"/>
              </a:ext>
            </a:extLst>
          </p:cNvPr>
          <p:cNvSpPr/>
          <p:nvPr/>
        </p:nvSpPr>
        <p:spPr>
          <a:xfrm>
            <a:off x="4076699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4B1D43A-79CD-0443-B89C-2EF2CD432368}"/>
              </a:ext>
            </a:extLst>
          </p:cNvPr>
          <p:cNvSpPr/>
          <p:nvPr/>
        </p:nvSpPr>
        <p:spPr>
          <a:xfrm>
            <a:off x="5560655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DD4DF40-B3F9-9C42-8162-A0ECBD2515CF}"/>
              </a:ext>
            </a:extLst>
          </p:cNvPr>
          <p:cNvSpPr/>
          <p:nvPr/>
        </p:nvSpPr>
        <p:spPr>
          <a:xfrm>
            <a:off x="7044611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F618C92-CB69-0B4B-BCC8-EF60300EEAA6}"/>
              </a:ext>
            </a:extLst>
          </p:cNvPr>
          <p:cNvSpPr/>
          <p:nvPr/>
        </p:nvSpPr>
        <p:spPr>
          <a:xfrm>
            <a:off x="8528567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4B263A2-E3A1-2C4D-BB0F-1ED227B07C46}"/>
              </a:ext>
            </a:extLst>
          </p:cNvPr>
          <p:cNvSpPr/>
          <p:nvPr/>
        </p:nvSpPr>
        <p:spPr>
          <a:xfrm>
            <a:off x="10012525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334AF65C-46E6-A445-AA7D-88746083563B}"/>
                  </a:ext>
                </a:extLst>
              </p:cNvPr>
              <p:cNvSpPr txBox="1"/>
              <p:nvPr/>
            </p:nvSpPr>
            <p:spPr>
              <a:xfrm>
                <a:off x="1702639" y="351958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334AF65C-46E6-A445-AA7D-8874608356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639" y="3519587"/>
                <a:ext cx="336291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1C3710E7-FBD8-FA41-BC4A-592C9D55F830}"/>
                  </a:ext>
                </a:extLst>
              </p:cNvPr>
              <p:cNvSpPr txBox="1"/>
              <p:nvPr/>
            </p:nvSpPr>
            <p:spPr>
              <a:xfrm>
                <a:off x="1730436" y="149096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1C3710E7-FBD8-FA41-BC4A-592C9D55F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436" y="149096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2EA59D1-397D-AD46-A0CB-C11B959DDA26}"/>
                  </a:ext>
                </a:extLst>
              </p:cNvPr>
              <p:cNvSpPr txBox="1"/>
              <p:nvPr/>
            </p:nvSpPr>
            <p:spPr>
              <a:xfrm>
                <a:off x="3186592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2EA59D1-397D-AD46-A0CB-C11B959DDA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6592" y="3534647"/>
                <a:ext cx="33629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3E86A9B0-0827-5046-9BEA-6C0AC9475FD9}"/>
                  </a:ext>
                </a:extLst>
              </p:cNvPr>
              <p:cNvSpPr txBox="1"/>
              <p:nvPr/>
            </p:nvSpPr>
            <p:spPr>
              <a:xfrm>
                <a:off x="3214389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3E86A9B0-0827-5046-9BEA-6C0AC9475F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389" y="1506022"/>
                <a:ext cx="33629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E81D4D7F-8E02-804E-AD5C-2A0D4BCCA41D}"/>
                  </a:ext>
                </a:extLst>
              </p:cNvPr>
              <p:cNvSpPr txBox="1"/>
              <p:nvPr/>
            </p:nvSpPr>
            <p:spPr>
              <a:xfrm>
                <a:off x="4663453" y="3571879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E81D4D7F-8E02-804E-AD5C-2A0D4BCCA4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453" y="3571879"/>
                <a:ext cx="33629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68F61954-FE2F-B049-8C68-6CACBE65671A}"/>
                  </a:ext>
                </a:extLst>
              </p:cNvPr>
              <p:cNvSpPr txBox="1"/>
              <p:nvPr/>
            </p:nvSpPr>
            <p:spPr>
              <a:xfrm>
                <a:off x="4691250" y="1543254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68F61954-FE2F-B049-8C68-6CACBE656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250" y="1543254"/>
                <a:ext cx="33629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AE884CB-C414-114C-9E57-B8801D8C967A}"/>
                  </a:ext>
                </a:extLst>
              </p:cNvPr>
              <p:cNvSpPr txBox="1"/>
              <p:nvPr/>
            </p:nvSpPr>
            <p:spPr>
              <a:xfrm>
                <a:off x="6140314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AE884CB-C414-114C-9E57-B8801D8C96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314" y="3534647"/>
                <a:ext cx="33629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6FA67957-9EF3-1F48-9547-28880619342F}"/>
                  </a:ext>
                </a:extLst>
              </p:cNvPr>
              <p:cNvSpPr txBox="1"/>
              <p:nvPr/>
            </p:nvSpPr>
            <p:spPr>
              <a:xfrm>
                <a:off x="6168111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6FA67957-9EF3-1F48-9547-2888061934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111" y="1506022"/>
                <a:ext cx="33629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8B31F04B-D064-6E41-A4F5-BE0436D5B850}"/>
                  </a:ext>
                </a:extLst>
              </p:cNvPr>
              <p:cNvSpPr txBox="1"/>
              <p:nvPr/>
            </p:nvSpPr>
            <p:spPr>
              <a:xfrm>
                <a:off x="7617175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8B31F04B-D064-6E41-A4F5-BE0436D5B8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7175" y="3534647"/>
                <a:ext cx="33629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A960F238-456C-494D-9002-A7B3CA6BF87F}"/>
                  </a:ext>
                </a:extLst>
              </p:cNvPr>
              <p:cNvSpPr txBox="1"/>
              <p:nvPr/>
            </p:nvSpPr>
            <p:spPr>
              <a:xfrm>
                <a:off x="7644972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A960F238-456C-494D-9002-A7B3CA6BF8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4972" y="1506022"/>
                <a:ext cx="33629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0DAB30B-D87A-2244-B7A1-034400CC9B4A}"/>
                  </a:ext>
                </a:extLst>
              </p:cNvPr>
              <p:cNvSpPr txBox="1"/>
              <p:nvPr/>
            </p:nvSpPr>
            <p:spPr>
              <a:xfrm>
                <a:off x="9118146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0DAB30B-D87A-2244-B7A1-034400CC9B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8146" y="3534647"/>
                <a:ext cx="33629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3CC33C21-7F26-BA45-A9F1-E2CF86ED23A1}"/>
                  </a:ext>
                </a:extLst>
              </p:cNvPr>
              <p:cNvSpPr txBox="1"/>
              <p:nvPr/>
            </p:nvSpPr>
            <p:spPr>
              <a:xfrm>
                <a:off x="9145943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3CC33C21-7F26-BA45-A9F1-E2CF86ED23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5943" y="150602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D671AFD3-A842-A04D-BCF1-D9488AF865C7}"/>
                  </a:ext>
                </a:extLst>
              </p:cNvPr>
              <p:cNvSpPr txBox="1"/>
              <p:nvPr/>
            </p:nvSpPr>
            <p:spPr>
              <a:xfrm>
                <a:off x="10602104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D671AFD3-A842-A04D-BCF1-D9488AF865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2104" y="3534647"/>
                <a:ext cx="33629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F567FCCE-4E64-C14F-A76A-21F44870060B}"/>
                  </a:ext>
                </a:extLst>
              </p:cNvPr>
              <p:cNvSpPr txBox="1"/>
              <p:nvPr/>
            </p:nvSpPr>
            <p:spPr>
              <a:xfrm>
                <a:off x="10629901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F567FCCE-4E64-C14F-A76A-21F448700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901" y="150602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CC141181-0EC0-D646-AB9F-9F84C4BD30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5691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CC141181-0EC0-D646-AB9F-9F84C4BD30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91" y="3529126"/>
                <a:ext cx="374853" cy="374853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0758F167-0394-7E4B-80FF-C5AB0A9730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55224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0758F167-0394-7E4B-80FF-C5AB0A9730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224" y="3529126"/>
                <a:ext cx="374853" cy="374853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1BEDDEF4-83F5-CC4E-A265-E01EA85D02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22716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1BEDDEF4-83F5-CC4E-A265-E01EA85D02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2716" y="3529126"/>
                <a:ext cx="374853" cy="374853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FF602E54-6D09-AA40-9FDB-52013033AC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8139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FF602E54-6D09-AA40-9FDB-52013033AC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139" y="3529126"/>
                <a:ext cx="374853" cy="374853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7F655EC6-CB31-BE4A-8A48-190DBFD105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27374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7F655EC6-CB31-BE4A-8A48-190DBFD105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7374" y="3529126"/>
                <a:ext cx="374853" cy="374853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865FCB1D-01A8-B94E-920E-84196540EA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94556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865FCB1D-01A8-B94E-920E-84196540EA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556" y="3529126"/>
                <a:ext cx="374853" cy="374853"/>
              </a:xfrm>
              <a:prstGeom prst="ellipse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0102FF9C-DF99-8E4E-AC92-1E54A46E72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568468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0102FF9C-DF99-8E4E-AC92-1E54A46E72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8468" y="3529126"/>
                <a:ext cx="374853" cy="374853"/>
              </a:xfrm>
              <a:prstGeom prst="ellipse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5-Point Star 93">
            <a:extLst>
              <a:ext uri="{FF2B5EF4-FFF2-40B4-BE49-F238E27FC236}">
                <a16:creationId xmlns:a16="http://schemas.microsoft.com/office/drawing/2014/main" id="{4ABE8388-28EF-DB40-AE80-0DA1F03D2E28}"/>
              </a:ext>
            </a:extLst>
          </p:cNvPr>
          <p:cNvSpPr/>
          <p:nvPr/>
        </p:nvSpPr>
        <p:spPr>
          <a:xfrm>
            <a:off x="5114027" y="4385959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5" name="Graphic 94" descr="Dice with solid fill">
            <a:extLst>
              <a:ext uri="{FF2B5EF4-FFF2-40B4-BE49-F238E27FC236}">
                <a16:creationId xmlns:a16="http://schemas.microsoft.com/office/drawing/2014/main" id="{2B38D68F-FF7E-C746-8E25-3DF2837AFEC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493045" y="4972246"/>
            <a:ext cx="914400" cy="914400"/>
          </a:xfrm>
          <a:prstGeom prst="rect">
            <a:avLst/>
          </a:prstGeom>
        </p:spPr>
      </p:pic>
      <p:pic>
        <p:nvPicPr>
          <p:cNvPr id="96" name="Picture 95" descr="A person and person&#10;&#10;Description automatically generated with low confidence">
            <a:extLst>
              <a:ext uri="{FF2B5EF4-FFF2-40B4-BE49-F238E27FC236}">
                <a16:creationId xmlns:a16="http://schemas.microsoft.com/office/drawing/2014/main" id="{98429F1D-3922-B549-844A-1E0BD12E080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/>
        </p:blipFill>
        <p:spPr>
          <a:xfrm>
            <a:off x="6504402" y="4489517"/>
            <a:ext cx="1279019" cy="127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74002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E96C-7CCD-E042-B0A8-69B52A200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0532"/>
          </a:xfrm>
        </p:spPr>
        <p:txBody>
          <a:bodyPr/>
          <a:lstStyle/>
          <a:p>
            <a:pPr algn="ctr"/>
            <a:r>
              <a:rPr lang="en-US" dirty="0"/>
              <a:t>Illustration- Beginning of phase 2 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97870F-99B0-A54D-AB01-462EA875FEEC}"/>
              </a:ext>
            </a:extLst>
          </p:cNvPr>
          <p:cNvCxnSpPr/>
          <p:nvPr/>
        </p:nvCxnSpPr>
        <p:spPr>
          <a:xfrm>
            <a:off x="177282" y="4124135"/>
            <a:ext cx="11430000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ED4EB61-A410-A04A-BE72-849A4CFA91F8}"/>
              </a:ext>
            </a:extLst>
          </p:cNvPr>
          <p:cNvSpPr txBox="1"/>
          <p:nvPr/>
        </p:nvSpPr>
        <p:spPr>
          <a:xfrm>
            <a:off x="0" y="1095575"/>
            <a:ext cx="194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Unsaturated area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EC711B-A06D-8C4F-9900-26CD5DA71E94}"/>
              </a:ext>
            </a:extLst>
          </p:cNvPr>
          <p:cNvSpPr txBox="1"/>
          <p:nvPr/>
        </p:nvSpPr>
        <p:spPr>
          <a:xfrm>
            <a:off x="9943321" y="4420383"/>
            <a:ext cx="194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Saturated area 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D3C8D96-C5E8-4A40-9FCA-202499BD91B4}"/>
              </a:ext>
            </a:extLst>
          </p:cNvPr>
          <p:cNvGrpSpPr/>
          <p:nvPr/>
        </p:nvGrpSpPr>
        <p:grpSpPr>
          <a:xfrm>
            <a:off x="365309" y="6090508"/>
            <a:ext cx="10932093" cy="369332"/>
            <a:chOff x="140570" y="6000298"/>
            <a:chExt cx="10932093" cy="36933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C4C534-6E96-204B-8C44-CFC125568AF7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8666128-3E02-0243-B9DA-12423D69DDC4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D8A7E5B-6F12-7D4B-8399-58C744F63A3E}"/>
              </a:ext>
            </a:extLst>
          </p:cNvPr>
          <p:cNvCxnSpPr>
            <a:cxnSpLocks/>
          </p:cNvCxnSpPr>
          <p:nvPr/>
        </p:nvCxnSpPr>
        <p:spPr>
          <a:xfrm>
            <a:off x="1965371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5F65126-DC4B-4849-B8C2-B1C15ED17ABA}"/>
              </a:ext>
            </a:extLst>
          </p:cNvPr>
          <p:cNvCxnSpPr>
            <a:cxnSpLocks/>
          </p:cNvCxnSpPr>
          <p:nvPr/>
        </p:nvCxnSpPr>
        <p:spPr>
          <a:xfrm>
            <a:off x="3298518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11145A6-E5D4-FC43-B185-8F42A94D7C3A}"/>
              </a:ext>
            </a:extLst>
          </p:cNvPr>
          <p:cNvCxnSpPr>
            <a:cxnSpLocks/>
          </p:cNvCxnSpPr>
          <p:nvPr/>
        </p:nvCxnSpPr>
        <p:spPr>
          <a:xfrm>
            <a:off x="4631665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6F3C95A-ED73-764B-994A-8FEBBBB73761}"/>
              </a:ext>
            </a:extLst>
          </p:cNvPr>
          <p:cNvCxnSpPr>
            <a:cxnSpLocks/>
          </p:cNvCxnSpPr>
          <p:nvPr/>
        </p:nvCxnSpPr>
        <p:spPr>
          <a:xfrm>
            <a:off x="9964253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9AA0750-442A-294E-8EC9-162FB0D51632}"/>
              </a:ext>
            </a:extLst>
          </p:cNvPr>
          <p:cNvCxnSpPr>
            <a:cxnSpLocks/>
          </p:cNvCxnSpPr>
          <p:nvPr/>
        </p:nvCxnSpPr>
        <p:spPr>
          <a:xfrm>
            <a:off x="5964812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F406399-4695-E047-94DE-E5F356BD0923}"/>
              </a:ext>
            </a:extLst>
          </p:cNvPr>
          <p:cNvCxnSpPr>
            <a:cxnSpLocks/>
          </p:cNvCxnSpPr>
          <p:nvPr/>
        </p:nvCxnSpPr>
        <p:spPr>
          <a:xfrm>
            <a:off x="11297402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279F16C-45E2-5245-8264-E7C4F47B27AA}"/>
              </a:ext>
            </a:extLst>
          </p:cNvPr>
          <p:cNvCxnSpPr>
            <a:cxnSpLocks/>
          </p:cNvCxnSpPr>
          <p:nvPr/>
        </p:nvCxnSpPr>
        <p:spPr>
          <a:xfrm>
            <a:off x="7297959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3B0A90C-0E76-5B4A-9DFF-DE3C3A5199AE}"/>
              </a:ext>
            </a:extLst>
          </p:cNvPr>
          <p:cNvCxnSpPr>
            <a:cxnSpLocks/>
          </p:cNvCxnSpPr>
          <p:nvPr/>
        </p:nvCxnSpPr>
        <p:spPr>
          <a:xfrm>
            <a:off x="8631106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56355ECA-4A0C-9E4C-AD3E-8BDBCD6BD23C}"/>
              </a:ext>
            </a:extLst>
          </p:cNvPr>
          <p:cNvSpPr txBox="1"/>
          <p:nvPr/>
        </p:nvSpPr>
        <p:spPr>
          <a:xfrm>
            <a:off x="1763070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6E31383-F18A-E547-A6E4-EC7581915363}"/>
              </a:ext>
            </a:extLst>
          </p:cNvPr>
          <p:cNvSpPr txBox="1"/>
          <p:nvPr/>
        </p:nvSpPr>
        <p:spPr>
          <a:xfrm>
            <a:off x="3287077" y="6412481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FD17E34-5F15-DD4B-9E5D-99F88EDA4365}"/>
              </a:ext>
            </a:extLst>
          </p:cNvPr>
          <p:cNvSpPr txBox="1"/>
          <p:nvPr/>
        </p:nvSpPr>
        <p:spPr>
          <a:xfrm>
            <a:off x="4571914" y="6393763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AA7867C-69B1-054E-BD89-46B91B95FE99}"/>
              </a:ext>
            </a:extLst>
          </p:cNvPr>
          <p:cNvSpPr txBox="1"/>
          <p:nvPr/>
        </p:nvSpPr>
        <p:spPr>
          <a:xfrm>
            <a:off x="5810644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8A31181-700D-BA48-B047-F3B5859239D2}"/>
              </a:ext>
            </a:extLst>
          </p:cNvPr>
          <p:cNvSpPr txBox="1"/>
          <p:nvPr/>
        </p:nvSpPr>
        <p:spPr>
          <a:xfrm>
            <a:off x="8466129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0A54488-EFB1-7F40-ACBD-D65D0CC5FE23}"/>
              </a:ext>
            </a:extLst>
          </p:cNvPr>
          <p:cNvSpPr txBox="1"/>
          <p:nvPr/>
        </p:nvSpPr>
        <p:spPr>
          <a:xfrm>
            <a:off x="7168705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095D40A-016F-2A48-BFEA-70E35E270CF6}"/>
              </a:ext>
            </a:extLst>
          </p:cNvPr>
          <p:cNvSpPr txBox="1"/>
          <p:nvPr/>
        </p:nvSpPr>
        <p:spPr>
          <a:xfrm>
            <a:off x="9819976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94040CE-4A9D-954D-BB61-5653AA4B1FF6}"/>
              </a:ext>
            </a:extLst>
          </p:cNvPr>
          <p:cNvSpPr txBox="1"/>
          <p:nvPr/>
        </p:nvSpPr>
        <p:spPr>
          <a:xfrm>
            <a:off x="11145141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BBB6F49-EA39-E344-96DC-12DE2070867E}"/>
              </a:ext>
            </a:extLst>
          </p:cNvPr>
          <p:cNvSpPr txBox="1"/>
          <p:nvPr/>
        </p:nvSpPr>
        <p:spPr>
          <a:xfrm>
            <a:off x="1325550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7A924E0-1214-5646-BE7A-F855A93D3FA4}"/>
              </a:ext>
            </a:extLst>
          </p:cNvPr>
          <p:cNvSpPr/>
          <p:nvPr/>
        </p:nvSpPr>
        <p:spPr>
          <a:xfrm>
            <a:off x="1475450" y="6109170"/>
            <a:ext cx="7491257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Down Arrow 63">
            <a:extLst>
              <a:ext uri="{FF2B5EF4-FFF2-40B4-BE49-F238E27FC236}">
                <a16:creationId xmlns:a16="http://schemas.microsoft.com/office/drawing/2014/main" id="{8462E6CA-64E6-DD49-8C83-4070ABFEA99E}"/>
              </a:ext>
            </a:extLst>
          </p:cNvPr>
          <p:cNvSpPr/>
          <p:nvPr/>
        </p:nvSpPr>
        <p:spPr>
          <a:xfrm>
            <a:off x="8884004" y="5628139"/>
            <a:ext cx="165405" cy="39341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F2A302E-A096-3A4F-84D8-540C514468DE}"/>
              </a:ext>
            </a:extLst>
          </p:cNvPr>
          <p:cNvSpPr/>
          <p:nvPr/>
        </p:nvSpPr>
        <p:spPr>
          <a:xfrm>
            <a:off x="1108787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C1B0D1C-D325-1546-96FC-149696A32CB8}"/>
              </a:ext>
            </a:extLst>
          </p:cNvPr>
          <p:cNvSpPr/>
          <p:nvPr/>
        </p:nvSpPr>
        <p:spPr>
          <a:xfrm>
            <a:off x="2592743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A2048F0-949C-594C-8243-BDC311BC1B9B}"/>
              </a:ext>
            </a:extLst>
          </p:cNvPr>
          <p:cNvSpPr/>
          <p:nvPr/>
        </p:nvSpPr>
        <p:spPr>
          <a:xfrm>
            <a:off x="4076699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4B1D43A-79CD-0443-B89C-2EF2CD432368}"/>
              </a:ext>
            </a:extLst>
          </p:cNvPr>
          <p:cNvSpPr/>
          <p:nvPr/>
        </p:nvSpPr>
        <p:spPr>
          <a:xfrm>
            <a:off x="5560655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DD4DF40-B3F9-9C42-8162-A0ECBD2515CF}"/>
              </a:ext>
            </a:extLst>
          </p:cNvPr>
          <p:cNvSpPr/>
          <p:nvPr/>
        </p:nvSpPr>
        <p:spPr>
          <a:xfrm>
            <a:off x="7044611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F618C92-CB69-0B4B-BCC8-EF60300EEAA6}"/>
              </a:ext>
            </a:extLst>
          </p:cNvPr>
          <p:cNvSpPr/>
          <p:nvPr/>
        </p:nvSpPr>
        <p:spPr>
          <a:xfrm>
            <a:off x="8528567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4B263A2-E3A1-2C4D-BB0F-1ED227B07C46}"/>
              </a:ext>
            </a:extLst>
          </p:cNvPr>
          <p:cNvSpPr/>
          <p:nvPr/>
        </p:nvSpPr>
        <p:spPr>
          <a:xfrm>
            <a:off x="10012525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334AF65C-46E6-A445-AA7D-88746083563B}"/>
                  </a:ext>
                </a:extLst>
              </p:cNvPr>
              <p:cNvSpPr txBox="1"/>
              <p:nvPr/>
            </p:nvSpPr>
            <p:spPr>
              <a:xfrm>
                <a:off x="1702639" y="351958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334AF65C-46E6-A445-AA7D-8874608356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639" y="3519587"/>
                <a:ext cx="336291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1C3710E7-FBD8-FA41-BC4A-592C9D55F830}"/>
                  </a:ext>
                </a:extLst>
              </p:cNvPr>
              <p:cNvSpPr txBox="1"/>
              <p:nvPr/>
            </p:nvSpPr>
            <p:spPr>
              <a:xfrm>
                <a:off x="1730436" y="149096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1C3710E7-FBD8-FA41-BC4A-592C9D55F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436" y="149096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2EA59D1-397D-AD46-A0CB-C11B959DDA26}"/>
                  </a:ext>
                </a:extLst>
              </p:cNvPr>
              <p:cNvSpPr txBox="1"/>
              <p:nvPr/>
            </p:nvSpPr>
            <p:spPr>
              <a:xfrm>
                <a:off x="3186592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2EA59D1-397D-AD46-A0CB-C11B959DDA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6592" y="3534647"/>
                <a:ext cx="33629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3E86A9B0-0827-5046-9BEA-6C0AC9475FD9}"/>
                  </a:ext>
                </a:extLst>
              </p:cNvPr>
              <p:cNvSpPr txBox="1"/>
              <p:nvPr/>
            </p:nvSpPr>
            <p:spPr>
              <a:xfrm>
                <a:off x="3214389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3E86A9B0-0827-5046-9BEA-6C0AC9475F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389" y="1506022"/>
                <a:ext cx="33629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E81D4D7F-8E02-804E-AD5C-2A0D4BCCA41D}"/>
                  </a:ext>
                </a:extLst>
              </p:cNvPr>
              <p:cNvSpPr txBox="1"/>
              <p:nvPr/>
            </p:nvSpPr>
            <p:spPr>
              <a:xfrm>
                <a:off x="4663453" y="3571879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E81D4D7F-8E02-804E-AD5C-2A0D4BCCA4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453" y="3571879"/>
                <a:ext cx="33629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68F61954-FE2F-B049-8C68-6CACBE65671A}"/>
                  </a:ext>
                </a:extLst>
              </p:cNvPr>
              <p:cNvSpPr txBox="1"/>
              <p:nvPr/>
            </p:nvSpPr>
            <p:spPr>
              <a:xfrm>
                <a:off x="4691250" y="1543254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68F61954-FE2F-B049-8C68-6CACBE656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250" y="1543254"/>
                <a:ext cx="33629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AE884CB-C414-114C-9E57-B8801D8C967A}"/>
                  </a:ext>
                </a:extLst>
              </p:cNvPr>
              <p:cNvSpPr txBox="1"/>
              <p:nvPr/>
            </p:nvSpPr>
            <p:spPr>
              <a:xfrm>
                <a:off x="6140314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AE884CB-C414-114C-9E57-B8801D8C96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314" y="3534647"/>
                <a:ext cx="33629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6FA67957-9EF3-1F48-9547-28880619342F}"/>
                  </a:ext>
                </a:extLst>
              </p:cNvPr>
              <p:cNvSpPr txBox="1"/>
              <p:nvPr/>
            </p:nvSpPr>
            <p:spPr>
              <a:xfrm>
                <a:off x="6168111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6FA67957-9EF3-1F48-9547-2888061934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111" y="1506022"/>
                <a:ext cx="33629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8B31F04B-D064-6E41-A4F5-BE0436D5B850}"/>
                  </a:ext>
                </a:extLst>
              </p:cNvPr>
              <p:cNvSpPr txBox="1"/>
              <p:nvPr/>
            </p:nvSpPr>
            <p:spPr>
              <a:xfrm>
                <a:off x="7617175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8B31F04B-D064-6E41-A4F5-BE0436D5B8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7175" y="3534647"/>
                <a:ext cx="33629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A960F238-456C-494D-9002-A7B3CA6BF87F}"/>
                  </a:ext>
                </a:extLst>
              </p:cNvPr>
              <p:cNvSpPr txBox="1"/>
              <p:nvPr/>
            </p:nvSpPr>
            <p:spPr>
              <a:xfrm>
                <a:off x="7644972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A960F238-456C-494D-9002-A7B3CA6BF8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4972" y="1506022"/>
                <a:ext cx="33629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0DAB30B-D87A-2244-B7A1-034400CC9B4A}"/>
                  </a:ext>
                </a:extLst>
              </p:cNvPr>
              <p:cNvSpPr txBox="1"/>
              <p:nvPr/>
            </p:nvSpPr>
            <p:spPr>
              <a:xfrm>
                <a:off x="9118146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0DAB30B-D87A-2244-B7A1-034400CC9B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8146" y="3534647"/>
                <a:ext cx="33629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3CC33C21-7F26-BA45-A9F1-E2CF86ED23A1}"/>
                  </a:ext>
                </a:extLst>
              </p:cNvPr>
              <p:cNvSpPr txBox="1"/>
              <p:nvPr/>
            </p:nvSpPr>
            <p:spPr>
              <a:xfrm>
                <a:off x="9145943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3CC33C21-7F26-BA45-A9F1-E2CF86ED23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5943" y="150602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D671AFD3-A842-A04D-BCF1-D9488AF865C7}"/>
                  </a:ext>
                </a:extLst>
              </p:cNvPr>
              <p:cNvSpPr txBox="1"/>
              <p:nvPr/>
            </p:nvSpPr>
            <p:spPr>
              <a:xfrm>
                <a:off x="10602104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D671AFD3-A842-A04D-BCF1-D9488AF865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2104" y="3534647"/>
                <a:ext cx="33629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F567FCCE-4E64-C14F-A76A-21F44870060B}"/>
                  </a:ext>
                </a:extLst>
              </p:cNvPr>
              <p:cNvSpPr txBox="1"/>
              <p:nvPr/>
            </p:nvSpPr>
            <p:spPr>
              <a:xfrm>
                <a:off x="10629901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F567FCCE-4E64-C14F-A76A-21F448700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901" y="150602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CC141181-0EC0-D646-AB9F-9F84C4BD30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5691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CC141181-0EC0-D646-AB9F-9F84C4BD30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91" y="3529126"/>
                <a:ext cx="374853" cy="374853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0758F167-0394-7E4B-80FF-C5AB0A9730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55224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0758F167-0394-7E4B-80FF-C5AB0A9730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224" y="3529126"/>
                <a:ext cx="374853" cy="374853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1BEDDEF4-83F5-CC4E-A265-E01EA85D02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22716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1BEDDEF4-83F5-CC4E-A265-E01EA85D02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2716" y="3529126"/>
                <a:ext cx="374853" cy="374853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FF602E54-6D09-AA40-9FDB-52013033AC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8139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FF602E54-6D09-AA40-9FDB-52013033AC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139" y="3529126"/>
                <a:ext cx="374853" cy="374853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7F655EC6-CB31-BE4A-8A48-190DBFD105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27374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7F655EC6-CB31-BE4A-8A48-190DBFD105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7374" y="3529126"/>
                <a:ext cx="374853" cy="374853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865FCB1D-01A8-B94E-920E-84196540EA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94556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865FCB1D-01A8-B94E-920E-84196540EA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556" y="3529126"/>
                <a:ext cx="374853" cy="374853"/>
              </a:xfrm>
              <a:prstGeom prst="ellipse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0102FF9C-DF99-8E4E-AC92-1E54A46E72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568468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0102FF9C-DF99-8E4E-AC92-1E54A46E72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8468" y="3529126"/>
                <a:ext cx="374853" cy="374853"/>
              </a:xfrm>
              <a:prstGeom prst="ellipse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5-Point Star 93">
            <a:extLst>
              <a:ext uri="{FF2B5EF4-FFF2-40B4-BE49-F238E27FC236}">
                <a16:creationId xmlns:a16="http://schemas.microsoft.com/office/drawing/2014/main" id="{4ABE8388-28EF-DB40-AE80-0DA1F03D2E28}"/>
              </a:ext>
            </a:extLst>
          </p:cNvPr>
          <p:cNvSpPr/>
          <p:nvPr/>
        </p:nvSpPr>
        <p:spPr>
          <a:xfrm>
            <a:off x="9360594" y="3007948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27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076 0.29468 L 4.16667E-7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31" y="-1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0B8E8-6CB1-DC4D-8ED6-E00B46199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432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Cost analysis - </a:t>
            </a:r>
            <a:r>
              <a:rPr lang="en-US" sz="4000" b="1" dirty="0"/>
              <a:t>Per phase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CD13C3-52CA-6240-A522-CD8B9DA898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6177" y="1825625"/>
                <a:ext cx="11629055" cy="435133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dirty="0" smtClean="0">
                        <a:latin typeface="Cambria Math" panose="02040503050406030204" pitchFamily="18" charset="0"/>
                      </a:rPr>
                      <m:t>𝑶𝑷</m:t>
                    </m:r>
                    <m:r>
                      <a:rPr lang="en-US" sz="3600" b="1" i="1" dirty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sz="3600" b="1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dirty="0"/>
                  <a:t> - </a:t>
                </a:r>
                <a:r>
                  <a:rPr lang="en-US" sz="3600" dirty="0"/>
                  <a:t>must incur a cost of </a:t>
                </a:r>
                <a:r>
                  <a:rPr lang="en-US" sz="3600" b="1" dirty="0"/>
                  <a:t>at least 1 during a phase</a:t>
                </a:r>
                <a:r>
                  <a:rPr lang="en-US" sz="3600" dirty="0"/>
                  <a:t>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CD13C3-52CA-6240-A522-CD8B9DA898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6177" y="1825625"/>
                <a:ext cx="11629055" cy="4351338"/>
              </a:xfrm>
              <a:blipFill>
                <a:blip r:embed="rId2"/>
                <a:stretch>
                  <a:fillRect l="-1418" t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1874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8F7D8E-4ED3-7544-BD91-DA15868A6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MTS – Game flow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7D924C5-9579-9C44-A73E-8D10EA2CCC0F}"/>
              </a:ext>
            </a:extLst>
          </p:cNvPr>
          <p:cNvSpPr>
            <a:spLocks noChangeAspect="1"/>
          </p:cNvSpPr>
          <p:nvPr/>
        </p:nvSpPr>
        <p:spPr>
          <a:xfrm>
            <a:off x="4719042" y="2330609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B26BD2-8102-D340-959F-D05650F7D0DE}"/>
              </a:ext>
            </a:extLst>
          </p:cNvPr>
          <p:cNvSpPr>
            <a:spLocks noChangeAspect="1"/>
          </p:cNvSpPr>
          <p:nvPr/>
        </p:nvSpPr>
        <p:spPr>
          <a:xfrm>
            <a:off x="6717472" y="2510609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55B6573-6825-6045-9C97-3724184489D7}"/>
              </a:ext>
            </a:extLst>
          </p:cNvPr>
          <p:cNvSpPr>
            <a:spLocks noChangeAspect="1"/>
          </p:cNvSpPr>
          <p:nvPr/>
        </p:nvSpPr>
        <p:spPr>
          <a:xfrm>
            <a:off x="5038860" y="4314527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92EB638-08C9-604B-8F20-4F3DD51444FB}"/>
              </a:ext>
            </a:extLst>
          </p:cNvPr>
          <p:cNvSpPr>
            <a:spLocks noChangeAspect="1"/>
          </p:cNvSpPr>
          <p:nvPr/>
        </p:nvSpPr>
        <p:spPr>
          <a:xfrm>
            <a:off x="6576439" y="3702833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B914234-40EA-7146-A9A9-E3ABC612DD1A}"/>
              </a:ext>
            </a:extLst>
          </p:cNvPr>
          <p:cNvCxnSpPr>
            <a:stCxn id="6" idx="4"/>
            <a:endCxn id="9" idx="0"/>
          </p:cNvCxnSpPr>
          <p:nvPr/>
        </p:nvCxnSpPr>
        <p:spPr>
          <a:xfrm>
            <a:off x="4899042" y="2690609"/>
            <a:ext cx="319818" cy="162391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9FA2609-178B-7C46-9A93-7E72E2F7D8A9}"/>
              </a:ext>
            </a:extLst>
          </p:cNvPr>
          <p:cNvCxnSpPr>
            <a:stCxn id="9" idx="7"/>
            <a:endCxn id="7" idx="3"/>
          </p:cNvCxnSpPr>
          <p:nvPr/>
        </p:nvCxnSpPr>
        <p:spPr>
          <a:xfrm flipV="1">
            <a:off x="5346139" y="2817888"/>
            <a:ext cx="1424054" cy="154936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3A54E05-EEF8-E242-9802-1FF9DBBF1B92}"/>
              </a:ext>
            </a:extLst>
          </p:cNvPr>
          <p:cNvCxnSpPr>
            <a:cxnSpLocks/>
            <a:endCxn id="7" idx="2"/>
          </p:cNvCxnSpPr>
          <p:nvPr/>
        </p:nvCxnSpPr>
        <p:spPr>
          <a:xfrm>
            <a:off x="5079042" y="2469135"/>
            <a:ext cx="1638430" cy="22147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58A46A-8377-0643-8907-38F9EA976520}"/>
              </a:ext>
            </a:extLst>
          </p:cNvPr>
          <p:cNvCxnSpPr>
            <a:cxnSpLocks/>
            <a:stCxn id="6" idx="5"/>
            <a:endCxn id="11" idx="1"/>
          </p:cNvCxnSpPr>
          <p:nvPr/>
        </p:nvCxnSpPr>
        <p:spPr>
          <a:xfrm>
            <a:off x="5026321" y="2637888"/>
            <a:ext cx="1602839" cy="1117666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05B0755-6C57-D14E-9B93-AC266EB39928}"/>
              </a:ext>
            </a:extLst>
          </p:cNvPr>
          <p:cNvCxnSpPr>
            <a:cxnSpLocks/>
            <a:stCxn id="11" idx="2"/>
            <a:endCxn id="9" idx="6"/>
          </p:cNvCxnSpPr>
          <p:nvPr/>
        </p:nvCxnSpPr>
        <p:spPr>
          <a:xfrm flipH="1">
            <a:off x="5398860" y="3882833"/>
            <a:ext cx="1177579" cy="61169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833B00D-1A41-D641-A311-99DA0C06C375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6756439" y="2877114"/>
            <a:ext cx="160473" cy="825719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E3C2E36-8C4A-854F-8898-45C2C881A3F3}"/>
              </a:ext>
            </a:extLst>
          </p:cNvPr>
          <p:cNvSpPr txBox="1"/>
          <p:nvPr/>
        </p:nvSpPr>
        <p:spPr>
          <a:xfrm>
            <a:off x="4750316" y="327363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454B7C-7DC9-9643-BA1C-DFE34ECF84DB}"/>
              </a:ext>
            </a:extLst>
          </p:cNvPr>
          <p:cNvSpPr txBox="1"/>
          <p:nvPr/>
        </p:nvSpPr>
        <p:spPr>
          <a:xfrm>
            <a:off x="5405564" y="298266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713AAB-F09B-204F-A6A7-1715C4BFCEF2}"/>
              </a:ext>
            </a:extLst>
          </p:cNvPr>
          <p:cNvSpPr txBox="1"/>
          <p:nvPr/>
        </p:nvSpPr>
        <p:spPr>
          <a:xfrm>
            <a:off x="5987649" y="2301643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B83CBB-EC4E-474D-A42A-7DB5CC8CE31B}"/>
              </a:ext>
            </a:extLst>
          </p:cNvPr>
          <p:cNvSpPr txBox="1"/>
          <p:nvPr/>
        </p:nvSpPr>
        <p:spPr>
          <a:xfrm>
            <a:off x="6096000" y="4129861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66D111-724B-EB4D-A72B-8075F70C525F}"/>
              </a:ext>
            </a:extLst>
          </p:cNvPr>
          <p:cNvSpPr txBox="1"/>
          <p:nvPr/>
        </p:nvSpPr>
        <p:spPr>
          <a:xfrm>
            <a:off x="6844097" y="3160450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3D124C-CD2F-A948-AA3F-36DEE92E5C98}"/>
              </a:ext>
            </a:extLst>
          </p:cNvPr>
          <p:cNvSpPr txBox="1"/>
          <p:nvPr/>
        </p:nvSpPr>
        <p:spPr>
          <a:xfrm>
            <a:off x="5925472" y="357088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EDB0D7E-F965-4E48-ADBC-00A7F95BBAAD}"/>
              </a:ext>
            </a:extLst>
          </p:cNvPr>
          <p:cNvGrpSpPr/>
          <p:nvPr/>
        </p:nvGrpSpPr>
        <p:grpSpPr>
          <a:xfrm>
            <a:off x="629954" y="6000298"/>
            <a:ext cx="10932093" cy="369332"/>
            <a:chOff x="140570" y="6000298"/>
            <a:chExt cx="10932093" cy="36933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CBE6206-0D8C-CD41-ACF3-A8D8A728BB3F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AC0ACE9-5AA2-4049-9C6A-C73B802D5595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sp>
        <p:nvSpPr>
          <p:cNvPr id="31" name="Down Arrow 30">
            <a:extLst>
              <a:ext uri="{FF2B5EF4-FFF2-40B4-BE49-F238E27FC236}">
                <a16:creationId xmlns:a16="http://schemas.microsoft.com/office/drawing/2014/main" id="{AFBEDA32-27F9-CE4E-B008-9DEE3214831E}"/>
              </a:ext>
            </a:extLst>
          </p:cNvPr>
          <p:cNvSpPr/>
          <p:nvPr/>
        </p:nvSpPr>
        <p:spPr>
          <a:xfrm>
            <a:off x="2559083" y="5378010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1EBF7B8-8B19-5041-9FD4-E9338BDE9D8F}"/>
                  </a:ext>
                </a:extLst>
              </p:cNvPr>
              <p:cNvSpPr txBox="1"/>
              <p:nvPr/>
            </p:nvSpPr>
            <p:spPr>
              <a:xfrm>
                <a:off x="6910990" y="2586985"/>
                <a:ext cx="6881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1EBF7B8-8B19-5041-9FD4-E9338BDE9D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0990" y="2586985"/>
                <a:ext cx="68816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4E846DB-978B-B044-BC20-A2037C288E72}"/>
              </a:ext>
            </a:extLst>
          </p:cNvPr>
          <p:cNvCxnSpPr>
            <a:cxnSpLocks/>
          </p:cNvCxnSpPr>
          <p:nvPr/>
        </p:nvCxnSpPr>
        <p:spPr>
          <a:xfrm>
            <a:off x="2230016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95327E4-36F1-7043-94FB-4E15E1EB41AC}"/>
              </a:ext>
            </a:extLst>
          </p:cNvPr>
          <p:cNvCxnSpPr>
            <a:cxnSpLocks/>
          </p:cNvCxnSpPr>
          <p:nvPr/>
        </p:nvCxnSpPr>
        <p:spPr>
          <a:xfrm>
            <a:off x="3563163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0B39009-8FD7-DE47-821B-8244CD5A9AA6}"/>
              </a:ext>
            </a:extLst>
          </p:cNvPr>
          <p:cNvCxnSpPr>
            <a:cxnSpLocks/>
          </p:cNvCxnSpPr>
          <p:nvPr/>
        </p:nvCxnSpPr>
        <p:spPr>
          <a:xfrm>
            <a:off x="4896310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822A1FE-9EF9-AA48-9941-8C5DC04FF834}"/>
              </a:ext>
            </a:extLst>
          </p:cNvPr>
          <p:cNvCxnSpPr>
            <a:cxnSpLocks/>
          </p:cNvCxnSpPr>
          <p:nvPr/>
        </p:nvCxnSpPr>
        <p:spPr>
          <a:xfrm>
            <a:off x="10228898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8ED1075-C86F-E442-91D6-460F0B8E2B19}"/>
              </a:ext>
            </a:extLst>
          </p:cNvPr>
          <p:cNvCxnSpPr>
            <a:cxnSpLocks/>
          </p:cNvCxnSpPr>
          <p:nvPr/>
        </p:nvCxnSpPr>
        <p:spPr>
          <a:xfrm>
            <a:off x="622945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1CC0146-7FDD-F742-B0A3-226F475F10B4}"/>
              </a:ext>
            </a:extLst>
          </p:cNvPr>
          <p:cNvCxnSpPr>
            <a:cxnSpLocks/>
          </p:cNvCxnSpPr>
          <p:nvPr/>
        </p:nvCxnSpPr>
        <p:spPr>
          <a:xfrm>
            <a:off x="1156204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FF4F1D6-875F-4E4C-9F52-FFD84E01E432}"/>
              </a:ext>
            </a:extLst>
          </p:cNvPr>
          <p:cNvCxnSpPr>
            <a:cxnSpLocks/>
          </p:cNvCxnSpPr>
          <p:nvPr/>
        </p:nvCxnSpPr>
        <p:spPr>
          <a:xfrm>
            <a:off x="7562604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B72D3F3-6F29-1144-9808-4EAE59EEE7CA}"/>
              </a:ext>
            </a:extLst>
          </p:cNvPr>
          <p:cNvCxnSpPr>
            <a:cxnSpLocks/>
          </p:cNvCxnSpPr>
          <p:nvPr/>
        </p:nvCxnSpPr>
        <p:spPr>
          <a:xfrm>
            <a:off x="8895751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7559B0A-638B-4249-B240-D22FF2AE7DFB}"/>
              </a:ext>
            </a:extLst>
          </p:cNvPr>
          <p:cNvSpPr txBox="1"/>
          <p:nvPr/>
        </p:nvSpPr>
        <p:spPr>
          <a:xfrm>
            <a:off x="202771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0FF38C-3669-1643-98D9-E8516D93AFA4}"/>
              </a:ext>
            </a:extLst>
          </p:cNvPr>
          <p:cNvSpPr txBox="1"/>
          <p:nvPr/>
        </p:nvSpPr>
        <p:spPr>
          <a:xfrm>
            <a:off x="3421727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C223218-1303-CE48-86C9-275B2F31F64B}"/>
              </a:ext>
            </a:extLst>
          </p:cNvPr>
          <p:cNvSpPr txBox="1"/>
          <p:nvPr/>
        </p:nvSpPr>
        <p:spPr>
          <a:xfrm>
            <a:off x="47540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5C8BC81-1A07-3240-9D75-69F86592421E}"/>
              </a:ext>
            </a:extLst>
          </p:cNvPr>
          <p:cNvSpPr txBox="1"/>
          <p:nvPr/>
        </p:nvSpPr>
        <p:spPr>
          <a:xfrm>
            <a:off x="6075289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C61B5F7-24E6-BF47-BCFE-2022A128DEDB}"/>
              </a:ext>
            </a:extLst>
          </p:cNvPr>
          <p:cNvSpPr txBox="1"/>
          <p:nvPr/>
        </p:nvSpPr>
        <p:spPr>
          <a:xfrm>
            <a:off x="8730774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095B83D-A39F-B740-97C3-A964DD5EEF41}"/>
              </a:ext>
            </a:extLst>
          </p:cNvPr>
          <p:cNvSpPr txBox="1"/>
          <p:nvPr/>
        </p:nvSpPr>
        <p:spPr>
          <a:xfrm>
            <a:off x="7433350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6128A2B-8254-F843-9D87-E12890B376F2}"/>
              </a:ext>
            </a:extLst>
          </p:cNvPr>
          <p:cNvSpPr txBox="1"/>
          <p:nvPr/>
        </p:nvSpPr>
        <p:spPr>
          <a:xfrm>
            <a:off x="10084621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B8F81E0-F421-DC42-B538-B5733E7BF8F5}"/>
              </a:ext>
            </a:extLst>
          </p:cNvPr>
          <p:cNvSpPr txBox="1"/>
          <p:nvPr/>
        </p:nvSpPr>
        <p:spPr>
          <a:xfrm>
            <a:off x="114097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E1D2DD9-FD60-8542-B5B0-492143CD4818}"/>
              </a:ext>
            </a:extLst>
          </p:cNvPr>
          <p:cNvSpPr txBox="1"/>
          <p:nvPr/>
        </p:nvSpPr>
        <p:spPr>
          <a:xfrm>
            <a:off x="159019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105E212-C02A-0E41-834C-983146AFDF67}"/>
              </a:ext>
            </a:extLst>
          </p:cNvPr>
          <p:cNvSpPr txBox="1"/>
          <p:nvPr/>
        </p:nvSpPr>
        <p:spPr>
          <a:xfrm>
            <a:off x="4991395" y="2029250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9820174-73FC-084F-BE79-9E3CEC01FC0F}"/>
              </a:ext>
            </a:extLst>
          </p:cNvPr>
          <p:cNvSpPr txBox="1"/>
          <p:nvPr/>
        </p:nvSpPr>
        <p:spPr>
          <a:xfrm>
            <a:off x="7015499" y="2228944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4F029D8-5558-134A-BF8C-44AFC51A2DDC}"/>
              </a:ext>
            </a:extLst>
          </p:cNvPr>
          <p:cNvSpPr txBox="1"/>
          <p:nvPr/>
        </p:nvSpPr>
        <p:spPr>
          <a:xfrm>
            <a:off x="5213896" y="4544995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6A4BE63-8317-CF4A-8F6A-52F41654D8DC}"/>
                  </a:ext>
                </a:extLst>
              </p:cNvPr>
              <p:cNvSpPr txBox="1"/>
              <p:nvPr/>
            </p:nvSpPr>
            <p:spPr>
              <a:xfrm>
                <a:off x="6611941" y="3943449"/>
                <a:ext cx="5710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2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6A4BE63-8317-CF4A-8F6A-52F41654D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1941" y="3943449"/>
                <a:ext cx="57106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E235A7E5-5642-2340-AADE-3CD7EA7F5F9F}"/>
              </a:ext>
            </a:extLst>
          </p:cNvPr>
          <p:cNvSpPr/>
          <p:nvPr/>
        </p:nvSpPr>
        <p:spPr>
          <a:xfrm>
            <a:off x="1740097" y="6018960"/>
            <a:ext cx="930244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 descr="Arrow circle with solid fill">
            <a:extLst>
              <a:ext uri="{FF2B5EF4-FFF2-40B4-BE49-F238E27FC236}">
                <a16:creationId xmlns:a16="http://schemas.microsoft.com/office/drawing/2014/main" id="{AEA913C7-FD21-A345-A8C4-353EC0B560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23058" y="1832692"/>
            <a:ext cx="1699169" cy="1699169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865DFAD9-AB8D-F743-9E62-88ECCD54932A}"/>
              </a:ext>
            </a:extLst>
          </p:cNvPr>
          <p:cNvSpPr txBox="1"/>
          <p:nvPr/>
        </p:nvSpPr>
        <p:spPr>
          <a:xfrm>
            <a:off x="1880305" y="3365857"/>
            <a:ext cx="1520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Processing... </a:t>
            </a:r>
          </a:p>
        </p:txBody>
      </p:sp>
      <p:sp>
        <p:nvSpPr>
          <p:cNvPr id="56" name="5-Point Star 55">
            <a:extLst>
              <a:ext uri="{FF2B5EF4-FFF2-40B4-BE49-F238E27FC236}">
                <a16:creationId xmlns:a16="http://schemas.microsoft.com/office/drawing/2014/main" id="{F59CB6FC-EB14-E740-844D-5D617D4D0516}"/>
              </a:ext>
            </a:extLst>
          </p:cNvPr>
          <p:cNvSpPr/>
          <p:nvPr/>
        </p:nvSpPr>
        <p:spPr>
          <a:xfrm>
            <a:off x="6517776" y="2006226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19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0B8E8-6CB1-DC4D-8ED6-E00B46199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432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Cost analysis - </a:t>
            </a:r>
            <a:r>
              <a:rPr lang="en-US" sz="4000" b="1" dirty="0"/>
              <a:t>Per phase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CD13C3-52CA-6240-A522-CD8B9DA898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6177" y="1825625"/>
                <a:ext cx="11629055" cy="435133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dirty="0" smtClean="0">
                        <a:latin typeface="Cambria Math" panose="02040503050406030204" pitchFamily="18" charset="0"/>
                      </a:rPr>
                      <m:t>𝑶𝑷</m:t>
                    </m:r>
                    <m:r>
                      <a:rPr lang="en-US" sz="3600" b="1" i="1" dirty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sz="3600" b="1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dirty="0"/>
                  <a:t> - </a:t>
                </a:r>
                <a:r>
                  <a:rPr lang="en-US" sz="3600" dirty="0"/>
                  <a:t>must incur a cost of </a:t>
                </a:r>
                <a:r>
                  <a:rPr lang="en-US" sz="3600" b="1" dirty="0"/>
                  <a:t>at least 1 during a phase</a:t>
                </a:r>
                <a:r>
                  <a:rPr lang="en-US" sz="3600" dirty="0"/>
                  <a:t>:</a:t>
                </a:r>
              </a:p>
              <a:p>
                <a:pPr lvl="1"/>
                <a:r>
                  <a:rPr lang="en-US" sz="3200" dirty="0"/>
                  <a:t>If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𝑂𝑃</m:t>
                    </m:r>
                    <m:r>
                      <a:rPr lang="en-US" sz="3200" b="0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3200" dirty="0"/>
                  <a:t> </a:t>
                </a:r>
                <a:r>
                  <a:rPr lang="en-US" sz="3200" b="1" dirty="0"/>
                  <a:t>moved during the phase – trivial 1 for transition cost </a:t>
                </a:r>
                <a:endParaRPr lang="en-US" sz="3200" dirty="0"/>
              </a:p>
              <a:p>
                <a:endParaRPr lang="en-US" sz="3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CD13C3-52CA-6240-A522-CD8B9DA898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6177" y="1825625"/>
                <a:ext cx="11629055" cy="4351338"/>
              </a:xfrm>
              <a:blipFill>
                <a:blip r:embed="rId2"/>
                <a:stretch>
                  <a:fillRect l="-1418" t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4338186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0B8E8-6CB1-DC4D-8ED6-E00B46199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432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Cost analysis - </a:t>
            </a:r>
            <a:r>
              <a:rPr lang="en-US" sz="4000" b="1" dirty="0"/>
              <a:t>Per phase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CD13C3-52CA-6240-A522-CD8B9DA898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6177" y="1825625"/>
                <a:ext cx="11629055" cy="435133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dirty="0" smtClean="0">
                        <a:latin typeface="Cambria Math" panose="02040503050406030204" pitchFamily="18" charset="0"/>
                      </a:rPr>
                      <m:t>𝑶𝑷</m:t>
                    </m:r>
                    <m:r>
                      <a:rPr lang="en-US" sz="3600" b="1" i="1" dirty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sz="3600" b="1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dirty="0"/>
                  <a:t> - </a:t>
                </a:r>
                <a:r>
                  <a:rPr lang="en-US" sz="3600" dirty="0"/>
                  <a:t>must incur a cost of </a:t>
                </a:r>
                <a:r>
                  <a:rPr lang="en-US" sz="3600" b="1" dirty="0"/>
                  <a:t>at least 1 during a phase</a:t>
                </a:r>
                <a:r>
                  <a:rPr lang="en-US" sz="3600" dirty="0"/>
                  <a:t>:</a:t>
                </a:r>
              </a:p>
              <a:p>
                <a:pPr lvl="1"/>
                <a:r>
                  <a:rPr lang="en-US" sz="3200" dirty="0"/>
                  <a:t>If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𝑂𝑃</m:t>
                    </m:r>
                    <m:r>
                      <a:rPr lang="en-US" sz="3200" b="0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3200" dirty="0"/>
                  <a:t> </a:t>
                </a:r>
                <a:r>
                  <a:rPr lang="en-US" sz="3200" b="1" dirty="0"/>
                  <a:t>stayed at the same state:</a:t>
                </a:r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CD13C3-52CA-6240-A522-CD8B9DA898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6177" y="1825625"/>
                <a:ext cx="11629055" cy="4351338"/>
              </a:xfrm>
              <a:blipFill>
                <a:blip r:embed="rId2"/>
                <a:stretch>
                  <a:fillRect l="-1418" t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2CB0A304-AF8B-D249-AFAC-3B6D281A7E20}"/>
              </a:ext>
            </a:extLst>
          </p:cNvPr>
          <p:cNvSpPr/>
          <p:nvPr/>
        </p:nvSpPr>
        <p:spPr>
          <a:xfrm>
            <a:off x="4372957" y="4242449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4CA1DC6-DFAE-2B4B-91C3-D5F21122EF08}"/>
                  </a:ext>
                </a:extLst>
              </p:cNvPr>
              <p:cNvSpPr txBox="1"/>
              <p:nvPr/>
            </p:nvSpPr>
            <p:spPr>
              <a:xfrm>
                <a:off x="4959711" y="6123640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4CA1DC6-DFAE-2B4B-91C3-D5F21122EF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9711" y="6123640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9435516-363D-0644-856A-F9E2B0448B04}"/>
                  </a:ext>
                </a:extLst>
              </p:cNvPr>
              <p:cNvSpPr txBox="1"/>
              <p:nvPr/>
            </p:nvSpPr>
            <p:spPr>
              <a:xfrm>
                <a:off x="4987508" y="4095015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9435516-363D-0644-856A-F9E2B0448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7508" y="4095015"/>
                <a:ext cx="33629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4C1EBF5C-ABD9-C149-B792-9D2BEBED8B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18974" y="6080887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4C1EBF5C-ABD9-C149-B792-9D2BEBED8B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974" y="6080887"/>
                <a:ext cx="374853" cy="374853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 descr="The Queen's Gambit Has Everyone Buying Chess Boards | Vanity Fair">
            <a:extLst>
              <a:ext uri="{FF2B5EF4-FFF2-40B4-BE49-F238E27FC236}">
                <a16:creationId xmlns:a16="http://schemas.microsoft.com/office/drawing/2014/main" id="{B00402AA-ADA5-B04C-ABB1-63EB78F25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130" y="4464347"/>
            <a:ext cx="1968874" cy="131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5-Point Star 11">
            <a:extLst>
              <a:ext uri="{FF2B5EF4-FFF2-40B4-BE49-F238E27FC236}">
                <a16:creationId xmlns:a16="http://schemas.microsoft.com/office/drawing/2014/main" id="{39588C5B-CC86-2A41-9A92-459F0436DE5D}"/>
              </a:ext>
            </a:extLst>
          </p:cNvPr>
          <p:cNvSpPr/>
          <p:nvPr/>
        </p:nvSpPr>
        <p:spPr>
          <a:xfrm>
            <a:off x="3680311" y="5546072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523027-DA3C-1B45-92FF-6760FBA7BD38}"/>
              </a:ext>
            </a:extLst>
          </p:cNvPr>
          <p:cNvSpPr txBox="1"/>
          <p:nvPr/>
        </p:nvSpPr>
        <p:spPr>
          <a:xfrm>
            <a:off x="3109436" y="3630032"/>
            <a:ext cx="3312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b="1" dirty="0"/>
              <a:t>Phase begin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A044EC-121F-914B-B29C-F8E84FC4E979}"/>
              </a:ext>
            </a:extLst>
          </p:cNvPr>
          <p:cNvSpPr/>
          <p:nvPr/>
        </p:nvSpPr>
        <p:spPr>
          <a:xfrm>
            <a:off x="8717935" y="4227121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4141639-CDEE-8F44-B147-F6E1759961D6}"/>
                  </a:ext>
                </a:extLst>
              </p:cNvPr>
              <p:cNvSpPr txBox="1"/>
              <p:nvPr/>
            </p:nvSpPr>
            <p:spPr>
              <a:xfrm>
                <a:off x="9311784" y="6071080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4141639-CDEE-8F44-B147-F6E1759961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1784" y="6071080"/>
                <a:ext cx="33629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D0D2B413-692B-0E43-BC76-C9BE54A1A2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80416" y="6065559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D0D2B413-692B-0E43-BC76-C9BE54A1A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0416" y="6065559"/>
                <a:ext cx="374853" cy="374853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5-Point Star 16">
            <a:extLst>
              <a:ext uri="{FF2B5EF4-FFF2-40B4-BE49-F238E27FC236}">
                <a16:creationId xmlns:a16="http://schemas.microsoft.com/office/drawing/2014/main" id="{B9CF141B-0E5E-BB4B-9394-E6B8F6D7493D}"/>
              </a:ext>
            </a:extLst>
          </p:cNvPr>
          <p:cNvSpPr/>
          <p:nvPr/>
        </p:nvSpPr>
        <p:spPr>
          <a:xfrm>
            <a:off x="8106136" y="5556330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98C1C9-B5A0-5A42-BA8C-510ADCB8F3CC}"/>
              </a:ext>
            </a:extLst>
          </p:cNvPr>
          <p:cNvSpPr/>
          <p:nvPr/>
        </p:nvSpPr>
        <p:spPr>
          <a:xfrm>
            <a:off x="8725128" y="4226497"/>
            <a:ext cx="617376" cy="2003026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530327-B527-714A-A1FB-F2E0B39C2F25}"/>
              </a:ext>
            </a:extLst>
          </p:cNvPr>
          <p:cNvSpPr txBox="1"/>
          <p:nvPr/>
        </p:nvSpPr>
        <p:spPr>
          <a:xfrm>
            <a:off x="7086772" y="3585561"/>
            <a:ext cx="3078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ctr"/>
            <a:r>
              <a:rPr lang="en-US" b="1" dirty="0"/>
              <a:t>Phase can’t end before this happens</a:t>
            </a:r>
          </a:p>
        </p:txBody>
      </p:sp>
      <p:sp>
        <p:nvSpPr>
          <p:cNvPr id="21" name="Notched Right Arrow 20">
            <a:extLst>
              <a:ext uri="{FF2B5EF4-FFF2-40B4-BE49-F238E27FC236}">
                <a16:creationId xmlns:a16="http://schemas.microsoft.com/office/drawing/2014/main" id="{58E7AE85-C510-4345-A461-68CD5BFD4860}"/>
              </a:ext>
            </a:extLst>
          </p:cNvPr>
          <p:cNvSpPr/>
          <p:nvPr/>
        </p:nvSpPr>
        <p:spPr>
          <a:xfrm>
            <a:off x="6365980" y="4872222"/>
            <a:ext cx="720792" cy="496425"/>
          </a:xfrm>
          <a:prstGeom prst="notch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7816F6-D4A7-3444-99CA-626D67E9407A}"/>
                  </a:ext>
                </a:extLst>
              </p:cNvPr>
              <p:cNvSpPr txBox="1"/>
              <p:nvPr/>
            </p:nvSpPr>
            <p:spPr>
              <a:xfrm>
                <a:off x="9301639" y="4095015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7816F6-D4A7-3444-99CA-626D67E94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1639" y="4095015"/>
                <a:ext cx="33629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3792703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3B0B8E8-6CB1-DC4D-8ED6-E00B461992C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974328"/>
              </a:xfrm>
            </p:spPr>
            <p:txBody>
              <a:bodyPr>
                <a:normAutofit/>
              </a:bodyPr>
              <a:lstStyle/>
              <a:p>
                <a:r>
                  <a:rPr lang="en-US" sz="4000" dirty="0"/>
                  <a:t>Uniform MTS and the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sz="400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4000" dirty="0"/>
                  <a:t>Competitive ratio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3B0B8E8-6CB1-DC4D-8ED6-E00B461992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974328"/>
              </a:xfrm>
              <a:blipFill>
                <a:blip r:embed="rId2"/>
                <a:stretch>
                  <a:fillRect l="-2171"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CD13C3-52CA-6240-A522-CD8B9DA898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6177" y="1825625"/>
                <a:ext cx="11451773" cy="435133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𝑨𝑳𝑮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/>
                  <a:t> - Expected cost </a:t>
                </a:r>
                <a:r>
                  <a:rPr lang="en-US" dirty="0"/>
                  <a:t>- </a:t>
                </a:r>
                <a:r>
                  <a:rPr lang="en-US" b="1" dirty="0"/>
                  <a:t>Per phase:</a:t>
                </a:r>
              </a:p>
              <a:p>
                <a:r>
                  <a:rPr lang="en-US" dirty="0"/>
                  <a:t>Let’s note that </a:t>
                </a:r>
                <a:r>
                  <a:rPr lang="en-US" b="1" dirty="0"/>
                  <a:t>for every state transition that we make we will pay at most 1 in processing cost: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CD13C3-52CA-6240-A522-CD8B9DA898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6177" y="1825625"/>
                <a:ext cx="11451773" cy="4351338"/>
              </a:xfrm>
              <a:blipFill>
                <a:blip r:embed="rId3"/>
                <a:stretch>
                  <a:fillRect l="-997" t="-2326" r="-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54D10242-6235-D245-A6C8-1C003BC358F9}"/>
              </a:ext>
            </a:extLst>
          </p:cNvPr>
          <p:cNvSpPr/>
          <p:nvPr/>
        </p:nvSpPr>
        <p:spPr>
          <a:xfrm>
            <a:off x="4033967" y="3891220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CBEB98-F6A4-6544-97EF-1F151F0BD3CE}"/>
                  </a:ext>
                </a:extLst>
              </p:cNvPr>
              <p:cNvSpPr txBox="1"/>
              <p:nvPr/>
            </p:nvSpPr>
            <p:spPr>
              <a:xfrm>
                <a:off x="4627816" y="5735179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CBEB98-F6A4-6544-97EF-1F151F0BD3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7816" y="5735179"/>
                <a:ext cx="33629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4A0C54-7DEE-3344-B9D5-10156324E15D}"/>
                  </a:ext>
                </a:extLst>
              </p:cNvPr>
              <p:cNvSpPr txBox="1"/>
              <p:nvPr/>
            </p:nvSpPr>
            <p:spPr>
              <a:xfrm>
                <a:off x="4617671" y="3759114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4A0C54-7DEE-3344-B9D5-10156324E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7671" y="3759114"/>
                <a:ext cx="33629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1E3967D1-25D1-A946-B7E0-0EC37C255BCF}"/>
              </a:ext>
            </a:extLst>
          </p:cNvPr>
          <p:cNvSpPr/>
          <p:nvPr/>
        </p:nvSpPr>
        <p:spPr>
          <a:xfrm>
            <a:off x="6681631" y="3891220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29AB208-6889-4C4E-8165-6C4780B7BF12}"/>
                  </a:ext>
                </a:extLst>
              </p:cNvPr>
              <p:cNvSpPr txBox="1"/>
              <p:nvPr/>
            </p:nvSpPr>
            <p:spPr>
              <a:xfrm>
                <a:off x="7275480" y="5735179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29AB208-6889-4C4E-8165-6C4780B7BF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5480" y="5735179"/>
                <a:ext cx="33629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E258F22-1F24-F548-8A6E-31C0142E1A2F}"/>
                  </a:ext>
                </a:extLst>
              </p:cNvPr>
              <p:cNvSpPr txBox="1"/>
              <p:nvPr/>
            </p:nvSpPr>
            <p:spPr>
              <a:xfrm>
                <a:off x="7265335" y="3759114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E258F22-1F24-F548-8A6E-31C0142E1A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5335" y="3759114"/>
                <a:ext cx="33629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E71F8FD6-1591-0744-8025-2D268A333B0F}"/>
              </a:ext>
            </a:extLst>
          </p:cNvPr>
          <p:cNvSpPr/>
          <p:nvPr/>
        </p:nvSpPr>
        <p:spPr>
          <a:xfrm>
            <a:off x="6681631" y="4422711"/>
            <a:ext cx="617376" cy="1489254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45409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3B0B8E8-6CB1-DC4D-8ED6-E00B461992C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974328"/>
              </a:xfrm>
            </p:spPr>
            <p:txBody>
              <a:bodyPr>
                <a:normAutofit/>
              </a:bodyPr>
              <a:lstStyle/>
              <a:p>
                <a:r>
                  <a:rPr lang="en-US" sz="4000" dirty="0"/>
                  <a:t>Uniform MTS and the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sz="400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4000" dirty="0"/>
                  <a:t>Competitive ratio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3B0B8E8-6CB1-DC4D-8ED6-E00B461992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974328"/>
              </a:xfrm>
              <a:blipFill>
                <a:blip r:embed="rId2"/>
                <a:stretch>
                  <a:fillRect l="-2171"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CD13C3-52CA-6240-A522-CD8B9DA898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6177" y="1825625"/>
                <a:ext cx="11451773" cy="435133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1" i="1" dirty="0" smtClean="0">
                        <a:latin typeface="Cambria Math" panose="02040503050406030204" pitchFamily="18" charset="0"/>
                      </a:rPr>
                      <m:t>𝑨𝑳𝑮</m:t>
                    </m:r>
                    <m:r>
                      <a:rPr lang="en-US" sz="3200" b="1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/>
                  <a:t> - Expected cost </a:t>
                </a:r>
                <a:r>
                  <a:rPr lang="en-US" sz="3200" dirty="0"/>
                  <a:t>- </a:t>
                </a:r>
                <a:r>
                  <a:rPr lang="en-US" sz="3200" b="1" dirty="0"/>
                  <a:t>Per phase: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200" dirty="0"/>
                  <a:t> </a:t>
                </a:r>
                <a:r>
                  <a:rPr lang="en-US" sz="3200" b="1" dirty="0"/>
                  <a:t>If we could bound the number of transitions</a:t>
                </a:r>
                <a:r>
                  <a:rPr lang="en-US" sz="3200" dirty="0"/>
                  <a:t>, </a:t>
                </a:r>
                <a:r>
                  <a:rPr lang="en-US" sz="3200" b="1" dirty="0"/>
                  <a:t>we could bound the total cost! </a:t>
                </a:r>
                <a:r>
                  <a:rPr lang="en-US" dirty="0"/>
                  <a:t>By a factor of 2</a:t>
                </a:r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CD13C3-52CA-6240-A522-CD8B9DA898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6177" y="1825625"/>
                <a:ext cx="11451773" cy="4351338"/>
              </a:xfrm>
              <a:blipFill>
                <a:blip r:embed="rId3"/>
                <a:stretch>
                  <a:fillRect l="-1329" t="-2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0652178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3B0B8E8-6CB1-DC4D-8ED6-E00B461992C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974328"/>
              </a:xfrm>
            </p:spPr>
            <p:txBody>
              <a:bodyPr>
                <a:normAutofit/>
              </a:bodyPr>
              <a:lstStyle/>
              <a:p>
                <a:r>
                  <a:rPr lang="en-US" sz="4000" dirty="0"/>
                  <a:t>Uniform MTS and the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sz="400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4000" dirty="0"/>
                  <a:t>Competitive ratio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3B0B8E8-6CB1-DC4D-8ED6-E00B461992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974328"/>
              </a:xfrm>
              <a:blipFill>
                <a:blip r:embed="rId2"/>
                <a:stretch>
                  <a:fillRect l="-2171"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CD13C3-52CA-6240-A522-CD8B9DA898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6178" y="1825625"/>
                <a:ext cx="11442442" cy="435133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𝑨𝑳𝑮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/>
                  <a:t> - bounding the number of transitions: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≔</m:t>
                    </m:r>
                  </m:oMath>
                </a14:m>
                <a:r>
                  <a:rPr lang="en-US" dirty="0"/>
                  <a:t> The expected number of transitions until the end of the phase</a:t>
                </a:r>
                <a:endParaRPr lang="en-US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CD13C3-52CA-6240-A522-CD8B9DA898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6178" y="1825625"/>
                <a:ext cx="11442442" cy="4351338"/>
              </a:xfrm>
              <a:blipFill>
                <a:blip r:embed="rId3"/>
                <a:stretch>
                  <a:fillRect l="-998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0" name="Picture 59">
            <a:extLst>
              <a:ext uri="{FF2B5EF4-FFF2-40B4-BE49-F238E27FC236}">
                <a16:creationId xmlns:a16="http://schemas.microsoft.com/office/drawing/2014/main" id="{B74BC8DC-41A4-6347-8B27-555658EFA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2697" y="3716727"/>
            <a:ext cx="6650005" cy="2776147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CCBFBB8F-5DFC-1145-A081-8ADABC90F0A8}"/>
              </a:ext>
            </a:extLst>
          </p:cNvPr>
          <p:cNvSpPr txBox="1"/>
          <p:nvPr/>
        </p:nvSpPr>
        <p:spPr>
          <a:xfrm>
            <a:off x="4626427" y="3230556"/>
            <a:ext cx="265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K=5 unsaturated states</a:t>
            </a:r>
          </a:p>
        </p:txBody>
      </p:sp>
    </p:spTree>
    <p:extLst>
      <p:ext uri="{BB962C8B-B14F-4D97-AF65-F5344CB8AC3E}">
        <p14:creationId xmlns:p14="http://schemas.microsoft.com/office/powerpoint/2010/main" val="1033021439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3B0B8E8-6CB1-DC4D-8ED6-E00B461992C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974328"/>
              </a:xfrm>
            </p:spPr>
            <p:txBody>
              <a:bodyPr>
                <a:normAutofit/>
              </a:bodyPr>
              <a:lstStyle/>
              <a:p>
                <a:r>
                  <a:rPr lang="en-US" sz="4000" dirty="0"/>
                  <a:t>Uniform MTS and the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sz="400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4000" dirty="0"/>
                  <a:t>Competitive ratio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3B0B8E8-6CB1-DC4D-8ED6-E00B461992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974328"/>
              </a:xfrm>
              <a:blipFill>
                <a:blip r:embed="rId2"/>
                <a:stretch>
                  <a:fillRect l="-2171"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CD13C3-52CA-6240-A522-CD8B9DA898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6178" y="1825625"/>
                <a:ext cx="11442442" cy="435133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𝑨𝑳𝑮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/>
                  <a:t> - bounding the number of transitions:</a:t>
                </a:r>
              </a:p>
              <a:p>
                <a:pPr marL="0" indent="0">
                  <a:buNone/>
                </a:pPr>
                <a:r>
                  <a:rPr lang="en-US" dirty="0"/>
                  <a:t>					Clearly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CD13C3-52CA-6240-A522-CD8B9DA898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6178" y="1825625"/>
                <a:ext cx="11442442" cy="4351338"/>
              </a:xfrm>
              <a:blipFill>
                <a:blip r:embed="rId3"/>
                <a:stretch>
                  <a:fillRect l="-998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4B24FBA-042E-CA49-A282-2DA1FDF22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6180" y="3535890"/>
            <a:ext cx="6699639" cy="295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93858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E96C-7CCD-E042-B0A8-69B52A200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0532"/>
          </a:xfrm>
        </p:spPr>
        <p:txBody>
          <a:bodyPr/>
          <a:lstStyle/>
          <a:p>
            <a:pPr algn="ctr"/>
            <a:r>
              <a:rPr lang="en-US" dirty="0"/>
              <a:t>Illustration- Beginning of next phase 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97870F-99B0-A54D-AB01-462EA875FEEC}"/>
              </a:ext>
            </a:extLst>
          </p:cNvPr>
          <p:cNvCxnSpPr/>
          <p:nvPr/>
        </p:nvCxnSpPr>
        <p:spPr>
          <a:xfrm>
            <a:off x="177282" y="4124135"/>
            <a:ext cx="11430000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ED4EB61-A410-A04A-BE72-849A4CFA91F8}"/>
              </a:ext>
            </a:extLst>
          </p:cNvPr>
          <p:cNvSpPr txBox="1"/>
          <p:nvPr/>
        </p:nvSpPr>
        <p:spPr>
          <a:xfrm>
            <a:off x="0" y="1095575"/>
            <a:ext cx="194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Unsaturated area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EC711B-A06D-8C4F-9900-26CD5DA71E94}"/>
              </a:ext>
            </a:extLst>
          </p:cNvPr>
          <p:cNvSpPr txBox="1"/>
          <p:nvPr/>
        </p:nvSpPr>
        <p:spPr>
          <a:xfrm>
            <a:off x="9943321" y="4420383"/>
            <a:ext cx="194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Saturated area 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D3C8D96-C5E8-4A40-9FCA-202499BD91B4}"/>
              </a:ext>
            </a:extLst>
          </p:cNvPr>
          <p:cNvGrpSpPr/>
          <p:nvPr/>
        </p:nvGrpSpPr>
        <p:grpSpPr>
          <a:xfrm>
            <a:off x="365309" y="6090508"/>
            <a:ext cx="10932093" cy="369332"/>
            <a:chOff x="140570" y="6000298"/>
            <a:chExt cx="10932093" cy="36933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C4C534-6E96-204B-8C44-CFC125568AF7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8666128-3E02-0243-B9DA-12423D69DDC4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D8A7E5B-6F12-7D4B-8399-58C744F63A3E}"/>
              </a:ext>
            </a:extLst>
          </p:cNvPr>
          <p:cNvCxnSpPr>
            <a:cxnSpLocks/>
          </p:cNvCxnSpPr>
          <p:nvPr/>
        </p:nvCxnSpPr>
        <p:spPr>
          <a:xfrm>
            <a:off x="1965371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5F65126-DC4B-4849-B8C2-B1C15ED17ABA}"/>
              </a:ext>
            </a:extLst>
          </p:cNvPr>
          <p:cNvCxnSpPr>
            <a:cxnSpLocks/>
          </p:cNvCxnSpPr>
          <p:nvPr/>
        </p:nvCxnSpPr>
        <p:spPr>
          <a:xfrm>
            <a:off x="3298518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11145A6-E5D4-FC43-B185-8F42A94D7C3A}"/>
              </a:ext>
            </a:extLst>
          </p:cNvPr>
          <p:cNvCxnSpPr>
            <a:cxnSpLocks/>
          </p:cNvCxnSpPr>
          <p:nvPr/>
        </p:nvCxnSpPr>
        <p:spPr>
          <a:xfrm>
            <a:off x="4631665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6F3C95A-ED73-764B-994A-8FEBBBB73761}"/>
              </a:ext>
            </a:extLst>
          </p:cNvPr>
          <p:cNvCxnSpPr>
            <a:cxnSpLocks/>
          </p:cNvCxnSpPr>
          <p:nvPr/>
        </p:nvCxnSpPr>
        <p:spPr>
          <a:xfrm>
            <a:off x="9964253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9AA0750-442A-294E-8EC9-162FB0D51632}"/>
              </a:ext>
            </a:extLst>
          </p:cNvPr>
          <p:cNvCxnSpPr>
            <a:cxnSpLocks/>
          </p:cNvCxnSpPr>
          <p:nvPr/>
        </p:nvCxnSpPr>
        <p:spPr>
          <a:xfrm>
            <a:off x="5964812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F406399-4695-E047-94DE-E5F356BD0923}"/>
              </a:ext>
            </a:extLst>
          </p:cNvPr>
          <p:cNvCxnSpPr>
            <a:cxnSpLocks/>
          </p:cNvCxnSpPr>
          <p:nvPr/>
        </p:nvCxnSpPr>
        <p:spPr>
          <a:xfrm>
            <a:off x="11297402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279F16C-45E2-5245-8264-E7C4F47B27AA}"/>
              </a:ext>
            </a:extLst>
          </p:cNvPr>
          <p:cNvCxnSpPr>
            <a:cxnSpLocks/>
          </p:cNvCxnSpPr>
          <p:nvPr/>
        </p:nvCxnSpPr>
        <p:spPr>
          <a:xfrm>
            <a:off x="7297959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3B0A90C-0E76-5B4A-9DFF-DE3C3A5199AE}"/>
              </a:ext>
            </a:extLst>
          </p:cNvPr>
          <p:cNvCxnSpPr>
            <a:cxnSpLocks/>
          </p:cNvCxnSpPr>
          <p:nvPr/>
        </p:nvCxnSpPr>
        <p:spPr>
          <a:xfrm>
            <a:off x="8631106" y="611655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56355ECA-4A0C-9E4C-AD3E-8BDBCD6BD23C}"/>
              </a:ext>
            </a:extLst>
          </p:cNvPr>
          <p:cNvSpPr txBox="1"/>
          <p:nvPr/>
        </p:nvSpPr>
        <p:spPr>
          <a:xfrm>
            <a:off x="1763070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6E31383-F18A-E547-A6E4-EC7581915363}"/>
              </a:ext>
            </a:extLst>
          </p:cNvPr>
          <p:cNvSpPr txBox="1"/>
          <p:nvPr/>
        </p:nvSpPr>
        <p:spPr>
          <a:xfrm>
            <a:off x="3287077" y="6412481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FD17E34-5F15-DD4B-9E5D-99F88EDA4365}"/>
              </a:ext>
            </a:extLst>
          </p:cNvPr>
          <p:cNvSpPr txBox="1"/>
          <p:nvPr/>
        </p:nvSpPr>
        <p:spPr>
          <a:xfrm>
            <a:off x="4571914" y="6393763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AA7867C-69B1-054E-BD89-46B91B95FE99}"/>
              </a:ext>
            </a:extLst>
          </p:cNvPr>
          <p:cNvSpPr txBox="1"/>
          <p:nvPr/>
        </p:nvSpPr>
        <p:spPr>
          <a:xfrm>
            <a:off x="5810644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8A31181-700D-BA48-B047-F3B5859239D2}"/>
              </a:ext>
            </a:extLst>
          </p:cNvPr>
          <p:cNvSpPr txBox="1"/>
          <p:nvPr/>
        </p:nvSpPr>
        <p:spPr>
          <a:xfrm>
            <a:off x="8466129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0A54488-EFB1-7F40-ACBD-D65D0CC5FE23}"/>
              </a:ext>
            </a:extLst>
          </p:cNvPr>
          <p:cNvSpPr txBox="1"/>
          <p:nvPr/>
        </p:nvSpPr>
        <p:spPr>
          <a:xfrm>
            <a:off x="7168705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095D40A-016F-2A48-BFEA-70E35E270CF6}"/>
              </a:ext>
            </a:extLst>
          </p:cNvPr>
          <p:cNvSpPr txBox="1"/>
          <p:nvPr/>
        </p:nvSpPr>
        <p:spPr>
          <a:xfrm>
            <a:off x="9819976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94040CE-4A9D-954D-BB61-5653AA4B1FF6}"/>
              </a:ext>
            </a:extLst>
          </p:cNvPr>
          <p:cNvSpPr txBox="1"/>
          <p:nvPr/>
        </p:nvSpPr>
        <p:spPr>
          <a:xfrm>
            <a:off x="11145141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BBB6F49-EA39-E344-96DC-12DE2070867E}"/>
              </a:ext>
            </a:extLst>
          </p:cNvPr>
          <p:cNvSpPr txBox="1"/>
          <p:nvPr/>
        </p:nvSpPr>
        <p:spPr>
          <a:xfrm>
            <a:off x="1325550" y="643287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7A924E0-1214-5646-BE7A-F855A93D3FA4}"/>
              </a:ext>
            </a:extLst>
          </p:cNvPr>
          <p:cNvSpPr/>
          <p:nvPr/>
        </p:nvSpPr>
        <p:spPr>
          <a:xfrm>
            <a:off x="1475450" y="6109170"/>
            <a:ext cx="7491257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Down Arrow 63">
            <a:extLst>
              <a:ext uri="{FF2B5EF4-FFF2-40B4-BE49-F238E27FC236}">
                <a16:creationId xmlns:a16="http://schemas.microsoft.com/office/drawing/2014/main" id="{8462E6CA-64E6-DD49-8C83-4070ABFEA99E}"/>
              </a:ext>
            </a:extLst>
          </p:cNvPr>
          <p:cNvSpPr/>
          <p:nvPr/>
        </p:nvSpPr>
        <p:spPr>
          <a:xfrm>
            <a:off x="8884004" y="5628139"/>
            <a:ext cx="165405" cy="39341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F2A302E-A096-3A4F-84D8-540C514468DE}"/>
              </a:ext>
            </a:extLst>
          </p:cNvPr>
          <p:cNvSpPr/>
          <p:nvPr/>
        </p:nvSpPr>
        <p:spPr>
          <a:xfrm>
            <a:off x="1108787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C1B0D1C-D325-1546-96FC-149696A32CB8}"/>
              </a:ext>
            </a:extLst>
          </p:cNvPr>
          <p:cNvSpPr/>
          <p:nvPr/>
        </p:nvSpPr>
        <p:spPr>
          <a:xfrm>
            <a:off x="2592743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A2048F0-949C-594C-8243-BDC311BC1B9B}"/>
              </a:ext>
            </a:extLst>
          </p:cNvPr>
          <p:cNvSpPr/>
          <p:nvPr/>
        </p:nvSpPr>
        <p:spPr>
          <a:xfrm>
            <a:off x="4076699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4B1D43A-79CD-0443-B89C-2EF2CD432368}"/>
              </a:ext>
            </a:extLst>
          </p:cNvPr>
          <p:cNvSpPr/>
          <p:nvPr/>
        </p:nvSpPr>
        <p:spPr>
          <a:xfrm>
            <a:off x="5560655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DD4DF40-B3F9-9C42-8162-A0ECBD2515CF}"/>
              </a:ext>
            </a:extLst>
          </p:cNvPr>
          <p:cNvSpPr/>
          <p:nvPr/>
        </p:nvSpPr>
        <p:spPr>
          <a:xfrm>
            <a:off x="7044611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F618C92-CB69-0B4B-BCC8-EF60300EEAA6}"/>
              </a:ext>
            </a:extLst>
          </p:cNvPr>
          <p:cNvSpPr/>
          <p:nvPr/>
        </p:nvSpPr>
        <p:spPr>
          <a:xfrm>
            <a:off x="8528567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4B263A2-E3A1-2C4D-BB0F-1ED227B07C46}"/>
              </a:ext>
            </a:extLst>
          </p:cNvPr>
          <p:cNvSpPr/>
          <p:nvPr/>
        </p:nvSpPr>
        <p:spPr>
          <a:xfrm>
            <a:off x="10012525" y="1690688"/>
            <a:ext cx="617376" cy="20135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334AF65C-46E6-A445-AA7D-88746083563B}"/>
                  </a:ext>
                </a:extLst>
              </p:cNvPr>
              <p:cNvSpPr txBox="1"/>
              <p:nvPr/>
            </p:nvSpPr>
            <p:spPr>
              <a:xfrm>
                <a:off x="1702639" y="351958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334AF65C-46E6-A445-AA7D-8874608356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639" y="3519587"/>
                <a:ext cx="336291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1C3710E7-FBD8-FA41-BC4A-592C9D55F830}"/>
                  </a:ext>
                </a:extLst>
              </p:cNvPr>
              <p:cNvSpPr txBox="1"/>
              <p:nvPr/>
            </p:nvSpPr>
            <p:spPr>
              <a:xfrm>
                <a:off x="1730436" y="149096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1C3710E7-FBD8-FA41-BC4A-592C9D55F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436" y="149096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2EA59D1-397D-AD46-A0CB-C11B959DDA26}"/>
                  </a:ext>
                </a:extLst>
              </p:cNvPr>
              <p:cNvSpPr txBox="1"/>
              <p:nvPr/>
            </p:nvSpPr>
            <p:spPr>
              <a:xfrm>
                <a:off x="3186592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2EA59D1-397D-AD46-A0CB-C11B959DDA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6592" y="3534647"/>
                <a:ext cx="33629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3E86A9B0-0827-5046-9BEA-6C0AC9475FD9}"/>
                  </a:ext>
                </a:extLst>
              </p:cNvPr>
              <p:cNvSpPr txBox="1"/>
              <p:nvPr/>
            </p:nvSpPr>
            <p:spPr>
              <a:xfrm>
                <a:off x="3214389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3E86A9B0-0827-5046-9BEA-6C0AC9475F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389" y="1506022"/>
                <a:ext cx="33629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E81D4D7F-8E02-804E-AD5C-2A0D4BCCA41D}"/>
                  </a:ext>
                </a:extLst>
              </p:cNvPr>
              <p:cNvSpPr txBox="1"/>
              <p:nvPr/>
            </p:nvSpPr>
            <p:spPr>
              <a:xfrm>
                <a:off x="4663453" y="3571879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E81D4D7F-8E02-804E-AD5C-2A0D4BCCA4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453" y="3571879"/>
                <a:ext cx="33629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68F61954-FE2F-B049-8C68-6CACBE65671A}"/>
                  </a:ext>
                </a:extLst>
              </p:cNvPr>
              <p:cNvSpPr txBox="1"/>
              <p:nvPr/>
            </p:nvSpPr>
            <p:spPr>
              <a:xfrm>
                <a:off x="4691250" y="1543254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68F61954-FE2F-B049-8C68-6CACBE656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250" y="1543254"/>
                <a:ext cx="33629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AE884CB-C414-114C-9E57-B8801D8C967A}"/>
                  </a:ext>
                </a:extLst>
              </p:cNvPr>
              <p:cNvSpPr txBox="1"/>
              <p:nvPr/>
            </p:nvSpPr>
            <p:spPr>
              <a:xfrm>
                <a:off x="6140314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AE884CB-C414-114C-9E57-B8801D8C96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314" y="3534647"/>
                <a:ext cx="33629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6FA67957-9EF3-1F48-9547-28880619342F}"/>
                  </a:ext>
                </a:extLst>
              </p:cNvPr>
              <p:cNvSpPr txBox="1"/>
              <p:nvPr/>
            </p:nvSpPr>
            <p:spPr>
              <a:xfrm>
                <a:off x="6168111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6FA67957-9EF3-1F48-9547-2888061934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111" y="1506022"/>
                <a:ext cx="33629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8B31F04B-D064-6E41-A4F5-BE0436D5B850}"/>
                  </a:ext>
                </a:extLst>
              </p:cNvPr>
              <p:cNvSpPr txBox="1"/>
              <p:nvPr/>
            </p:nvSpPr>
            <p:spPr>
              <a:xfrm>
                <a:off x="7617175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8B31F04B-D064-6E41-A4F5-BE0436D5B8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7175" y="3534647"/>
                <a:ext cx="33629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A960F238-456C-494D-9002-A7B3CA6BF87F}"/>
                  </a:ext>
                </a:extLst>
              </p:cNvPr>
              <p:cNvSpPr txBox="1"/>
              <p:nvPr/>
            </p:nvSpPr>
            <p:spPr>
              <a:xfrm>
                <a:off x="7644972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A960F238-456C-494D-9002-A7B3CA6BF8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4972" y="1506022"/>
                <a:ext cx="33629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0DAB30B-D87A-2244-B7A1-034400CC9B4A}"/>
                  </a:ext>
                </a:extLst>
              </p:cNvPr>
              <p:cNvSpPr txBox="1"/>
              <p:nvPr/>
            </p:nvSpPr>
            <p:spPr>
              <a:xfrm>
                <a:off x="9118146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0DAB30B-D87A-2244-B7A1-034400CC9B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8146" y="3534647"/>
                <a:ext cx="33629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3CC33C21-7F26-BA45-A9F1-E2CF86ED23A1}"/>
                  </a:ext>
                </a:extLst>
              </p:cNvPr>
              <p:cNvSpPr txBox="1"/>
              <p:nvPr/>
            </p:nvSpPr>
            <p:spPr>
              <a:xfrm>
                <a:off x="9145943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3CC33C21-7F26-BA45-A9F1-E2CF86ED23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5943" y="150602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D671AFD3-A842-A04D-BCF1-D9488AF865C7}"/>
                  </a:ext>
                </a:extLst>
              </p:cNvPr>
              <p:cNvSpPr txBox="1"/>
              <p:nvPr/>
            </p:nvSpPr>
            <p:spPr>
              <a:xfrm>
                <a:off x="10602104" y="3534647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D671AFD3-A842-A04D-BCF1-D9488AF865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2104" y="3534647"/>
                <a:ext cx="33629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F567FCCE-4E64-C14F-A76A-21F44870060B}"/>
                  </a:ext>
                </a:extLst>
              </p:cNvPr>
              <p:cNvSpPr txBox="1"/>
              <p:nvPr/>
            </p:nvSpPr>
            <p:spPr>
              <a:xfrm>
                <a:off x="10629901" y="1506022"/>
                <a:ext cx="336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F567FCCE-4E64-C14F-A76A-21F448700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901" y="1506022"/>
                <a:ext cx="3362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CC141181-0EC0-D646-AB9F-9F84C4BD30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5691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CC141181-0EC0-D646-AB9F-9F84C4BD30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91" y="3529126"/>
                <a:ext cx="374853" cy="374853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0758F167-0394-7E4B-80FF-C5AB0A9730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55224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0758F167-0394-7E4B-80FF-C5AB0A9730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224" y="3529126"/>
                <a:ext cx="374853" cy="374853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1BEDDEF4-83F5-CC4E-A265-E01EA85D02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22716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1BEDDEF4-83F5-CC4E-A265-E01EA85D02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2716" y="3529126"/>
                <a:ext cx="374853" cy="374853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FF602E54-6D09-AA40-9FDB-52013033AC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8139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FF602E54-6D09-AA40-9FDB-52013033AC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139" y="3529126"/>
                <a:ext cx="374853" cy="374853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7F655EC6-CB31-BE4A-8A48-190DBFD105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27374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7F655EC6-CB31-BE4A-8A48-190DBFD105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7374" y="3529126"/>
                <a:ext cx="374853" cy="374853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865FCB1D-01A8-B94E-920E-84196540EA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94556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865FCB1D-01A8-B94E-920E-84196540EA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556" y="3529126"/>
                <a:ext cx="374853" cy="374853"/>
              </a:xfrm>
              <a:prstGeom prst="ellipse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0102FF9C-DF99-8E4E-AC92-1E54A46E72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568468" y="3529126"/>
                <a:ext cx="374853" cy="37485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0102FF9C-DF99-8E4E-AC92-1E54A46E72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8468" y="3529126"/>
                <a:ext cx="374853" cy="374853"/>
              </a:xfrm>
              <a:prstGeom prst="ellipse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5-Point Star 93">
            <a:extLst>
              <a:ext uri="{FF2B5EF4-FFF2-40B4-BE49-F238E27FC236}">
                <a16:creationId xmlns:a16="http://schemas.microsoft.com/office/drawing/2014/main" id="{4ABE8388-28EF-DB40-AE80-0DA1F03D2E28}"/>
              </a:ext>
            </a:extLst>
          </p:cNvPr>
          <p:cNvSpPr/>
          <p:nvPr/>
        </p:nvSpPr>
        <p:spPr>
          <a:xfrm>
            <a:off x="9360594" y="3007948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74967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3B0B8E8-6CB1-DC4D-8ED6-E00B461992C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974328"/>
              </a:xfrm>
            </p:spPr>
            <p:txBody>
              <a:bodyPr>
                <a:normAutofit/>
              </a:bodyPr>
              <a:lstStyle/>
              <a:p>
                <a:r>
                  <a:rPr lang="en-US" sz="4000" dirty="0"/>
                  <a:t>Uniform MTS and the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sz="400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4000" dirty="0"/>
                  <a:t>Competitive ratio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3B0B8E8-6CB1-DC4D-8ED6-E00B461992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974328"/>
              </a:xfrm>
              <a:blipFill>
                <a:blip r:embed="rId2"/>
                <a:stretch>
                  <a:fillRect l="-2171"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CD13C3-52CA-6240-A522-CD8B9DA898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6178" y="1825625"/>
                <a:ext cx="11918304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𝐶𝑎𝑙𝑐𝑢𝑙𝑎𝑡𝑖𝑛𝑔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b="1" dirty="0"/>
                  <a:t>The probability that we will choose a state such that it will be the first one to become saturated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den>
                    </m:f>
                  </m:oMath>
                </a14:m>
                <a:r>
                  <a:rPr lang="en-US" b="1" dirty="0"/>
                  <a:t> 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CD13C3-52CA-6240-A522-CD8B9DA898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6178" y="1825625"/>
                <a:ext cx="11918304" cy="4351338"/>
              </a:xfrm>
              <a:blipFill>
                <a:blip r:embed="rId3"/>
                <a:stretch>
                  <a:fillRect l="-1065" t="-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6" name="Picture 115">
            <a:extLst>
              <a:ext uri="{FF2B5EF4-FFF2-40B4-BE49-F238E27FC236}">
                <a16:creationId xmlns:a16="http://schemas.microsoft.com/office/drawing/2014/main" id="{7AABB27F-B4DF-7348-A09F-BB5D48CE2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6454" y="3532523"/>
            <a:ext cx="7499091" cy="313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33417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3B0B8E8-6CB1-DC4D-8ED6-E00B461992C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974328"/>
              </a:xfrm>
            </p:spPr>
            <p:txBody>
              <a:bodyPr>
                <a:normAutofit/>
              </a:bodyPr>
              <a:lstStyle/>
              <a:p>
                <a:r>
                  <a:rPr lang="en-US" sz="4000" dirty="0"/>
                  <a:t>Uniform MTS and the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sz="400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4000" dirty="0"/>
                  <a:t>Competitive ratio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3B0B8E8-6CB1-DC4D-8ED6-E00B461992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974328"/>
              </a:xfrm>
              <a:blipFill>
                <a:blip r:embed="rId2"/>
                <a:stretch>
                  <a:fillRect l="-2171"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CD13C3-52CA-6240-A522-CD8B9DA898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6178" y="1825625"/>
                <a:ext cx="11741022" cy="4351338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3200" dirty="0"/>
                  <a:t>If we choose such state, then we would have </a:t>
                </a:r>
                <a14:m>
                  <m:oMath xmlns:m="http://schemas.openxmlformats.org/officeDocument/2006/math">
                    <m:r>
                      <a:rPr lang="en-US" sz="32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2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3200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𝐤</m:t>
                    </m:r>
                    <m:r>
                      <a:rPr lang="en-US" sz="3200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200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3200" dirty="0"/>
                  <a:t>expected transitions</a:t>
                </a:r>
              </a:p>
              <a:p>
                <a:pPr marL="0" indent="0">
                  <a:buNone/>
                </a:pPr>
                <a:endParaRPr lang="en-US" sz="3200" b="1" dirty="0"/>
              </a:p>
              <a:p>
                <a:pPr marL="0" indent="0">
                  <a:buNone/>
                </a:pPr>
                <a:endParaRPr lang="en-US" sz="3200" b="1" dirty="0"/>
              </a:p>
              <a:p>
                <a:pPr marL="0" indent="0">
                  <a:buNone/>
                </a:pPr>
                <a:r>
                  <a:rPr lang="en-US" sz="3200" b="1" dirty="0"/>
                  <a:t>Otherwise, the next saturated state will not result in a state transition </a:t>
                </a:r>
                <a:r>
                  <a:rPr lang="en-US" sz="3200" dirty="0"/>
                  <a:t>and so we would have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0+</m:t>
                    </m:r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2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2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k</m:t>
                    </m:r>
                    <m:r>
                      <a:rPr lang="en-US" sz="32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−1)</m:t>
                    </m:r>
                  </m:oMath>
                </a14:m>
                <a:r>
                  <a:rPr lang="en-US" sz="3200" dirty="0">
                    <a:solidFill>
                      <a:srgbClr val="00B050"/>
                    </a:solidFill>
                  </a:rPr>
                  <a:t> </a:t>
                </a:r>
                <a:r>
                  <a:rPr lang="en-US" sz="3200" dirty="0"/>
                  <a:t>expected transitions</a:t>
                </a:r>
              </a:p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CD13C3-52CA-6240-A522-CD8B9DA898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6178" y="1825625"/>
                <a:ext cx="11741022" cy="4351338"/>
              </a:xfrm>
              <a:blipFill>
                <a:blip r:embed="rId3"/>
                <a:stretch>
                  <a:fillRect l="-1296" t="-2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568600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3B0B8E8-6CB1-DC4D-8ED6-E00B461992C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974328"/>
              </a:xfrm>
            </p:spPr>
            <p:txBody>
              <a:bodyPr>
                <a:normAutofit/>
              </a:bodyPr>
              <a:lstStyle/>
              <a:p>
                <a:r>
                  <a:rPr lang="en-US" sz="4000" dirty="0"/>
                  <a:t>Uniform MTS and the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sz="400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4000" dirty="0"/>
                  <a:t>Competitive ratio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3B0B8E8-6CB1-DC4D-8ED6-E00B461992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974328"/>
              </a:xfrm>
              <a:blipFill>
                <a:blip r:embed="rId2"/>
                <a:stretch>
                  <a:fillRect l="-2171"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CD13C3-52CA-6240-A522-CD8B9DA898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6178" y="1825625"/>
                <a:ext cx="11741022" cy="4351338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endParaRPr lang="en-US" sz="32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3200" b="0" i="0" dirty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</m:d>
                      <m:r>
                        <a:rPr lang="en-US" sz="3200" b="0" i="0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3200" b="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den>
                      </m:f>
                      <m:d>
                        <m:dPr>
                          <m:ctrlPr>
                            <a:rPr lang="en-US" sz="32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32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  <m:r>
                                <a:rPr lang="en-US" sz="32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</m:d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200" b="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3200" b="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r>
                        <a:rPr lang="en-US" sz="32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32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−1))</m:t>
                      </m:r>
                    </m:oMath>
                  </m:oMathPara>
                </a14:m>
                <a:endParaRPr lang="en-US" sz="3200" dirty="0"/>
              </a:p>
              <a:p>
                <a:pPr marL="0" indent="0">
                  <a:buNone/>
                </a:pPr>
                <a:endParaRPr lang="en-US" sz="3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3200" b="0" i="0" dirty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</m:d>
                      <m:r>
                        <a:rPr lang="en-US" sz="3200" b="0" i="0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3200" b="0" i="0" dirty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den>
                      </m:f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−1)</m:t>
                      </m:r>
                    </m:oMath>
                  </m:oMathPara>
                </a14:m>
                <a:endParaRPr lang="en-US" sz="3200" dirty="0"/>
              </a:p>
              <a:p>
                <a:pPr marL="0" indent="0">
                  <a:buNone/>
                </a:pPr>
                <a:endParaRPr lang="en-US" sz="3200" dirty="0"/>
              </a:p>
              <a:p>
                <a:endParaRPr lang="en-US" sz="32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CD13C3-52CA-6240-A522-CD8B9DA898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6178" y="1825625"/>
                <a:ext cx="11741022" cy="4351338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8949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8F7D8E-4ED3-7544-BD91-DA15868A6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MTS – Game flow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7D924C5-9579-9C44-A73E-8D10EA2CCC0F}"/>
              </a:ext>
            </a:extLst>
          </p:cNvPr>
          <p:cNvSpPr>
            <a:spLocks noChangeAspect="1"/>
          </p:cNvSpPr>
          <p:nvPr/>
        </p:nvSpPr>
        <p:spPr>
          <a:xfrm>
            <a:off x="4719042" y="2330609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B26BD2-8102-D340-959F-D05650F7D0DE}"/>
              </a:ext>
            </a:extLst>
          </p:cNvPr>
          <p:cNvSpPr>
            <a:spLocks noChangeAspect="1"/>
          </p:cNvSpPr>
          <p:nvPr/>
        </p:nvSpPr>
        <p:spPr>
          <a:xfrm>
            <a:off x="6717472" y="2510609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55B6573-6825-6045-9C97-3724184489D7}"/>
              </a:ext>
            </a:extLst>
          </p:cNvPr>
          <p:cNvSpPr>
            <a:spLocks noChangeAspect="1"/>
          </p:cNvSpPr>
          <p:nvPr/>
        </p:nvSpPr>
        <p:spPr>
          <a:xfrm>
            <a:off x="5038860" y="4314527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92EB638-08C9-604B-8F20-4F3DD51444FB}"/>
              </a:ext>
            </a:extLst>
          </p:cNvPr>
          <p:cNvSpPr>
            <a:spLocks noChangeAspect="1"/>
          </p:cNvSpPr>
          <p:nvPr/>
        </p:nvSpPr>
        <p:spPr>
          <a:xfrm>
            <a:off x="6576439" y="3702833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B914234-40EA-7146-A9A9-E3ABC612DD1A}"/>
              </a:ext>
            </a:extLst>
          </p:cNvPr>
          <p:cNvCxnSpPr>
            <a:stCxn id="6" idx="4"/>
            <a:endCxn id="9" idx="0"/>
          </p:cNvCxnSpPr>
          <p:nvPr/>
        </p:nvCxnSpPr>
        <p:spPr>
          <a:xfrm>
            <a:off x="4899042" y="2690609"/>
            <a:ext cx="319818" cy="162391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9FA2609-178B-7C46-9A93-7E72E2F7D8A9}"/>
              </a:ext>
            </a:extLst>
          </p:cNvPr>
          <p:cNvCxnSpPr>
            <a:stCxn id="9" idx="7"/>
            <a:endCxn id="7" idx="3"/>
          </p:cNvCxnSpPr>
          <p:nvPr/>
        </p:nvCxnSpPr>
        <p:spPr>
          <a:xfrm flipV="1">
            <a:off x="5346139" y="2817888"/>
            <a:ext cx="1424054" cy="154936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3A54E05-EEF8-E242-9802-1FF9DBBF1B92}"/>
              </a:ext>
            </a:extLst>
          </p:cNvPr>
          <p:cNvCxnSpPr>
            <a:cxnSpLocks/>
            <a:endCxn id="7" idx="2"/>
          </p:cNvCxnSpPr>
          <p:nvPr/>
        </p:nvCxnSpPr>
        <p:spPr>
          <a:xfrm>
            <a:off x="5079042" y="2469135"/>
            <a:ext cx="1638430" cy="22147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58A46A-8377-0643-8907-38F9EA976520}"/>
              </a:ext>
            </a:extLst>
          </p:cNvPr>
          <p:cNvCxnSpPr>
            <a:cxnSpLocks/>
            <a:stCxn id="6" idx="5"/>
            <a:endCxn id="11" idx="1"/>
          </p:cNvCxnSpPr>
          <p:nvPr/>
        </p:nvCxnSpPr>
        <p:spPr>
          <a:xfrm>
            <a:off x="5026321" y="2637888"/>
            <a:ext cx="1602839" cy="1117666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05B0755-6C57-D14E-9B93-AC266EB39928}"/>
              </a:ext>
            </a:extLst>
          </p:cNvPr>
          <p:cNvCxnSpPr>
            <a:cxnSpLocks/>
            <a:stCxn id="11" idx="2"/>
            <a:endCxn id="9" idx="6"/>
          </p:cNvCxnSpPr>
          <p:nvPr/>
        </p:nvCxnSpPr>
        <p:spPr>
          <a:xfrm flipH="1">
            <a:off x="5398860" y="3882833"/>
            <a:ext cx="1177579" cy="61169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833B00D-1A41-D641-A311-99DA0C06C375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6756439" y="2877114"/>
            <a:ext cx="160473" cy="825719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E3C2E36-8C4A-854F-8898-45C2C881A3F3}"/>
              </a:ext>
            </a:extLst>
          </p:cNvPr>
          <p:cNvSpPr txBox="1"/>
          <p:nvPr/>
        </p:nvSpPr>
        <p:spPr>
          <a:xfrm>
            <a:off x="4750316" y="327363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454B7C-7DC9-9643-BA1C-DFE34ECF84DB}"/>
              </a:ext>
            </a:extLst>
          </p:cNvPr>
          <p:cNvSpPr txBox="1"/>
          <p:nvPr/>
        </p:nvSpPr>
        <p:spPr>
          <a:xfrm>
            <a:off x="5405564" y="298266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713AAB-F09B-204F-A6A7-1715C4BFCEF2}"/>
              </a:ext>
            </a:extLst>
          </p:cNvPr>
          <p:cNvSpPr txBox="1"/>
          <p:nvPr/>
        </p:nvSpPr>
        <p:spPr>
          <a:xfrm>
            <a:off x="5987649" y="2301643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B83CBB-EC4E-474D-A42A-7DB5CC8CE31B}"/>
              </a:ext>
            </a:extLst>
          </p:cNvPr>
          <p:cNvSpPr txBox="1"/>
          <p:nvPr/>
        </p:nvSpPr>
        <p:spPr>
          <a:xfrm>
            <a:off x="6096000" y="4129861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66D111-724B-EB4D-A72B-8075F70C525F}"/>
              </a:ext>
            </a:extLst>
          </p:cNvPr>
          <p:cNvSpPr txBox="1"/>
          <p:nvPr/>
        </p:nvSpPr>
        <p:spPr>
          <a:xfrm>
            <a:off x="6844097" y="3160450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3D124C-CD2F-A948-AA3F-36DEE92E5C98}"/>
              </a:ext>
            </a:extLst>
          </p:cNvPr>
          <p:cNvSpPr txBox="1"/>
          <p:nvPr/>
        </p:nvSpPr>
        <p:spPr>
          <a:xfrm>
            <a:off x="5925472" y="357088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EDB0D7E-F965-4E48-ADBC-00A7F95BBAAD}"/>
              </a:ext>
            </a:extLst>
          </p:cNvPr>
          <p:cNvGrpSpPr/>
          <p:nvPr/>
        </p:nvGrpSpPr>
        <p:grpSpPr>
          <a:xfrm>
            <a:off x="629954" y="6000298"/>
            <a:ext cx="10932093" cy="369332"/>
            <a:chOff x="140570" y="6000298"/>
            <a:chExt cx="10932093" cy="36933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CBE6206-0D8C-CD41-ACF3-A8D8A728BB3F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AC0ACE9-5AA2-4049-9C6A-C73B802D5595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sp>
        <p:nvSpPr>
          <p:cNvPr id="31" name="Down Arrow 30">
            <a:extLst>
              <a:ext uri="{FF2B5EF4-FFF2-40B4-BE49-F238E27FC236}">
                <a16:creationId xmlns:a16="http://schemas.microsoft.com/office/drawing/2014/main" id="{AFBEDA32-27F9-CE4E-B008-9DEE3214831E}"/>
              </a:ext>
            </a:extLst>
          </p:cNvPr>
          <p:cNvSpPr/>
          <p:nvPr/>
        </p:nvSpPr>
        <p:spPr>
          <a:xfrm>
            <a:off x="3047303" y="5405385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1EBF7B8-8B19-5041-9FD4-E9338BDE9D8F}"/>
                  </a:ext>
                </a:extLst>
              </p:cNvPr>
              <p:cNvSpPr txBox="1"/>
              <p:nvPr/>
            </p:nvSpPr>
            <p:spPr>
              <a:xfrm>
                <a:off x="6910990" y="2586985"/>
                <a:ext cx="6881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1EBF7B8-8B19-5041-9FD4-E9338BDE9D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0990" y="2586985"/>
                <a:ext cx="68816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4E846DB-978B-B044-BC20-A2037C288E72}"/>
              </a:ext>
            </a:extLst>
          </p:cNvPr>
          <p:cNvCxnSpPr>
            <a:cxnSpLocks/>
          </p:cNvCxnSpPr>
          <p:nvPr/>
        </p:nvCxnSpPr>
        <p:spPr>
          <a:xfrm>
            <a:off x="2230016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95327E4-36F1-7043-94FB-4E15E1EB41AC}"/>
              </a:ext>
            </a:extLst>
          </p:cNvPr>
          <p:cNvCxnSpPr>
            <a:cxnSpLocks/>
          </p:cNvCxnSpPr>
          <p:nvPr/>
        </p:nvCxnSpPr>
        <p:spPr>
          <a:xfrm>
            <a:off x="3563163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0B39009-8FD7-DE47-821B-8244CD5A9AA6}"/>
              </a:ext>
            </a:extLst>
          </p:cNvPr>
          <p:cNvCxnSpPr>
            <a:cxnSpLocks/>
          </p:cNvCxnSpPr>
          <p:nvPr/>
        </p:nvCxnSpPr>
        <p:spPr>
          <a:xfrm>
            <a:off x="4896310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822A1FE-9EF9-AA48-9941-8C5DC04FF834}"/>
              </a:ext>
            </a:extLst>
          </p:cNvPr>
          <p:cNvCxnSpPr>
            <a:cxnSpLocks/>
          </p:cNvCxnSpPr>
          <p:nvPr/>
        </p:nvCxnSpPr>
        <p:spPr>
          <a:xfrm>
            <a:off x="10228898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8ED1075-C86F-E442-91D6-460F0B8E2B19}"/>
              </a:ext>
            </a:extLst>
          </p:cNvPr>
          <p:cNvCxnSpPr>
            <a:cxnSpLocks/>
          </p:cNvCxnSpPr>
          <p:nvPr/>
        </p:nvCxnSpPr>
        <p:spPr>
          <a:xfrm>
            <a:off x="622945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1CC0146-7FDD-F742-B0A3-226F475F10B4}"/>
              </a:ext>
            </a:extLst>
          </p:cNvPr>
          <p:cNvCxnSpPr>
            <a:cxnSpLocks/>
          </p:cNvCxnSpPr>
          <p:nvPr/>
        </p:nvCxnSpPr>
        <p:spPr>
          <a:xfrm>
            <a:off x="1156204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FF4F1D6-875F-4E4C-9F52-FFD84E01E432}"/>
              </a:ext>
            </a:extLst>
          </p:cNvPr>
          <p:cNvCxnSpPr>
            <a:cxnSpLocks/>
          </p:cNvCxnSpPr>
          <p:nvPr/>
        </p:nvCxnSpPr>
        <p:spPr>
          <a:xfrm>
            <a:off x="7562604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B72D3F3-6F29-1144-9808-4EAE59EEE7CA}"/>
              </a:ext>
            </a:extLst>
          </p:cNvPr>
          <p:cNvCxnSpPr>
            <a:cxnSpLocks/>
          </p:cNvCxnSpPr>
          <p:nvPr/>
        </p:nvCxnSpPr>
        <p:spPr>
          <a:xfrm>
            <a:off x="8895751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7559B0A-638B-4249-B240-D22FF2AE7DFB}"/>
              </a:ext>
            </a:extLst>
          </p:cNvPr>
          <p:cNvSpPr txBox="1"/>
          <p:nvPr/>
        </p:nvSpPr>
        <p:spPr>
          <a:xfrm>
            <a:off x="202771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0FF38C-3669-1643-98D9-E8516D93AFA4}"/>
              </a:ext>
            </a:extLst>
          </p:cNvPr>
          <p:cNvSpPr txBox="1"/>
          <p:nvPr/>
        </p:nvSpPr>
        <p:spPr>
          <a:xfrm>
            <a:off x="3421727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C223218-1303-CE48-86C9-275B2F31F64B}"/>
              </a:ext>
            </a:extLst>
          </p:cNvPr>
          <p:cNvSpPr txBox="1"/>
          <p:nvPr/>
        </p:nvSpPr>
        <p:spPr>
          <a:xfrm>
            <a:off x="47540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5C8BC81-1A07-3240-9D75-69F86592421E}"/>
              </a:ext>
            </a:extLst>
          </p:cNvPr>
          <p:cNvSpPr txBox="1"/>
          <p:nvPr/>
        </p:nvSpPr>
        <p:spPr>
          <a:xfrm>
            <a:off x="6075289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C61B5F7-24E6-BF47-BCFE-2022A128DEDB}"/>
              </a:ext>
            </a:extLst>
          </p:cNvPr>
          <p:cNvSpPr txBox="1"/>
          <p:nvPr/>
        </p:nvSpPr>
        <p:spPr>
          <a:xfrm>
            <a:off x="8730774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095B83D-A39F-B740-97C3-A964DD5EEF41}"/>
              </a:ext>
            </a:extLst>
          </p:cNvPr>
          <p:cNvSpPr txBox="1"/>
          <p:nvPr/>
        </p:nvSpPr>
        <p:spPr>
          <a:xfrm>
            <a:off x="7433350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6128A2B-8254-F843-9D87-E12890B376F2}"/>
              </a:ext>
            </a:extLst>
          </p:cNvPr>
          <p:cNvSpPr txBox="1"/>
          <p:nvPr/>
        </p:nvSpPr>
        <p:spPr>
          <a:xfrm>
            <a:off x="10084621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B8F81E0-F421-DC42-B538-B5733E7BF8F5}"/>
              </a:ext>
            </a:extLst>
          </p:cNvPr>
          <p:cNvSpPr txBox="1"/>
          <p:nvPr/>
        </p:nvSpPr>
        <p:spPr>
          <a:xfrm>
            <a:off x="114097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E1D2DD9-FD60-8542-B5B0-492143CD4818}"/>
              </a:ext>
            </a:extLst>
          </p:cNvPr>
          <p:cNvSpPr txBox="1"/>
          <p:nvPr/>
        </p:nvSpPr>
        <p:spPr>
          <a:xfrm>
            <a:off x="159019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105E212-C02A-0E41-834C-983146AFDF67}"/>
              </a:ext>
            </a:extLst>
          </p:cNvPr>
          <p:cNvSpPr txBox="1"/>
          <p:nvPr/>
        </p:nvSpPr>
        <p:spPr>
          <a:xfrm>
            <a:off x="4991395" y="2029250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9820174-73FC-084F-BE79-9E3CEC01FC0F}"/>
              </a:ext>
            </a:extLst>
          </p:cNvPr>
          <p:cNvSpPr txBox="1"/>
          <p:nvPr/>
        </p:nvSpPr>
        <p:spPr>
          <a:xfrm>
            <a:off x="7015499" y="2228944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4F029D8-5558-134A-BF8C-44AFC51A2DDC}"/>
              </a:ext>
            </a:extLst>
          </p:cNvPr>
          <p:cNvSpPr txBox="1"/>
          <p:nvPr/>
        </p:nvSpPr>
        <p:spPr>
          <a:xfrm>
            <a:off x="5213896" y="4544995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6A4BE63-8317-CF4A-8F6A-52F41654D8DC}"/>
                  </a:ext>
                </a:extLst>
              </p:cNvPr>
              <p:cNvSpPr txBox="1"/>
              <p:nvPr/>
            </p:nvSpPr>
            <p:spPr>
              <a:xfrm>
                <a:off x="6611941" y="3943449"/>
                <a:ext cx="5710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2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6A4BE63-8317-CF4A-8F6A-52F41654D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1941" y="3943449"/>
                <a:ext cx="57106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E235A7E5-5642-2340-AADE-3CD7EA7F5F9F}"/>
              </a:ext>
            </a:extLst>
          </p:cNvPr>
          <p:cNvSpPr/>
          <p:nvPr/>
        </p:nvSpPr>
        <p:spPr>
          <a:xfrm>
            <a:off x="1740096" y="6018960"/>
            <a:ext cx="1418465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 descr="Arrow circle with solid fill">
            <a:extLst>
              <a:ext uri="{FF2B5EF4-FFF2-40B4-BE49-F238E27FC236}">
                <a16:creationId xmlns:a16="http://schemas.microsoft.com/office/drawing/2014/main" id="{AEA913C7-FD21-A345-A8C4-353EC0B560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23058" y="1832692"/>
            <a:ext cx="1699169" cy="1699169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865DFAD9-AB8D-F743-9E62-88ECCD54932A}"/>
              </a:ext>
            </a:extLst>
          </p:cNvPr>
          <p:cNvSpPr txBox="1"/>
          <p:nvPr/>
        </p:nvSpPr>
        <p:spPr>
          <a:xfrm>
            <a:off x="1880305" y="3365857"/>
            <a:ext cx="1520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Processing... </a:t>
            </a:r>
          </a:p>
        </p:txBody>
      </p:sp>
      <p:sp>
        <p:nvSpPr>
          <p:cNvPr id="56" name="5-Point Star 55">
            <a:extLst>
              <a:ext uri="{FF2B5EF4-FFF2-40B4-BE49-F238E27FC236}">
                <a16:creationId xmlns:a16="http://schemas.microsoft.com/office/drawing/2014/main" id="{99F80567-2FD2-C647-B27C-131EC93FDEC6}"/>
              </a:ext>
            </a:extLst>
          </p:cNvPr>
          <p:cNvSpPr/>
          <p:nvPr/>
        </p:nvSpPr>
        <p:spPr>
          <a:xfrm>
            <a:off x="6517776" y="2006226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3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3B0B8E8-6CB1-DC4D-8ED6-E00B461992C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974328"/>
              </a:xfrm>
            </p:spPr>
            <p:txBody>
              <a:bodyPr>
                <a:normAutofit/>
              </a:bodyPr>
              <a:lstStyle/>
              <a:p>
                <a:r>
                  <a:rPr lang="en-US" sz="4000" dirty="0"/>
                  <a:t>Uniform MTS and the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sz="400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4000" dirty="0"/>
                  <a:t>Competitive ratio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3B0B8E8-6CB1-DC4D-8ED6-E00B461992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974328"/>
              </a:xfrm>
              <a:blipFill>
                <a:blip r:embed="rId2"/>
                <a:stretch>
                  <a:fillRect l="-2171"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CD13C3-52CA-6240-A522-CD8B9DA898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6178" y="1825625"/>
                <a:ext cx="11741022" cy="4351338"/>
              </a:xfrm>
            </p:spPr>
            <p:txBody>
              <a:bodyPr>
                <a:noAutofit/>
              </a:bodyPr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𝐴𝐿𝐺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/>
                  <a:t> - bounding the number of transitions:</a:t>
                </a:r>
              </a:p>
              <a:p>
                <a:pPr marL="0" indent="0" algn="ctr">
                  <a:buNone/>
                </a:pPr>
                <a:r>
                  <a:rPr lang="en-US" sz="3200" dirty="0"/>
                  <a:t>Finally – the expected number of transitions in a phase is:</a:t>
                </a:r>
              </a:p>
              <a:p>
                <a:pPr marL="0" indent="0" algn="ctr">
                  <a:buNone/>
                </a:pPr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6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3600" b="0" i="0" dirty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</m:d>
                      <m:r>
                        <a:rPr lang="en-US" sz="3600" b="0" i="0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0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3600" b="0" i="0" dirty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den>
                      </m:f>
                      <m:r>
                        <a:rPr lang="en-US" sz="3600" b="0" i="1" dirty="0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6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3600" b="0" i="1" dirty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36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dirty="0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36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  <a:p>
                <a:pPr marL="0" indent="0" algn="ctr">
                  <a:buNone/>
                </a:pPr>
                <a:endParaRPr lang="en-US" sz="2400" dirty="0"/>
              </a:p>
              <a:p>
                <a:pPr algn="ctr"/>
                <a:endParaRPr lang="en-US" sz="24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CD13C3-52CA-6240-A522-CD8B9DA898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6178" y="1825625"/>
                <a:ext cx="11741022" cy="4351338"/>
              </a:xfrm>
              <a:blipFill>
                <a:blip r:embed="rId3"/>
                <a:stretch>
                  <a:fillRect t="-2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3374422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3B0B8E8-6CB1-DC4D-8ED6-E00B461992C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974328"/>
              </a:xfrm>
            </p:spPr>
            <p:txBody>
              <a:bodyPr>
                <a:normAutofit/>
              </a:bodyPr>
              <a:lstStyle/>
              <a:p>
                <a:r>
                  <a:rPr lang="en-US" sz="4000" dirty="0"/>
                  <a:t>Uniform MTS and the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sz="400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4000" dirty="0"/>
                  <a:t>Competitive ratio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3B0B8E8-6CB1-DC4D-8ED6-E00B461992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974328"/>
              </a:xfrm>
              <a:blipFill>
                <a:blip r:embed="rId2"/>
                <a:stretch>
                  <a:fillRect l="-2171"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CD13C3-52CA-6240-A522-CD8B9DA898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6178" y="1825625"/>
                <a:ext cx="11741022" cy="4351338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𝐴𝐿𝐺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𝑒𝑥𝑝𝑒𝑐𝑡𝑒𝑑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𝑛𝑢𝑚𝑏𝑒𝑟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dirty="0" smtClean="0"/>
                      <m:t>𝑡𝑟𝑎𝑛𝑠𝑖𝑡𝑖𝑜𝑛𝑠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3200" dirty="0"/>
                  <a:t> </a:t>
                </a:r>
              </a:p>
              <a:p>
                <a:pPr marL="0" indent="0">
                  <a:buNone/>
                </a:pPr>
                <a:endParaRPr lang="en-US" sz="3200" dirty="0"/>
              </a:p>
              <a:p>
                <a:pPr marL="0" indent="0">
                  <a:buNone/>
                </a:pPr>
                <a:r>
                  <a:rPr lang="en-US" sz="3200" dirty="0"/>
                  <a:t>𝑒𝑎𝑐ℎ 𝑟𝑒𝑠𝑝𝑜𝑛𝑠𝑖𝑏𝑙𝑒 𝑓𝑜𝑟 𝑎 𝑡𝑜𝑡𝑎𝑙 𝑐𝑜𝑠𝑡 𝑜𝑓 𝑎𝑡 𝑚𝑜𝑠𝑡 2 </a:t>
                </a:r>
                <a:endParaRPr lang="en-US" sz="32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32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200" dirty="0"/>
                  <a:t>  𝒆𝒙𝒑𝒆𝒄𝒕𝒆𝒅 𝒄𝒐𝒔𝒕 𝒐𝒇 𝒂𝒕 𝒎𝒐𝒔𝒕 </a:t>
                </a:r>
                <a14:m>
                  <m:oMath xmlns:m="http://schemas.openxmlformats.org/officeDocument/2006/math">
                    <m:r>
                      <a:rPr lang="en-US" sz="3200" b="1" i="1" dirty="0" smtClean="0">
                        <a:latin typeface="Cambria Math" panose="02040503050406030204" pitchFamily="18" charset="0"/>
                      </a:rPr>
                      <m:t>𝟐</m:t>
                    </m:r>
                    <m:sSub>
                      <m:sSubPr>
                        <m:ctrlPr>
                          <a:rPr lang="en-US" sz="32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dirty="0" smtClean="0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sz="3200" b="1" i="1" dirty="0" smtClean="0">
                            <a:latin typeface="Cambria Math" panose="02040503050406030204" pitchFamily="18" charset="0"/>
                          </a:rPr>
                          <m:t>𝑵</m:t>
                        </m:r>
                      </m:sub>
                    </m:sSub>
                  </m:oMath>
                </a14:m>
                <a:r>
                  <a:rPr lang="en-US" sz="3200" b="1" dirty="0"/>
                  <a:t> per phase</a:t>
                </a:r>
                <a:r>
                  <a:rPr lang="en-US" sz="3200" dirty="0"/>
                  <a:t>, compared with the </a:t>
                </a:r>
                <a:r>
                  <a:rPr lang="en-US" sz="3200" b="1" dirty="0"/>
                  <a:t>at least 1</a:t>
                </a:r>
                <a:r>
                  <a:rPr lang="en-US" sz="3200" dirty="0"/>
                  <a:t> of total </a:t>
                </a:r>
                <a:r>
                  <a:rPr lang="en-US" sz="3200" b="1" dirty="0"/>
                  <a:t>cost per phase incurred by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𝑶𝑷𝑻</m:t>
                    </m:r>
                  </m:oMath>
                </a14:m>
                <a:r>
                  <a:rPr lang="en-US" sz="3200" b="1" dirty="0"/>
                  <a:t> </a:t>
                </a:r>
              </a:p>
              <a:p>
                <a:pPr marL="0" indent="0">
                  <a:buNone/>
                </a:pPr>
                <a:endParaRPr lang="en-US" sz="3200" dirty="0"/>
              </a:p>
              <a:p>
                <a:pPr marL="0" indent="0" algn="ctr">
                  <a:buNone/>
                </a:pPr>
                <a:r>
                  <a:rPr lang="en-US" sz="3200" dirty="0"/>
                  <a:t>We get the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𝟐</m:t>
                    </m:r>
                    <m:sSub>
                      <m:sSub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𝑵</m:t>
                        </m:r>
                      </m:sub>
                    </m:sSub>
                    <m:r>
                      <a:rPr lang="en-US" sz="3200" b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3200" b="1" dirty="0"/>
                  <a:t>Competitive ratio</a:t>
                </a:r>
              </a:p>
              <a:p>
                <a:endParaRPr lang="en-US" sz="32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CD13C3-52CA-6240-A522-CD8B9DA898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6178" y="1825625"/>
                <a:ext cx="11741022" cy="4351338"/>
              </a:xfrm>
              <a:blipFill>
                <a:blip r:embed="rId3"/>
                <a:stretch>
                  <a:fillRect l="-1296" t="-872" r="-432"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9775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6B764-8888-3B42-BCD1-673A237D1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563" y="803325"/>
            <a:ext cx="6109704" cy="1325563"/>
          </a:xfrm>
        </p:spPr>
        <p:txBody>
          <a:bodyPr>
            <a:normAutofit/>
          </a:bodyPr>
          <a:lstStyle/>
          <a:p>
            <a:r>
              <a:rPr lang="en-US" dirty="0"/>
              <a:t>An abstract model for competitive analysis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0D60ECE-8986-45DC-B7FE-EC7699B46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38829" cy="5840278"/>
          </a:xfrm>
          <a:custGeom>
            <a:avLst/>
            <a:gdLst>
              <a:gd name="connsiteX0" fmla="*/ 0 w 5438829"/>
              <a:gd name="connsiteY0" fmla="*/ 0 h 5840278"/>
              <a:gd name="connsiteX1" fmla="*/ 4466700 w 5438829"/>
              <a:gd name="connsiteY1" fmla="*/ 0 h 5840278"/>
              <a:gd name="connsiteX2" fmla="*/ 4652178 w 5438829"/>
              <a:gd name="connsiteY2" fmla="*/ 204077 h 5840278"/>
              <a:gd name="connsiteX3" fmla="*/ 5438829 w 5438829"/>
              <a:gd name="connsiteY3" fmla="*/ 2395363 h 5840278"/>
              <a:gd name="connsiteX4" fmla="*/ 1993914 w 5438829"/>
              <a:gd name="connsiteY4" fmla="*/ 5840278 h 5840278"/>
              <a:gd name="connsiteX5" fmla="*/ 67829 w 5438829"/>
              <a:gd name="connsiteY5" fmla="*/ 5251941 h 5840278"/>
              <a:gd name="connsiteX6" fmla="*/ 0 w 5438829"/>
              <a:gd name="connsiteY6" fmla="*/ 5201220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8829" h="5840278">
                <a:moveTo>
                  <a:pt x="0" y="0"/>
                </a:moveTo>
                <a:lnTo>
                  <a:pt x="4466700" y="0"/>
                </a:lnTo>
                <a:lnTo>
                  <a:pt x="4652178" y="204077"/>
                </a:lnTo>
                <a:cubicBezTo>
                  <a:pt x="5143616" y="799562"/>
                  <a:pt x="5438829" y="1562987"/>
                  <a:pt x="5438829" y="2395363"/>
                </a:cubicBezTo>
                <a:cubicBezTo>
                  <a:pt x="5438829" y="4297937"/>
                  <a:pt x="3896488" y="5840278"/>
                  <a:pt x="1993914" y="5840278"/>
                </a:cubicBezTo>
                <a:cubicBezTo>
                  <a:pt x="1280449" y="5840278"/>
                  <a:pt x="617641" y="5623387"/>
                  <a:pt x="67829" y="5251941"/>
                </a:cubicBezTo>
                <a:lnTo>
                  <a:pt x="0" y="520122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6964194-5878-40D2-8EC0-DDC58387F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69134" cy="5654940"/>
          </a:xfrm>
          <a:custGeom>
            <a:avLst/>
            <a:gdLst>
              <a:gd name="connsiteX0" fmla="*/ 0 w 5269134"/>
              <a:gd name="connsiteY0" fmla="*/ 0 h 5654940"/>
              <a:gd name="connsiteX1" fmla="*/ 4227767 w 5269134"/>
              <a:gd name="connsiteY1" fmla="*/ 0 h 5654940"/>
              <a:gd name="connsiteX2" fmla="*/ 4312042 w 5269134"/>
              <a:gd name="connsiteY2" fmla="*/ 76595 h 5654940"/>
              <a:gd name="connsiteX3" fmla="*/ 5269134 w 5269134"/>
              <a:gd name="connsiteY3" fmla="*/ 2387221 h 5654940"/>
              <a:gd name="connsiteX4" fmla="*/ 2001415 w 5269134"/>
              <a:gd name="connsiteY4" fmla="*/ 5654940 h 5654940"/>
              <a:gd name="connsiteX5" fmla="*/ 198928 w 5269134"/>
              <a:gd name="connsiteY5" fmla="*/ 5113274 h 5654940"/>
              <a:gd name="connsiteX6" fmla="*/ 0 w 5269134"/>
              <a:gd name="connsiteY6" fmla="*/ 4969563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9134" h="5654940">
                <a:moveTo>
                  <a:pt x="0" y="0"/>
                </a:moveTo>
                <a:lnTo>
                  <a:pt x="4227767" y="0"/>
                </a:lnTo>
                <a:lnTo>
                  <a:pt x="4312042" y="76595"/>
                </a:lnTo>
                <a:cubicBezTo>
                  <a:pt x="4903383" y="667936"/>
                  <a:pt x="5269134" y="1484866"/>
                  <a:pt x="5269134" y="2387221"/>
                </a:cubicBezTo>
                <a:cubicBezTo>
                  <a:pt x="5269134" y="4191932"/>
                  <a:pt x="3806126" y="5654940"/>
                  <a:pt x="2001415" y="5654940"/>
                </a:cubicBezTo>
                <a:cubicBezTo>
                  <a:pt x="1335223" y="5654940"/>
                  <a:pt x="715593" y="5455584"/>
                  <a:pt x="198928" y="5113274"/>
                </a:cubicBezTo>
                <a:lnTo>
                  <a:pt x="0" y="49695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Design">
            <a:extLst>
              <a:ext uri="{FF2B5EF4-FFF2-40B4-BE49-F238E27FC236}">
                <a16:creationId xmlns:a16="http://schemas.microsoft.com/office/drawing/2014/main" id="{D0A05215-73EF-4745-B31C-C00C775EB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733" y="543135"/>
            <a:ext cx="3835488" cy="383548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C62FA-9113-884F-B3EC-E7ED73848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0866" y="2279018"/>
            <a:ext cx="6481061" cy="337592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3200" dirty="0"/>
              <a:t>Framework that </a:t>
            </a:r>
            <a:r>
              <a:rPr lang="en-US" sz="3200" b="1" dirty="0"/>
              <a:t>generalizes</a:t>
            </a:r>
            <a:r>
              <a:rPr lang="en-US" sz="3200" dirty="0"/>
              <a:t> and captures a variety of online problems </a:t>
            </a:r>
          </a:p>
          <a:p>
            <a:pPr marL="0" indent="0">
              <a:buNone/>
            </a:pPr>
            <a:r>
              <a:rPr lang="en-US" sz="3200" b="1" dirty="0"/>
              <a:t>Weaker result </a:t>
            </a:r>
          </a:p>
          <a:p>
            <a:pPr marL="0" indent="0">
              <a:buNone/>
            </a:pPr>
            <a:r>
              <a:rPr lang="en-US" sz="3200" dirty="0"/>
              <a:t>First evidence that a </a:t>
            </a:r>
            <a:r>
              <a:rPr lang="en-US" sz="3200" b="1" dirty="0"/>
              <a:t>general theory </a:t>
            </a:r>
            <a:r>
              <a:rPr lang="en-US" sz="3200" dirty="0"/>
              <a:t>of competitive online algorithms exists </a:t>
            </a:r>
          </a:p>
        </p:txBody>
      </p:sp>
    </p:spTree>
    <p:extLst>
      <p:ext uri="{BB962C8B-B14F-4D97-AF65-F5344CB8AC3E}">
        <p14:creationId xmlns:p14="http://schemas.microsoft.com/office/powerpoint/2010/main" val="612385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8F7D8E-4ED3-7544-BD91-DA15868A6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MTS – Game flow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7D924C5-9579-9C44-A73E-8D10EA2CCC0F}"/>
              </a:ext>
            </a:extLst>
          </p:cNvPr>
          <p:cNvSpPr>
            <a:spLocks noChangeAspect="1"/>
          </p:cNvSpPr>
          <p:nvPr/>
        </p:nvSpPr>
        <p:spPr>
          <a:xfrm>
            <a:off x="4719042" y="2330609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B26BD2-8102-D340-959F-D05650F7D0DE}"/>
              </a:ext>
            </a:extLst>
          </p:cNvPr>
          <p:cNvSpPr>
            <a:spLocks noChangeAspect="1"/>
          </p:cNvSpPr>
          <p:nvPr/>
        </p:nvSpPr>
        <p:spPr>
          <a:xfrm>
            <a:off x="6717472" y="2510609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55B6573-6825-6045-9C97-3724184489D7}"/>
              </a:ext>
            </a:extLst>
          </p:cNvPr>
          <p:cNvSpPr>
            <a:spLocks noChangeAspect="1"/>
          </p:cNvSpPr>
          <p:nvPr/>
        </p:nvSpPr>
        <p:spPr>
          <a:xfrm>
            <a:off x="5038860" y="4314527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92EB638-08C9-604B-8F20-4F3DD51444FB}"/>
              </a:ext>
            </a:extLst>
          </p:cNvPr>
          <p:cNvSpPr>
            <a:spLocks noChangeAspect="1"/>
          </p:cNvSpPr>
          <p:nvPr/>
        </p:nvSpPr>
        <p:spPr>
          <a:xfrm>
            <a:off x="6576439" y="3702833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B914234-40EA-7146-A9A9-E3ABC612DD1A}"/>
              </a:ext>
            </a:extLst>
          </p:cNvPr>
          <p:cNvCxnSpPr>
            <a:stCxn id="6" idx="4"/>
            <a:endCxn id="9" idx="0"/>
          </p:cNvCxnSpPr>
          <p:nvPr/>
        </p:nvCxnSpPr>
        <p:spPr>
          <a:xfrm>
            <a:off x="4899042" y="2690609"/>
            <a:ext cx="319818" cy="162391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9FA2609-178B-7C46-9A93-7E72E2F7D8A9}"/>
              </a:ext>
            </a:extLst>
          </p:cNvPr>
          <p:cNvCxnSpPr>
            <a:stCxn id="9" idx="7"/>
            <a:endCxn id="7" idx="3"/>
          </p:cNvCxnSpPr>
          <p:nvPr/>
        </p:nvCxnSpPr>
        <p:spPr>
          <a:xfrm flipV="1">
            <a:off x="5346139" y="2817888"/>
            <a:ext cx="1424054" cy="154936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3A54E05-EEF8-E242-9802-1FF9DBBF1B92}"/>
              </a:ext>
            </a:extLst>
          </p:cNvPr>
          <p:cNvCxnSpPr>
            <a:cxnSpLocks/>
            <a:endCxn id="7" idx="2"/>
          </p:cNvCxnSpPr>
          <p:nvPr/>
        </p:nvCxnSpPr>
        <p:spPr>
          <a:xfrm>
            <a:off x="5079042" y="2469135"/>
            <a:ext cx="1638430" cy="22147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58A46A-8377-0643-8907-38F9EA976520}"/>
              </a:ext>
            </a:extLst>
          </p:cNvPr>
          <p:cNvCxnSpPr>
            <a:cxnSpLocks/>
            <a:stCxn id="6" idx="5"/>
            <a:endCxn id="11" idx="1"/>
          </p:cNvCxnSpPr>
          <p:nvPr/>
        </p:nvCxnSpPr>
        <p:spPr>
          <a:xfrm>
            <a:off x="5026321" y="2637888"/>
            <a:ext cx="1602839" cy="1117666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05B0755-6C57-D14E-9B93-AC266EB39928}"/>
              </a:ext>
            </a:extLst>
          </p:cNvPr>
          <p:cNvCxnSpPr>
            <a:cxnSpLocks/>
            <a:stCxn id="11" idx="2"/>
            <a:endCxn id="9" idx="6"/>
          </p:cNvCxnSpPr>
          <p:nvPr/>
        </p:nvCxnSpPr>
        <p:spPr>
          <a:xfrm flipH="1">
            <a:off x="5398860" y="3882833"/>
            <a:ext cx="1177579" cy="61169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833B00D-1A41-D641-A311-99DA0C06C375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6756439" y="2877114"/>
            <a:ext cx="160473" cy="825719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E3C2E36-8C4A-854F-8898-45C2C881A3F3}"/>
              </a:ext>
            </a:extLst>
          </p:cNvPr>
          <p:cNvSpPr txBox="1"/>
          <p:nvPr/>
        </p:nvSpPr>
        <p:spPr>
          <a:xfrm>
            <a:off x="4750316" y="327363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454B7C-7DC9-9643-BA1C-DFE34ECF84DB}"/>
              </a:ext>
            </a:extLst>
          </p:cNvPr>
          <p:cNvSpPr txBox="1"/>
          <p:nvPr/>
        </p:nvSpPr>
        <p:spPr>
          <a:xfrm>
            <a:off x="5405564" y="298266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713AAB-F09B-204F-A6A7-1715C4BFCEF2}"/>
              </a:ext>
            </a:extLst>
          </p:cNvPr>
          <p:cNvSpPr txBox="1"/>
          <p:nvPr/>
        </p:nvSpPr>
        <p:spPr>
          <a:xfrm>
            <a:off x="5987649" y="2301643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B83CBB-EC4E-474D-A42A-7DB5CC8CE31B}"/>
              </a:ext>
            </a:extLst>
          </p:cNvPr>
          <p:cNvSpPr txBox="1"/>
          <p:nvPr/>
        </p:nvSpPr>
        <p:spPr>
          <a:xfrm>
            <a:off x="6096000" y="4129861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66D111-724B-EB4D-A72B-8075F70C525F}"/>
              </a:ext>
            </a:extLst>
          </p:cNvPr>
          <p:cNvSpPr txBox="1"/>
          <p:nvPr/>
        </p:nvSpPr>
        <p:spPr>
          <a:xfrm>
            <a:off x="6844097" y="3160450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3D124C-CD2F-A948-AA3F-36DEE92E5C98}"/>
              </a:ext>
            </a:extLst>
          </p:cNvPr>
          <p:cNvSpPr txBox="1"/>
          <p:nvPr/>
        </p:nvSpPr>
        <p:spPr>
          <a:xfrm>
            <a:off x="5925472" y="357088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EDB0D7E-F965-4E48-ADBC-00A7F95BBAAD}"/>
              </a:ext>
            </a:extLst>
          </p:cNvPr>
          <p:cNvGrpSpPr/>
          <p:nvPr/>
        </p:nvGrpSpPr>
        <p:grpSpPr>
          <a:xfrm>
            <a:off x="629954" y="6000298"/>
            <a:ext cx="10932093" cy="369332"/>
            <a:chOff x="140570" y="6000298"/>
            <a:chExt cx="10932093" cy="36933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CBE6206-0D8C-CD41-ACF3-A8D8A728BB3F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AC0ACE9-5AA2-4049-9C6A-C73B802D5595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sp>
        <p:nvSpPr>
          <p:cNvPr id="31" name="Down Arrow 30">
            <a:extLst>
              <a:ext uri="{FF2B5EF4-FFF2-40B4-BE49-F238E27FC236}">
                <a16:creationId xmlns:a16="http://schemas.microsoft.com/office/drawing/2014/main" id="{AFBEDA32-27F9-CE4E-B008-9DEE3214831E}"/>
              </a:ext>
            </a:extLst>
          </p:cNvPr>
          <p:cNvSpPr/>
          <p:nvPr/>
        </p:nvSpPr>
        <p:spPr>
          <a:xfrm>
            <a:off x="3451905" y="5408671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1EBF7B8-8B19-5041-9FD4-E9338BDE9D8F}"/>
                  </a:ext>
                </a:extLst>
              </p:cNvPr>
              <p:cNvSpPr txBox="1"/>
              <p:nvPr/>
            </p:nvSpPr>
            <p:spPr>
              <a:xfrm>
                <a:off x="6910990" y="2586985"/>
                <a:ext cx="6881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1EBF7B8-8B19-5041-9FD4-E9338BDE9D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0990" y="2586985"/>
                <a:ext cx="68816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4E846DB-978B-B044-BC20-A2037C288E72}"/>
              </a:ext>
            </a:extLst>
          </p:cNvPr>
          <p:cNvCxnSpPr>
            <a:cxnSpLocks/>
          </p:cNvCxnSpPr>
          <p:nvPr/>
        </p:nvCxnSpPr>
        <p:spPr>
          <a:xfrm>
            <a:off x="2230016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95327E4-36F1-7043-94FB-4E15E1EB41AC}"/>
              </a:ext>
            </a:extLst>
          </p:cNvPr>
          <p:cNvCxnSpPr>
            <a:cxnSpLocks/>
          </p:cNvCxnSpPr>
          <p:nvPr/>
        </p:nvCxnSpPr>
        <p:spPr>
          <a:xfrm>
            <a:off x="3563163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0B39009-8FD7-DE47-821B-8244CD5A9AA6}"/>
              </a:ext>
            </a:extLst>
          </p:cNvPr>
          <p:cNvCxnSpPr>
            <a:cxnSpLocks/>
          </p:cNvCxnSpPr>
          <p:nvPr/>
        </p:nvCxnSpPr>
        <p:spPr>
          <a:xfrm>
            <a:off x="4896310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822A1FE-9EF9-AA48-9941-8C5DC04FF834}"/>
              </a:ext>
            </a:extLst>
          </p:cNvPr>
          <p:cNvCxnSpPr>
            <a:cxnSpLocks/>
          </p:cNvCxnSpPr>
          <p:nvPr/>
        </p:nvCxnSpPr>
        <p:spPr>
          <a:xfrm>
            <a:off x="10228898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8ED1075-C86F-E442-91D6-460F0B8E2B19}"/>
              </a:ext>
            </a:extLst>
          </p:cNvPr>
          <p:cNvCxnSpPr>
            <a:cxnSpLocks/>
          </p:cNvCxnSpPr>
          <p:nvPr/>
        </p:nvCxnSpPr>
        <p:spPr>
          <a:xfrm>
            <a:off x="622945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1CC0146-7FDD-F742-B0A3-226F475F10B4}"/>
              </a:ext>
            </a:extLst>
          </p:cNvPr>
          <p:cNvCxnSpPr>
            <a:cxnSpLocks/>
          </p:cNvCxnSpPr>
          <p:nvPr/>
        </p:nvCxnSpPr>
        <p:spPr>
          <a:xfrm>
            <a:off x="1156204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FF4F1D6-875F-4E4C-9F52-FFD84E01E432}"/>
              </a:ext>
            </a:extLst>
          </p:cNvPr>
          <p:cNvCxnSpPr>
            <a:cxnSpLocks/>
          </p:cNvCxnSpPr>
          <p:nvPr/>
        </p:nvCxnSpPr>
        <p:spPr>
          <a:xfrm>
            <a:off x="7562604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B72D3F3-6F29-1144-9808-4EAE59EEE7CA}"/>
              </a:ext>
            </a:extLst>
          </p:cNvPr>
          <p:cNvCxnSpPr>
            <a:cxnSpLocks/>
          </p:cNvCxnSpPr>
          <p:nvPr/>
        </p:nvCxnSpPr>
        <p:spPr>
          <a:xfrm>
            <a:off x="8895751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7559B0A-638B-4249-B240-D22FF2AE7DFB}"/>
              </a:ext>
            </a:extLst>
          </p:cNvPr>
          <p:cNvSpPr txBox="1"/>
          <p:nvPr/>
        </p:nvSpPr>
        <p:spPr>
          <a:xfrm>
            <a:off x="202771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0FF38C-3669-1643-98D9-E8516D93AFA4}"/>
              </a:ext>
            </a:extLst>
          </p:cNvPr>
          <p:cNvSpPr txBox="1"/>
          <p:nvPr/>
        </p:nvSpPr>
        <p:spPr>
          <a:xfrm>
            <a:off x="3421727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C223218-1303-CE48-86C9-275B2F31F64B}"/>
              </a:ext>
            </a:extLst>
          </p:cNvPr>
          <p:cNvSpPr txBox="1"/>
          <p:nvPr/>
        </p:nvSpPr>
        <p:spPr>
          <a:xfrm>
            <a:off x="47540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5C8BC81-1A07-3240-9D75-69F86592421E}"/>
              </a:ext>
            </a:extLst>
          </p:cNvPr>
          <p:cNvSpPr txBox="1"/>
          <p:nvPr/>
        </p:nvSpPr>
        <p:spPr>
          <a:xfrm>
            <a:off x="6075289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C61B5F7-24E6-BF47-BCFE-2022A128DEDB}"/>
              </a:ext>
            </a:extLst>
          </p:cNvPr>
          <p:cNvSpPr txBox="1"/>
          <p:nvPr/>
        </p:nvSpPr>
        <p:spPr>
          <a:xfrm>
            <a:off x="8730774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095B83D-A39F-B740-97C3-A964DD5EEF41}"/>
              </a:ext>
            </a:extLst>
          </p:cNvPr>
          <p:cNvSpPr txBox="1"/>
          <p:nvPr/>
        </p:nvSpPr>
        <p:spPr>
          <a:xfrm>
            <a:off x="7433350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6128A2B-8254-F843-9D87-E12890B376F2}"/>
              </a:ext>
            </a:extLst>
          </p:cNvPr>
          <p:cNvSpPr txBox="1"/>
          <p:nvPr/>
        </p:nvSpPr>
        <p:spPr>
          <a:xfrm>
            <a:off x="10084621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B8F81E0-F421-DC42-B538-B5733E7BF8F5}"/>
              </a:ext>
            </a:extLst>
          </p:cNvPr>
          <p:cNvSpPr txBox="1"/>
          <p:nvPr/>
        </p:nvSpPr>
        <p:spPr>
          <a:xfrm>
            <a:off x="114097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E1D2DD9-FD60-8542-B5B0-492143CD4818}"/>
              </a:ext>
            </a:extLst>
          </p:cNvPr>
          <p:cNvSpPr txBox="1"/>
          <p:nvPr/>
        </p:nvSpPr>
        <p:spPr>
          <a:xfrm>
            <a:off x="159019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35A7E5-5642-2340-AADE-3CD7EA7F5F9F}"/>
              </a:ext>
            </a:extLst>
          </p:cNvPr>
          <p:cNvSpPr/>
          <p:nvPr/>
        </p:nvSpPr>
        <p:spPr>
          <a:xfrm>
            <a:off x="1740096" y="6018960"/>
            <a:ext cx="1810095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5-Point Star 55">
            <a:extLst>
              <a:ext uri="{FF2B5EF4-FFF2-40B4-BE49-F238E27FC236}">
                <a16:creationId xmlns:a16="http://schemas.microsoft.com/office/drawing/2014/main" id="{949642CF-EA5C-0F48-AD2C-54054E3B93FA}"/>
              </a:ext>
            </a:extLst>
          </p:cNvPr>
          <p:cNvSpPr/>
          <p:nvPr/>
        </p:nvSpPr>
        <p:spPr>
          <a:xfrm>
            <a:off x="6517776" y="2006226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2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8F7D8E-4ED3-7544-BD91-DA15868A6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MTS – Game flow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7D924C5-9579-9C44-A73E-8D10EA2CCC0F}"/>
              </a:ext>
            </a:extLst>
          </p:cNvPr>
          <p:cNvSpPr>
            <a:spLocks noChangeAspect="1"/>
          </p:cNvSpPr>
          <p:nvPr/>
        </p:nvSpPr>
        <p:spPr>
          <a:xfrm>
            <a:off x="4719042" y="2330609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B26BD2-8102-D340-959F-D05650F7D0DE}"/>
              </a:ext>
            </a:extLst>
          </p:cNvPr>
          <p:cNvSpPr>
            <a:spLocks noChangeAspect="1"/>
          </p:cNvSpPr>
          <p:nvPr/>
        </p:nvSpPr>
        <p:spPr>
          <a:xfrm>
            <a:off x="6717472" y="2510609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55B6573-6825-6045-9C97-3724184489D7}"/>
              </a:ext>
            </a:extLst>
          </p:cNvPr>
          <p:cNvSpPr>
            <a:spLocks noChangeAspect="1"/>
          </p:cNvSpPr>
          <p:nvPr/>
        </p:nvSpPr>
        <p:spPr>
          <a:xfrm>
            <a:off x="5038860" y="4314527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92EB638-08C9-604B-8F20-4F3DD51444FB}"/>
              </a:ext>
            </a:extLst>
          </p:cNvPr>
          <p:cNvSpPr>
            <a:spLocks noChangeAspect="1"/>
          </p:cNvSpPr>
          <p:nvPr/>
        </p:nvSpPr>
        <p:spPr>
          <a:xfrm>
            <a:off x="6576439" y="3702833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B914234-40EA-7146-A9A9-E3ABC612DD1A}"/>
              </a:ext>
            </a:extLst>
          </p:cNvPr>
          <p:cNvCxnSpPr>
            <a:stCxn id="6" idx="4"/>
            <a:endCxn id="9" idx="0"/>
          </p:cNvCxnSpPr>
          <p:nvPr/>
        </p:nvCxnSpPr>
        <p:spPr>
          <a:xfrm>
            <a:off x="4899042" y="2690609"/>
            <a:ext cx="319818" cy="162391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9FA2609-178B-7C46-9A93-7E72E2F7D8A9}"/>
              </a:ext>
            </a:extLst>
          </p:cNvPr>
          <p:cNvCxnSpPr>
            <a:stCxn id="9" idx="7"/>
            <a:endCxn id="7" idx="3"/>
          </p:cNvCxnSpPr>
          <p:nvPr/>
        </p:nvCxnSpPr>
        <p:spPr>
          <a:xfrm flipV="1">
            <a:off x="5346139" y="2817888"/>
            <a:ext cx="1424054" cy="154936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3A54E05-EEF8-E242-9802-1FF9DBBF1B92}"/>
              </a:ext>
            </a:extLst>
          </p:cNvPr>
          <p:cNvCxnSpPr>
            <a:cxnSpLocks/>
            <a:endCxn id="7" idx="2"/>
          </p:cNvCxnSpPr>
          <p:nvPr/>
        </p:nvCxnSpPr>
        <p:spPr>
          <a:xfrm>
            <a:off x="5079042" y="2469135"/>
            <a:ext cx="1638430" cy="22147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58A46A-8377-0643-8907-38F9EA976520}"/>
              </a:ext>
            </a:extLst>
          </p:cNvPr>
          <p:cNvCxnSpPr>
            <a:cxnSpLocks/>
            <a:stCxn id="6" idx="5"/>
            <a:endCxn id="11" idx="1"/>
          </p:cNvCxnSpPr>
          <p:nvPr/>
        </p:nvCxnSpPr>
        <p:spPr>
          <a:xfrm>
            <a:off x="5026321" y="2637888"/>
            <a:ext cx="1602839" cy="1117666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05B0755-6C57-D14E-9B93-AC266EB39928}"/>
              </a:ext>
            </a:extLst>
          </p:cNvPr>
          <p:cNvCxnSpPr>
            <a:cxnSpLocks/>
            <a:stCxn id="11" idx="2"/>
            <a:endCxn id="9" idx="6"/>
          </p:cNvCxnSpPr>
          <p:nvPr/>
        </p:nvCxnSpPr>
        <p:spPr>
          <a:xfrm flipH="1">
            <a:off x="5398860" y="3882833"/>
            <a:ext cx="1177579" cy="61169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833B00D-1A41-D641-A311-99DA0C06C375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6756439" y="2877114"/>
            <a:ext cx="160473" cy="825719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E3C2E36-8C4A-854F-8898-45C2C881A3F3}"/>
              </a:ext>
            </a:extLst>
          </p:cNvPr>
          <p:cNvSpPr txBox="1"/>
          <p:nvPr/>
        </p:nvSpPr>
        <p:spPr>
          <a:xfrm>
            <a:off x="4750316" y="327363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454B7C-7DC9-9643-BA1C-DFE34ECF84DB}"/>
              </a:ext>
            </a:extLst>
          </p:cNvPr>
          <p:cNvSpPr txBox="1"/>
          <p:nvPr/>
        </p:nvSpPr>
        <p:spPr>
          <a:xfrm>
            <a:off x="5405564" y="298266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713AAB-F09B-204F-A6A7-1715C4BFCEF2}"/>
              </a:ext>
            </a:extLst>
          </p:cNvPr>
          <p:cNvSpPr txBox="1"/>
          <p:nvPr/>
        </p:nvSpPr>
        <p:spPr>
          <a:xfrm>
            <a:off x="5987649" y="2301643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B83CBB-EC4E-474D-A42A-7DB5CC8CE31B}"/>
              </a:ext>
            </a:extLst>
          </p:cNvPr>
          <p:cNvSpPr txBox="1"/>
          <p:nvPr/>
        </p:nvSpPr>
        <p:spPr>
          <a:xfrm>
            <a:off x="6096000" y="4129861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66D111-724B-EB4D-A72B-8075F70C525F}"/>
              </a:ext>
            </a:extLst>
          </p:cNvPr>
          <p:cNvSpPr txBox="1"/>
          <p:nvPr/>
        </p:nvSpPr>
        <p:spPr>
          <a:xfrm>
            <a:off x="6844097" y="3160450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3D124C-CD2F-A948-AA3F-36DEE92E5C98}"/>
              </a:ext>
            </a:extLst>
          </p:cNvPr>
          <p:cNvSpPr txBox="1"/>
          <p:nvPr/>
        </p:nvSpPr>
        <p:spPr>
          <a:xfrm>
            <a:off x="5925472" y="357088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EDB0D7E-F965-4E48-ADBC-00A7F95BBAAD}"/>
              </a:ext>
            </a:extLst>
          </p:cNvPr>
          <p:cNvGrpSpPr/>
          <p:nvPr/>
        </p:nvGrpSpPr>
        <p:grpSpPr>
          <a:xfrm>
            <a:off x="629954" y="6000298"/>
            <a:ext cx="10932093" cy="369332"/>
            <a:chOff x="140570" y="6000298"/>
            <a:chExt cx="10932093" cy="36933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CBE6206-0D8C-CD41-ACF3-A8D8A728BB3F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AC0ACE9-5AA2-4049-9C6A-C73B802D5595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sp>
        <p:nvSpPr>
          <p:cNvPr id="31" name="Down Arrow 30">
            <a:extLst>
              <a:ext uri="{FF2B5EF4-FFF2-40B4-BE49-F238E27FC236}">
                <a16:creationId xmlns:a16="http://schemas.microsoft.com/office/drawing/2014/main" id="{AFBEDA32-27F9-CE4E-B008-9DEE3214831E}"/>
              </a:ext>
            </a:extLst>
          </p:cNvPr>
          <p:cNvSpPr/>
          <p:nvPr/>
        </p:nvSpPr>
        <p:spPr>
          <a:xfrm>
            <a:off x="3451905" y="5408671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1EBF7B8-8B19-5041-9FD4-E9338BDE9D8F}"/>
                  </a:ext>
                </a:extLst>
              </p:cNvPr>
              <p:cNvSpPr txBox="1"/>
              <p:nvPr/>
            </p:nvSpPr>
            <p:spPr>
              <a:xfrm>
                <a:off x="6910990" y="2586985"/>
                <a:ext cx="6881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1EBF7B8-8B19-5041-9FD4-E9338BDE9D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0990" y="2586985"/>
                <a:ext cx="68816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4E846DB-978B-B044-BC20-A2037C288E72}"/>
              </a:ext>
            </a:extLst>
          </p:cNvPr>
          <p:cNvCxnSpPr>
            <a:cxnSpLocks/>
          </p:cNvCxnSpPr>
          <p:nvPr/>
        </p:nvCxnSpPr>
        <p:spPr>
          <a:xfrm>
            <a:off x="2230016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95327E4-36F1-7043-94FB-4E15E1EB41AC}"/>
              </a:ext>
            </a:extLst>
          </p:cNvPr>
          <p:cNvCxnSpPr>
            <a:cxnSpLocks/>
          </p:cNvCxnSpPr>
          <p:nvPr/>
        </p:nvCxnSpPr>
        <p:spPr>
          <a:xfrm>
            <a:off x="3563163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0B39009-8FD7-DE47-821B-8244CD5A9AA6}"/>
              </a:ext>
            </a:extLst>
          </p:cNvPr>
          <p:cNvCxnSpPr>
            <a:cxnSpLocks/>
          </p:cNvCxnSpPr>
          <p:nvPr/>
        </p:nvCxnSpPr>
        <p:spPr>
          <a:xfrm>
            <a:off x="4896310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822A1FE-9EF9-AA48-9941-8C5DC04FF834}"/>
              </a:ext>
            </a:extLst>
          </p:cNvPr>
          <p:cNvCxnSpPr>
            <a:cxnSpLocks/>
          </p:cNvCxnSpPr>
          <p:nvPr/>
        </p:nvCxnSpPr>
        <p:spPr>
          <a:xfrm>
            <a:off x="10228898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8ED1075-C86F-E442-91D6-460F0B8E2B19}"/>
              </a:ext>
            </a:extLst>
          </p:cNvPr>
          <p:cNvCxnSpPr>
            <a:cxnSpLocks/>
          </p:cNvCxnSpPr>
          <p:nvPr/>
        </p:nvCxnSpPr>
        <p:spPr>
          <a:xfrm>
            <a:off x="622945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1CC0146-7FDD-F742-B0A3-226F475F10B4}"/>
              </a:ext>
            </a:extLst>
          </p:cNvPr>
          <p:cNvCxnSpPr>
            <a:cxnSpLocks/>
          </p:cNvCxnSpPr>
          <p:nvPr/>
        </p:nvCxnSpPr>
        <p:spPr>
          <a:xfrm>
            <a:off x="1156204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FF4F1D6-875F-4E4C-9F52-FFD84E01E432}"/>
              </a:ext>
            </a:extLst>
          </p:cNvPr>
          <p:cNvCxnSpPr>
            <a:cxnSpLocks/>
          </p:cNvCxnSpPr>
          <p:nvPr/>
        </p:nvCxnSpPr>
        <p:spPr>
          <a:xfrm>
            <a:off x="7562604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B72D3F3-6F29-1144-9808-4EAE59EEE7CA}"/>
              </a:ext>
            </a:extLst>
          </p:cNvPr>
          <p:cNvCxnSpPr>
            <a:cxnSpLocks/>
          </p:cNvCxnSpPr>
          <p:nvPr/>
        </p:nvCxnSpPr>
        <p:spPr>
          <a:xfrm>
            <a:off x="8895751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7559B0A-638B-4249-B240-D22FF2AE7DFB}"/>
              </a:ext>
            </a:extLst>
          </p:cNvPr>
          <p:cNvSpPr txBox="1"/>
          <p:nvPr/>
        </p:nvSpPr>
        <p:spPr>
          <a:xfrm>
            <a:off x="202771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0FF38C-3669-1643-98D9-E8516D93AFA4}"/>
              </a:ext>
            </a:extLst>
          </p:cNvPr>
          <p:cNvSpPr txBox="1"/>
          <p:nvPr/>
        </p:nvSpPr>
        <p:spPr>
          <a:xfrm>
            <a:off x="3421727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C223218-1303-CE48-86C9-275B2F31F64B}"/>
              </a:ext>
            </a:extLst>
          </p:cNvPr>
          <p:cNvSpPr txBox="1"/>
          <p:nvPr/>
        </p:nvSpPr>
        <p:spPr>
          <a:xfrm>
            <a:off x="47540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5C8BC81-1A07-3240-9D75-69F86592421E}"/>
              </a:ext>
            </a:extLst>
          </p:cNvPr>
          <p:cNvSpPr txBox="1"/>
          <p:nvPr/>
        </p:nvSpPr>
        <p:spPr>
          <a:xfrm>
            <a:off x="6075289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C61B5F7-24E6-BF47-BCFE-2022A128DEDB}"/>
              </a:ext>
            </a:extLst>
          </p:cNvPr>
          <p:cNvSpPr txBox="1"/>
          <p:nvPr/>
        </p:nvSpPr>
        <p:spPr>
          <a:xfrm>
            <a:off x="8730774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095B83D-A39F-B740-97C3-A964DD5EEF41}"/>
              </a:ext>
            </a:extLst>
          </p:cNvPr>
          <p:cNvSpPr txBox="1"/>
          <p:nvPr/>
        </p:nvSpPr>
        <p:spPr>
          <a:xfrm>
            <a:off x="7433350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6128A2B-8254-F843-9D87-E12890B376F2}"/>
              </a:ext>
            </a:extLst>
          </p:cNvPr>
          <p:cNvSpPr txBox="1"/>
          <p:nvPr/>
        </p:nvSpPr>
        <p:spPr>
          <a:xfrm>
            <a:off x="10084621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B8F81E0-F421-DC42-B538-B5733E7BF8F5}"/>
              </a:ext>
            </a:extLst>
          </p:cNvPr>
          <p:cNvSpPr txBox="1"/>
          <p:nvPr/>
        </p:nvSpPr>
        <p:spPr>
          <a:xfrm>
            <a:off x="114097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E1D2DD9-FD60-8542-B5B0-492143CD4818}"/>
              </a:ext>
            </a:extLst>
          </p:cNvPr>
          <p:cNvSpPr txBox="1"/>
          <p:nvPr/>
        </p:nvSpPr>
        <p:spPr>
          <a:xfrm>
            <a:off x="159019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105E212-C02A-0E41-834C-983146AFDF67}"/>
              </a:ext>
            </a:extLst>
          </p:cNvPr>
          <p:cNvSpPr txBox="1"/>
          <p:nvPr/>
        </p:nvSpPr>
        <p:spPr>
          <a:xfrm>
            <a:off x="4991395" y="2029250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8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9820174-73FC-084F-BE79-9E3CEC01FC0F}"/>
              </a:ext>
            </a:extLst>
          </p:cNvPr>
          <p:cNvSpPr txBox="1"/>
          <p:nvPr/>
        </p:nvSpPr>
        <p:spPr>
          <a:xfrm>
            <a:off x="7015499" y="2228944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9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4F029D8-5558-134A-BF8C-44AFC51A2DDC}"/>
              </a:ext>
            </a:extLst>
          </p:cNvPr>
          <p:cNvSpPr txBox="1"/>
          <p:nvPr/>
        </p:nvSpPr>
        <p:spPr>
          <a:xfrm>
            <a:off x="5213896" y="4544995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6A4BE63-8317-CF4A-8F6A-52F41654D8DC}"/>
                  </a:ext>
                </a:extLst>
              </p:cNvPr>
              <p:cNvSpPr txBox="1"/>
              <p:nvPr/>
            </p:nvSpPr>
            <p:spPr>
              <a:xfrm>
                <a:off x="6618708" y="4028937"/>
                <a:ext cx="5710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𝟐𝟏</m:t>
                      </m:r>
                    </m:oMath>
                  </m:oMathPara>
                </a14:m>
                <a:endParaRPr lang="en-US" sz="2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6A4BE63-8317-CF4A-8F6A-52F41654D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8708" y="4028937"/>
                <a:ext cx="571062" cy="461665"/>
              </a:xfrm>
              <a:prstGeom prst="rect">
                <a:avLst/>
              </a:prstGeom>
              <a:blipFill>
                <a:blip r:embed="rId4"/>
                <a:stretch>
                  <a:fillRect l="-2222" r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E235A7E5-5642-2340-AADE-3CD7EA7F5F9F}"/>
              </a:ext>
            </a:extLst>
          </p:cNvPr>
          <p:cNvSpPr/>
          <p:nvPr/>
        </p:nvSpPr>
        <p:spPr>
          <a:xfrm>
            <a:off x="1740096" y="6018960"/>
            <a:ext cx="1810095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 descr="Icon&#10;&#10;Description automatically generated">
            <a:extLst>
              <a:ext uri="{FF2B5EF4-FFF2-40B4-BE49-F238E27FC236}">
                <a16:creationId xmlns:a16="http://schemas.microsoft.com/office/drawing/2014/main" id="{8BBE78DD-58CC-FA4D-B9EB-1ED1DBEA63B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45173" y="2330609"/>
            <a:ext cx="2753542" cy="14249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4A9B354-87A4-C648-9A84-4C63400244A3}"/>
                  </a:ext>
                </a:extLst>
              </p:cNvPr>
              <p:cNvSpPr txBox="1"/>
              <p:nvPr/>
            </p:nvSpPr>
            <p:spPr>
              <a:xfrm>
                <a:off x="9690377" y="3431811"/>
                <a:ext cx="15208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4A9B354-87A4-C648-9A84-4C63400244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0377" y="3431811"/>
                <a:ext cx="1520890" cy="461665"/>
              </a:xfrm>
              <a:prstGeom prst="rect">
                <a:avLst/>
              </a:prstGeom>
              <a:blipFill>
                <a:blip r:embed="rId6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5-Point Star 56">
            <a:extLst>
              <a:ext uri="{FF2B5EF4-FFF2-40B4-BE49-F238E27FC236}">
                <a16:creationId xmlns:a16="http://schemas.microsoft.com/office/drawing/2014/main" id="{01C61FC6-1AB7-624D-9314-CBC5867FDAAF}"/>
              </a:ext>
            </a:extLst>
          </p:cNvPr>
          <p:cNvSpPr/>
          <p:nvPr/>
        </p:nvSpPr>
        <p:spPr>
          <a:xfrm>
            <a:off x="6517776" y="2006226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3103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8F7D8E-4ED3-7544-BD91-DA15868A6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MTS – Game flow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EDB0D7E-F965-4E48-ADBC-00A7F95BBAAD}"/>
              </a:ext>
            </a:extLst>
          </p:cNvPr>
          <p:cNvGrpSpPr/>
          <p:nvPr/>
        </p:nvGrpSpPr>
        <p:grpSpPr>
          <a:xfrm>
            <a:off x="629954" y="6000298"/>
            <a:ext cx="10932093" cy="369332"/>
            <a:chOff x="140570" y="6000298"/>
            <a:chExt cx="10932093" cy="36933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CBE6206-0D8C-CD41-ACF3-A8D8A728BB3F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AC0ACE9-5AA2-4049-9C6A-C73B802D5595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sp>
        <p:nvSpPr>
          <p:cNvPr id="31" name="Down Arrow 30">
            <a:extLst>
              <a:ext uri="{FF2B5EF4-FFF2-40B4-BE49-F238E27FC236}">
                <a16:creationId xmlns:a16="http://schemas.microsoft.com/office/drawing/2014/main" id="{AFBEDA32-27F9-CE4E-B008-9DEE3214831E}"/>
              </a:ext>
            </a:extLst>
          </p:cNvPr>
          <p:cNvSpPr/>
          <p:nvPr/>
        </p:nvSpPr>
        <p:spPr>
          <a:xfrm>
            <a:off x="3451905" y="5408671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4E846DB-978B-B044-BC20-A2037C288E72}"/>
              </a:ext>
            </a:extLst>
          </p:cNvPr>
          <p:cNvCxnSpPr>
            <a:cxnSpLocks/>
          </p:cNvCxnSpPr>
          <p:nvPr/>
        </p:nvCxnSpPr>
        <p:spPr>
          <a:xfrm>
            <a:off x="2230016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95327E4-36F1-7043-94FB-4E15E1EB41AC}"/>
              </a:ext>
            </a:extLst>
          </p:cNvPr>
          <p:cNvCxnSpPr>
            <a:cxnSpLocks/>
          </p:cNvCxnSpPr>
          <p:nvPr/>
        </p:nvCxnSpPr>
        <p:spPr>
          <a:xfrm>
            <a:off x="3563163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0B39009-8FD7-DE47-821B-8244CD5A9AA6}"/>
              </a:ext>
            </a:extLst>
          </p:cNvPr>
          <p:cNvCxnSpPr>
            <a:cxnSpLocks/>
          </p:cNvCxnSpPr>
          <p:nvPr/>
        </p:nvCxnSpPr>
        <p:spPr>
          <a:xfrm>
            <a:off x="4896310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822A1FE-9EF9-AA48-9941-8C5DC04FF834}"/>
              </a:ext>
            </a:extLst>
          </p:cNvPr>
          <p:cNvCxnSpPr>
            <a:cxnSpLocks/>
          </p:cNvCxnSpPr>
          <p:nvPr/>
        </p:nvCxnSpPr>
        <p:spPr>
          <a:xfrm>
            <a:off x="10228898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8ED1075-C86F-E442-91D6-460F0B8E2B19}"/>
              </a:ext>
            </a:extLst>
          </p:cNvPr>
          <p:cNvCxnSpPr>
            <a:cxnSpLocks/>
          </p:cNvCxnSpPr>
          <p:nvPr/>
        </p:nvCxnSpPr>
        <p:spPr>
          <a:xfrm>
            <a:off x="622945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1CC0146-7FDD-F742-B0A3-226F475F10B4}"/>
              </a:ext>
            </a:extLst>
          </p:cNvPr>
          <p:cNvCxnSpPr>
            <a:cxnSpLocks/>
          </p:cNvCxnSpPr>
          <p:nvPr/>
        </p:nvCxnSpPr>
        <p:spPr>
          <a:xfrm>
            <a:off x="1156204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FF4F1D6-875F-4E4C-9F52-FFD84E01E432}"/>
              </a:ext>
            </a:extLst>
          </p:cNvPr>
          <p:cNvCxnSpPr>
            <a:cxnSpLocks/>
          </p:cNvCxnSpPr>
          <p:nvPr/>
        </p:nvCxnSpPr>
        <p:spPr>
          <a:xfrm>
            <a:off x="7562604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B72D3F3-6F29-1144-9808-4EAE59EEE7CA}"/>
              </a:ext>
            </a:extLst>
          </p:cNvPr>
          <p:cNvCxnSpPr>
            <a:cxnSpLocks/>
          </p:cNvCxnSpPr>
          <p:nvPr/>
        </p:nvCxnSpPr>
        <p:spPr>
          <a:xfrm>
            <a:off x="8895751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7559B0A-638B-4249-B240-D22FF2AE7DFB}"/>
              </a:ext>
            </a:extLst>
          </p:cNvPr>
          <p:cNvSpPr txBox="1"/>
          <p:nvPr/>
        </p:nvSpPr>
        <p:spPr>
          <a:xfrm>
            <a:off x="202771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0FF38C-3669-1643-98D9-E8516D93AFA4}"/>
              </a:ext>
            </a:extLst>
          </p:cNvPr>
          <p:cNvSpPr txBox="1"/>
          <p:nvPr/>
        </p:nvSpPr>
        <p:spPr>
          <a:xfrm>
            <a:off x="3421727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C223218-1303-CE48-86C9-275B2F31F64B}"/>
              </a:ext>
            </a:extLst>
          </p:cNvPr>
          <p:cNvSpPr txBox="1"/>
          <p:nvPr/>
        </p:nvSpPr>
        <p:spPr>
          <a:xfrm>
            <a:off x="47540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5C8BC81-1A07-3240-9D75-69F86592421E}"/>
              </a:ext>
            </a:extLst>
          </p:cNvPr>
          <p:cNvSpPr txBox="1"/>
          <p:nvPr/>
        </p:nvSpPr>
        <p:spPr>
          <a:xfrm>
            <a:off x="6075289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C61B5F7-24E6-BF47-BCFE-2022A128DEDB}"/>
              </a:ext>
            </a:extLst>
          </p:cNvPr>
          <p:cNvSpPr txBox="1"/>
          <p:nvPr/>
        </p:nvSpPr>
        <p:spPr>
          <a:xfrm>
            <a:off x="8730774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095B83D-A39F-B740-97C3-A964DD5EEF41}"/>
              </a:ext>
            </a:extLst>
          </p:cNvPr>
          <p:cNvSpPr txBox="1"/>
          <p:nvPr/>
        </p:nvSpPr>
        <p:spPr>
          <a:xfrm>
            <a:off x="7433350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6128A2B-8254-F843-9D87-E12890B376F2}"/>
              </a:ext>
            </a:extLst>
          </p:cNvPr>
          <p:cNvSpPr txBox="1"/>
          <p:nvPr/>
        </p:nvSpPr>
        <p:spPr>
          <a:xfrm>
            <a:off x="10084621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B8F81E0-F421-DC42-B538-B5733E7BF8F5}"/>
              </a:ext>
            </a:extLst>
          </p:cNvPr>
          <p:cNvSpPr txBox="1"/>
          <p:nvPr/>
        </p:nvSpPr>
        <p:spPr>
          <a:xfrm>
            <a:off x="114097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E1D2DD9-FD60-8542-B5B0-492143CD4818}"/>
              </a:ext>
            </a:extLst>
          </p:cNvPr>
          <p:cNvSpPr txBox="1"/>
          <p:nvPr/>
        </p:nvSpPr>
        <p:spPr>
          <a:xfrm>
            <a:off x="159019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35A7E5-5642-2340-AADE-3CD7EA7F5F9F}"/>
              </a:ext>
            </a:extLst>
          </p:cNvPr>
          <p:cNvSpPr/>
          <p:nvPr/>
        </p:nvSpPr>
        <p:spPr>
          <a:xfrm>
            <a:off x="1740096" y="6018960"/>
            <a:ext cx="1810095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2" descr="67,916 Crossroad Stock Photos, Pictures &amp; Royalty-Free Images - iStock">
            <a:extLst>
              <a:ext uri="{FF2B5EF4-FFF2-40B4-BE49-F238E27FC236}">
                <a16:creationId xmlns:a16="http://schemas.microsoft.com/office/drawing/2014/main" id="{CBEE335F-5058-6A4C-8BD8-7ABB3D307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684" y="2089842"/>
            <a:ext cx="2678476" cy="178565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6AFA20C3-77A8-4745-847F-9224C87C7EED}"/>
              </a:ext>
            </a:extLst>
          </p:cNvPr>
          <p:cNvSpPr txBox="1"/>
          <p:nvPr/>
        </p:nvSpPr>
        <p:spPr>
          <a:xfrm>
            <a:off x="9526477" y="4002584"/>
            <a:ext cx="1520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Move or Stay?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3AE9D90-E763-C44F-B805-AA720409DCAF}"/>
              </a:ext>
            </a:extLst>
          </p:cNvPr>
          <p:cNvSpPr>
            <a:spLocks noChangeAspect="1"/>
          </p:cNvSpPr>
          <p:nvPr/>
        </p:nvSpPr>
        <p:spPr>
          <a:xfrm>
            <a:off x="4719042" y="2330609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85D7540-5E98-B540-9A50-E7B2F80DE63D}"/>
              </a:ext>
            </a:extLst>
          </p:cNvPr>
          <p:cNvSpPr>
            <a:spLocks noChangeAspect="1"/>
          </p:cNvSpPr>
          <p:nvPr/>
        </p:nvSpPr>
        <p:spPr>
          <a:xfrm>
            <a:off x="6717472" y="2510609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28C6005-F5EF-0F4F-ACBF-8B6A928871BB}"/>
              </a:ext>
            </a:extLst>
          </p:cNvPr>
          <p:cNvSpPr>
            <a:spLocks noChangeAspect="1"/>
          </p:cNvSpPr>
          <p:nvPr/>
        </p:nvSpPr>
        <p:spPr>
          <a:xfrm>
            <a:off x="5038860" y="4314527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212AB76-016F-2045-9E6D-84F00098A0AB}"/>
              </a:ext>
            </a:extLst>
          </p:cNvPr>
          <p:cNvSpPr>
            <a:spLocks noChangeAspect="1"/>
          </p:cNvSpPr>
          <p:nvPr/>
        </p:nvSpPr>
        <p:spPr>
          <a:xfrm>
            <a:off x="6576439" y="3702833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A86E4F6-1C12-B240-A482-D28B3F3CC41A}"/>
              </a:ext>
            </a:extLst>
          </p:cNvPr>
          <p:cNvCxnSpPr>
            <a:stCxn id="59" idx="4"/>
            <a:endCxn id="61" idx="0"/>
          </p:cNvCxnSpPr>
          <p:nvPr/>
        </p:nvCxnSpPr>
        <p:spPr>
          <a:xfrm>
            <a:off x="4899042" y="2690609"/>
            <a:ext cx="319818" cy="162391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4E99E8C6-C6FD-4D46-9D4A-05EC3A45757A}"/>
              </a:ext>
            </a:extLst>
          </p:cNvPr>
          <p:cNvCxnSpPr>
            <a:stCxn id="61" idx="7"/>
            <a:endCxn id="60" idx="3"/>
          </p:cNvCxnSpPr>
          <p:nvPr/>
        </p:nvCxnSpPr>
        <p:spPr>
          <a:xfrm flipV="1">
            <a:off x="5346139" y="2817888"/>
            <a:ext cx="1424054" cy="154936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1FFF074-D00D-8549-9D9F-5258F8FD8ED2}"/>
              </a:ext>
            </a:extLst>
          </p:cNvPr>
          <p:cNvCxnSpPr>
            <a:cxnSpLocks/>
            <a:endCxn id="60" idx="2"/>
          </p:cNvCxnSpPr>
          <p:nvPr/>
        </p:nvCxnSpPr>
        <p:spPr>
          <a:xfrm>
            <a:off x="5079042" y="2469135"/>
            <a:ext cx="1638430" cy="22147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BBC7845-74F1-AE4D-9D0F-3E613883CFF4}"/>
              </a:ext>
            </a:extLst>
          </p:cNvPr>
          <p:cNvCxnSpPr>
            <a:cxnSpLocks/>
            <a:stCxn id="59" idx="5"/>
            <a:endCxn id="62" idx="1"/>
          </p:cNvCxnSpPr>
          <p:nvPr/>
        </p:nvCxnSpPr>
        <p:spPr>
          <a:xfrm>
            <a:off x="5026321" y="2637888"/>
            <a:ext cx="1602839" cy="1117666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3F0AB928-E512-E242-A31D-7AF843B27985}"/>
              </a:ext>
            </a:extLst>
          </p:cNvPr>
          <p:cNvCxnSpPr>
            <a:cxnSpLocks/>
            <a:stCxn id="62" idx="2"/>
            <a:endCxn id="61" idx="6"/>
          </p:cNvCxnSpPr>
          <p:nvPr/>
        </p:nvCxnSpPr>
        <p:spPr>
          <a:xfrm flipH="1">
            <a:off x="5398860" y="3882833"/>
            <a:ext cx="1177579" cy="61169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CCC9C1B-486E-254E-A2C5-929D5E81AB79}"/>
              </a:ext>
            </a:extLst>
          </p:cNvPr>
          <p:cNvCxnSpPr>
            <a:cxnSpLocks/>
            <a:endCxn id="62" idx="0"/>
          </p:cNvCxnSpPr>
          <p:nvPr/>
        </p:nvCxnSpPr>
        <p:spPr>
          <a:xfrm flipH="1">
            <a:off x="6756439" y="2877114"/>
            <a:ext cx="160473" cy="825719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018082FA-CF0D-3B45-8E37-32C5C47D3865}"/>
              </a:ext>
            </a:extLst>
          </p:cNvPr>
          <p:cNvSpPr txBox="1"/>
          <p:nvPr/>
        </p:nvSpPr>
        <p:spPr>
          <a:xfrm>
            <a:off x="4750316" y="327363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3E8A41D-5908-BA4F-9E63-CC7180EDCFDC}"/>
              </a:ext>
            </a:extLst>
          </p:cNvPr>
          <p:cNvSpPr txBox="1"/>
          <p:nvPr/>
        </p:nvSpPr>
        <p:spPr>
          <a:xfrm>
            <a:off x="5405564" y="298266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0A0B056-CB39-0940-B138-4F5595329FE2}"/>
              </a:ext>
            </a:extLst>
          </p:cNvPr>
          <p:cNvSpPr txBox="1"/>
          <p:nvPr/>
        </p:nvSpPr>
        <p:spPr>
          <a:xfrm>
            <a:off x="5987649" y="2301643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85569DA-3698-1A4B-BCDD-CBF1A60CA59E}"/>
              </a:ext>
            </a:extLst>
          </p:cNvPr>
          <p:cNvSpPr txBox="1"/>
          <p:nvPr/>
        </p:nvSpPr>
        <p:spPr>
          <a:xfrm>
            <a:off x="6096000" y="4129861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E75D0B7-6B48-064C-BB37-1F2DCCDE75D5}"/>
              </a:ext>
            </a:extLst>
          </p:cNvPr>
          <p:cNvSpPr txBox="1"/>
          <p:nvPr/>
        </p:nvSpPr>
        <p:spPr>
          <a:xfrm>
            <a:off x="6844097" y="3160450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C6E1106-CF6C-D64E-AA2B-C35EF3283ADC}"/>
              </a:ext>
            </a:extLst>
          </p:cNvPr>
          <p:cNvSpPr txBox="1"/>
          <p:nvPr/>
        </p:nvSpPr>
        <p:spPr>
          <a:xfrm>
            <a:off x="5925472" y="357088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DE5FD39D-85BA-B84C-B7E0-CE6332D466C4}"/>
                  </a:ext>
                </a:extLst>
              </p:cNvPr>
              <p:cNvSpPr txBox="1"/>
              <p:nvPr/>
            </p:nvSpPr>
            <p:spPr>
              <a:xfrm>
                <a:off x="6910990" y="2586985"/>
                <a:ext cx="6881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DE5FD39D-85BA-B84C-B7E0-CE6332D46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0990" y="2586985"/>
                <a:ext cx="68816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TextBox 75">
            <a:extLst>
              <a:ext uri="{FF2B5EF4-FFF2-40B4-BE49-F238E27FC236}">
                <a16:creationId xmlns:a16="http://schemas.microsoft.com/office/drawing/2014/main" id="{1158CDBB-60EB-2949-8E51-6356D5F753D7}"/>
              </a:ext>
            </a:extLst>
          </p:cNvPr>
          <p:cNvSpPr txBox="1"/>
          <p:nvPr/>
        </p:nvSpPr>
        <p:spPr>
          <a:xfrm>
            <a:off x="7015499" y="2228944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9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5416E04-7B6B-3D46-A2EF-8E3C0C23EEA8}"/>
              </a:ext>
            </a:extLst>
          </p:cNvPr>
          <p:cNvSpPr txBox="1"/>
          <p:nvPr/>
        </p:nvSpPr>
        <p:spPr>
          <a:xfrm>
            <a:off x="5213896" y="4544995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492D66B8-FCBF-7B46-812E-8625751D4EF5}"/>
                  </a:ext>
                </a:extLst>
              </p:cNvPr>
              <p:cNvSpPr txBox="1"/>
              <p:nvPr/>
            </p:nvSpPr>
            <p:spPr>
              <a:xfrm>
                <a:off x="6618708" y="4028937"/>
                <a:ext cx="5710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𝟐𝟏</m:t>
                      </m:r>
                    </m:oMath>
                  </m:oMathPara>
                </a14:m>
                <a:endParaRPr lang="en-US" sz="2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492D66B8-FCBF-7B46-812E-8625751D4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8708" y="4028937"/>
                <a:ext cx="571062" cy="461665"/>
              </a:xfrm>
              <a:prstGeom prst="rect">
                <a:avLst/>
              </a:prstGeom>
              <a:blipFill>
                <a:blip r:embed="rId5"/>
                <a:stretch>
                  <a:fillRect l="-2222" r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TextBox 78">
            <a:extLst>
              <a:ext uri="{FF2B5EF4-FFF2-40B4-BE49-F238E27FC236}">
                <a16:creationId xmlns:a16="http://schemas.microsoft.com/office/drawing/2014/main" id="{55071987-D40F-3E4E-8443-F17762510EDD}"/>
              </a:ext>
            </a:extLst>
          </p:cNvPr>
          <p:cNvSpPr txBox="1"/>
          <p:nvPr/>
        </p:nvSpPr>
        <p:spPr>
          <a:xfrm>
            <a:off x="4991395" y="2029250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8</a:t>
            </a:r>
          </a:p>
        </p:txBody>
      </p:sp>
      <p:sp>
        <p:nvSpPr>
          <p:cNvPr id="80" name="5-Point Star 79">
            <a:extLst>
              <a:ext uri="{FF2B5EF4-FFF2-40B4-BE49-F238E27FC236}">
                <a16:creationId xmlns:a16="http://schemas.microsoft.com/office/drawing/2014/main" id="{DA26DA19-E03D-F84A-9CF9-A4E80A355713}"/>
              </a:ext>
            </a:extLst>
          </p:cNvPr>
          <p:cNvSpPr/>
          <p:nvPr/>
        </p:nvSpPr>
        <p:spPr>
          <a:xfrm>
            <a:off x="6517776" y="2006226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06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8F7D8E-4ED3-7544-BD91-DA15868A6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MTS – Game flow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EDB0D7E-F965-4E48-ADBC-00A7F95BBAAD}"/>
              </a:ext>
            </a:extLst>
          </p:cNvPr>
          <p:cNvGrpSpPr/>
          <p:nvPr/>
        </p:nvGrpSpPr>
        <p:grpSpPr>
          <a:xfrm>
            <a:off x="629954" y="6000298"/>
            <a:ext cx="10932093" cy="369332"/>
            <a:chOff x="140570" y="6000298"/>
            <a:chExt cx="10932093" cy="36933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CBE6206-0D8C-CD41-ACF3-A8D8A728BB3F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AC0ACE9-5AA2-4049-9C6A-C73B802D5595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sp>
        <p:nvSpPr>
          <p:cNvPr id="31" name="Down Arrow 30">
            <a:extLst>
              <a:ext uri="{FF2B5EF4-FFF2-40B4-BE49-F238E27FC236}">
                <a16:creationId xmlns:a16="http://schemas.microsoft.com/office/drawing/2014/main" id="{AFBEDA32-27F9-CE4E-B008-9DEE3214831E}"/>
              </a:ext>
            </a:extLst>
          </p:cNvPr>
          <p:cNvSpPr/>
          <p:nvPr/>
        </p:nvSpPr>
        <p:spPr>
          <a:xfrm>
            <a:off x="3451905" y="5408671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4E846DB-978B-B044-BC20-A2037C288E72}"/>
              </a:ext>
            </a:extLst>
          </p:cNvPr>
          <p:cNvCxnSpPr>
            <a:cxnSpLocks/>
          </p:cNvCxnSpPr>
          <p:nvPr/>
        </p:nvCxnSpPr>
        <p:spPr>
          <a:xfrm>
            <a:off x="2230016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95327E4-36F1-7043-94FB-4E15E1EB41AC}"/>
              </a:ext>
            </a:extLst>
          </p:cNvPr>
          <p:cNvCxnSpPr>
            <a:cxnSpLocks/>
          </p:cNvCxnSpPr>
          <p:nvPr/>
        </p:nvCxnSpPr>
        <p:spPr>
          <a:xfrm>
            <a:off x="3563163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0B39009-8FD7-DE47-821B-8244CD5A9AA6}"/>
              </a:ext>
            </a:extLst>
          </p:cNvPr>
          <p:cNvCxnSpPr>
            <a:cxnSpLocks/>
          </p:cNvCxnSpPr>
          <p:nvPr/>
        </p:nvCxnSpPr>
        <p:spPr>
          <a:xfrm>
            <a:off x="4896310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822A1FE-9EF9-AA48-9941-8C5DC04FF834}"/>
              </a:ext>
            </a:extLst>
          </p:cNvPr>
          <p:cNvCxnSpPr>
            <a:cxnSpLocks/>
          </p:cNvCxnSpPr>
          <p:nvPr/>
        </p:nvCxnSpPr>
        <p:spPr>
          <a:xfrm>
            <a:off x="10228898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8ED1075-C86F-E442-91D6-460F0B8E2B19}"/>
              </a:ext>
            </a:extLst>
          </p:cNvPr>
          <p:cNvCxnSpPr>
            <a:cxnSpLocks/>
          </p:cNvCxnSpPr>
          <p:nvPr/>
        </p:nvCxnSpPr>
        <p:spPr>
          <a:xfrm>
            <a:off x="622945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1CC0146-7FDD-F742-B0A3-226F475F10B4}"/>
              </a:ext>
            </a:extLst>
          </p:cNvPr>
          <p:cNvCxnSpPr>
            <a:cxnSpLocks/>
          </p:cNvCxnSpPr>
          <p:nvPr/>
        </p:nvCxnSpPr>
        <p:spPr>
          <a:xfrm>
            <a:off x="1156204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FF4F1D6-875F-4E4C-9F52-FFD84E01E432}"/>
              </a:ext>
            </a:extLst>
          </p:cNvPr>
          <p:cNvCxnSpPr>
            <a:cxnSpLocks/>
          </p:cNvCxnSpPr>
          <p:nvPr/>
        </p:nvCxnSpPr>
        <p:spPr>
          <a:xfrm>
            <a:off x="7562604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B72D3F3-6F29-1144-9808-4EAE59EEE7CA}"/>
              </a:ext>
            </a:extLst>
          </p:cNvPr>
          <p:cNvCxnSpPr>
            <a:cxnSpLocks/>
          </p:cNvCxnSpPr>
          <p:nvPr/>
        </p:nvCxnSpPr>
        <p:spPr>
          <a:xfrm>
            <a:off x="8895751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7559B0A-638B-4249-B240-D22FF2AE7DFB}"/>
              </a:ext>
            </a:extLst>
          </p:cNvPr>
          <p:cNvSpPr txBox="1"/>
          <p:nvPr/>
        </p:nvSpPr>
        <p:spPr>
          <a:xfrm>
            <a:off x="202771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0FF38C-3669-1643-98D9-E8516D93AFA4}"/>
              </a:ext>
            </a:extLst>
          </p:cNvPr>
          <p:cNvSpPr txBox="1"/>
          <p:nvPr/>
        </p:nvSpPr>
        <p:spPr>
          <a:xfrm>
            <a:off x="3421727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C223218-1303-CE48-86C9-275B2F31F64B}"/>
              </a:ext>
            </a:extLst>
          </p:cNvPr>
          <p:cNvSpPr txBox="1"/>
          <p:nvPr/>
        </p:nvSpPr>
        <p:spPr>
          <a:xfrm>
            <a:off x="47540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5C8BC81-1A07-3240-9D75-69F86592421E}"/>
              </a:ext>
            </a:extLst>
          </p:cNvPr>
          <p:cNvSpPr txBox="1"/>
          <p:nvPr/>
        </p:nvSpPr>
        <p:spPr>
          <a:xfrm>
            <a:off x="6075289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C61B5F7-24E6-BF47-BCFE-2022A128DEDB}"/>
              </a:ext>
            </a:extLst>
          </p:cNvPr>
          <p:cNvSpPr txBox="1"/>
          <p:nvPr/>
        </p:nvSpPr>
        <p:spPr>
          <a:xfrm>
            <a:off x="8730774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095B83D-A39F-B740-97C3-A964DD5EEF41}"/>
              </a:ext>
            </a:extLst>
          </p:cNvPr>
          <p:cNvSpPr txBox="1"/>
          <p:nvPr/>
        </p:nvSpPr>
        <p:spPr>
          <a:xfrm>
            <a:off x="7433350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6128A2B-8254-F843-9D87-E12890B376F2}"/>
              </a:ext>
            </a:extLst>
          </p:cNvPr>
          <p:cNvSpPr txBox="1"/>
          <p:nvPr/>
        </p:nvSpPr>
        <p:spPr>
          <a:xfrm>
            <a:off x="10084621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B8F81E0-F421-DC42-B538-B5733E7BF8F5}"/>
              </a:ext>
            </a:extLst>
          </p:cNvPr>
          <p:cNvSpPr txBox="1"/>
          <p:nvPr/>
        </p:nvSpPr>
        <p:spPr>
          <a:xfrm>
            <a:off x="114097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E1D2DD9-FD60-8542-B5B0-492143CD4818}"/>
              </a:ext>
            </a:extLst>
          </p:cNvPr>
          <p:cNvSpPr txBox="1"/>
          <p:nvPr/>
        </p:nvSpPr>
        <p:spPr>
          <a:xfrm>
            <a:off x="159019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35A7E5-5642-2340-AADE-3CD7EA7F5F9F}"/>
              </a:ext>
            </a:extLst>
          </p:cNvPr>
          <p:cNvSpPr/>
          <p:nvPr/>
        </p:nvSpPr>
        <p:spPr>
          <a:xfrm>
            <a:off x="1740096" y="6018960"/>
            <a:ext cx="1810095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3AE9D90-E763-C44F-B805-AA720409DCAF}"/>
              </a:ext>
            </a:extLst>
          </p:cNvPr>
          <p:cNvSpPr>
            <a:spLocks noChangeAspect="1"/>
          </p:cNvSpPr>
          <p:nvPr/>
        </p:nvSpPr>
        <p:spPr>
          <a:xfrm>
            <a:off x="4719042" y="2330609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85D7540-5E98-B540-9A50-E7B2F80DE63D}"/>
              </a:ext>
            </a:extLst>
          </p:cNvPr>
          <p:cNvSpPr>
            <a:spLocks noChangeAspect="1"/>
          </p:cNvSpPr>
          <p:nvPr/>
        </p:nvSpPr>
        <p:spPr>
          <a:xfrm>
            <a:off x="6717472" y="2510609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28C6005-F5EF-0F4F-ACBF-8B6A928871BB}"/>
              </a:ext>
            </a:extLst>
          </p:cNvPr>
          <p:cNvSpPr>
            <a:spLocks noChangeAspect="1"/>
          </p:cNvSpPr>
          <p:nvPr/>
        </p:nvSpPr>
        <p:spPr>
          <a:xfrm>
            <a:off x="5038860" y="4314527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212AB76-016F-2045-9E6D-84F00098A0AB}"/>
              </a:ext>
            </a:extLst>
          </p:cNvPr>
          <p:cNvSpPr>
            <a:spLocks noChangeAspect="1"/>
          </p:cNvSpPr>
          <p:nvPr/>
        </p:nvSpPr>
        <p:spPr>
          <a:xfrm>
            <a:off x="6576439" y="3702833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A86E4F6-1C12-B240-A482-D28B3F3CC41A}"/>
              </a:ext>
            </a:extLst>
          </p:cNvPr>
          <p:cNvCxnSpPr>
            <a:stCxn id="59" idx="4"/>
            <a:endCxn id="61" idx="0"/>
          </p:cNvCxnSpPr>
          <p:nvPr/>
        </p:nvCxnSpPr>
        <p:spPr>
          <a:xfrm>
            <a:off x="4899042" y="2690609"/>
            <a:ext cx="319818" cy="162391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4E99E8C6-C6FD-4D46-9D4A-05EC3A45757A}"/>
              </a:ext>
            </a:extLst>
          </p:cNvPr>
          <p:cNvCxnSpPr>
            <a:stCxn id="61" idx="7"/>
            <a:endCxn id="60" idx="3"/>
          </p:cNvCxnSpPr>
          <p:nvPr/>
        </p:nvCxnSpPr>
        <p:spPr>
          <a:xfrm flipV="1">
            <a:off x="5346139" y="2817888"/>
            <a:ext cx="1424054" cy="154936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1FFF074-D00D-8549-9D9F-5258F8FD8ED2}"/>
              </a:ext>
            </a:extLst>
          </p:cNvPr>
          <p:cNvCxnSpPr>
            <a:cxnSpLocks/>
            <a:endCxn id="60" idx="2"/>
          </p:cNvCxnSpPr>
          <p:nvPr/>
        </p:nvCxnSpPr>
        <p:spPr>
          <a:xfrm>
            <a:off x="5079042" y="2469135"/>
            <a:ext cx="1638430" cy="22147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BBC7845-74F1-AE4D-9D0F-3E613883CFF4}"/>
              </a:ext>
            </a:extLst>
          </p:cNvPr>
          <p:cNvCxnSpPr>
            <a:cxnSpLocks/>
            <a:stCxn id="59" idx="5"/>
            <a:endCxn id="62" idx="1"/>
          </p:cNvCxnSpPr>
          <p:nvPr/>
        </p:nvCxnSpPr>
        <p:spPr>
          <a:xfrm>
            <a:off x="5026321" y="2637888"/>
            <a:ext cx="1602839" cy="1117666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3F0AB928-E512-E242-A31D-7AF843B27985}"/>
              </a:ext>
            </a:extLst>
          </p:cNvPr>
          <p:cNvCxnSpPr>
            <a:cxnSpLocks/>
            <a:stCxn id="62" idx="2"/>
            <a:endCxn id="61" idx="6"/>
          </p:cNvCxnSpPr>
          <p:nvPr/>
        </p:nvCxnSpPr>
        <p:spPr>
          <a:xfrm flipH="1">
            <a:off x="5398860" y="3882833"/>
            <a:ext cx="1177579" cy="61169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CCC9C1B-486E-254E-A2C5-929D5E81AB79}"/>
              </a:ext>
            </a:extLst>
          </p:cNvPr>
          <p:cNvCxnSpPr>
            <a:cxnSpLocks/>
            <a:endCxn id="62" idx="0"/>
          </p:cNvCxnSpPr>
          <p:nvPr/>
        </p:nvCxnSpPr>
        <p:spPr>
          <a:xfrm flipH="1">
            <a:off x="6756439" y="2877114"/>
            <a:ext cx="160473" cy="825719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018082FA-CF0D-3B45-8E37-32C5C47D3865}"/>
              </a:ext>
            </a:extLst>
          </p:cNvPr>
          <p:cNvSpPr txBox="1"/>
          <p:nvPr/>
        </p:nvSpPr>
        <p:spPr>
          <a:xfrm>
            <a:off x="4750316" y="327363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3E8A41D-5908-BA4F-9E63-CC7180EDCFDC}"/>
              </a:ext>
            </a:extLst>
          </p:cNvPr>
          <p:cNvSpPr txBox="1"/>
          <p:nvPr/>
        </p:nvSpPr>
        <p:spPr>
          <a:xfrm>
            <a:off x="5405564" y="298266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0A0B056-CB39-0940-B138-4F5595329FE2}"/>
              </a:ext>
            </a:extLst>
          </p:cNvPr>
          <p:cNvSpPr txBox="1"/>
          <p:nvPr/>
        </p:nvSpPr>
        <p:spPr>
          <a:xfrm>
            <a:off x="5987649" y="2301643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85569DA-3698-1A4B-BCDD-CBF1A60CA59E}"/>
              </a:ext>
            </a:extLst>
          </p:cNvPr>
          <p:cNvSpPr txBox="1"/>
          <p:nvPr/>
        </p:nvSpPr>
        <p:spPr>
          <a:xfrm>
            <a:off x="6096000" y="4129861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E75D0B7-6B48-064C-BB37-1F2DCCDE75D5}"/>
              </a:ext>
            </a:extLst>
          </p:cNvPr>
          <p:cNvSpPr txBox="1"/>
          <p:nvPr/>
        </p:nvSpPr>
        <p:spPr>
          <a:xfrm>
            <a:off x="6844097" y="3160450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C6E1106-CF6C-D64E-AA2B-C35EF3283ADC}"/>
              </a:ext>
            </a:extLst>
          </p:cNvPr>
          <p:cNvSpPr txBox="1"/>
          <p:nvPr/>
        </p:nvSpPr>
        <p:spPr>
          <a:xfrm>
            <a:off x="5925472" y="357088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DE5FD39D-85BA-B84C-B7E0-CE6332D466C4}"/>
                  </a:ext>
                </a:extLst>
              </p:cNvPr>
              <p:cNvSpPr txBox="1"/>
              <p:nvPr/>
            </p:nvSpPr>
            <p:spPr>
              <a:xfrm>
                <a:off x="6910990" y="2586985"/>
                <a:ext cx="6881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DE5FD39D-85BA-B84C-B7E0-CE6332D46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0990" y="2586985"/>
                <a:ext cx="68816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TextBox 75">
            <a:extLst>
              <a:ext uri="{FF2B5EF4-FFF2-40B4-BE49-F238E27FC236}">
                <a16:creationId xmlns:a16="http://schemas.microsoft.com/office/drawing/2014/main" id="{1158CDBB-60EB-2949-8E51-6356D5F753D7}"/>
              </a:ext>
            </a:extLst>
          </p:cNvPr>
          <p:cNvSpPr txBox="1"/>
          <p:nvPr/>
        </p:nvSpPr>
        <p:spPr>
          <a:xfrm>
            <a:off x="7015499" y="2228944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9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5416E04-7B6B-3D46-A2EF-8E3C0C23EEA8}"/>
              </a:ext>
            </a:extLst>
          </p:cNvPr>
          <p:cNvSpPr txBox="1"/>
          <p:nvPr/>
        </p:nvSpPr>
        <p:spPr>
          <a:xfrm>
            <a:off x="5213896" y="4544995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492D66B8-FCBF-7B46-812E-8625751D4EF5}"/>
                  </a:ext>
                </a:extLst>
              </p:cNvPr>
              <p:cNvSpPr txBox="1"/>
              <p:nvPr/>
            </p:nvSpPr>
            <p:spPr>
              <a:xfrm>
                <a:off x="6618708" y="4028937"/>
                <a:ext cx="5710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𝟐𝟏</m:t>
                      </m:r>
                    </m:oMath>
                  </m:oMathPara>
                </a14:m>
                <a:endParaRPr lang="en-US" sz="2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492D66B8-FCBF-7B46-812E-8625751D4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8708" y="4028937"/>
                <a:ext cx="571062" cy="461665"/>
              </a:xfrm>
              <a:prstGeom prst="rect">
                <a:avLst/>
              </a:prstGeom>
              <a:blipFill>
                <a:blip r:embed="rId4"/>
                <a:stretch>
                  <a:fillRect l="-2222" r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TextBox 78">
            <a:extLst>
              <a:ext uri="{FF2B5EF4-FFF2-40B4-BE49-F238E27FC236}">
                <a16:creationId xmlns:a16="http://schemas.microsoft.com/office/drawing/2014/main" id="{55071987-D40F-3E4E-8443-F17762510EDD}"/>
              </a:ext>
            </a:extLst>
          </p:cNvPr>
          <p:cNvSpPr txBox="1"/>
          <p:nvPr/>
        </p:nvSpPr>
        <p:spPr>
          <a:xfrm>
            <a:off x="4991395" y="2029250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6CA989B-F001-9B4B-BE4A-0E6810BBFE53}"/>
              </a:ext>
            </a:extLst>
          </p:cNvPr>
          <p:cNvSpPr txBox="1"/>
          <p:nvPr/>
        </p:nvSpPr>
        <p:spPr>
          <a:xfrm>
            <a:off x="8321445" y="3190092"/>
            <a:ext cx="1520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Stay!</a:t>
            </a:r>
          </a:p>
        </p:txBody>
      </p:sp>
      <p:sp>
        <p:nvSpPr>
          <p:cNvPr id="52" name="5-Point Star 51">
            <a:extLst>
              <a:ext uri="{FF2B5EF4-FFF2-40B4-BE49-F238E27FC236}">
                <a16:creationId xmlns:a16="http://schemas.microsoft.com/office/drawing/2014/main" id="{161A2C8E-0880-EE4B-8E36-26B16376EB2E}"/>
              </a:ext>
            </a:extLst>
          </p:cNvPr>
          <p:cNvSpPr/>
          <p:nvPr/>
        </p:nvSpPr>
        <p:spPr>
          <a:xfrm>
            <a:off x="6517776" y="2006226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662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8F7D8E-4ED3-7544-BD91-DA15868A6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MTS – Game flow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EDB0D7E-F965-4E48-ADBC-00A7F95BBAAD}"/>
              </a:ext>
            </a:extLst>
          </p:cNvPr>
          <p:cNvGrpSpPr/>
          <p:nvPr/>
        </p:nvGrpSpPr>
        <p:grpSpPr>
          <a:xfrm>
            <a:off x="629954" y="6000298"/>
            <a:ext cx="10932093" cy="369332"/>
            <a:chOff x="140570" y="6000298"/>
            <a:chExt cx="10932093" cy="36933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CBE6206-0D8C-CD41-ACF3-A8D8A728BB3F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AC0ACE9-5AA2-4049-9C6A-C73B802D5595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sp>
        <p:nvSpPr>
          <p:cNvPr id="31" name="Down Arrow 30">
            <a:extLst>
              <a:ext uri="{FF2B5EF4-FFF2-40B4-BE49-F238E27FC236}">
                <a16:creationId xmlns:a16="http://schemas.microsoft.com/office/drawing/2014/main" id="{AFBEDA32-27F9-CE4E-B008-9DEE3214831E}"/>
              </a:ext>
            </a:extLst>
          </p:cNvPr>
          <p:cNvSpPr/>
          <p:nvPr/>
        </p:nvSpPr>
        <p:spPr>
          <a:xfrm>
            <a:off x="3451905" y="5432453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4E846DB-978B-B044-BC20-A2037C288E72}"/>
              </a:ext>
            </a:extLst>
          </p:cNvPr>
          <p:cNvCxnSpPr>
            <a:cxnSpLocks/>
          </p:cNvCxnSpPr>
          <p:nvPr/>
        </p:nvCxnSpPr>
        <p:spPr>
          <a:xfrm>
            <a:off x="2230016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95327E4-36F1-7043-94FB-4E15E1EB41AC}"/>
              </a:ext>
            </a:extLst>
          </p:cNvPr>
          <p:cNvCxnSpPr>
            <a:cxnSpLocks/>
          </p:cNvCxnSpPr>
          <p:nvPr/>
        </p:nvCxnSpPr>
        <p:spPr>
          <a:xfrm>
            <a:off x="3563163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0B39009-8FD7-DE47-821B-8244CD5A9AA6}"/>
              </a:ext>
            </a:extLst>
          </p:cNvPr>
          <p:cNvCxnSpPr>
            <a:cxnSpLocks/>
          </p:cNvCxnSpPr>
          <p:nvPr/>
        </p:nvCxnSpPr>
        <p:spPr>
          <a:xfrm>
            <a:off x="4896310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822A1FE-9EF9-AA48-9941-8C5DC04FF834}"/>
              </a:ext>
            </a:extLst>
          </p:cNvPr>
          <p:cNvCxnSpPr>
            <a:cxnSpLocks/>
          </p:cNvCxnSpPr>
          <p:nvPr/>
        </p:nvCxnSpPr>
        <p:spPr>
          <a:xfrm>
            <a:off x="10228898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8ED1075-C86F-E442-91D6-460F0B8E2B19}"/>
              </a:ext>
            </a:extLst>
          </p:cNvPr>
          <p:cNvCxnSpPr>
            <a:cxnSpLocks/>
          </p:cNvCxnSpPr>
          <p:nvPr/>
        </p:nvCxnSpPr>
        <p:spPr>
          <a:xfrm>
            <a:off x="622945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1CC0146-7FDD-F742-B0A3-226F475F10B4}"/>
              </a:ext>
            </a:extLst>
          </p:cNvPr>
          <p:cNvCxnSpPr>
            <a:cxnSpLocks/>
          </p:cNvCxnSpPr>
          <p:nvPr/>
        </p:nvCxnSpPr>
        <p:spPr>
          <a:xfrm>
            <a:off x="1156204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FF4F1D6-875F-4E4C-9F52-FFD84E01E432}"/>
              </a:ext>
            </a:extLst>
          </p:cNvPr>
          <p:cNvCxnSpPr>
            <a:cxnSpLocks/>
          </p:cNvCxnSpPr>
          <p:nvPr/>
        </p:nvCxnSpPr>
        <p:spPr>
          <a:xfrm>
            <a:off x="7562604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B72D3F3-6F29-1144-9808-4EAE59EEE7CA}"/>
              </a:ext>
            </a:extLst>
          </p:cNvPr>
          <p:cNvCxnSpPr>
            <a:cxnSpLocks/>
          </p:cNvCxnSpPr>
          <p:nvPr/>
        </p:nvCxnSpPr>
        <p:spPr>
          <a:xfrm>
            <a:off x="8895751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7559B0A-638B-4249-B240-D22FF2AE7DFB}"/>
              </a:ext>
            </a:extLst>
          </p:cNvPr>
          <p:cNvSpPr txBox="1"/>
          <p:nvPr/>
        </p:nvSpPr>
        <p:spPr>
          <a:xfrm>
            <a:off x="202771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0FF38C-3669-1643-98D9-E8516D93AFA4}"/>
              </a:ext>
            </a:extLst>
          </p:cNvPr>
          <p:cNvSpPr txBox="1"/>
          <p:nvPr/>
        </p:nvSpPr>
        <p:spPr>
          <a:xfrm>
            <a:off x="3421727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C223218-1303-CE48-86C9-275B2F31F64B}"/>
              </a:ext>
            </a:extLst>
          </p:cNvPr>
          <p:cNvSpPr txBox="1"/>
          <p:nvPr/>
        </p:nvSpPr>
        <p:spPr>
          <a:xfrm>
            <a:off x="47540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5C8BC81-1A07-3240-9D75-69F86592421E}"/>
              </a:ext>
            </a:extLst>
          </p:cNvPr>
          <p:cNvSpPr txBox="1"/>
          <p:nvPr/>
        </p:nvSpPr>
        <p:spPr>
          <a:xfrm>
            <a:off x="6075289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C61B5F7-24E6-BF47-BCFE-2022A128DEDB}"/>
              </a:ext>
            </a:extLst>
          </p:cNvPr>
          <p:cNvSpPr txBox="1"/>
          <p:nvPr/>
        </p:nvSpPr>
        <p:spPr>
          <a:xfrm>
            <a:off x="8730774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095B83D-A39F-B740-97C3-A964DD5EEF41}"/>
              </a:ext>
            </a:extLst>
          </p:cNvPr>
          <p:cNvSpPr txBox="1"/>
          <p:nvPr/>
        </p:nvSpPr>
        <p:spPr>
          <a:xfrm>
            <a:off x="7433350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6128A2B-8254-F843-9D87-E12890B376F2}"/>
              </a:ext>
            </a:extLst>
          </p:cNvPr>
          <p:cNvSpPr txBox="1"/>
          <p:nvPr/>
        </p:nvSpPr>
        <p:spPr>
          <a:xfrm>
            <a:off x="10084621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B8F81E0-F421-DC42-B538-B5733E7BF8F5}"/>
              </a:ext>
            </a:extLst>
          </p:cNvPr>
          <p:cNvSpPr txBox="1"/>
          <p:nvPr/>
        </p:nvSpPr>
        <p:spPr>
          <a:xfrm>
            <a:off x="114097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E1D2DD9-FD60-8542-B5B0-492143CD4818}"/>
              </a:ext>
            </a:extLst>
          </p:cNvPr>
          <p:cNvSpPr txBox="1"/>
          <p:nvPr/>
        </p:nvSpPr>
        <p:spPr>
          <a:xfrm>
            <a:off x="159019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35A7E5-5642-2340-AADE-3CD7EA7F5F9F}"/>
              </a:ext>
            </a:extLst>
          </p:cNvPr>
          <p:cNvSpPr/>
          <p:nvPr/>
        </p:nvSpPr>
        <p:spPr>
          <a:xfrm>
            <a:off x="1740097" y="6018960"/>
            <a:ext cx="1844896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3AE9D90-E763-C44F-B805-AA720409DCAF}"/>
              </a:ext>
            </a:extLst>
          </p:cNvPr>
          <p:cNvSpPr>
            <a:spLocks noChangeAspect="1"/>
          </p:cNvSpPr>
          <p:nvPr/>
        </p:nvSpPr>
        <p:spPr>
          <a:xfrm>
            <a:off x="4719042" y="2330609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85D7540-5E98-B540-9A50-E7B2F80DE63D}"/>
              </a:ext>
            </a:extLst>
          </p:cNvPr>
          <p:cNvSpPr>
            <a:spLocks noChangeAspect="1"/>
          </p:cNvSpPr>
          <p:nvPr/>
        </p:nvSpPr>
        <p:spPr>
          <a:xfrm>
            <a:off x="6717472" y="2510609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28C6005-F5EF-0F4F-ACBF-8B6A928871BB}"/>
              </a:ext>
            </a:extLst>
          </p:cNvPr>
          <p:cNvSpPr>
            <a:spLocks noChangeAspect="1"/>
          </p:cNvSpPr>
          <p:nvPr/>
        </p:nvSpPr>
        <p:spPr>
          <a:xfrm>
            <a:off x="5038860" y="4314527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212AB76-016F-2045-9E6D-84F00098A0AB}"/>
              </a:ext>
            </a:extLst>
          </p:cNvPr>
          <p:cNvSpPr>
            <a:spLocks noChangeAspect="1"/>
          </p:cNvSpPr>
          <p:nvPr/>
        </p:nvSpPr>
        <p:spPr>
          <a:xfrm>
            <a:off x="6576439" y="3702833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A86E4F6-1C12-B240-A482-D28B3F3CC41A}"/>
              </a:ext>
            </a:extLst>
          </p:cNvPr>
          <p:cNvCxnSpPr>
            <a:stCxn id="59" idx="4"/>
            <a:endCxn id="61" idx="0"/>
          </p:cNvCxnSpPr>
          <p:nvPr/>
        </p:nvCxnSpPr>
        <p:spPr>
          <a:xfrm>
            <a:off x="4899042" y="2690609"/>
            <a:ext cx="319818" cy="162391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4E99E8C6-C6FD-4D46-9D4A-05EC3A45757A}"/>
              </a:ext>
            </a:extLst>
          </p:cNvPr>
          <p:cNvCxnSpPr>
            <a:stCxn id="61" idx="7"/>
            <a:endCxn id="60" idx="3"/>
          </p:cNvCxnSpPr>
          <p:nvPr/>
        </p:nvCxnSpPr>
        <p:spPr>
          <a:xfrm flipV="1">
            <a:off x="5346139" y="2817888"/>
            <a:ext cx="1424054" cy="154936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1FFF074-D00D-8549-9D9F-5258F8FD8ED2}"/>
              </a:ext>
            </a:extLst>
          </p:cNvPr>
          <p:cNvCxnSpPr>
            <a:cxnSpLocks/>
            <a:endCxn id="60" idx="2"/>
          </p:cNvCxnSpPr>
          <p:nvPr/>
        </p:nvCxnSpPr>
        <p:spPr>
          <a:xfrm>
            <a:off x="5079042" y="2469135"/>
            <a:ext cx="1638430" cy="22147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BBC7845-74F1-AE4D-9D0F-3E613883CFF4}"/>
              </a:ext>
            </a:extLst>
          </p:cNvPr>
          <p:cNvCxnSpPr>
            <a:cxnSpLocks/>
            <a:stCxn id="59" idx="5"/>
            <a:endCxn id="62" idx="1"/>
          </p:cNvCxnSpPr>
          <p:nvPr/>
        </p:nvCxnSpPr>
        <p:spPr>
          <a:xfrm>
            <a:off x="5026321" y="2637888"/>
            <a:ext cx="1602839" cy="1117666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3F0AB928-E512-E242-A31D-7AF843B27985}"/>
              </a:ext>
            </a:extLst>
          </p:cNvPr>
          <p:cNvCxnSpPr>
            <a:cxnSpLocks/>
            <a:stCxn id="62" idx="2"/>
            <a:endCxn id="61" idx="6"/>
          </p:cNvCxnSpPr>
          <p:nvPr/>
        </p:nvCxnSpPr>
        <p:spPr>
          <a:xfrm flipH="1">
            <a:off x="5398860" y="3882833"/>
            <a:ext cx="1177579" cy="61169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CCC9C1B-486E-254E-A2C5-929D5E81AB79}"/>
              </a:ext>
            </a:extLst>
          </p:cNvPr>
          <p:cNvCxnSpPr>
            <a:cxnSpLocks/>
            <a:endCxn id="62" idx="0"/>
          </p:cNvCxnSpPr>
          <p:nvPr/>
        </p:nvCxnSpPr>
        <p:spPr>
          <a:xfrm flipH="1">
            <a:off x="6756439" y="2877114"/>
            <a:ext cx="160473" cy="825719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018082FA-CF0D-3B45-8E37-32C5C47D3865}"/>
              </a:ext>
            </a:extLst>
          </p:cNvPr>
          <p:cNvSpPr txBox="1"/>
          <p:nvPr/>
        </p:nvSpPr>
        <p:spPr>
          <a:xfrm>
            <a:off x="4750316" y="327363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3E8A41D-5908-BA4F-9E63-CC7180EDCFDC}"/>
              </a:ext>
            </a:extLst>
          </p:cNvPr>
          <p:cNvSpPr txBox="1"/>
          <p:nvPr/>
        </p:nvSpPr>
        <p:spPr>
          <a:xfrm>
            <a:off x="5405564" y="298266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0A0B056-CB39-0940-B138-4F5595329FE2}"/>
              </a:ext>
            </a:extLst>
          </p:cNvPr>
          <p:cNvSpPr txBox="1"/>
          <p:nvPr/>
        </p:nvSpPr>
        <p:spPr>
          <a:xfrm>
            <a:off x="5987649" y="2301643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85569DA-3698-1A4B-BCDD-CBF1A60CA59E}"/>
              </a:ext>
            </a:extLst>
          </p:cNvPr>
          <p:cNvSpPr txBox="1"/>
          <p:nvPr/>
        </p:nvSpPr>
        <p:spPr>
          <a:xfrm>
            <a:off x="6096000" y="4129861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E75D0B7-6B48-064C-BB37-1F2DCCDE75D5}"/>
              </a:ext>
            </a:extLst>
          </p:cNvPr>
          <p:cNvSpPr txBox="1"/>
          <p:nvPr/>
        </p:nvSpPr>
        <p:spPr>
          <a:xfrm>
            <a:off x="6844097" y="3160450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C6E1106-CF6C-D64E-AA2B-C35EF3283ADC}"/>
              </a:ext>
            </a:extLst>
          </p:cNvPr>
          <p:cNvSpPr txBox="1"/>
          <p:nvPr/>
        </p:nvSpPr>
        <p:spPr>
          <a:xfrm>
            <a:off x="5925472" y="357088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DE5FD39D-85BA-B84C-B7E0-CE6332D466C4}"/>
                  </a:ext>
                </a:extLst>
              </p:cNvPr>
              <p:cNvSpPr txBox="1"/>
              <p:nvPr/>
            </p:nvSpPr>
            <p:spPr>
              <a:xfrm>
                <a:off x="6910990" y="2586985"/>
                <a:ext cx="6881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DE5FD39D-85BA-B84C-B7E0-CE6332D46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0990" y="2586985"/>
                <a:ext cx="68816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TextBox 75">
            <a:extLst>
              <a:ext uri="{FF2B5EF4-FFF2-40B4-BE49-F238E27FC236}">
                <a16:creationId xmlns:a16="http://schemas.microsoft.com/office/drawing/2014/main" id="{1158CDBB-60EB-2949-8E51-6356D5F753D7}"/>
              </a:ext>
            </a:extLst>
          </p:cNvPr>
          <p:cNvSpPr txBox="1"/>
          <p:nvPr/>
        </p:nvSpPr>
        <p:spPr>
          <a:xfrm>
            <a:off x="7015499" y="2228944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9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5416E04-7B6B-3D46-A2EF-8E3C0C23EEA8}"/>
              </a:ext>
            </a:extLst>
          </p:cNvPr>
          <p:cNvSpPr txBox="1"/>
          <p:nvPr/>
        </p:nvSpPr>
        <p:spPr>
          <a:xfrm>
            <a:off x="5213896" y="4544995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492D66B8-FCBF-7B46-812E-8625751D4EF5}"/>
                  </a:ext>
                </a:extLst>
              </p:cNvPr>
              <p:cNvSpPr txBox="1"/>
              <p:nvPr/>
            </p:nvSpPr>
            <p:spPr>
              <a:xfrm>
                <a:off x="6618708" y="4028937"/>
                <a:ext cx="5710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𝟐𝟏</m:t>
                      </m:r>
                    </m:oMath>
                  </m:oMathPara>
                </a14:m>
                <a:endParaRPr lang="en-US" sz="2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492D66B8-FCBF-7B46-812E-8625751D4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8708" y="4028937"/>
                <a:ext cx="571062" cy="461665"/>
              </a:xfrm>
              <a:prstGeom prst="rect">
                <a:avLst/>
              </a:prstGeom>
              <a:blipFill>
                <a:blip r:embed="rId4"/>
                <a:stretch>
                  <a:fillRect l="-2222" r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TextBox 78">
            <a:extLst>
              <a:ext uri="{FF2B5EF4-FFF2-40B4-BE49-F238E27FC236}">
                <a16:creationId xmlns:a16="http://schemas.microsoft.com/office/drawing/2014/main" id="{55071987-D40F-3E4E-8443-F17762510EDD}"/>
              </a:ext>
            </a:extLst>
          </p:cNvPr>
          <p:cNvSpPr txBox="1"/>
          <p:nvPr/>
        </p:nvSpPr>
        <p:spPr>
          <a:xfrm>
            <a:off x="4991395" y="2029250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8</a:t>
            </a:r>
          </a:p>
        </p:txBody>
      </p:sp>
      <p:pic>
        <p:nvPicPr>
          <p:cNvPr id="51" name="Graphic 50" descr="Arrow circle with solid fill">
            <a:extLst>
              <a:ext uri="{FF2B5EF4-FFF2-40B4-BE49-F238E27FC236}">
                <a16:creationId xmlns:a16="http://schemas.microsoft.com/office/drawing/2014/main" id="{2D3992AE-F3B1-C94D-BB26-E037FD81EB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23058" y="1832692"/>
            <a:ext cx="1699169" cy="1699169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5BAA7FB0-D2A8-CB4D-8182-9E6B61210D02}"/>
              </a:ext>
            </a:extLst>
          </p:cNvPr>
          <p:cNvSpPr txBox="1"/>
          <p:nvPr/>
        </p:nvSpPr>
        <p:spPr>
          <a:xfrm>
            <a:off x="1880305" y="3365857"/>
            <a:ext cx="1520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Processing... </a:t>
            </a:r>
          </a:p>
        </p:txBody>
      </p:sp>
      <p:sp>
        <p:nvSpPr>
          <p:cNvPr id="54" name="5-Point Star 53">
            <a:extLst>
              <a:ext uri="{FF2B5EF4-FFF2-40B4-BE49-F238E27FC236}">
                <a16:creationId xmlns:a16="http://schemas.microsoft.com/office/drawing/2014/main" id="{546ED89E-7654-B34D-94E7-19E7F97024A4}"/>
              </a:ext>
            </a:extLst>
          </p:cNvPr>
          <p:cNvSpPr/>
          <p:nvPr/>
        </p:nvSpPr>
        <p:spPr>
          <a:xfrm>
            <a:off x="6517776" y="2006226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2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8F7D8E-4ED3-7544-BD91-DA15868A6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MTS – Game flow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EDB0D7E-F965-4E48-ADBC-00A7F95BBAAD}"/>
              </a:ext>
            </a:extLst>
          </p:cNvPr>
          <p:cNvGrpSpPr/>
          <p:nvPr/>
        </p:nvGrpSpPr>
        <p:grpSpPr>
          <a:xfrm>
            <a:off x="629954" y="6000298"/>
            <a:ext cx="10932093" cy="369332"/>
            <a:chOff x="140570" y="6000298"/>
            <a:chExt cx="10932093" cy="36933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CBE6206-0D8C-CD41-ACF3-A8D8A728BB3F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AC0ACE9-5AA2-4049-9C6A-C73B802D5595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sp>
        <p:nvSpPr>
          <p:cNvPr id="31" name="Down Arrow 30">
            <a:extLst>
              <a:ext uri="{FF2B5EF4-FFF2-40B4-BE49-F238E27FC236}">
                <a16:creationId xmlns:a16="http://schemas.microsoft.com/office/drawing/2014/main" id="{AFBEDA32-27F9-CE4E-B008-9DEE3214831E}"/>
              </a:ext>
            </a:extLst>
          </p:cNvPr>
          <p:cNvSpPr/>
          <p:nvPr/>
        </p:nvSpPr>
        <p:spPr>
          <a:xfrm>
            <a:off x="4774682" y="5386425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4E846DB-978B-B044-BC20-A2037C288E72}"/>
              </a:ext>
            </a:extLst>
          </p:cNvPr>
          <p:cNvCxnSpPr>
            <a:cxnSpLocks/>
          </p:cNvCxnSpPr>
          <p:nvPr/>
        </p:nvCxnSpPr>
        <p:spPr>
          <a:xfrm>
            <a:off x="2230016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95327E4-36F1-7043-94FB-4E15E1EB41AC}"/>
              </a:ext>
            </a:extLst>
          </p:cNvPr>
          <p:cNvCxnSpPr>
            <a:cxnSpLocks/>
          </p:cNvCxnSpPr>
          <p:nvPr/>
        </p:nvCxnSpPr>
        <p:spPr>
          <a:xfrm>
            <a:off x="3563163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0B39009-8FD7-DE47-821B-8244CD5A9AA6}"/>
              </a:ext>
            </a:extLst>
          </p:cNvPr>
          <p:cNvCxnSpPr>
            <a:cxnSpLocks/>
          </p:cNvCxnSpPr>
          <p:nvPr/>
        </p:nvCxnSpPr>
        <p:spPr>
          <a:xfrm>
            <a:off x="4896310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822A1FE-9EF9-AA48-9941-8C5DC04FF834}"/>
              </a:ext>
            </a:extLst>
          </p:cNvPr>
          <p:cNvCxnSpPr>
            <a:cxnSpLocks/>
          </p:cNvCxnSpPr>
          <p:nvPr/>
        </p:nvCxnSpPr>
        <p:spPr>
          <a:xfrm>
            <a:off x="10228898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8ED1075-C86F-E442-91D6-460F0B8E2B19}"/>
              </a:ext>
            </a:extLst>
          </p:cNvPr>
          <p:cNvCxnSpPr>
            <a:cxnSpLocks/>
          </p:cNvCxnSpPr>
          <p:nvPr/>
        </p:nvCxnSpPr>
        <p:spPr>
          <a:xfrm>
            <a:off x="622945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1CC0146-7FDD-F742-B0A3-226F475F10B4}"/>
              </a:ext>
            </a:extLst>
          </p:cNvPr>
          <p:cNvCxnSpPr>
            <a:cxnSpLocks/>
          </p:cNvCxnSpPr>
          <p:nvPr/>
        </p:nvCxnSpPr>
        <p:spPr>
          <a:xfrm>
            <a:off x="1156204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FF4F1D6-875F-4E4C-9F52-FFD84E01E432}"/>
              </a:ext>
            </a:extLst>
          </p:cNvPr>
          <p:cNvCxnSpPr>
            <a:cxnSpLocks/>
          </p:cNvCxnSpPr>
          <p:nvPr/>
        </p:nvCxnSpPr>
        <p:spPr>
          <a:xfrm>
            <a:off x="7562604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B72D3F3-6F29-1144-9808-4EAE59EEE7CA}"/>
              </a:ext>
            </a:extLst>
          </p:cNvPr>
          <p:cNvCxnSpPr>
            <a:cxnSpLocks/>
          </p:cNvCxnSpPr>
          <p:nvPr/>
        </p:nvCxnSpPr>
        <p:spPr>
          <a:xfrm>
            <a:off x="8895751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7559B0A-638B-4249-B240-D22FF2AE7DFB}"/>
              </a:ext>
            </a:extLst>
          </p:cNvPr>
          <p:cNvSpPr txBox="1"/>
          <p:nvPr/>
        </p:nvSpPr>
        <p:spPr>
          <a:xfrm>
            <a:off x="202771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0FF38C-3669-1643-98D9-E8516D93AFA4}"/>
              </a:ext>
            </a:extLst>
          </p:cNvPr>
          <p:cNvSpPr txBox="1"/>
          <p:nvPr/>
        </p:nvSpPr>
        <p:spPr>
          <a:xfrm>
            <a:off x="3421727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C223218-1303-CE48-86C9-275B2F31F64B}"/>
              </a:ext>
            </a:extLst>
          </p:cNvPr>
          <p:cNvSpPr txBox="1"/>
          <p:nvPr/>
        </p:nvSpPr>
        <p:spPr>
          <a:xfrm>
            <a:off x="47540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5C8BC81-1A07-3240-9D75-69F86592421E}"/>
              </a:ext>
            </a:extLst>
          </p:cNvPr>
          <p:cNvSpPr txBox="1"/>
          <p:nvPr/>
        </p:nvSpPr>
        <p:spPr>
          <a:xfrm>
            <a:off x="6075289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C61B5F7-24E6-BF47-BCFE-2022A128DEDB}"/>
              </a:ext>
            </a:extLst>
          </p:cNvPr>
          <p:cNvSpPr txBox="1"/>
          <p:nvPr/>
        </p:nvSpPr>
        <p:spPr>
          <a:xfrm>
            <a:off x="8730774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095B83D-A39F-B740-97C3-A964DD5EEF41}"/>
              </a:ext>
            </a:extLst>
          </p:cNvPr>
          <p:cNvSpPr txBox="1"/>
          <p:nvPr/>
        </p:nvSpPr>
        <p:spPr>
          <a:xfrm>
            <a:off x="7433350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6128A2B-8254-F843-9D87-E12890B376F2}"/>
              </a:ext>
            </a:extLst>
          </p:cNvPr>
          <p:cNvSpPr txBox="1"/>
          <p:nvPr/>
        </p:nvSpPr>
        <p:spPr>
          <a:xfrm>
            <a:off x="10084621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B8F81E0-F421-DC42-B538-B5733E7BF8F5}"/>
              </a:ext>
            </a:extLst>
          </p:cNvPr>
          <p:cNvSpPr txBox="1"/>
          <p:nvPr/>
        </p:nvSpPr>
        <p:spPr>
          <a:xfrm>
            <a:off x="114097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E1D2DD9-FD60-8542-B5B0-492143CD4818}"/>
              </a:ext>
            </a:extLst>
          </p:cNvPr>
          <p:cNvSpPr txBox="1"/>
          <p:nvPr/>
        </p:nvSpPr>
        <p:spPr>
          <a:xfrm>
            <a:off x="159019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35A7E5-5642-2340-AADE-3CD7EA7F5F9F}"/>
              </a:ext>
            </a:extLst>
          </p:cNvPr>
          <p:cNvSpPr/>
          <p:nvPr/>
        </p:nvSpPr>
        <p:spPr>
          <a:xfrm>
            <a:off x="1740096" y="6018960"/>
            <a:ext cx="3131297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3AE9D90-E763-C44F-B805-AA720409DCAF}"/>
              </a:ext>
            </a:extLst>
          </p:cNvPr>
          <p:cNvSpPr>
            <a:spLocks noChangeAspect="1"/>
          </p:cNvSpPr>
          <p:nvPr/>
        </p:nvSpPr>
        <p:spPr>
          <a:xfrm>
            <a:off x="4719042" y="2330609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85D7540-5E98-B540-9A50-E7B2F80DE63D}"/>
              </a:ext>
            </a:extLst>
          </p:cNvPr>
          <p:cNvSpPr>
            <a:spLocks noChangeAspect="1"/>
          </p:cNvSpPr>
          <p:nvPr/>
        </p:nvSpPr>
        <p:spPr>
          <a:xfrm>
            <a:off x="6717472" y="2510609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28C6005-F5EF-0F4F-ACBF-8B6A928871BB}"/>
              </a:ext>
            </a:extLst>
          </p:cNvPr>
          <p:cNvSpPr>
            <a:spLocks noChangeAspect="1"/>
          </p:cNvSpPr>
          <p:nvPr/>
        </p:nvSpPr>
        <p:spPr>
          <a:xfrm>
            <a:off x="5038860" y="4314527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212AB76-016F-2045-9E6D-84F00098A0AB}"/>
              </a:ext>
            </a:extLst>
          </p:cNvPr>
          <p:cNvSpPr>
            <a:spLocks noChangeAspect="1"/>
          </p:cNvSpPr>
          <p:nvPr/>
        </p:nvSpPr>
        <p:spPr>
          <a:xfrm>
            <a:off x="6576439" y="3702833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A86E4F6-1C12-B240-A482-D28B3F3CC41A}"/>
              </a:ext>
            </a:extLst>
          </p:cNvPr>
          <p:cNvCxnSpPr>
            <a:stCxn id="59" idx="4"/>
            <a:endCxn id="61" idx="0"/>
          </p:cNvCxnSpPr>
          <p:nvPr/>
        </p:nvCxnSpPr>
        <p:spPr>
          <a:xfrm>
            <a:off x="4899042" y="2690609"/>
            <a:ext cx="319818" cy="162391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4E99E8C6-C6FD-4D46-9D4A-05EC3A45757A}"/>
              </a:ext>
            </a:extLst>
          </p:cNvPr>
          <p:cNvCxnSpPr>
            <a:stCxn id="61" idx="7"/>
            <a:endCxn id="60" idx="3"/>
          </p:cNvCxnSpPr>
          <p:nvPr/>
        </p:nvCxnSpPr>
        <p:spPr>
          <a:xfrm flipV="1">
            <a:off x="5346139" y="2817888"/>
            <a:ext cx="1424054" cy="154936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1FFF074-D00D-8549-9D9F-5258F8FD8ED2}"/>
              </a:ext>
            </a:extLst>
          </p:cNvPr>
          <p:cNvCxnSpPr>
            <a:cxnSpLocks/>
            <a:endCxn id="60" idx="2"/>
          </p:cNvCxnSpPr>
          <p:nvPr/>
        </p:nvCxnSpPr>
        <p:spPr>
          <a:xfrm>
            <a:off x="5079042" y="2469135"/>
            <a:ext cx="1638430" cy="22147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BBC7845-74F1-AE4D-9D0F-3E613883CFF4}"/>
              </a:ext>
            </a:extLst>
          </p:cNvPr>
          <p:cNvCxnSpPr>
            <a:cxnSpLocks/>
            <a:stCxn id="59" idx="5"/>
            <a:endCxn id="62" idx="1"/>
          </p:cNvCxnSpPr>
          <p:nvPr/>
        </p:nvCxnSpPr>
        <p:spPr>
          <a:xfrm>
            <a:off x="5026321" y="2637888"/>
            <a:ext cx="1602839" cy="1117666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3F0AB928-E512-E242-A31D-7AF843B27985}"/>
              </a:ext>
            </a:extLst>
          </p:cNvPr>
          <p:cNvCxnSpPr>
            <a:cxnSpLocks/>
            <a:stCxn id="62" idx="2"/>
            <a:endCxn id="61" idx="6"/>
          </p:cNvCxnSpPr>
          <p:nvPr/>
        </p:nvCxnSpPr>
        <p:spPr>
          <a:xfrm flipH="1">
            <a:off x="5398860" y="3882833"/>
            <a:ext cx="1177579" cy="61169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CCC9C1B-486E-254E-A2C5-929D5E81AB79}"/>
              </a:ext>
            </a:extLst>
          </p:cNvPr>
          <p:cNvCxnSpPr>
            <a:cxnSpLocks/>
            <a:endCxn id="62" idx="0"/>
          </p:cNvCxnSpPr>
          <p:nvPr/>
        </p:nvCxnSpPr>
        <p:spPr>
          <a:xfrm flipH="1">
            <a:off x="6756439" y="2877114"/>
            <a:ext cx="160473" cy="825719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018082FA-CF0D-3B45-8E37-32C5C47D3865}"/>
              </a:ext>
            </a:extLst>
          </p:cNvPr>
          <p:cNvSpPr txBox="1"/>
          <p:nvPr/>
        </p:nvSpPr>
        <p:spPr>
          <a:xfrm>
            <a:off x="4750316" y="327363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3E8A41D-5908-BA4F-9E63-CC7180EDCFDC}"/>
              </a:ext>
            </a:extLst>
          </p:cNvPr>
          <p:cNvSpPr txBox="1"/>
          <p:nvPr/>
        </p:nvSpPr>
        <p:spPr>
          <a:xfrm>
            <a:off x="5405564" y="298266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0A0B056-CB39-0940-B138-4F5595329FE2}"/>
              </a:ext>
            </a:extLst>
          </p:cNvPr>
          <p:cNvSpPr txBox="1"/>
          <p:nvPr/>
        </p:nvSpPr>
        <p:spPr>
          <a:xfrm>
            <a:off x="5987649" y="2301643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85569DA-3698-1A4B-BCDD-CBF1A60CA59E}"/>
              </a:ext>
            </a:extLst>
          </p:cNvPr>
          <p:cNvSpPr txBox="1"/>
          <p:nvPr/>
        </p:nvSpPr>
        <p:spPr>
          <a:xfrm>
            <a:off x="6096000" y="4129861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E75D0B7-6B48-064C-BB37-1F2DCCDE75D5}"/>
              </a:ext>
            </a:extLst>
          </p:cNvPr>
          <p:cNvSpPr txBox="1"/>
          <p:nvPr/>
        </p:nvSpPr>
        <p:spPr>
          <a:xfrm>
            <a:off x="6844097" y="3160450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C6E1106-CF6C-D64E-AA2B-C35EF3283ADC}"/>
              </a:ext>
            </a:extLst>
          </p:cNvPr>
          <p:cNvSpPr txBox="1"/>
          <p:nvPr/>
        </p:nvSpPr>
        <p:spPr>
          <a:xfrm>
            <a:off x="5925472" y="357088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DE5FD39D-85BA-B84C-B7E0-CE6332D466C4}"/>
                  </a:ext>
                </a:extLst>
              </p:cNvPr>
              <p:cNvSpPr txBox="1"/>
              <p:nvPr/>
            </p:nvSpPr>
            <p:spPr>
              <a:xfrm>
                <a:off x="6910990" y="2586985"/>
                <a:ext cx="6881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DE5FD39D-85BA-B84C-B7E0-CE6332D46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0990" y="2586985"/>
                <a:ext cx="68816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TextBox 75">
            <a:extLst>
              <a:ext uri="{FF2B5EF4-FFF2-40B4-BE49-F238E27FC236}">
                <a16:creationId xmlns:a16="http://schemas.microsoft.com/office/drawing/2014/main" id="{1158CDBB-60EB-2949-8E51-6356D5F753D7}"/>
              </a:ext>
            </a:extLst>
          </p:cNvPr>
          <p:cNvSpPr txBox="1"/>
          <p:nvPr/>
        </p:nvSpPr>
        <p:spPr>
          <a:xfrm>
            <a:off x="7015499" y="2228944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9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5416E04-7B6B-3D46-A2EF-8E3C0C23EEA8}"/>
              </a:ext>
            </a:extLst>
          </p:cNvPr>
          <p:cNvSpPr txBox="1"/>
          <p:nvPr/>
        </p:nvSpPr>
        <p:spPr>
          <a:xfrm>
            <a:off x="5213896" y="4544995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492D66B8-FCBF-7B46-812E-8625751D4EF5}"/>
                  </a:ext>
                </a:extLst>
              </p:cNvPr>
              <p:cNvSpPr txBox="1"/>
              <p:nvPr/>
            </p:nvSpPr>
            <p:spPr>
              <a:xfrm>
                <a:off x="6618708" y="4028937"/>
                <a:ext cx="5710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𝟐𝟏</m:t>
                      </m:r>
                    </m:oMath>
                  </m:oMathPara>
                </a14:m>
                <a:endParaRPr lang="en-US" sz="2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492D66B8-FCBF-7B46-812E-8625751D4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8708" y="4028937"/>
                <a:ext cx="571062" cy="461665"/>
              </a:xfrm>
              <a:prstGeom prst="rect">
                <a:avLst/>
              </a:prstGeom>
              <a:blipFill>
                <a:blip r:embed="rId4"/>
                <a:stretch>
                  <a:fillRect l="-2222" r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TextBox 78">
            <a:extLst>
              <a:ext uri="{FF2B5EF4-FFF2-40B4-BE49-F238E27FC236}">
                <a16:creationId xmlns:a16="http://schemas.microsoft.com/office/drawing/2014/main" id="{55071987-D40F-3E4E-8443-F17762510EDD}"/>
              </a:ext>
            </a:extLst>
          </p:cNvPr>
          <p:cNvSpPr txBox="1"/>
          <p:nvPr/>
        </p:nvSpPr>
        <p:spPr>
          <a:xfrm>
            <a:off x="4991395" y="2029250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8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5E1F364-F755-484C-A209-F046CEB8E1B8}"/>
              </a:ext>
            </a:extLst>
          </p:cNvPr>
          <p:cNvSpPr txBox="1"/>
          <p:nvPr/>
        </p:nvSpPr>
        <p:spPr>
          <a:xfrm>
            <a:off x="8321444" y="3190092"/>
            <a:ext cx="331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And it goes on…</a:t>
            </a:r>
          </a:p>
        </p:txBody>
      </p:sp>
      <p:sp>
        <p:nvSpPr>
          <p:cNvPr id="54" name="5-Point Star 53">
            <a:extLst>
              <a:ext uri="{FF2B5EF4-FFF2-40B4-BE49-F238E27FC236}">
                <a16:creationId xmlns:a16="http://schemas.microsoft.com/office/drawing/2014/main" id="{9F3FDAFD-ED54-1740-B5F3-FD24B9924F10}"/>
              </a:ext>
            </a:extLst>
          </p:cNvPr>
          <p:cNvSpPr/>
          <p:nvPr/>
        </p:nvSpPr>
        <p:spPr>
          <a:xfrm>
            <a:off x="6517776" y="2006226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033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08B42A84-0E7F-9240-AA26-0BEEA4339A2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0743" y="585085"/>
                <a:ext cx="11470514" cy="1007560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4400" b="1" dirty="0"/>
                  <a:t>The cost of serving the task sequence</a:t>
                </a:r>
              </a:p>
              <a:p>
                <a:r>
                  <a:rPr lang="en-US" sz="4400" b="1" dirty="0"/>
                  <a:t>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sub>
                    </m:sSub>
                  </m:oMath>
                </a14:m>
                <a:r>
                  <a:rPr lang="en-US" sz="4400" b="1" dirty="0"/>
                  <a:t> by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latin typeface="Cambria Math" panose="02040503050406030204" pitchFamily="18" charset="0"/>
                      </a:rPr>
                      <m:t>𝑨𝑳𝑮</m:t>
                    </m:r>
                  </m:oMath>
                </a14:m>
                <a:r>
                  <a:rPr lang="en-US" sz="4400" b="1" dirty="0"/>
                  <a:t> </a:t>
                </a:r>
              </a:p>
            </p:txBody>
          </p:sp>
        </mc:Choice>
        <mc:Fallback xmlns="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08B42A84-0E7F-9240-AA26-0BEEA4339A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743" y="585085"/>
                <a:ext cx="11470514" cy="1007560"/>
              </a:xfrm>
              <a:prstGeom prst="rect">
                <a:avLst/>
              </a:prstGeom>
              <a:blipFill>
                <a:blip r:embed="rId3"/>
                <a:stretch>
                  <a:fillRect t="-47500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17395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876C785-6947-6643-81AF-72D989D3578C}"/>
              </a:ext>
            </a:extLst>
          </p:cNvPr>
          <p:cNvSpPr txBox="1"/>
          <p:nvPr/>
        </p:nvSpPr>
        <p:spPr>
          <a:xfrm>
            <a:off x="1315980" y="5227335"/>
            <a:ext cx="3545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</a:rPr>
              <a:t>Transition cost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985813-5896-3448-80C4-D31FC7FA2451}"/>
              </a:ext>
            </a:extLst>
          </p:cNvPr>
          <p:cNvSpPr txBox="1"/>
          <p:nvPr/>
        </p:nvSpPr>
        <p:spPr>
          <a:xfrm>
            <a:off x="7615998" y="5227335"/>
            <a:ext cx="3726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Processing cost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08B42A84-0E7F-9240-AA26-0BEEA4339A2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0743" y="585085"/>
                <a:ext cx="11470514" cy="1007560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4400" b="1" dirty="0"/>
                  <a:t>The cost of serving the task sequence</a:t>
                </a:r>
              </a:p>
              <a:p>
                <a:r>
                  <a:rPr lang="en-US" sz="4400" b="1" dirty="0"/>
                  <a:t>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sub>
                    </m:sSub>
                  </m:oMath>
                </a14:m>
                <a:r>
                  <a:rPr lang="en-US" sz="4400" b="1" dirty="0"/>
                  <a:t> by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latin typeface="Cambria Math" panose="02040503050406030204" pitchFamily="18" charset="0"/>
                      </a:rPr>
                      <m:t>𝑨𝑳𝑮</m:t>
                    </m:r>
                  </m:oMath>
                </a14:m>
                <a:r>
                  <a:rPr lang="en-US" sz="4400" b="1" dirty="0"/>
                  <a:t> </a:t>
                </a:r>
              </a:p>
            </p:txBody>
          </p:sp>
        </mc:Choice>
        <mc:Fallback xmlns="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08B42A84-0E7F-9240-AA26-0BEEA4339A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743" y="585085"/>
                <a:ext cx="11470514" cy="1007560"/>
              </a:xfrm>
              <a:prstGeom prst="rect">
                <a:avLst/>
              </a:prstGeom>
              <a:blipFill>
                <a:blip r:embed="rId3"/>
                <a:stretch>
                  <a:fillRect t="-47500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290" name="Picture 2" descr="לא רק סיימון לבייב: כך תזהו שאתם בקשר עם נוכל">
            <a:extLst>
              <a:ext uri="{FF2B5EF4-FFF2-40B4-BE49-F238E27FC236}">
                <a16:creationId xmlns:a16="http://schemas.microsoft.com/office/drawing/2014/main" id="{BB6A9A90-3CDF-B547-9035-5D58079C4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50" y="2501060"/>
            <a:ext cx="4057650" cy="254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MOULD KERBSTONE PRESS, Unique Factories &amp; Construction Machineries.  Construction equipment, concrete machineries, concrete equipment, cement  production machineries, cement precuts, road construction machineries,wood,  panel, board, factory, partical ...">
            <a:extLst>
              <a:ext uri="{FF2B5EF4-FFF2-40B4-BE49-F238E27FC236}">
                <a16:creationId xmlns:a16="http://schemas.microsoft.com/office/drawing/2014/main" id="{6826B360-94AB-3A48-B2D6-DA28B7607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502" y="1979285"/>
            <a:ext cx="4809966" cy="320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72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BFD89F1-6AC8-F743-9E59-385ABD319D8C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-159027" y="2727218"/>
                <a:ext cx="12101885" cy="1156377"/>
              </a:xfr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𝐴𝐿𝐺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      </m:t>
                      </m:r>
                      <m:nary>
                        <m:naryPr>
                          <m:chr m:val="∑"/>
                          <m:ctrlP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36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         </m:t>
                          </m:r>
                        </m:e>
                      </m:nary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              </m:t>
                      </m:r>
                      <m:nary>
                        <m:naryPr>
                          <m:chr m:val="∑"/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BFD89F1-6AC8-F743-9E59-385ABD319D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-159027" y="2727218"/>
                <a:ext cx="12101885" cy="1156377"/>
              </a:xfrm>
              <a:blipFill>
                <a:blip r:embed="rId3"/>
                <a:stretch>
                  <a:fillRect t="-188043" b="-2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Left Brace 3">
            <a:extLst>
              <a:ext uri="{FF2B5EF4-FFF2-40B4-BE49-F238E27FC236}">
                <a16:creationId xmlns:a16="http://schemas.microsoft.com/office/drawing/2014/main" id="{CCAAD2D4-D4BF-2042-8B68-BBBD62CF1544}"/>
              </a:ext>
            </a:extLst>
          </p:cNvPr>
          <p:cNvSpPr/>
          <p:nvPr/>
        </p:nvSpPr>
        <p:spPr>
          <a:xfrm rot="16200000">
            <a:off x="4241359" y="2748109"/>
            <a:ext cx="1482380" cy="3079104"/>
          </a:xfrm>
          <a:prstGeom prst="lef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EF47B93C-8DF3-334A-9BB0-11043E798510}"/>
              </a:ext>
            </a:extLst>
          </p:cNvPr>
          <p:cNvSpPr/>
          <p:nvPr/>
        </p:nvSpPr>
        <p:spPr>
          <a:xfrm rot="16200000">
            <a:off x="9289059" y="2981537"/>
            <a:ext cx="1482380" cy="2612248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76C785-6947-6643-81AF-72D989D3578C}"/>
              </a:ext>
            </a:extLst>
          </p:cNvPr>
          <p:cNvSpPr txBox="1"/>
          <p:nvPr/>
        </p:nvSpPr>
        <p:spPr>
          <a:xfrm>
            <a:off x="3088675" y="5096707"/>
            <a:ext cx="3545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</a:rPr>
              <a:t>Total transition cost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985813-5896-3448-80C4-D31FC7FA2451}"/>
              </a:ext>
            </a:extLst>
          </p:cNvPr>
          <p:cNvSpPr txBox="1"/>
          <p:nvPr/>
        </p:nvSpPr>
        <p:spPr>
          <a:xfrm>
            <a:off x="8084056" y="5096707"/>
            <a:ext cx="3726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Total processing cost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08B42A84-0E7F-9240-AA26-0BEEA4339A2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0743" y="585085"/>
                <a:ext cx="11470514" cy="1007560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4400" b="1" dirty="0"/>
                  <a:t>The cost of serving the task sequence</a:t>
                </a:r>
              </a:p>
              <a:p>
                <a:r>
                  <a:rPr lang="en-US" sz="4400" b="1" dirty="0"/>
                  <a:t>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sub>
                    </m:sSub>
                  </m:oMath>
                </a14:m>
                <a:r>
                  <a:rPr lang="en-US" sz="4400" b="1" dirty="0"/>
                  <a:t> by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latin typeface="Cambria Math" panose="02040503050406030204" pitchFamily="18" charset="0"/>
                      </a:rPr>
                      <m:t>𝑨𝑳𝑮</m:t>
                    </m:r>
                  </m:oMath>
                </a14:m>
                <a:r>
                  <a:rPr lang="en-US" sz="4400" b="1" dirty="0"/>
                  <a:t> </a:t>
                </a:r>
              </a:p>
            </p:txBody>
          </p:sp>
        </mc:Choice>
        <mc:Fallback xmlns="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08B42A84-0E7F-9240-AA26-0BEEA4339A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743" y="585085"/>
                <a:ext cx="11470514" cy="1007560"/>
              </a:xfrm>
              <a:prstGeom prst="rect">
                <a:avLst/>
              </a:prstGeom>
              <a:blipFill>
                <a:blip r:embed="rId4"/>
                <a:stretch>
                  <a:fillRect t="-47500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9765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B1137F-882C-5A43-847B-840AAEF22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Lecture Timeline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937ABB7-1F3F-A845-B45D-AB8D776A69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0229922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2B129E2D-2EE5-A04D-B3B0-A608E10456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73273" y="789992"/>
            <a:ext cx="553616" cy="55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40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B1137F-882C-5A43-847B-840AAEF22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Lecture Timeline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937ABB7-1F3F-A845-B45D-AB8D776A69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8799518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12537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D4143DE-2E35-C347-8E5F-314596607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166932"/>
            <a:ext cx="3582073" cy="4279709"/>
          </a:xfrm>
        </p:spPr>
        <p:txBody>
          <a:bodyPr anchor="ctr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Paging as an MTS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ADFEAD-03CE-E74C-830F-8B79C50172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27253" y="1166933"/>
                <a:ext cx="6894633" cy="4279709"/>
              </a:xfrm>
            </p:spPr>
            <p:txBody>
              <a:bodyPr anchor="ctr">
                <a:normAutofit/>
              </a:bodyPr>
              <a:lstStyle/>
              <a:p>
                <a:pPr marL="0" indent="0">
                  <a:buNone/>
                </a:pPr>
                <a:r>
                  <a:rPr lang="en-US" sz="3000" dirty="0"/>
                  <a:t>Slow memory that contains </a:t>
                </a:r>
                <a14:m>
                  <m:oMath xmlns:m="http://schemas.openxmlformats.org/officeDocument/2006/math">
                    <m:r>
                      <a:rPr lang="en-US" sz="30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3000" dirty="0"/>
                  <a:t> pages </a:t>
                </a:r>
                <a14:m>
                  <m:oMath xmlns:m="http://schemas.openxmlformats.org/officeDocument/2006/math">
                    <m:r>
                      <a:rPr lang="en-US" sz="3000" b="0" i="1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30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3000" b="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000" b="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0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3000" b="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000" b="0" i="1">
                        <a:latin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en-US" sz="30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3000" b="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3000" dirty="0"/>
              </a:p>
              <a:p>
                <a:pPr marL="0" indent="0">
                  <a:buNone/>
                </a:pPr>
                <a:r>
                  <a:rPr lang="en-US" sz="3000" dirty="0"/>
                  <a:t>Fast memory that contains a K size subset of </a:t>
                </a:r>
                <a14:m>
                  <m:oMath xmlns:m="http://schemas.openxmlformats.org/officeDocument/2006/math">
                    <m:r>
                      <a:rPr lang="en-US" sz="30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sz="3000" dirty="0"/>
              </a:p>
              <a:p>
                <a:pPr marL="0" indent="0">
                  <a:buNone/>
                </a:pPr>
                <a:endParaRPr lang="en-US" sz="3200" dirty="0"/>
              </a:p>
              <a:p>
                <a:pPr marL="0" indent="0">
                  <a:buNone/>
                </a:pPr>
                <a:r>
                  <a:rPr lang="en-US" sz="4000" b="1" dirty="0"/>
                  <a:t>What is the set S of possible states for our player?</a:t>
                </a:r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ADFEAD-03CE-E74C-830F-8B79C50172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27253" y="1166933"/>
                <a:ext cx="6894633" cy="4279709"/>
              </a:xfrm>
              <a:blipFill>
                <a:blip r:embed="rId2"/>
                <a:stretch>
                  <a:fillRect l="-2941" t="-1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60479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D4143DE-2E35-C347-8E5F-314596607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166932"/>
            <a:ext cx="3582073" cy="4279709"/>
          </a:xfrm>
        </p:spPr>
        <p:txBody>
          <a:bodyPr anchor="ctr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Paging as an MTS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ADFEAD-03CE-E74C-830F-8B79C50172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27253" y="1166933"/>
                <a:ext cx="6894633" cy="4279709"/>
              </a:xfrm>
            </p:spPr>
            <p:txBody>
              <a:bodyPr anchor="ctr">
                <a:normAutofit/>
              </a:bodyPr>
              <a:lstStyle/>
              <a:p>
                <a:pPr marL="0" indent="0">
                  <a:buNone/>
                </a:pPr>
                <a:r>
                  <a:rPr lang="en-US" sz="4000" b="1" dirty="0"/>
                  <a:t>What is the set S of possible states for our player?</a:t>
                </a:r>
              </a:p>
              <a:p>
                <a:pPr marL="0" indent="0">
                  <a:buNone/>
                </a:pPr>
                <a:endParaRPr lang="en-US" sz="4000" b="1" dirty="0"/>
              </a:p>
              <a:p>
                <a:pPr marL="0" indent="0">
                  <a:buNone/>
                </a:pPr>
                <a:r>
                  <a:rPr lang="en-US" sz="4000" dirty="0"/>
                  <a:t>Each K size subset of different pages defines a state and so we have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(</m:t>
                    </m:r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mr>
                      <m:m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</m:mr>
                    </m:m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dirty="0"/>
                  <a:t>  states </a:t>
                </a:r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ADFEAD-03CE-E74C-830F-8B79C50172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27253" y="1166933"/>
                <a:ext cx="6894633" cy="4279709"/>
              </a:xfrm>
              <a:blipFill>
                <a:blip r:embed="rId2"/>
                <a:stretch>
                  <a:fillRect l="-2941" t="-5917" r="-1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70646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84AC9CB-F8A2-F04F-BB0F-F9A5135F255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l" defTabSz="914400" rtl="1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84AC9CB-F8A2-F04F-BB0F-F9A5135F25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EB0920FD-D1F8-A546-ADAA-62ED20ABA138}"/>
              </a:ext>
            </a:extLst>
          </p:cNvPr>
          <p:cNvSpPr>
            <a:spLocks noChangeAspect="1"/>
          </p:cNvSpPr>
          <p:nvPr/>
        </p:nvSpPr>
        <p:spPr>
          <a:xfrm>
            <a:off x="6250854" y="2264387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72B4122-802E-9149-A608-5BD365E244FE}"/>
              </a:ext>
            </a:extLst>
          </p:cNvPr>
          <p:cNvSpPr>
            <a:spLocks noChangeAspect="1"/>
          </p:cNvSpPr>
          <p:nvPr/>
        </p:nvSpPr>
        <p:spPr>
          <a:xfrm>
            <a:off x="4451032" y="4687751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16F4951-A172-0849-BA08-EEDA44FD4FD6}"/>
              </a:ext>
            </a:extLst>
          </p:cNvPr>
          <p:cNvSpPr>
            <a:spLocks noChangeAspect="1"/>
          </p:cNvSpPr>
          <p:nvPr/>
        </p:nvSpPr>
        <p:spPr>
          <a:xfrm>
            <a:off x="8050676" y="4690453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0078648-6423-2B4F-A758-A3617B7E0822}"/>
              </a:ext>
            </a:extLst>
          </p:cNvPr>
          <p:cNvCxnSpPr>
            <a:stCxn id="4" idx="4"/>
            <a:endCxn id="6" idx="0"/>
          </p:cNvCxnSpPr>
          <p:nvPr/>
        </p:nvCxnSpPr>
        <p:spPr>
          <a:xfrm flipH="1">
            <a:off x="4631032" y="2624387"/>
            <a:ext cx="1799822" cy="206336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E851DFD-8F72-6F4B-8B46-0B193BCC12EF}"/>
              </a:ext>
            </a:extLst>
          </p:cNvPr>
          <p:cNvCxnSpPr>
            <a:cxnSpLocks/>
            <a:stCxn id="4" idx="5"/>
            <a:endCxn id="7" idx="1"/>
          </p:cNvCxnSpPr>
          <p:nvPr/>
        </p:nvCxnSpPr>
        <p:spPr>
          <a:xfrm>
            <a:off x="6558133" y="2571666"/>
            <a:ext cx="1545264" cy="217150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CE8F421-8E0B-A642-98A7-1B1597FCC02C}"/>
              </a:ext>
            </a:extLst>
          </p:cNvPr>
          <p:cNvCxnSpPr>
            <a:cxnSpLocks/>
            <a:stCxn id="7" idx="2"/>
            <a:endCxn id="6" idx="6"/>
          </p:cNvCxnSpPr>
          <p:nvPr/>
        </p:nvCxnSpPr>
        <p:spPr>
          <a:xfrm flipH="1" flipV="1">
            <a:off x="4811032" y="4867751"/>
            <a:ext cx="3239644" cy="2702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06B79D8-FD52-0D4D-9432-ED32AB2A39B9}"/>
              </a:ext>
            </a:extLst>
          </p:cNvPr>
          <p:cNvSpPr txBox="1"/>
          <p:nvPr/>
        </p:nvSpPr>
        <p:spPr>
          <a:xfrm>
            <a:off x="5291653" y="3328309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80D949-D3C3-6940-9067-D0325240FFAA}"/>
              </a:ext>
            </a:extLst>
          </p:cNvPr>
          <p:cNvSpPr txBox="1"/>
          <p:nvPr/>
        </p:nvSpPr>
        <p:spPr>
          <a:xfrm>
            <a:off x="6280539" y="4516855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64DDD1-A514-6E4E-B565-FA7A902A2E28}"/>
              </a:ext>
            </a:extLst>
          </p:cNvPr>
          <p:cNvSpPr txBox="1"/>
          <p:nvPr/>
        </p:nvSpPr>
        <p:spPr>
          <a:xfrm>
            <a:off x="7358966" y="3402936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81AF253-5A0A-E649-BD58-7AEB3E8EE1B5}"/>
                  </a:ext>
                </a:extLst>
              </p:cNvPr>
              <p:cNvSpPr txBox="1"/>
              <p:nvPr/>
            </p:nvSpPr>
            <p:spPr>
              <a:xfrm>
                <a:off x="5292520" y="1980389"/>
                <a:ext cx="11383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81AF253-5A0A-E649-BD58-7AEB3E8EE1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520" y="1980389"/>
                <a:ext cx="1138334" cy="369332"/>
              </a:xfrm>
              <a:prstGeom prst="rect">
                <a:avLst/>
              </a:prstGeom>
              <a:blipFill>
                <a:blip r:embed="rId3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3698DE9-7206-8348-86AE-039117D56DF4}"/>
                  </a:ext>
                </a:extLst>
              </p:cNvPr>
              <p:cNvSpPr txBox="1"/>
              <p:nvPr/>
            </p:nvSpPr>
            <p:spPr>
              <a:xfrm>
                <a:off x="3383705" y="4516855"/>
                <a:ext cx="11383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3698DE9-7206-8348-86AE-039117D56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705" y="4516855"/>
                <a:ext cx="1138334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9560688-CD8E-F643-A511-CAF8880F281C}"/>
                  </a:ext>
                </a:extLst>
              </p:cNvPr>
              <p:cNvSpPr txBox="1"/>
              <p:nvPr/>
            </p:nvSpPr>
            <p:spPr>
              <a:xfrm>
                <a:off x="8487286" y="4701521"/>
                <a:ext cx="11383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9560688-CD8E-F643-A511-CAF8880F28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7286" y="4701521"/>
                <a:ext cx="1138334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20264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84AC9CB-F8A2-F04F-BB0F-F9A5135F255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l" defTabSz="914400" rtl="1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84AC9CB-F8A2-F04F-BB0F-F9A5135F25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EB0920FD-D1F8-A546-ADAA-62ED20ABA138}"/>
              </a:ext>
            </a:extLst>
          </p:cNvPr>
          <p:cNvSpPr>
            <a:spLocks noChangeAspect="1"/>
          </p:cNvSpPr>
          <p:nvPr/>
        </p:nvSpPr>
        <p:spPr>
          <a:xfrm>
            <a:off x="6250854" y="2264387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72B4122-802E-9149-A608-5BD365E244FE}"/>
              </a:ext>
            </a:extLst>
          </p:cNvPr>
          <p:cNvSpPr>
            <a:spLocks noChangeAspect="1"/>
          </p:cNvSpPr>
          <p:nvPr/>
        </p:nvSpPr>
        <p:spPr>
          <a:xfrm>
            <a:off x="4451032" y="4687751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16F4951-A172-0849-BA08-EEDA44FD4FD6}"/>
              </a:ext>
            </a:extLst>
          </p:cNvPr>
          <p:cNvSpPr>
            <a:spLocks noChangeAspect="1"/>
          </p:cNvSpPr>
          <p:nvPr/>
        </p:nvSpPr>
        <p:spPr>
          <a:xfrm>
            <a:off x="8050676" y="4690453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0078648-6423-2B4F-A758-A3617B7E0822}"/>
              </a:ext>
            </a:extLst>
          </p:cNvPr>
          <p:cNvCxnSpPr>
            <a:stCxn id="4" idx="4"/>
            <a:endCxn id="6" idx="0"/>
          </p:cNvCxnSpPr>
          <p:nvPr/>
        </p:nvCxnSpPr>
        <p:spPr>
          <a:xfrm flipH="1">
            <a:off x="4631032" y="2624387"/>
            <a:ext cx="1799822" cy="206336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E851DFD-8F72-6F4B-8B46-0B193BCC12EF}"/>
              </a:ext>
            </a:extLst>
          </p:cNvPr>
          <p:cNvCxnSpPr>
            <a:cxnSpLocks/>
            <a:stCxn id="4" idx="5"/>
            <a:endCxn id="7" idx="1"/>
          </p:cNvCxnSpPr>
          <p:nvPr/>
        </p:nvCxnSpPr>
        <p:spPr>
          <a:xfrm>
            <a:off x="6558133" y="2571666"/>
            <a:ext cx="1545264" cy="217150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CE8F421-8E0B-A642-98A7-1B1597FCC02C}"/>
              </a:ext>
            </a:extLst>
          </p:cNvPr>
          <p:cNvCxnSpPr>
            <a:cxnSpLocks/>
            <a:stCxn id="7" idx="2"/>
            <a:endCxn id="6" idx="6"/>
          </p:cNvCxnSpPr>
          <p:nvPr/>
        </p:nvCxnSpPr>
        <p:spPr>
          <a:xfrm flipH="1" flipV="1">
            <a:off x="4811032" y="4867751"/>
            <a:ext cx="3239644" cy="2702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06B79D8-FD52-0D4D-9432-ED32AB2A39B9}"/>
              </a:ext>
            </a:extLst>
          </p:cNvPr>
          <p:cNvSpPr txBox="1"/>
          <p:nvPr/>
        </p:nvSpPr>
        <p:spPr>
          <a:xfrm>
            <a:off x="5291653" y="3328309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80D949-D3C3-6940-9067-D0325240FFAA}"/>
              </a:ext>
            </a:extLst>
          </p:cNvPr>
          <p:cNvSpPr txBox="1"/>
          <p:nvPr/>
        </p:nvSpPr>
        <p:spPr>
          <a:xfrm>
            <a:off x="6280539" y="4516855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64DDD1-A514-6E4E-B565-FA7A902A2E28}"/>
              </a:ext>
            </a:extLst>
          </p:cNvPr>
          <p:cNvSpPr txBox="1"/>
          <p:nvPr/>
        </p:nvSpPr>
        <p:spPr>
          <a:xfrm>
            <a:off x="7358966" y="3402936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81AF253-5A0A-E649-BD58-7AEB3E8EE1B5}"/>
                  </a:ext>
                </a:extLst>
              </p:cNvPr>
              <p:cNvSpPr txBox="1"/>
              <p:nvPr/>
            </p:nvSpPr>
            <p:spPr>
              <a:xfrm>
                <a:off x="5292520" y="1980389"/>
                <a:ext cx="11383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81AF253-5A0A-E649-BD58-7AEB3E8EE1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520" y="1980389"/>
                <a:ext cx="1138334" cy="369332"/>
              </a:xfrm>
              <a:prstGeom prst="rect">
                <a:avLst/>
              </a:prstGeom>
              <a:blipFill>
                <a:blip r:embed="rId3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3698DE9-7206-8348-86AE-039117D56DF4}"/>
                  </a:ext>
                </a:extLst>
              </p:cNvPr>
              <p:cNvSpPr txBox="1"/>
              <p:nvPr/>
            </p:nvSpPr>
            <p:spPr>
              <a:xfrm>
                <a:off x="3383705" y="4516855"/>
                <a:ext cx="11383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3698DE9-7206-8348-86AE-039117D56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705" y="4516855"/>
                <a:ext cx="1138334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9560688-CD8E-F643-A511-CAF8880F281C}"/>
                  </a:ext>
                </a:extLst>
              </p:cNvPr>
              <p:cNvSpPr txBox="1"/>
              <p:nvPr/>
            </p:nvSpPr>
            <p:spPr>
              <a:xfrm>
                <a:off x="8487286" y="4701521"/>
                <a:ext cx="11383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9560688-CD8E-F643-A511-CAF8880F28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7286" y="4701521"/>
                <a:ext cx="1138334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17832172-2554-1548-A284-6E56D7536BD8}"/>
              </a:ext>
            </a:extLst>
          </p:cNvPr>
          <p:cNvGrpSpPr/>
          <p:nvPr/>
        </p:nvGrpSpPr>
        <p:grpSpPr>
          <a:xfrm>
            <a:off x="629954" y="6000298"/>
            <a:ext cx="10932093" cy="369332"/>
            <a:chOff x="140570" y="6000298"/>
            <a:chExt cx="10932093" cy="3693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A55FAE5-F71E-4B4E-8C3C-29BA52A5DE34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2947F2F-22B3-4842-8ACA-4DA356051686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sp>
        <p:nvSpPr>
          <p:cNvPr id="20" name="Down Arrow 19">
            <a:extLst>
              <a:ext uri="{FF2B5EF4-FFF2-40B4-BE49-F238E27FC236}">
                <a16:creationId xmlns:a16="http://schemas.microsoft.com/office/drawing/2014/main" id="{923C1749-8A80-A445-85B8-074E68AB1C2F}"/>
              </a:ext>
            </a:extLst>
          </p:cNvPr>
          <p:cNvSpPr/>
          <p:nvPr/>
        </p:nvSpPr>
        <p:spPr>
          <a:xfrm>
            <a:off x="1653647" y="5399648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49679AB-9B47-CF42-9432-B3FEF9EE4CFD}"/>
              </a:ext>
            </a:extLst>
          </p:cNvPr>
          <p:cNvCxnSpPr>
            <a:cxnSpLocks/>
          </p:cNvCxnSpPr>
          <p:nvPr/>
        </p:nvCxnSpPr>
        <p:spPr>
          <a:xfrm>
            <a:off x="2230016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BB61F69-6396-5B4D-A79C-E868477C0066}"/>
              </a:ext>
            </a:extLst>
          </p:cNvPr>
          <p:cNvCxnSpPr>
            <a:cxnSpLocks/>
          </p:cNvCxnSpPr>
          <p:nvPr/>
        </p:nvCxnSpPr>
        <p:spPr>
          <a:xfrm>
            <a:off x="3563163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943BEB8-08A0-A347-90A9-52CCAE7D7964}"/>
              </a:ext>
            </a:extLst>
          </p:cNvPr>
          <p:cNvCxnSpPr>
            <a:cxnSpLocks/>
          </p:cNvCxnSpPr>
          <p:nvPr/>
        </p:nvCxnSpPr>
        <p:spPr>
          <a:xfrm>
            <a:off x="4896310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A8EB99C-1063-0940-AAB0-CA2D86A14536}"/>
              </a:ext>
            </a:extLst>
          </p:cNvPr>
          <p:cNvCxnSpPr>
            <a:cxnSpLocks/>
          </p:cNvCxnSpPr>
          <p:nvPr/>
        </p:nvCxnSpPr>
        <p:spPr>
          <a:xfrm>
            <a:off x="10228898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FE41ED7-DACE-FB4E-A5F0-9A9242ECB1D5}"/>
              </a:ext>
            </a:extLst>
          </p:cNvPr>
          <p:cNvCxnSpPr>
            <a:cxnSpLocks/>
          </p:cNvCxnSpPr>
          <p:nvPr/>
        </p:nvCxnSpPr>
        <p:spPr>
          <a:xfrm>
            <a:off x="622945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81B211B-24AC-994D-8E8C-4900C438037C}"/>
              </a:ext>
            </a:extLst>
          </p:cNvPr>
          <p:cNvCxnSpPr>
            <a:cxnSpLocks/>
          </p:cNvCxnSpPr>
          <p:nvPr/>
        </p:nvCxnSpPr>
        <p:spPr>
          <a:xfrm>
            <a:off x="1156204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18358B7-E592-6A41-A39F-BF02FCDB2D0D}"/>
              </a:ext>
            </a:extLst>
          </p:cNvPr>
          <p:cNvCxnSpPr>
            <a:cxnSpLocks/>
          </p:cNvCxnSpPr>
          <p:nvPr/>
        </p:nvCxnSpPr>
        <p:spPr>
          <a:xfrm>
            <a:off x="7562604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D6C9454-7671-304A-A66A-6F5123584349}"/>
              </a:ext>
            </a:extLst>
          </p:cNvPr>
          <p:cNvCxnSpPr>
            <a:cxnSpLocks/>
          </p:cNvCxnSpPr>
          <p:nvPr/>
        </p:nvCxnSpPr>
        <p:spPr>
          <a:xfrm>
            <a:off x="8895751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68C4EEA-CE20-A441-ADF2-1DA197676B6E}"/>
              </a:ext>
            </a:extLst>
          </p:cNvPr>
          <p:cNvSpPr txBox="1"/>
          <p:nvPr/>
        </p:nvSpPr>
        <p:spPr>
          <a:xfrm>
            <a:off x="202771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F83E34-2A51-9043-8E62-FC5D43EC9B1F}"/>
              </a:ext>
            </a:extLst>
          </p:cNvPr>
          <p:cNvSpPr txBox="1"/>
          <p:nvPr/>
        </p:nvSpPr>
        <p:spPr>
          <a:xfrm>
            <a:off x="3421727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85B15D-0D90-764E-963C-7725B4DB09DD}"/>
              </a:ext>
            </a:extLst>
          </p:cNvPr>
          <p:cNvSpPr txBox="1"/>
          <p:nvPr/>
        </p:nvSpPr>
        <p:spPr>
          <a:xfrm>
            <a:off x="47540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878B10-B6BA-9445-A6B3-58E9EB59106F}"/>
              </a:ext>
            </a:extLst>
          </p:cNvPr>
          <p:cNvSpPr txBox="1"/>
          <p:nvPr/>
        </p:nvSpPr>
        <p:spPr>
          <a:xfrm>
            <a:off x="6075289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B21A9B3-D4CA-184E-AEBC-E41694406FC6}"/>
              </a:ext>
            </a:extLst>
          </p:cNvPr>
          <p:cNvSpPr txBox="1"/>
          <p:nvPr/>
        </p:nvSpPr>
        <p:spPr>
          <a:xfrm>
            <a:off x="8730774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D450015-7E22-874F-99AF-65E60DC60753}"/>
              </a:ext>
            </a:extLst>
          </p:cNvPr>
          <p:cNvSpPr txBox="1"/>
          <p:nvPr/>
        </p:nvSpPr>
        <p:spPr>
          <a:xfrm>
            <a:off x="7433350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667C29-A32A-E64D-B038-ECD950562429}"/>
              </a:ext>
            </a:extLst>
          </p:cNvPr>
          <p:cNvSpPr txBox="1"/>
          <p:nvPr/>
        </p:nvSpPr>
        <p:spPr>
          <a:xfrm>
            <a:off x="10084621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7E148D8-DD79-2146-A2C2-49475F8A96BB}"/>
              </a:ext>
            </a:extLst>
          </p:cNvPr>
          <p:cNvSpPr txBox="1"/>
          <p:nvPr/>
        </p:nvSpPr>
        <p:spPr>
          <a:xfrm>
            <a:off x="114097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938AA3E-78E8-0046-93EC-DA7FED47BC0A}"/>
              </a:ext>
            </a:extLst>
          </p:cNvPr>
          <p:cNvSpPr txBox="1"/>
          <p:nvPr/>
        </p:nvSpPr>
        <p:spPr>
          <a:xfrm>
            <a:off x="159019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552FA67-7B5A-2844-9850-5C02D5FEF0C0}"/>
                  </a:ext>
                </a:extLst>
              </p:cNvPr>
              <p:cNvSpPr txBox="1"/>
              <p:nvPr/>
            </p:nvSpPr>
            <p:spPr>
              <a:xfrm>
                <a:off x="3761594" y="4994601"/>
                <a:ext cx="1520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552FA67-7B5A-2844-9850-5C02D5FEF0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1594" y="4994601"/>
                <a:ext cx="152089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5-Point Star 41">
            <a:extLst>
              <a:ext uri="{FF2B5EF4-FFF2-40B4-BE49-F238E27FC236}">
                <a16:creationId xmlns:a16="http://schemas.microsoft.com/office/drawing/2014/main" id="{CF72586D-5C8D-834C-B428-1D0073AE8D66}"/>
              </a:ext>
            </a:extLst>
          </p:cNvPr>
          <p:cNvSpPr/>
          <p:nvPr/>
        </p:nvSpPr>
        <p:spPr>
          <a:xfrm>
            <a:off x="4253573" y="4099880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90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84AC9CB-F8A2-F04F-BB0F-F9A5135F255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l" defTabSz="914400" rtl="1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84AC9CB-F8A2-F04F-BB0F-F9A5135F25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EB0920FD-D1F8-A546-ADAA-62ED20ABA138}"/>
              </a:ext>
            </a:extLst>
          </p:cNvPr>
          <p:cNvSpPr>
            <a:spLocks noChangeAspect="1"/>
          </p:cNvSpPr>
          <p:nvPr/>
        </p:nvSpPr>
        <p:spPr>
          <a:xfrm>
            <a:off x="6250854" y="2264387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72B4122-802E-9149-A608-5BD365E244FE}"/>
              </a:ext>
            </a:extLst>
          </p:cNvPr>
          <p:cNvSpPr>
            <a:spLocks noChangeAspect="1"/>
          </p:cNvSpPr>
          <p:nvPr/>
        </p:nvSpPr>
        <p:spPr>
          <a:xfrm>
            <a:off x="4451032" y="4687751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16F4951-A172-0849-BA08-EEDA44FD4FD6}"/>
              </a:ext>
            </a:extLst>
          </p:cNvPr>
          <p:cNvSpPr>
            <a:spLocks noChangeAspect="1"/>
          </p:cNvSpPr>
          <p:nvPr/>
        </p:nvSpPr>
        <p:spPr>
          <a:xfrm>
            <a:off x="8050676" y="4690453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0078648-6423-2B4F-A758-A3617B7E0822}"/>
              </a:ext>
            </a:extLst>
          </p:cNvPr>
          <p:cNvCxnSpPr>
            <a:stCxn id="4" idx="4"/>
            <a:endCxn id="6" idx="0"/>
          </p:cNvCxnSpPr>
          <p:nvPr/>
        </p:nvCxnSpPr>
        <p:spPr>
          <a:xfrm flipH="1">
            <a:off x="4631032" y="2624387"/>
            <a:ext cx="1799822" cy="206336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E851DFD-8F72-6F4B-8B46-0B193BCC12EF}"/>
              </a:ext>
            </a:extLst>
          </p:cNvPr>
          <p:cNvCxnSpPr>
            <a:cxnSpLocks/>
            <a:stCxn id="4" idx="5"/>
            <a:endCxn id="7" idx="1"/>
          </p:cNvCxnSpPr>
          <p:nvPr/>
        </p:nvCxnSpPr>
        <p:spPr>
          <a:xfrm>
            <a:off x="6558133" y="2571666"/>
            <a:ext cx="1545264" cy="217150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CE8F421-8E0B-A642-98A7-1B1597FCC02C}"/>
              </a:ext>
            </a:extLst>
          </p:cNvPr>
          <p:cNvCxnSpPr>
            <a:cxnSpLocks/>
            <a:stCxn id="7" idx="2"/>
            <a:endCxn id="6" idx="6"/>
          </p:cNvCxnSpPr>
          <p:nvPr/>
        </p:nvCxnSpPr>
        <p:spPr>
          <a:xfrm flipH="1" flipV="1">
            <a:off x="4811032" y="4867751"/>
            <a:ext cx="3239644" cy="2702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06B79D8-FD52-0D4D-9432-ED32AB2A39B9}"/>
              </a:ext>
            </a:extLst>
          </p:cNvPr>
          <p:cNvSpPr txBox="1"/>
          <p:nvPr/>
        </p:nvSpPr>
        <p:spPr>
          <a:xfrm>
            <a:off x="5291653" y="3328309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80D949-D3C3-6940-9067-D0325240FFAA}"/>
              </a:ext>
            </a:extLst>
          </p:cNvPr>
          <p:cNvSpPr txBox="1"/>
          <p:nvPr/>
        </p:nvSpPr>
        <p:spPr>
          <a:xfrm>
            <a:off x="6280539" y="4516855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64DDD1-A514-6E4E-B565-FA7A902A2E28}"/>
              </a:ext>
            </a:extLst>
          </p:cNvPr>
          <p:cNvSpPr txBox="1"/>
          <p:nvPr/>
        </p:nvSpPr>
        <p:spPr>
          <a:xfrm>
            <a:off x="7358966" y="3402936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81AF253-5A0A-E649-BD58-7AEB3E8EE1B5}"/>
                  </a:ext>
                </a:extLst>
              </p:cNvPr>
              <p:cNvSpPr txBox="1"/>
              <p:nvPr/>
            </p:nvSpPr>
            <p:spPr>
              <a:xfrm>
                <a:off x="5292520" y="1980389"/>
                <a:ext cx="11383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81AF253-5A0A-E649-BD58-7AEB3E8EE1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520" y="1980389"/>
                <a:ext cx="1138334" cy="369332"/>
              </a:xfrm>
              <a:prstGeom prst="rect">
                <a:avLst/>
              </a:prstGeom>
              <a:blipFill>
                <a:blip r:embed="rId3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3698DE9-7206-8348-86AE-039117D56DF4}"/>
                  </a:ext>
                </a:extLst>
              </p:cNvPr>
              <p:cNvSpPr txBox="1"/>
              <p:nvPr/>
            </p:nvSpPr>
            <p:spPr>
              <a:xfrm>
                <a:off x="3383705" y="4516855"/>
                <a:ext cx="11383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3698DE9-7206-8348-86AE-039117D56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705" y="4516855"/>
                <a:ext cx="1138334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9560688-CD8E-F643-A511-CAF8880F281C}"/>
                  </a:ext>
                </a:extLst>
              </p:cNvPr>
              <p:cNvSpPr txBox="1"/>
              <p:nvPr/>
            </p:nvSpPr>
            <p:spPr>
              <a:xfrm>
                <a:off x="8487286" y="4701521"/>
                <a:ext cx="11383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9560688-CD8E-F643-A511-CAF8880F28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7286" y="4701521"/>
                <a:ext cx="1138334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17832172-2554-1548-A284-6E56D7536BD8}"/>
              </a:ext>
            </a:extLst>
          </p:cNvPr>
          <p:cNvGrpSpPr/>
          <p:nvPr/>
        </p:nvGrpSpPr>
        <p:grpSpPr>
          <a:xfrm>
            <a:off x="629954" y="6000298"/>
            <a:ext cx="10932093" cy="369332"/>
            <a:chOff x="140570" y="6000298"/>
            <a:chExt cx="10932093" cy="3693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A55FAE5-F71E-4B4E-8C3C-29BA52A5DE34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2947F2F-22B3-4842-8ACA-4DA356051686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49679AB-9B47-CF42-9432-B3FEF9EE4CFD}"/>
              </a:ext>
            </a:extLst>
          </p:cNvPr>
          <p:cNvCxnSpPr>
            <a:cxnSpLocks/>
          </p:cNvCxnSpPr>
          <p:nvPr/>
        </p:nvCxnSpPr>
        <p:spPr>
          <a:xfrm>
            <a:off x="2230016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BB61F69-6396-5B4D-A79C-E868477C0066}"/>
              </a:ext>
            </a:extLst>
          </p:cNvPr>
          <p:cNvCxnSpPr>
            <a:cxnSpLocks/>
          </p:cNvCxnSpPr>
          <p:nvPr/>
        </p:nvCxnSpPr>
        <p:spPr>
          <a:xfrm>
            <a:off x="3563163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943BEB8-08A0-A347-90A9-52CCAE7D7964}"/>
              </a:ext>
            </a:extLst>
          </p:cNvPr>
          <p:cNvCxnSpPr>
            <a:cxnSpLocks/>
          </p:cNvCxnSpPr>
          <p:nvPr/>
        </p:nvCxnSpPr>
        <p:spPr>
          <a:xfrm>
            <a:off x="4896310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A8EB99C-1063-0940-AAB0-CA2D86A14536}"/>
              </a:ext>
            </a:extLst>
          </p:cNvPr>
          <p:cNvCxnSpPr>
            <a:cxnSpLocks/>
          </p:cNvCxnSpPr>
          <p:nvPr/>
        </p:nvCxnSpPr>
        <p:spPr>
          <a:xfrm>
            <a:off x="10228898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FE41ED7-DACE-FB4E-A5F0-9A9242ECB1D5}"/>
              </a:ext>
            </a:extLst>
          </p:cNvPr>
          <p:cNvCxnSpPr>
            <a:cxnSpLocks/>
          </p:cNvCxnSpPr>
          <p:nvPr/>
        </p:nvCxnSpPr>
        <p:spPr>
          <a:xfrm>
            <a:off x="622945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81B211B-24AC-994D-8E8C-4900C438037C}"/>
              </a:ext>
            </a:extLst>
          </p:cNvPr>
          <p:cNvCxnSpPr>
            <a:cxnSpLocks/>
          </p:cNvCxnSpPr>
          <p:nvPr/>
        </p:nvCxnSpPr>
        <p:spPr>
          <a:xfrm>
            <a:off x="1156204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18358B7-E592-6A41-A39F-BF02FCDB2D0D}"/>
              </a:ext>
            </a:extLst>
          </p:cNvPr>
          <p:cNvCxnSpPr>
            <a:cxnSpLocks/>
          </p:cNvCxnSpPr>
          <p:nvPr/>
        </p:nvCxnSpPr>
        <p:spPr>
          <a:xfrm>
            <a:off x="7562604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D6C9454-7671-304A-A66A-6F5123584349}"/>
              </a:ext>
            </a:extLst>
          </p:cNvPr>
          <p:cNvCxnSpPr>
            <a:cxnSpLocks/>
          </p:cNvCxnSpPr>
          <p:nvPr/>
        </p:nvCxnSpPr>
        <p:spPr>
          <a:xfrm>
            <a:off x="8895751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68C4EEA-CE20-A441-ADF2-1DA197676B6E}"/>
              </a:ext>
            </a:extLst>
          </p:cNvPr>
          <p:cNvSpPr txBox="1"/>
          <p:nvPr/>
        </p:nvSpPr>
        <p:spPr>
          <a:xfrm>
            <a:off x="202771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F83E34-2A51-9043-8E62-FC5D43EC9B1F}"/>
              </a:ext>
            </a:extLst>
          </p:cNvPr>
          <p:cNvSpPr txBox="1"/>
          <p:nvPr/>
        </p:nvSpPr>
        <p:spPr>
          <a:xfrm>
            <a:off x="3421727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85B15D-0D90-764E-963C-7725B4DB09DD}"/>
              </a:ext>
            </a:extLst>
          </p:cNvPr>
          <p:cNvSpPr txBox="1"/>
          <p:nvPr/>
        </p:nvSpPr>
        <p:spPr>
          <a:xfrm>
            <a:off x="47540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878B10-B6BA-9445-A6B3-58E9EB59106F}"/>
              </a:ext>
            </a:extLst>
          </p:cNvPr>
          <p:cNvSpPr txBox="1"/>
          <p:nvPr/>
        </p:nvSpPr>
        <p:spPr>
          <a:xfrm>
            <a:off x="6075289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B21A9B3-D4CA-184E-AEBC-E41694406FC6}"/>
              </a:ext>
            </a:extLst>
          </p:cNvPr>
          <p:cNvSpPr txBox="1"/>
          <p:nvPr/>
        </p:nvSpPr>
        <p:spPr>
          <a:xfrm>
            <a:off x="8730774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D450015-7E22-874F-99AF-65E60DC60753}"/>
              </a:ext>
            </a:extLst>
          </p:cNvPr>
          <p:cNvSpPr txBox="1"/>
          <p:nvPr/>
        </p:nvSpPr>
        <p:spPr>
          <a:xfrm>
            <a:off x="7433350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667C29-A32A-E64D-B038-ECD950562429}"/>
              </a:ext>
            </a:extLst>
          </p:cNvPr>
          <p:cNvSpPr txBox="1"/>
          <p:nvPr/>
        </p:nvSpPr>
        <p:spPr>
          <a:xfrm>
            <a:off x="10084621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7E148D8-DD79-2146-A2C2-49475F8A96BB}"/>
              </a:ext>
            </a:extLst>
          </p:cNvPr>
          <p:cNvSpPr txBox="1"/>
          <p:nvPr/>
        </p:nvSpPr>
        <p:spPr>
          <a:xfrm>
            <a:off x="114097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938AA3E-78E8-0046-93EC-DA7FED47BC0A}"/>
              </a:ext>
            </a:extLst>
          </p:cNvPr>
          <p:cNvSpPr txBox="1"/>
          <p:nvPr/>
        </p:nvSpPr>
        <p:spPr>
          <a:xfrm>
            <a:off x="159019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552FA67-7B5A-2844-9850-5C02D5FEF0C0}"/>
                  </a:ext>
                </a:extLst>
              </p:cNvPr>
              <p:cNvSpPr txBox="1"/>
              <p:nvPr/>
            </p:nvSpPr>
            <p:spPr>
              <a:xfrm>
                <a:off x="3761594" y="4994601"/>
                <a:ext cx="1520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552FA67-7B5A-2844-9850-5C02D5FEF0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1594" y="4994601"/>
                <a:ext cx="152089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Down Arrow 41">
            <a:extLst>
              <a:ext uri="{FF2B5EF4-FFF2-40B4-BE49-F238E27FC236}">
                <a16:creationId xmlns:a16="http://schemas.microsoft.com/office/drawing/2014/main" id="{6CA9B2AD-F9FA-4A4B-A9B7-453EDD33EC0E}"/>
              </a:ext>
            </a:extLst>
          </p:cNvPr>
          <p:cNvSpPr/>
          <p:nvPr/>
        </p:nvSpPr>
        <p:spPr>
          <a:xfrm>
            <a:off x="2118758" y="5378009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217E2F9F-A2AA-3B45-AC2F-F2DFA712953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45173" y="2330609"/>
            <a:ext cx="2753542" cy="142494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F0DC1EE3-FD70-2748-AE61-3BCCB5182F5E}"/>
              </a:ext>
            </a:extLst>
          </p:cNvPr>
          <p:cNvSpPr/>
          <p:nvPr/>
        </p:nvSpPr>
        <p:spPr>
          <a:xfrm>
            <a:off x="1740097" y="6018960"/>
            <a:ext cx="489919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0998C12-6814-CF44-90AD-D39816D51900}"/>
                  </a:ext>
                </a:extLst>
              </p:cNvPr>
              <p:cNvSpPr txBox="1"/>
              <p:nvPr/>
            </p:nvSpPr>
            <p:spPr>
              <a:xfrm>
                <a:off x="9214873" y="3531320"/>
                <a:ext cx="11383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𝐺𝑖𝑣𝑒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𝑝𝑎𝑔𝑒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0998C12-6814-CF44-90AD-D39816D519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4873" y="3531320"/>
                <a:ext cx="1138334" cy="369332"/>
              </a:xfrm>
              <a:prstGeom prst="rect">
                <a:avLst/>
              </a:prstGeom>
              <a:blipFill>
                <a:blip r:embed="rId8"/>
                <a:stretch>
                  <a:fillRect r="-102198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AD8B8750-E3EE-3443-B9F8-60AE995DF620}"/>
              </a:ext>
            </a:extLst>
          </p:cNvPr>
          <p:cNvSpPr txBox="1"/>
          <p:nvPr/>
        </p:nvSpPr>
        <p:spPr>
          <a:xfrm>
            <a:off x="6519828" y="1956361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7D96BF1-F211-6243-8673-C742BB1535E4}"/>
              </a:ext>
            </a:extLst>
          </p:cNvPr>
          <p:cNvSpPr txBox="1"/>
          <p:nvPr/>
        </p:nvSpPr>
        <p:spPr>
          <a:xfrm>
            <a:off x="8324689" y="4391378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75FEFC9-2D6D-DE42-9AED-4BAE64EED89F}"/>
                  </a:ext>
                </a:extLst>
              </p:cNvPr>
              <p:cNvSpPr txBox="1"/>
              <p:nvPr/>
            </p:nvSpPr>
            <p:spPr>
              <a:xfrm>
                <a:off x="4258256" y="4191410"/>
                <a:ext cx="5710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28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75FEFC9-2D6D-DE42-9AED-4BAE64EED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8256" y="4191410"/>
                <a:ext cx="571062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5-Point Star 48">
            <a:extLst>
              <a:ext uri="{FF2B5EF4-FFF2-40B4-BE49-F238E27FC236}">
                <a16:creationId xmlns:a16="http://schemas.microsoft.com/office/drawing/2014/main" id="{C1D19D2A-99AA-1644-82AA-8D8B6AABE930}"/>
              </a:ext>
            </a:extLst>
          </p:cNvPr>
          <p:cNvSpPr/>
          <p:nvPr/>
        </p:nvSpPr>
        <p:spPr>
          <a:xfrm>
            <a:off x="4099210" y="3909210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3509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84AC9CB-F8A2-F04F-BB0F-F9A5135F255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l" defTabSz="914400" rtl="1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84AC9CB-F8A2-F04F-BB0F-F9A5135F25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EB0920FD-D1F8-A546-ADAA-62ED20ABA138}"/>
              </a:ext>
            </a:extLst>
          </p:cNvPr>
          <p:cNvSpPr>
            <a:spLocks noChangeAspect="1"/>
          </p:cNvSpPr>
          <p:nvPr/>
        </p:nvSpPr>
        <p:spPr>
          <a:xfrm>
            <a:off x="6250854" y="2264387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72B4122-802E-9149-A608-5BD365E244FE}"/>
              </a:ext>
            </a:extLst>
          </p:cNvPr>
          <p:cNvSpPr>
            <a:spLocks noChangeAspect="1"/>
          </p:cNvSpPr>
          <p:nvPr/>
        </p:nvSpPr>
        <p:spPr>
          <a:xfrm>
            <a:off x="4451032" y="4687751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16F4951-A172-0849-BA08-EEDA44FD4FD6}"/>
              </a:ext>
            </a:extLst>
          </p:cNvPr>
          <p:cNvSpPr>
            <a:spLocks noChangeAspect="1"/>
          </p:cNvSpPr>
          <p:nvPr/>
        </p:nvSpPr>
        <p:spPr>
          <a:xfrm>
            <a:off x="8050676" y="4690453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0078648-6423-2B4F-A758-A3617B7E0822}"/>
              </a:ext>
            </a:extLst>
          </p:cNvPr>
          <p:cNvCxnSpPr>
            <a:stCxn id="4" idx="4"/>
            <a:endCxn id="6" idx="0"/>
          </p:cNvCxnSpPr>
          <p:nvPr/>
        </p:nvCxnSpPr>
        <p:spPr>
          <a:xfrm flipH="1">
            <a:off x="4631032" y="2624387"/>
            <a:ext cx="1799822" cy="206336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E851DFD-8F72-6F4B-8B46-0B193BCC12EF}"/>
              </a:ext>
            </a:extLst>
          </p:cNvPr>
          <p:cNvCxnSpPr>
            <a:cxnSpLocks/>
            <a:stCxn id="4" idx="5"/>
            <a:endCxn id="7" idx="1"/>
          </p:cNvCxnSpPr>
          <p:nvPr/>
        </p:nvCxnSpPr>
        <p:spPr>
          <a:xfrm>
            <a:off x="6558133" y="2571666"/>
            <a:ext cx="1545264" cy="217150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CE8F421-8E0B-A642-98A7-1B1597FCC02C}"/>
              </a:ext>
            </a:extLst>
          </p:cNvPr>
          <p:cNvCxnSpPr>
            <a:cxnSpLocks/>
            <a:stCxn id="7" idx="2"/>
            <a:endCxn id="6" idx="6"/>
          </p:cNvCxnSpPr>
          <p:nvPr/>
        </p:nvCxnSpPr>
        <p:spPr>
          <a:xfrm flipH="1" flipV="1">
            <a:off x="4811032" y="4867751"/>
            <a:ext cx="3239644" cy="2702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06B79D8-FD52-0D4D-9432-ED32AB2A39B9}"/>
              </a:ext>
            </a:extLst>
          </p:cNvPr>
          <p:cNvSpPr txBox="1"/>
          <p:nvPr/>
        </p:nvSpPr>
        <p:spPr>
          <a:xfrm>
            <a:off x="5291653" y="3328309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80D949-D3C3-6940-9067-D0325240FFAA}"/>
              </a:ext>
            </a:extLst>
          </p:cNvPr>
          <p:cNvSpPr txBox="1"/>
          <p:nvPr/>
        </p:nvSpPr>
        <p:spPr>
          <a:xfrm>
            <a:off x="6280539" y="4516855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64DDD1-A514-6E4E-B565-FA7A902A2E28}"/>
              </a:ext>
            </a:extLst>
          </p:cNvPr>
          <p:cNvSpPr txBox="1"/>
          <p:nvPr/>
        </p:nvSpPr>
        <p:spPr>
          <a:xfrm>
            <a:off x="7358966" y="3402936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81AF253-5A0A-E649-BD58-7AEB3E8EE1B5}"/>
                  </a:ext>
                </a:extLst>
              </p:cNvPr>
              <p:cNvSpPr txBox="1"/>
              <p:nvPr/>
            </p:nvSpPr>
            <p:spPr>
              <a:xfrm>
                <a:off x="5292520" y="1980389"/>
                <a:ext cx="11383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81AF253-5A0A-E649-BD58-7AEB3E8EE1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520" y="1980389"/>
                <a:ext cx="1138334" cy="369332"/>
              </a:xfrm>
              <a:prstGeom prst="rect">
                <a:avLst/>
              </a:prstGeom>
              <a:blipFill>
                <a:blip r:embed="rId3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3698DE9-7206-8348-86AE-039117D56DF4}"/>
                  </a:ext>
                </a:extLst>
              </p:cNvPr>
              <p:cNvSpPr txBox="1"/>
              <p:nvPr/>
            </p:nvSpPr>
            <p:spPr>
              <a:xfrm>
                <a:off x="3383705" y="4516855"/>
                <a:ext cx="11383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3698DE9-7206-8348-86AE-039117D56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705" y="4516855"/>
                <a:ext cx="1138334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9560688-CD8E-F643-A511-CAF8880F281C}"/>
                  </a:ext>
                </a:extLst>
              </p:cNvPr>
              <p:cNvSpPr txBox="1"/>
              <p:nvPr/>
            </p:nvSpPr>
            <p:spPr>
              <a:xfrm>
                <a:off x="8487286" y="4701521"/>
                <a:ext cx="11383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9560688-CD8E-F643-A511-CAF8880F28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7286" y="4701521"/>
                <a:ext cx="1138334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17832172-2554-1548-A284-6E56D7536BD8}"/>
              </a:ext>
            </a:extLst>
          </p:cNvPr>
          <p:cNvGrpSpPr/>
          <p:nvPr/>
        </p:nvGrpSpPr>
        <p:grpSpPr>
          <a:xfrm>
            <a:off x="629954" y="6000298"/>
            <a:ext cx="10932093" cy="369332"/>
            <a:chOff x="140570" y="6000298"/>
            <a:chExt cx="10932093" cy="3693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A55FAE5-F71E-4B4E-8C3C-29BA52A5DE34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2947F2F-22B3-4842-8ACA-4DA356051686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49679AB-9B47-CF42-9432-B3FEF9EE4CFD}"/>
              </a:ext>
            </a:extLst>
          </p:cNvPr>
          <p:cNvCxnSpPr>
            <a:cxnSpLocks/>
          </p:cNvCxnSpPr>
          <p:nvPr/>
        </p:nvCxnSpPr>
        <p:spPr>
          <a:xfrm>
            <a:off x="2230016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BB61F69-6396-5B4D-A79C-E868477C0066}"/>
              </a:ext>
            </a:extLst>
          </p:cNvPr>
          <p:cNvCxnSpPr>
            <a:cxnSpLocks/>
          </p:cNvCxnSpPr>
          <p:nvPr/>
        </p:nvCxnSpPr>
        <p:spPr>
          <a:xfrm>
            <a:off x="3563163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943BEB8-08A0-A347-90A9-52CCAE7D7964}"/>
              </a:ext>
            </a:extLst>
          </p:cNvPr>
          <p:cNvCxnSpPr>
            <a:cxnSpLocks/>
          </p:cNvCxnSpPr>
          <p:nvPr/>
        </p:nvCxnSpPr>
        <p:spPr>
          <a:xfrm>
            <a:off x="4896310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A8EB99C-1063-0940-AAB0-CA2D86A14536}"/>
              </a:ext>
            </a:extLst>
          </p:cNvPr>
          <p:cNvCxnSpPr>
            <a:cxnSpLocks/>
          </p:cNvCxnSpPr>
          <p:nvPr/>
        </p:nvCxnSpPr>
        <p:spPr>
          <a:xfrm>
            <a:off x="10228898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FE41ED7-DACE-FB4E-A5F0-9A9242ECB1D5}"/>
              </a:ext>
            </a:extLst>
          </p:cNvPr>
          <p:cNvCxnSpPr>
            <a:cxnSpLocks/>
          </p:cNvCxnSpPr>
          <p:nvPr/>
        </p:nvCxnSpPr>
        <p:spPr>
          <a:xfrm>
            <a:off x="622945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81B211B-24AC-994D-8E8C-4900C438037C}"/>
              </a:ext>
            </a:extLst>
          </p:cNvPr>
          <p:cNvCxnSpPr>
            <a:cxnSpLocks/>
          </p:cNvCxnSpPr>
          <p:nvPr/>
        </p:nvCxnSpPr>
        <p:spPr>
          <a:xfrm>
            <a:off x="1156204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18358B7-E592-6A41-A39F-BF02FCDB2D0D}"/>
              </a:ext>
            </a:extLst>
          </p:cNvPr>
          <p:cNvCxnSpPr>
            <a:cxnSpLocks/>
          </p:cNvCxnSpPr>
          <p:nvPr/>
        </p:nvCxnSpPr>
        <p:spPr>
          <a:xfrm>
            <a:off x="7562604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D6C9454-7671-304A-A66A-6F5123584349}"/>
              </a:ext>
            </a:extLst>
          </p:cNvPr>
          <p:cNvCxnSpPr>
            <a:cxnSpLocks/>
          </p:cNvCxnSpPr>
          <p:nvPr/>
        </p:nvCxnSpPr>
        <p:spPr>
          <a:xfrm>
            <a:off x="8895751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68C4EEA-CE20-A441-ADF2-1DA197676B6E}"/>
              </a:ext>
            </a:extLst>
          </p:cNvPr>
          <p:cNvSpPr txBox="1"/>
          <p:nvPr/>
        </p:nvSpPr>
        <p:spPr>
          <a:xfrm>
            <a:off x="202771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F83E34-2A51-9043-8E62-FC5D43EC9B1F}"/>
              </a:ext>
            </a:extLst>
          </p:cNvPr>
          <p:cNvSpPr txBox="1"/>
          <p:nvPr/>
        </p:nvSpPr>
        <p:spPr>
          <a:xfrm>
            <a:off x="3421727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85B15D-0D90-764E-963C-7725B4DB09DD}"/>
              </a:ext>
            </a:extLst>
          </p:cNvPr>
          <p:cNvSpPr txBox="1"/>
          <p:nvPr/>
        </p:nvSpPr>
        <p:spPr>
          <a:xfrm>
            <a:off x="47540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878B10-B6BA-9445-A6B3-58E9EB59106F}"/>
              </a:ext>
            </a:extLst>
          </p:cNvPr>
          <p:cNvSpPr txBox="1"/>
          <p:nvPr/>
        </p:nvSpPr>
        <p:spPr>
          <a:xfrm>
            <a:off x="6075289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B21A9B3-D4CA-184E-AEBC-E41694406FC6}"/>
              </a:ext>
            </a:extLst>
          </p:cNvPr>
          <p:cNvSpPr txBox="1"/>
          <p:nvPr/>
        </p:nvSpPr>
        <p:spPr>
          <a:xfrm>
            <a:off x="8730774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D450015-7E22-874F-99AF-65E60DC60753}"/>
              </a:ext>
            </a:extLst>
          </p:cNvPr>
          <p:cNvSpPr txBox="1"/>
          <p:nvPr/>
        </p:nvSpPr>
        <p:spPr>
          <a:xfrm>
            <a:off x="7433350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667C29-A32A-E64D-B038-ECD950562429}"/>
              </a:ext>
            </a:extLst>
          </p:cNvPr>
          <p:cNvSpPr txBox="1"/>
          <p:nvPr/>
        </p:nvSpPr>
        <p:spPr>
          <a:xfrm>
            <a:off x="10084621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7E148D8-DD79-2146-A2C2-49475F8A96BB}"/>
              </a:ext>
            </a:extLst>
          </p:cNvPr>
          <p:cNvSpPr txBox="1"/>
          <p:nvPr/>
        </p:nvSpPr>
        <p:spPr>
          <a:xfrm>
            <a:off x="114097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938AA3E-78E8-0046-93EC-DA7FED47BC0A}"/>
              </a:ext>
            </a:extLst>
          </p:cNvPr>
          <p:cNvSpPr txBox="1"/>
          <p:nvPr/>
        </p:nvSpPr>
        <p:spPr>
          <a:xfrm>
            <a:off x="159019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552FA67-7B5A-2844-9850-5C02D5FEF0C0}"/>
                  </a:ext>
                </a:extLst>
              </p:cNvPr>
              <p:cNvSpPr txBox="1"/>
              <p:nvPr/>
            </p:nvSpPr>
            <p:spPr>
              <a:xfrm>
                <a:off x="7416988" y="4984701"/>
                <a:ext cx="1520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552FA67-7B5A-2844-9850-5C02D5FEF0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6988" y="4984701"/>
                <a:ext cx="152089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Down Arrow 41">
            <a:extLst>
              <a:ext uri="{FF2B5EF4-FFF2-40B4-BE49-F238E27FC236}">
                <a16:creationId xmlns:a16="http://schemas.microsoft.com/office/drawing/2014/main" id="{6CA9B2AD-F9FA-4A4B-A9B7-453EDD33EC0E}"/>
              </a:ext>
            </a:extLst>
          </p:cNvPr>
          <p:cNvSpPr/>
          <p:nvPr/>
        </p:nvSpPr>
        <p:spPr>
          <a:xfrm>
            <a:off x="2118758" y="5378009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0DC1EE3-FD70-2748-AE61-3BCCB5182F5E}"/>
              </a:ext>
            </a:extLst>
          </p:cNvPr>
          <p:cNvSpPr/>
          <p:nvPr/>
        </p:nvSpPr>
        <p:spPr>
          <a:xfrm>
            <a:off x="1740097" y="6018960"/>
            <a:ext cx="489919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D8B8750-E3EE-3443-B9F8-60AE995DF620}"/>
              </a:ext>
            </a:extLst>
          </p:cNvPr>
          <p:cNvSpPr txBox="1"/>
          <p:nvPr/>
        </p:nvSpPr>
        <p:spPr>
          <a:xfrm>
            <a:off x="6519828" y="1956361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7D96BF1-F211-6243-8673-C742BB1535E4}"/>
              </a:ext>
            </a:extLst>
          </p:cNvPr>
          <p:cNvSpPr txBox="1"/>
          <p:nvPr/>
        </p:nvSpPr>
        <p:spPr>
          <a:xfrm>
            <a:off x="8324689" y="4391378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75FEFC9-2D6D-DE42-9AED-4BAE64EED89F}"/>
                  </a:ext>
                </a:extLst>
              </p:cNvPr>
              <p:cNvSpPr txBox="1"/>
              <p:nvPr/>
            </p:nvSpPr>
            <p:spPr>
              <a:xfrm>
                <a:off x="4258256" y="4191410"/>
                <a:ext cx="5710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28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75FEFC9-2D6D-DE42-9AED-4BAE64EED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8256" y="4191410"/>
                <a:ext cx="571062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5-Point Star 48">
            <a:extLst>
              <a:ext uri="{FF2B5EF4-FFF2-40B4-BE49-F238E27FC236}">
                <a16:creationId xmlns:a16="http://schemas.microsoft.com/office/drawing/2014/main" id="{3088E4F2-7AF0-9F4A-8602-3FE419000D02}"/>
              </a:ext>
            </a:extLst>
          </p:cNvPr>
          <p:cNvSpPr/>
          <p:nvPr/>
        </p:nvSpPr>
        <p:spPr>
          <a:xfrm>
            <a:off x="7991079" y="4080012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1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779 0.00023 L 1.11022E-16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8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84AC9CB-F8A2-F04F-BB0F-F9A5135F255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l" defTabSz="914400" rtl="1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84AC9CB-F8A2-F04F-BB0F-F9A5135F25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EB0920FD-D1F8-A546-ADAA-62ED20ABA138}"/>
              </a:ext>
            </a:extLst>
          </p:cNvPr>
          <p:cNvSpPr>
            <a:spLocks noChangeAspect="1"/>
          </p:cNvSpPr>
          <p:nvPr/>
        </p:nvSpPr>
        <p:spPr>
          <a:xfrm>
            <a:off x="6250854" y="2264387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72B4122-802E-9149-A608-5BD365E244FE}"/>
              </a:ext>
            </a:extLst>
          </p:cNvPr>
          <p:cNvSpPr>
            <a:spLocks noChangeAspect="1"/>
          </p:cNvSpPr>
          <p:nvPr/>
        </p:nvSpPr>
        <p:spPr>
          <a:xfrm>
            <a:off x="4451032" y="4687751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16F4951-A172-0849-BA08-EEDA44FD4FD6}"/>
              </a:ext>
            </a:extLst>
          </p:cNvPr>
          <p:cNvSpPr>
            <a:spLocks noChangeAspect="1"/>
          </p:cNvSpPr>
          <p:nvPr/>
        </p:nvSpPr>
        <p:spPr>
          <a:xfrm>
            <a:off x="8050676" y="4690453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0078648-6423-2B4F-A758-A3617B7E0822}"/>
              </a:ext>
            </a:extLst>
          </p:cNvPr>
          <p:cNvCxnSpPr>
            <a:stCxn id="4" idx="4"/>
            <a:endCxn id="6" idx="0"/>
          </p:cNvCxnSpPr>
          <p:nvPr/>
        </p:nvCxnSpPr>
        <p:spPr>
          <a:xfrm flipH="1">
            <a:off x="4631032" y="2624387"/>
            <a:ext cx="1799822" cy="206336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E851DFD-8F72-6F4B-8B46-0B193BCC12EF}"/>
              </a:ext>
            </a:extLst>
          </p:cNvPr>
          <p:cNvCxnSpPr>
            <a:cxnSpLocks/>
            <a:stCxn id="4" idx="5"/>
            <a:endCxn id="7" idx="1"/>
          </p:cNvCxnSpPr>
          <p:nvPr/>
        </p:nvCxnSpPr>
        <p:spPr>
          <a:xfrm>
            <a:off x="6558133" y="2571666"/>
            <a:ext cx="1545264" cy="217150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CE8F421-8E0B-A642-98A7-1B1597FCC02C}"/>
              </a:ext>
            </a:extLst>
          </p:cNvPr>
          <p:cNvCxnSpPr>
            <a:cxnSpLocks/>
            <a:stCxn id="7" idx="2"/>
            <a:endCxn id="6" idx="6"/>
          </p:cNvCxnSpPr>
          <p:nvPr/>
        </p:nvCxnSpPr>
        <p:spPr>
          <a:xfrm flipH="1" flipV="1">
            <a:off x="4811032" y="4867751"/>
            <a:ext cx="3239644" cy="2702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06B79D8-FD52-0D4D-9432-ED32AB2A39B9}"/>
              </a:ext>
            </a:extLst>
          </p:cNvPr>
          <p:cNvSpPr txBox="1"/>
          <p:nvPr/>
        </p:nvSpPr>
        <p:spPr>
          <a:xfrm>
            <a:off x="5291653" y="3328309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80D949-D3C3-6940-9067-D0325240FFAA}"/>
              </a:ext>
            </a:extLst>
          </p:cNvPr>
          <p:cNvSpPr txBox="1"/>
          <p:nvPr/>
        </p:nvSpPr>
        <p:spPr>
          <a:xfrm>
            <a:off x="6280539" y="4516855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64DDD1-A514-6E4E-B565-FA7A902A2E28}"/>
              </a:ext>
            </a:extLst>
          </p:cNvPr>
          <p:cNvSpPr txBox="1"/>
          <p:nvPr/>
        </p:nvSpPr>
        <p:spPr>
          <a:xfrm>
            <a:off x="7358966" y="3402936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81AF253-5A0A-E649-BD58-7AEB3E8EE1B5}"/>
                  </a:ext>
                </a:extLst>
              </p:cNvPr>
              <p:cNvSpPr txBox="1"/>
              <p:nvPr/>
            </p:nvSpPr>
            <p:spPr>
              <a:xfrm>
                <a:off x="5292520" y="1980389"/>
                <a:ext cx="11383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81AF253-5A0A-E649-BD58-7AEB3E8EE1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520" y="1980389"/>
                <a:ext cx="1138334" cy="369332"/>
              </a:xfrm>
              <a:prstGeom prst="rect">
                <a:avLst/>
              </a:prstGeom>
              <a:blipFill>
                <a:blip r:embed="rId3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3698DE9-7206-8348-86AE-039117D56DF4}"/>
                  </a:ext>
                </a:extLst>
              </p:cNvPr>
              <p:cNvSpPr txBox="1"/>
              <p:nvPr/>
            </p:nvSpPr>
            <p:spPr>
              <a:xfrm>
                <a:off x="3383705" y="4516855"/>
                <a:ext cx="11383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3698DE9-7206-8348-86AE-039117D56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705" y="4516855"/>
                <a:ext cx="1138334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9560688-CD8E-F643-A511-CAF8880F281C}"/>
                  </a:ext>
                </a:extLst>
              </p:cNvPr>
              <p:cNvSpPr txBox="1"/>
              <p:nvPr/>
            </p:nvSpPr>
            <p:spPr>
              <a:xfrm>
                <a:off x="8487286" y="4701521"/>
                <a:ext cx="11383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9560688-CD8E-F643-A511-CAF8880F28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7286" y="4701521"/>
                <a:ext cx="1138334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17832172-2554-1548-A284-6E56D7536BD8}"/>
              </a:ext>
            </a:extLst>
          </p:cNvPr>
          <p:cNvGrpSpPr/>
          <p:nvPr/>
        </p:nvGrpSpPr>
        <p:grpSpPr>
          <a:xfrm>
            <a:off x="629954" y="6000298"/>
            <a:ext cx="10932093" cy="369332"/>
            <a:chOff x="140570" y="6000298"/>
            <a:chExt cx="10932093" cy="3693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A55FAE5-F71E-4B4E-8C3C-29BA52A5DE34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2947F2F-22B3-4842-8ACA-4DA356051686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49679AB-9B47-CF42-9432-B3FEF9EE4CFD}"/>
              </a:ext>
            </a:extLst>
          </p:cNvPr>
          <p:cNvCxnSpPr>
            <a:cxnSpLocks/>
          </p:cNvCxnSpPr>
          <p:nvPr/>
        </p:nvCxnSpPr>
        <p:spPr>
          <a:xfrm>
            <a:off x="2230016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BB61F69-6396-5B4D-A79C-E868477C0066}"/>
              </a:ext>
            </a:extLst>
          </p:cNvPr>
          <p:cNvCxnSpPr>
            <a:cxnSpLocks/>
          </p:cNvCxnSpPr>
          <p:nvPr/>
        </p:nvCxnSpPr>
        <p:spPr>
          <a:xfrm>
            <a:off x="3563163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943BEB8-08A0-A347-90A9-52CCAE7D7964}"/>
              </a:ext>
            </a:extLst>
          </p:cNvPr>
          <p:cNvCxnSpPr>
            <a:cxnSpLocks/>
          </p:cNvCxnSpPr>
          <p:nvPr/>
        </p:nvCxnSpPr>
        <p:spPr>
          <a:xfrm>
            <a:off x="4896310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A8EB99C-1063-0940-AAB0-CA2D86A14536}"/>
              </a:ext>
            </a:extLst>
          </p:cNvPr>
          <p:cNvCxnSpPr>
            <a:cxnSpLocks/>
          </p:cNvCxnSpPr>
          <p:nvPr/>
        </p:nvCxnSpPr>
        <p:spPr>
          <a:xfrm>
            <a:off x="10228898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FE41ED7-DACE-FB4E-A5F0-9A9242ECB1D5}"/>
              </a:ext>
            </a:extLst>
          </p:cNvPr>
          <p:cNvCxnSpPr>
            <a:cxnSpLocks/>
          </p:cNvCxnSpPr>
          <p:nvPr/>
        </p:nvCxnSpPr>
        <p:spPr>
          <a:xfrm>
            <a:off x="622945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81B211B-24AC-994D-8E8C-4900C438037C}"/>
              </a:ext>
            </a:extLst>
          </p:cNvPr>
          <p:cNvCxnSpPr>
            <a:cxnSpLocks/>
          </p:cNvCxnSpPr>
          <p:nvPr/>
        </p:nvCxnSpPr>
        <p:spPr>
          <a:xfrm>
            <a:off x="1156204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18358B7-E592-6A41-A39F-BF02FCDB2D0D}"/>
              </a:ext>
            </a:extLst>
          </p:cNvPr>
          <p:cNvCxnSpPr>
            <a:cxnSpLocks/>
          </p:cNvCxnSpPr>
          <p:nvPr/>
        </p:nvCxnSpPr>
        <p:spPr>
          <a:xfrm>
            <a:off x="7562604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D6C9454-7671-304A-A66A-6F5123584349}"/>
              </a:ext>
            </a:extLst>
          </p:cNvPr>
          <p:cNvCxnSpPr>
            <a:cxnSpLocks/>
          </p:cNvCxnSpPr>
          <p:nvPr/>
        </p:nvCxnSpPr>
        <p:spPr>
          <a:xfrm>
            <a:off x="8895751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68C4EEA-CE20-A441-ADF2-1DA197676B6E}"/>
              </a:ext>
            </a:extLst>
          </p:cNvPr>
          <p:cNvSpPr txBox="1"/>
          <p:nvPr/>
        </p:nvSpPr>
        <p:spPr>
          <a:xfrm>
            <a:off x="202771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F83E34-2A51-9043-8E62-FC5D43EC9B1F}"/>
              </a:ext>
            </a:extLst>
          </p:cNvPr>
          <p:cNvSpPr txBox="1"/>
          <p:nvPr/>
        </p:nvSpPr>
        <p:spPr>
          <a:xfrm>
            <a:off x="3421727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85B15D-0D90-764E-963C-7725B4DB09DD}"/>
              </a:ext>
            </a:extLst>
          </p:cNvPr>
          <p:cNvSpPr txBox="1"/>
          <p:nvPr/>
        </p:nvSpPr>
        <p:spPr>
          <a:xfrm>
            <a:off x="47540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878B10-B6BA-9445-A6B3-58E9EB59106F}"/>
              </a:ext>
            </a:extLst>
          </p:cNvPr>
          <p:cNvSpPr txBox="1"/>
          <p:nvPr/>
        </p:nvSpPr>
        <p:spPr>
          <a:xfrm>
            <a:off x="6075289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B21A9B3-D4CA-184E-AEBC-E41694406FC6}"/>
              </a:ext>
            </a:extLst>
          </p:cNvPr>
          <p:cNvSpPr txBox="1"/>
          <p:nvPr/>
        </p:nvSpPr>
        <p:spPr>
          <a:xfrm>
            <a:off x="8730774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D450015-7E22-874F-99AF-65E60DC60753}"/>
              </a:ext>
            </a:extLst>
          </p:cNvPr>
          <p:cNvSpPr txBox="1"/>
          <p:nvPr/>
        </p:nvSpPr>
        <p:spPr>
          <a:xfrm>
            <a:off x="7433350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667C29-A32A-E64D-B038-ECD950562429}"/>
              </a:ext>
            </a:extLst>
          </p:cNvPr>
          <p:cNvSpPr txBox="1"/>
          <p:nvPr/>
        </p:nvSpPr>
        <p:spPr>
          <a:xfrm>
            <a:off x="10084621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7E148D8-DD79-2146-A2C2-49475F8A96BB}"/>
              </a:ext>
            </a:extLst>
          </p:cNvPr>
          <p:cNvSpPr txBox="1"/>
          <p:nvPr/>
        </p:nvSpPr>
        <p:spPr>
          <a:xfrm>
            <a:off x="114097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938AA3E-78E8-0046-93EC-DA7FED47BC0A}"/>
              </a:ext>
            </a:extLst>
          </p:cNvPr>
          <p:cNvSpPr txBox="1"/>
          <p:nvPr/>
        </p:nvSpPr>
        <p:spPr>
          <a:xfrm>
            <a:off x="159019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552FA67-7B5A-2844-9850-5C02D5FEF0C0}"/>
                  </a:ext>
                </a:extLst>
              </p:cNvPr>
              <p:cNvSpPr txBox="1"/>
              <p:nvPr/>
            </p:nvSpPr>
            <p:spPr>
              <a:xfrm>
                <a:off x="7416988" y="4984701"/>
                <a:ext cx="1520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552FA67-7B5A-2844-9850-5C02D5FEF0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6988" y="4984701"/>
                <a:ext cx="152089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Down Arrow 41">
            <a:extLst>
              <a:ext uri="{FF2B5EF4-FFF2-40B4-BE49-F238E27FC236}">
                <a16:creationId xmlns:a16="http://schemas.microsoft.com/office/drawing/2014/main" id="{6CA9B2AD-F9FA-4A4B-A9B7-453EDD33EC0E}"/>
              </a:ext>
            </a:extLst>
          </p:cNvPr>
          <p:cNvSpPr/>
          <p:nvPr/>
        </p:nvSpPr>
        <p:spPr>
          <a:xfrm>
            <a:off x="3438934" y="5397757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0DC1EE3-FD70-2748-AE61-3BCCB5182F5E}"/>
              </a:ext>
            </a:extLst>
          </p:cNvPr>
          <p:cNvSpPr/>
          <p:nvPr/>
        </p:nvSpPr>
        <p:spPr>
          <a:xfrm>
            <a:off x="1740097" y="6018960"/>
            <a:ext cx="1810095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D8B8750-E3EE-3443-B9F8-60AE995DF620}"/>
                  </a:ext>
                </a:extLst>
              </p:cNvPr>
              <p:cNvSpPr txBox="1"/>
              <p:nvPr/>
            </p:nvSpPr>
            <p:spPr>
              <a:xfrm>
                <a:off x="6519828" y="1956361"/>
                <a:ext cx="5710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2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D8B8750-E3EE-3443-B9F8-60AE995DF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9828" y="1956361"/>
                <a:ext cx="571062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87D96BF1-F211-6243-8673-C742BB1535E4}"/>
              </a:ext>
            </a:extLst>
          </p:cNvPr>
          <p:cNvSpPr txBox="1"/>
          <p:nvPr/>
        </p:nvSpPr>
        <p:spPr>
          <a:xfrm>
            <a:off x="8324689" y="4391378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75FEFC9-2D6D-DE42-9AED-4BAE64EED89F}"/>
                  </a:ext>
                </a:extLst>
              </p:cNvPr>
              <p:cNvSpPr txBox="1"/>
              <p:nvPr/>
            </p:nvSpPr>
            <p:spPr>
              <a:xfrm>
                <a:off x="4258256" y="4284720"/>
                <a:ext cx="5710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75FEFC9-2D6D-DE42-9AED-4BAE64EED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8256" y="4284720"/>
                <a:ext cx="571062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41192D2F-A571-7945-9E55-9DE00230CCE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45173" y="2330609"/>
            <a:ext cx="2753542" cy="14249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D7D9F82-FB62-594F-8FD4-85871A87D70E}"/>
                  </a:ext>
                </a:extLst>
              </p:cNvPr>
              <p:cNvSpPr txBox="1"/>
              <p:nvPr/>
            </p:nvSpPr>
            <p:spPr>
              <a:xfrm>
                <a:off x="9815687" y="3518273"/>
                <a:ext cx="11383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𝐺𝑖𝑣𝑒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D7D9F82-FB62-594F-8FD4-85871A87D7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5687" y="3518273"/>
                <a:ext cx="1138334" cy="369332"/>
              </a:xfrm>
              <a:prstGeom prst="rect">
                <a:avLst/>
              </a:prstGeom>
              <a:blipFill>
                <a:blip r:embed="rId10"/>
                <a:stretch>
                  <a:fillRect r="-54945"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5-Point Star 49">
            <a:extLst>
              <a:ext uri="{FF2B5EF4-FFF2-40B4-BE49-F238E27FC236}">
                <a16:creationId xmlns:a16="http://schemas.microsoft.com/office/drawing/2014/main" id="{032EA986-DEF8-CF43-A0F9-6D64CE06A99E}"/>
              </a:ext>
            </a:extLst>
          </p:cNvPr>
          <p:cNvSpPr/>
          <p:nvPr/>
        </p:nvSpPr>
        <p:spPr>
          <a:xfrm>
            <a:off x="7985724" y="4115085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1952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84AC9CB-F8A2-F04F-BB0F-F9A5135F255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l" defTabSz="914400" rtl="1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84AC9CB-F8A2-F04F-BB0F-F9A5135F25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EB0920FD-D1F8-A546-ADAA-62ED20ABA138}"/>
              </a:ext>
            </a:extLst>
          </p:cNvPr>
          <p:cNvSpPr>
            <a:spLocks noChangeAspect="1"/>
          </p:cNvSpPr>
          <p:nvPr/>
        </p:nvSpPr>
        <p:spPr>
          <a:xfrm>
            <a:off x="6250854" y="2264387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72B4122-802E-9149-A608-5BD365E244FE}"/>
              </a:ext>
            </a:extLst>
          </p:cNvPr>
          <p:cNvSpPr>
            <a:spLocks noChangeAspect="1"/>
          </p:cNvSpPr>
          <p:nvPr/>
        </p:nvSpPr>
        <p:spPr>
          <a:xfrm>
            <a:off x="4451032" y="4687751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16F4951-A172-0849-BA08-EEDA44FD4FD6}"/>
              </a:ext>
            </a:extLst>
          </p:cNvPr>
          <p:cNvSpPr>
            <a:spLocks noChangeAspect="1"/>
          </p:cNvSpPr>
          <p:nvPr/>
        </p:nvSpPr>
        <p:spPr>
          <a:xfrm>
            <a:off x="8050676" y="4690453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0078648-6423-2B4F-A758-A3617B7E0822}"/>
              </a:ext>
            </a:extLst>
          </p:cNvPr>
          <p:cNvCxnSpPr>
            <a:stCxn id="4" idx="4"/>
            <a:endCxn id="6" idx="0"/>
          </p:cNvCxnSpPr>
          <p:nvPr/>
        </p:nvCxnSpPr>
        <p:spPr>
          <a:xfrm flipH="1">
            <a:off x="4631032" y="2624387"/>
            <a:ext cx="1799822" cy="206336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E851DFD-8F72-6F4B-8B46-0B193BCC12EF}"/>
              </a:ext>
            </a:extLst>
          </p:cNvPr>
          <p:cNvCxnSpPr>
            <a:cxnSpLocks/>
            <a:stCxn id="4" idx="5"/>
            <a:endCxn id="7" idx="1"/>
          </p:cNvCxnSpPr>
          <p:nvPr/>
        </p:nvCxnSpPr>
        <p:spPr>
          <a:xfrm>
            <a:off x="6558133" y="2571666"/>
            <a:ext cx="1545264" cy="217150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CE8F421-8E0B-A642-98A7-1B1597FCC02C}"/>
              </a:ext>
            </a:extLst>
          </p:cNvPr>
          <p:cNvCxnSpPr>
            <a:cxnSpLocks/>
            <a:stCxn id="7" idx="2"/>
            <a:endCxn id="6" idx="6"/>
          </p:cNvCxnSpPr>
          <p:nvPr/>
        </p:nvCxnSpPr>
        <p:spPr>
          <a:xfrm flipH="1" flipV="1">
            <a:off x="4811032" y="4867751"/>
            <a:ext cx="3239644" cy="2702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06B79D8-FD52-0D4D-9432-ED32AB2A39B9}"/>
              </a:ext>
            </a:extLst>
          </p:cNvPr>
          <p:cNvSpPr txBox="1"/>
          <p:nvPr/>
        </p:nvSpPr>
        <p:spPr>
          <a:xfrm>
            <a:off x="5291653" y="3328309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80D949-D3C3-6940-9067-D0325240FFAA}"/>
              </a:ext>
            </a:extLst>
          </p:cNvPr>
          <p:cNvSpPr txBox="1"/>
          <p:nvPr/>
        </p:nvSpPr>
        <p:spPr>
          <a:xfrm>
            <a:off x="6280539" y="4516855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64DDD1-A514-6E4E-B565-FA7A902A2E28}"/>
              </a:ext>
            </a:extLst>
          </p:cNvPr>
          <p:cNvSpPr txBox="1"/>
          <p:nvPr/>
        </p:nvSpPr>
        <p:spPr>
          <a:xfrm>
            <a:off x="7358966" y="3402936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81AF253-5A0A-E649-BD58-7AEB3E8EE1B5}"/>
                  </a:ext>
                </a:extLst>
              </p:cNvPr>
              <p:cNvSpPr txBox="1"/>
              <p:nvPr/>
            </p:nvSpPr>
            <p:spPr>
              <a:xfrm>
                <a:off x="5292520" y="1980389"/>
                <a:ext cx="11383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81AF253-5A0A-E649-BD58-7AEB3E8EE1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520" y="1980389"/>
                <a:ext cx="1138334" cy="369332"/>
              </a:xfrm>
              <a:prstGeom prst="rect">
                <a:avLst/>
              </a:prstGeom>
              <a:blipFill>
                <a:blip r:embed="rId3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3698DE9-7206-8348-86AE-039117D56DF4}"/>
                  </a:ext>
                </a:extLst>
              </p:cNvPr>
              <p:cNvSpPr txBox="1"/>
              <p:nvPr/>
            </p:nvSpPr>
            <p:spPr>
              <a:xfrm>
                <a:off x="3383705" y="4516855"/>
                <a:ext cx="11383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3698DE9-7206-8348-86AE-039117D56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705" y="4516855"/>
                <a:ext cx="1138334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9560688-CD8E-F643-A511-CAF8880F281C}"/>
                  </a:ext>
                </a:extLst>
              </p:cNvPr>
              <p:cNvSpPr txBox="1"/>
              <p:nvPr/>
            </p:nvSpPr>
            <p:spPr>
              <a:xfrm>
                <a:off x="8487286" y="4701521"/>
                <a:ext cx="11383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9560688-CD8E-F643-A511-CAF8880F28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7286" y="4701521"/>
                <a:ext cx="1138334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17832172-2554-1548-A284-6E56D7536BD8}"/>
              </a:ext>
            </a:extLst>
          </p:cNvPr>
          <p:cNvGrpSpPr/>
          <p:nvPr/>
        </p:nvGrpSpPr>
        <p:grpSpPr>
          <a:xfrm>
            <a:off x="629954" y="6000298"/>
            <a:ext cx="10932093" cy="369332"/>
            <a:chOff x="140570" y="6000298"/>
            <a:chExt cx="10932093" cy="3693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A55FAE5-F71E-4B4E-8C3C-29BA52A5DE34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2947F2F-22B3-4842-8ACA-4DA356051686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49679AB-9B47-CF42-9432-B3FEF9EE4CFD}"/>
              </a:ext>
            </a:extLst>
          </p:cNvPr>
          <p:cNvCxnSpPr>
            <a:cxnSpLocks/>
          </p:cNvCxnSpPr>
          <p:nvPr/>
        </p:nvCxnSpPr>
        <p:spPr>
          <a:xfrm>
            <a:off x="2230016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BB61F69-6396-5B4D-A79C-E868477C0066}"/>
              </a:ext>
            </a:extLst>
          </p:cNvPr>
          <p:cNvCxnSpPr>
            <a:cxnSpLocks/>
          </p:cNvCxnSpPr>
          <p:nvPr/>
        </p:nvCxnSpPr>
        <p:spPr>
          <a:xfrm>
            <a:off x="3563163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943BEB8-08A0-A347-90A9-52CCAE7D7964}"/>
              </a:ext>
            </a:extLst>
          </p:cNvPr>
          <p:cNvCxnSpPr>
            <a:cxnSpLocks/>
          </p:cNvCxnSpPr>
          <p:nvPr/>
        </p:nvCxnSpPr>
        <p:spPr>
          <a:xfrm>
            <a:off x="4896310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A8EB99C-1063-0940-AAB0-CA2D86A14536}"/>
              </a:ext>
            </a:extLst>
          </p:cNvPr>
          <p:cNvCxnSpPr>
            <a:cxnSpLocks/>
          </p:cNvCxnSpPr>
          <p:nvPr/>
        </p:nvCxnSpPr>
        <p:spPr>
          <a:xfrm>
            <a:off x="10228898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FE41ED7-DACE-FB4E-A5F0-9A9242ECB1D5}"/>
              </a:ext>
            </a:extLst>
          </p:cNvPr>
          <p:cNvCxnSpPr>
            <a:cxnSpLocks/>
          </p:cNvCxnSpPr>
          <p:nvPr/>
        </p:nvCxnSpPr>
        <p:spPr>
          <a:xfrm>
            <a:off x="622945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81B211B-24AC-994D-8E8C-4900C438037C}"/>
              </a:ext>
            </a:extLst>
          </p:cNvPr>
          <p:cNvCxnSpPr>
            <a:cxnSpLocks/>
          </p:cNvCxnSpPr>
          <p:nvPr/>
        </p:nvCxnSpPr>
        <p:spPr>
          <a:xfrm>
            <a:off x="1156204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18358B7-E592-6A41-A39F-BF02FCDB2D0D}"/>
              </a:ext>
            </a:extLst>
          </p:cNvPr>
          <p:cNvCxnSpPr>
            <a:cxnSpLocks/>
          </p:cNvCxnSpPr>
          <p:nvPr/>
        </p:nvCxnSpPr>
        <p:spPr>
          <a:xfrm>
            <a:off x="7562604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D6C9454-7671-304A-A66A-6F5123584349}"/>
              </a:ext>
            </a:extLst>
          </p:cNvPr>
          <p:cNvCxnSpPr>
            <a:cxnSpLocks/>
          </p:cNvCxnSpPr>
          <p:nvPr/>
        </p:nvCxnSpPr>
        <p:spPr>
          <a:xfrm>
            <a:off x="8895751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68C4EEA-CE20-A441-ADF2-1DA197676B6E}"/>
              </a:ext>
            </a:extLst>
          </p:cNvPr>
          <p:cNvSpPr txBox="1"/>
          <p:nvPr/>
        </p:nvSpPr>
        <p:spPr>
          <a:xfrm>
            <a:off x="202771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F83E34-2A51-9043-8E62-FC5D43EC9B1F}"/>
              </a:ext>
            </a:extLst>
          </p:cNvPr>
          <p:cNvSpPr txBox="1"/>
          <p:nvPr/>
        </p:nvSpPr>
        <p:spPr>
          <a:xfrm>
            <a:off x="3421727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85B15D-0D90-764E-963C-7725B4DB09DD}"/>
              </a:ext>
            </a:extLst>
          </p:cNvPr>
          <p:cNvSpPr txBox="1"/>
          <p:nvPr/>
        </p:nvSpPr>
        <p:spPr>
          <a:xfrm>
            <a:off x="47540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878B10-B6BA-9445-A6B3-58E9EB59106F}"/>
              </a:ext>
            </a:extLst>
          </p:cNvPr>
          <p:cNvSpPr txBox="1"/>
          <p:nvPr/>
        </p:nvSpPr>
        <p:spPr>
          <a:xfrm>
            <a:off x="6075289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B21A9B3-D4CA-184E-AEBC-E41694406FC6}"/>
              </a:ext>
            </a:extLst>
          </p:cNvPr>
          <p:cNvSpPr txBox="1"/>
          <p:nvPr/>
        </p:nvSpPr>
        <p:spPr>
          <a:xfrm>
            <a:off x="8730774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D450015-7E22-874F-99AF-65E60DC60753}"/>
              </a:ext>
            </a:extLst>
          </p:cNvPr>
          <p:cNvSpPr txBox="1"/>
          <p:nvPr/>
        </p:nvSpPr>
        <p:spPr>
          <a:xfrm>
            <a:off x="7433350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667C29-A32A-E64D-B038-ECD950562429}"/>
              </a:ext>
            </a:extLst>
          </p:cNvPr>
          <p:cNvSpPr txBox="1"/>
          <p:nvPr/>
        </p:nvSpPr>
        <p:spPr>
          <a:xfrm>
            <a:off x="10084621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7E148D8-DD79-2146-A2C2-49475F8A96BB}"/>
              </a:ext>
            </a:extLst>
          </p:cNvPr>
          <p:cNvSpPr txBox="1"/>
          <p:nvPr/>
        </p:nvSpPr>
        <p:spPr>
          <a:xfrm>
            <a:off x="114097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938AA3E-78E8-0046-93EC-DA7FED47BC0A}"/>
              </a:ext>
            </a:extLst>
          </p:cNvPr>
          <p:cNvSpPr txBox="1"/>
          <p:nvPr/>
        </p:nvSpPr>
        <p:spPr>
          <a:xfrm>
            <a:off x="159019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552FA67-7B5A-2844-9850-5C02D5FEF0C0}"/>
                  </a:ext>
                </a:extLst>
              </p:cNvPr>
              <p:cNvSpPr txBox="1"/>
              <p:nvPr/>
            </p:nvSpPr>
            <p:spPr>
              <a:xfrm>
                <a:off x="7416988" y="4984701"/>
                <a:ext cx="1520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552FA67-7B5A-2844-9850-5C02D5FEF0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6988" y="4984701"/>
                <a:ext cx="152089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Down Arrow 41">
            <a:extLst>
              <a:ext uri="{FF2B5EF4-FFF2-40B4-BE49-F238E27FC236}">
                <a16:creationId xmlns:a16="http://schemas.microsoft.com/office/drawing/2014/main" id="{6CA9B2AD-F9FA-4A4B-A9B7-453EDD33EC0E}"/>
              </a:ext>
            </a:extLst>
          </p:cNvPr>
          <p:cNvSpPr/>
          <p:nvPr/>
        </p:nvSpPr>
        <p:spPr>
          <a:xfrm>
            <a:off x="3438934" y="5397757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0DC1EE3-FD70-2748-AE61-3BCCB5182F5E}"/>
              </a:ext>
            </a:extLst>
          </p:cNvPr>
          <p:cNvSpPr/>
          <p:nvPr/>
        </p:nvSpPr>
        <p:spPr>
          <a:xfrm>
            <a:off x="1740097" y="6018960"/>
            <a:ext cx="1810095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D8B8750-E3EE-3443-B9F8-60AE995DF620}"/>
                  </a:ext>
                </a:extLst>
              </p:cNvPr>
              <p:cNvSpPr txBox="1"/>
              <p:nvPr/>
            </p:nvSpPr>
            <p:spPr>
              <a:xfrm>
                <a:off x="6519828" y="1956361"/>
                <a:ext cx="5710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2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D8B8750-E3EE-3443-B9F8-60AE995DF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9828" y="1956361"/>
                <a:ext cx="571062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87D96BF1-F211-6243-8673-C742BB1535E4}"/>
              </a:ext>
            </a:extLst>
          </p:cNvPr>
          <p:cNvSpPr txBox="1"/>
          <p:nvPr/>
        </p:nvSpPr>
        <p:spPr>
          <a:xfrm>
            <a:off x="8324689" y="4391378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75FEFC9-2D6D-DE42-9AED-4BAE64EED89F}"/>
                  </a:ext>
                </a:extLst>
              </p:cNvPr>
              <p:cNvSpPr txBox="1"/>
              <p:nvPr/>
            </p:nvSpPr>
            <p:spPr>
              <a:xfrm>
                <a:off x="4258256" y="4284720"/>
                <a:ext cx="5710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75FEFC9-2D6D-DE42-9AED-4BAE64EED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8256" y="4284720"/>
                <a:ext cx="571062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5-Point Star 44">
            <a:extLst>
              <a:ext uri="{FF2B5EF4-FFF2-40B4-BE49-F238E27FC236}">
                <a16:creationId xmlns:a16="http://schemas.microsoft.com/office/drawing/2014/main" id="{43B5D811-70E9-D84B-9AE8-60DE84341714}"/>
              </a:ext>
            </a:extLst>
          </p:cNvPr>
          <p:cNvSpPr/>
          <p:nvPr/>
        </p:nvSpPr>
        <p:spPr>
          <a:xfrm>
            <a:off x="7985724" y="4115085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7507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84AC9CB-F8A2-F04F-BB0F-F9A5135F255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l" defTabSz="914400" rtl="1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84AC9CB-F8A2-F04F-BB0F-F9A5135F25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EB0920FD-D1F8-A546-ADAA-62ED20ABA138}"/>
              </a:ext>
            </a:extLst>
          </p:cNvPr>
          <p:cNvSpPr>
            <a:spLocks noChangeAspect="1"/>
          </p:cNvSpPr>
          <p:nvPr/>
        </p:nvSpPr>
        <p:spPr>
          <a:xfrm>
            <a:off x="6250854" y="2264387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72B4122-802E-9149-A608-5BD365E244FE}"/>
              </a:ext>
            </a:extLst>
          </p:cNvPr>
          <p:cNvSpPr>
            <a:spLocks noChangeAspect="1"/>
          </p:cNvSpPr>
          <p:nvPr/>
        </p:nvSpPr>
        <p:spPr>
          <a:xfrm>
            <a:off x="4451032" y="4687751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16F4951-A172-0849-BA08-EEDA44FD4FD6}"/>
              </a:ext>
            </a:extLst>
          </p:cNvPr>
          <p:cNvSpPr>
            <a:spLocks noChangeAspect="1"/>
          </p:cNvSpPr>
          <p:nvPr/>
        </p:nvSpPr>
        <p:spPr>
          <a:xfrm>
            <a:off x="8050676" y="4690453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0078648-6423-2B4F-A758-A3617B7E0822}"/>
              </a:ext>
            </a:extLst>
          </p:cNvPr>
          <p:cNvCxnSpPr>
            <a:stCxn id="4" idx="4"/>
            <a:endCxn id="6" idx="0"/>
          </p:cNvCxnSpPr>
          <p:nvPr/>
        </p:nvCxnSpPr>
        <p:spPr>
          <a:xfrm flipH="1">
            <a:off x="4631032" y="2624387"/>
            <a:ext cx="1799822" cy="206336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E851DFD-8F72-6F4B-8B46-0B193BCC12EF}"/>
              </a:ext>
            </a:extLst>
          </p:cNvPr>
          <p:cNvCxnSpPr>
            <a:cxnSpLocks/>
            <a:stCxn id="4" idx="5"/>
            <a:endCxn id="7" idx="1"/>
          </p:cNvCxnSpPr>
          <p:nvPr/>
        </p:nvCxnSpPr>
        <p:spPr>
          <a:xfrm>
            <a:off x="6558133" y="2571666"/>
            <a:ext cx="1545264" cy="217150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CE8F421-8E0B-A642-98A7-1B1597FCC02C}"/>
              </a:ext>
            </a:extLst>
          </p:cNvPr>
          <p:cNvCxnSpPr>
            <a:cxnSpLocks/>
            <a:stCxn id="7" idx="2"/>
            <a:endCxn id="6" idx="6"/>
          </p:cNvCxnSpPr>
          <p:nvPr/>
        </p:nvCxnSpPr>
        <p:spPr>
          <a:xfrm flipH="1" flipV="1">
            <a:off x="4811032" y="4867751"/>
            <a:ext cx="3239644" cy="2702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06B79D8-FD52-0D4D-9432-ED32AB2A39B9}"/>
              </a:ext>
            </a:extLst>
          </p:cNvPr>
          <p:cNvSpPr txBox="1"/>
          <p:nvPr/>
        </p:nvSpPr>
        <p:spPr>
          <a:xfrm>
            <a:off x="5291653" y="3328309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80D949-D3C3-6940-9067-D0325240FFAA}"/>
              </a:ext>
            </a:extLst>
          </p:cNvPr>
          <p:cNvSpPr txBox="1"/>
          <p:nvPr/>
        </p:nvSpPr>
        <p:spPr>
          <a:xfrm>
            <a:off x="6280539" y="4516855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64DDD1-A514-6E4E-B565-FA7A902A2E28}"/>
              </a:ext>
            </a:extLst>
          </p:cNvPr>
          <p:cNvSpPr txBox="1"/>
          <p:nvPr/>
        </p:nvSpPr>
        <p:spPr>
          <a:xfrm>
            <a:off x="7358966" y="3402936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81AF253-5A0A-E649-BD58-7AEB3E8EE1B5}"/>
                  </a:ext>
                </a:extLst>
              </p:cNvPr>
              <p:cNvSpPr txBox="1"/>
              <p:nvPr/>
            </p:nvSpPr>
            <p:spPr>
              <a:xfrm>
                <a:off x="5292520" y="1980389"/>
                <a:ext cx="11383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81AF253-5A0A-E649-BD58-7AEB3E8EE1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520" y="1980389"/>
                <a:ext cx="1138334" cy="369332"/>
              </a:xfrm>
              <a:prstGeom prst="rect">
                <a:avLst/>
              </a:prstGeom>
              <a:blipFill>
                <a:blip r:embed="rId3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3698DE9-7206-8348-86AE-039117D56DF4}"/>
                  </a:ext>
                </a:extLst>
              </p:cNvPr>
              <p:cNvSpPr txBox="1"/>
              <p:nvPr/>
            </p:nvSpPr>
            <p:spPr>
              <a:xfrm>
                <a:off x="3383705" y="4516855"/>
                <a:ext cx="11383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3698DE9-7206-8348-86AE-039117D56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705" y="4516855"/>
                <a:ext cx="1138334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9560688-CD8E-F643-A511-CAF8880F281C}"/>
                  </a:ext>
                </a:extLst>
              </p:cNvPr>
              <p:cNvSpPr txBox="1"/>
              <p:nvPr/>
            </p:nvSpPr>
            <p:spPr>
              <a:xfrm>
                <a:off x="8487286" y="4701521"/>
                <a:ext cx="11383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9560688-CD8E-F643-A511-CAF8880F28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7286" y="4701521"/>
                <a:ext cx="1138334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17832172-2554-1548-A284-6E56D7536BD8}"/>
              </a:ext>
            </a:extLst>
          </p:cNvPr>
          <p:cNvGrpSpPr/>
          <p:nvPr/>
        </p:nvGrpSpPr>
        <p:grpSpPr>
          <a:xfrm>
            <a:off x="629954" y="6000298"/>
            <a:ext cx="10932093" cy="369332"/>
            <a:chOff x="140570" y="6000298"/>
            <a:chExt cx="10932093" cy="3693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A55FAE5-F71E-4B4E-8C3C-29BA52A5DE34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2947F2F-22B3-4842-8ACA-4DA356051686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49679AB-9B47-CF42-9432-B3FEF9EE4CFD}"/>
              </a:ext>
            </a:extLst>
          </p:cNvPr>
          <p:cNvCxnSpPr>
            <a:cxnSpLocks/>
          </p:cNvCxnSpPr>
          <p:nvPr/>
        </p:nvCxnSpPr>
        <p:spPr>
          <a:xfrm>
            <a:off x="2230016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BB61F69-6396-5B4D-A79C-E868477C0066}"/>
              </a:ext>
            </a:extLst>
          </p:cNvPr>
          <p:cNvCxnSpPr>
            <a:cxnSpLocks/>
          </p:cNvCxnSpPr>
          <p:nvPr/>
        </p:nvCxnSpPr>
        <p:spPr>
          <a:xfrm>
            <a:off x="3563163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943BEB8-08A0-A347-90A9-52CCAE7D7964}"/>
              </a:ext>
            </a:extLst>
          </p:cNvPr>
          <p:cNvCxnSpPr>
            <a:cxnSpLocks/>
          </p:cNvCxnSpPr>
          <p:nvPr/>
        </p:nvCxnSpPr>
        <p:spPr>
          <a:xfrm>
            <a:off x="4896310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A8EB99C-1063-0940-AAB0-CA2D86A14536}"/>
              </a:ext>
            </a:extLst>
          </p:cNvPr>
          <p:cNvCxnSpPr>
            <a:cxnSpLocks/>
          </p:cNvCxnSpPr>
          <p:nvPr/>
        </p:nvCxnSpPr>
        <p:spPr>
          <a:xfrm>
            <a:off x="10228898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FE41ED7-DACE-FB4E-A5F0-9A9242ECB1D5}"/>
              </a:ext>
            </a:extLst>
          </p:cNvPr>
          <p:cNvCxnSpPr>
            <a:cxnSpLocks/>
          </p:cNvCxnSpPr>
          <p:nvPr/>
        </p:nvCxnSpPr>
        <p:spPr>
          <a:xfrm>
            <a:off x="622945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81B211B-24AC-994D-8E8C-4900C438037C}"/>
              </a:ext>
            </a:extLst>
          </p:cNvPr>
          <p:cNvCxnSpPr>
            <a:cxnSpLocks/>
          </p:cNvCxnSpPr>
          <p:nvPr/>
        </p:nvCxnSpPr>
        <p:spPr>
          <a:xfrm>
            <a:off x="1156204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18358B7-E592-6A41-A39F-BF02FCDB2D0D}"/>
              </a:ext>
            </a:extLst>
          </p:cNvPr>
          <p:cNvCxnSpPr>
            <a:cxnSpLocks/>
          </p:cNvCxnSpPr>
          <p:nvPr/>
        </p:nvCxnSpPr>
        <p:spPr>
          <a:xfrm>
            <a:off x="7562604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D6C9454-7671-304A-A66A-6F5123584349}"/>
              </a:ext>
            </a:extLst>
          </p:cNvPr>
          <p:cNvCxnSpPr>
            <a:cxnSpLocks/>
          </p:cNvCxnSpPr>
          <p:nvPr/>
        </p:nvCxnSpPr>
        <p:spPr>
          <a:xfrm>
            <a:off x="8895751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68C4EEA-CE20-A441-ADF2-1DA197676B6E}"/>
              </a:ext>
            </a:extLst>
          </p:cNvPr>
          <p:cNvSpPr txBox="1"/>
          <p:nvPr/>
        </p:nvSpPr>
        <p:spPr>
          <a:xfrm>
            <a:off x="202771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F83E34-2A51-9043-8E62-FC5D43EC9B1F}"/>
              </a:ext>
            </a:extLst>
          </p:cNvPr>
          <p:cNvSpPr txBox="1"/>
          <p:nvPr/>
        </p:nvSpPr>
        <p:spPr>
          <a:xfrm>
            <a:off x="3421727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85B15D-0D90-764E-963C-7725B4DB09DD}"/>
              </a:ext>
            </a:extLst>
          </p:cNvPr>
          <p:cNvSpPr txBox="1"/>
          <p:nvPr/>
        </p:nvSpPr>
        <p:spPr>
          <a:xfrm>
            <a:off x="47540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878B10-B6BA-9445-A6B3-58E9EB59106F}"/>
              </a:ext>
            </a:extLst>
          </p:cNvPr>
          <p:cNvSpPr txBox="1"/>
          <p:nvPr/>
        </p:nvSpPr>
        <p:spPr>
          <a:xfrm>
            <a:off x="6075289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B21A9B3-D4CA-184E-AEBC-E41694406FC6}"/>
              </a:ext>
            </a:extLst>
          </p:cNvPr>
          <p:cNvSpPr txBox="1"/>
          <p:nvPr/>
        </p:nvSpPr>
        <p:spPr>
          <a:xfrm>
            <a:off x="8730774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D450015-7E22-874F-99AF-65E60DC60753}"/>
              </a:ext>
            </a:extLst>
          </p:cNvPr>
          <p:cNvSpPr txBox="1"/>
          <p:nvPr/>
        </p:nvSpPr>
        <p:spPr>
          <a:xfrm>
            <a:off x="7433350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667C29-A32A-E64D-B038-ECD950562429}"/>
              </a:ext>
            </a:extLst>
          </p:cNvPr>
          <p:cNvSpPr txBox="1"/>
          <p:nvPr/>
        </p:nvSpPr>
        <p:spPr>
          <a:xfrm>
            <a:off x="10084621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7E148D8-DD79-2146-A2C2-49475F8A96BB}"/>
              </a:ext>
            </a:extLst>
          </p:cNvPr>
          <p:cNvSpPr txBox="1"/>
          <p:nvPr/>
        </p:nvSpPr>
        <p:spPr>
          <a:xfrm>
            <a:off x="114097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938AA3E-78E8-0046-93EC-DA7FED47BC0A}"/>
              </a:ext>
            </a:extLst>
          </p:cNvPr>
          <p:cNvSpPr txBox="1"/>
          <p:nvPr/>
        </p:nvSpPr>
        <p:spPr>
          <a:xfrm>
            <a:off x="159019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552FA67-7B5A-2844-9850-5C02D5FEF0C0}"/>
                  </a:ext>
                </a:extLst>
              </p:cNvPr>
              <p:cNvSpPr txBox="1"/>
              <p:nvPr/>
            </p:nvSpPr>
            <p:spPr>
              <a:xfrm>
                <a:off x="7416988" y="4984701"/>
                <a:ext cx="1520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552FA67-7B5A-2844-9850-5C02D5FEF0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6988" y="4984701"/>
                <a:ext cx="152089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Down Arrow 41">
            <a:extLst>
              <a:ext uri="{FF2B5EF4-FFF2-40B4-BE49-F238E27FC236}">
                <a16:creationId xmlns:a16="http://schemas.microsoft.com/office/drawing/2014/main" id="{6CA9B2AD-F9FA-4A4B-A9B7-453EDD33EC0E}"/>
              </a:ext>
            </a:extLst>
          </p:cNvPr>
          <p:cNvSpPr/>
          <p:nvPr/>
        </p:nvSpPr>
        <p:spPr>
          <a:xfrm>
            <a:off x="4785052" y="5418696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0DC1EE3-FD70-2748-AE61-3BCCB5182F5E}"/>
              </a:ext>
            </a:extLst>
          </p:cNvPr>
          <p:cNvSpPr/>
          <p:nvPr/>
        </p:nvSpPr>
        <p:spPr>
          <a:xfrm>
            <a:off x="1740097" y="6018960"/>
            <a:ext cx="3146322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D8B8750-E3EE-3443-B9F8-60AE995DF620}"/>
                  </a:ext>
                </a:extLst>
              </p:cNvPr>
              <p:cNvSpPr txBox="1"/>
              <p:nvPr/>
            </p:nvSpPr>
            <p:spPr>
              <a:xfrm>
                <a:off x="6519828" y="1956361"/>
                <a:ext cx="5710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2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D8B8750-E3EE-3443-B9F8-60AE995DF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9828" y="1956361"/>
                <a:ext cx="571062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87D96BF1-F211-6243-8673-C742BB1535E4}"/>
              </a:ext>
            </a:extLst>
          </p:cNvPr>
          <p:cNvSpPr txBox="1"/>
          <p:nvPr/>
        </p:nvSpPr>
        <p:spPr>
          <a:xfrm>
            <a:off x="8324689" y="4391378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75FEFC9-2D6D-DE42-9AED-4BAE64EED89F}"/>
                  </a:ext>
                </a:extLst>
              </p:cNvPr>
              <p:cNvSpPr txBox="1"/>
              <p:nvPr/>
            </p:nvSpPr>
            <p:spPr>
              <a:xfrm>
                <a:off x="4258256" y="4284720"/>
                <a:ext cx="5710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75FEFC9-2D6D-DE42-9AED-4BAE64EED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8256" y="4284720"/>
                <a:ext cx="571062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5-Point Star 42">
            <a:extLst>
              <a:ext uri="{FF2B5EF4-FFF2-40B4-BE49-F238E27FC236}">
                <a16:creationId xmlns:a16="http://schemas.microsoft.com/office/drawing/2014/main" id="{7D34EC22-9942-AD47-A197-B757BB01CF8B}"/>
              </a:ext>
            </a:extLst>
          </p:cNvPr>
          <p:cNvSpPr/>
          <p:nvPr/>
        </p:nvSpPr>
        <p:spPr>
          <a:xfrm>
            <a:off x="7985724" y="4115085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032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B1137F-882C-5A43-847B-840AAEF22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Lecture Timeline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937ABB7-1F3F-A845-B45D-AB8D776A69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1576445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2B129E2D-2EE5-A04D-B3B0-A608E10456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73273" y="789992"/>
            <a:ext cx="553616" cy="553616"/>
          </a:xfrm>
          <a:prstGeom prst="rect">
            <a:avLst/>
          </a:prstGeom>
        </p:spPr>
      </p:pic>
      <p:pic>
        <p:nvPicPr>
          <p:cNvPr id="18" name="Graphic 17" descr="Checkmark with solid fill">
            <a:extLst>
              <a:ext uri="{FF2B5EF4-FFF2-40B4-BE49-F238E27FC236}">
                <a16:creationId xmlns:a16="http://schemas.microsoft.com/office/drawing/2014/main" id="{04C039AF-C579-C04A-93CF-974C61CFD7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73273" y="1670175"/>
            <a:ext cx="553616" cy="55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15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B1137F-882C-5A43-847B-840AAEF22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Lecture Timeline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937ABB7-1F3F-A845-B45D-AB8D776A69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7331673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Left Brace 2">
            <a:extLst>
              <a:ext uri="{FF2B5EF4-FFF2-40B4-BE49-F238E27FC236}">
                <a16:creationId xmlns:a16="http://schemas.microsoft.com/office/drawing/2014/main" id="{2B47AEF5-2F67-C448-94FE-6498CD1A9A89}"/>
              </a:ext>
            </a:extLst>
          </p:cNvPr>
          <p:cNvSpPr/>
          <p:nvPr/>
        </p:nvSpPr>
        <p:spPr>
          <a:xfrm>
            <a:off x="4423022" y="2425958"/>
            <a:ext cx="927969" cy="2261118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9693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Eagle Flying HD Wallpapers - Top Free Eagle Flying HD Backgrounds -  WallpaperAccess">
            <a:extLst>
              <a:ext uri="{FF2B5EF4-FFF2-40B4-BE49-F238E27FC236}">
                <a16:creationId xmlns:a16="http://schemas.microsoft.com/office/drawing/2014/main" id="{B0F82402-9F12-C445-AF90-EDD40106F2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0C10F1-8A6D-5B43-A309-9F9D7F851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 defTabSz="914400" rtl="1" eaLnBrk="1" latinLnBrk="0" hangingPunct="1">
              <a:spcBef>
                <a:spcPct val="0"/>
              </a:spcBef>
              <a:buNone/>
            </a:pPr>
            <a:r>
              <a:rPr lang="en-US" sz="3600"/>
              <a:t>Zoom out</a:t>
            </a:r>
          </a:p>
        </p:txBody>
      </p:sp>
      <p:cxnSp>
        <p:nvCxnSpPr>
          <p:cNvPr id="39943" name="Straight Connector 138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6A9F0-802C-B34D-AA7B-953A0E3F5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 defTabSz="914400" rtl="0" eaLnBrk="1" latinLnBrk="0" hangingPunct="1">
              <a:spcBef>
                <a:spcPts val="1000"/>
              </a:spcBef>
              <a:buNone/>
            </a:pPr>
            <a:r>
              <a:rPr lang="en-US" sz="2000" dirty="0"/>
              <a:t>The MTS algorithms decision policy, the “</a:t>
            </a:r>
            <a:r>
              <a:rPr lang="en-US" b="1" dirty="0"/>
              <a:t>When and Where”:</a:t>
            </a:r>
            <a:endParaRPr lang="en-US" sz="2000" b="1" dirty="0"/>
          </a:p>
          <a:p>
            <a:pPr marL="457200" lvl="1" indent="0">
              <a:spcBef>
                <a:spcPts val="1000"/>
              </a:spcBef>
              <a:buNone/>
            </a:pPr>
            <a:r>
              <a:rPr lang="en-US" sz="2000" b="1" dirty="0"/>
              <a:t>These 2 aspects Will determine</a:t>
            </a:r>
            <a:r>
              <a:rPr lang="he-IL" sz="2000" b="1" dirty="0"/>
              <a:t> </a:t>
            </a:r>
            <a:r>
              <a:rPr lang="en-US" sz="2000" b="1" dirty="0"/>
              <a:t>the total cost</a:t>
            </a:r>
          </a:p>
        </p:txBody>
      </p:sp>
    </p:spTree>
    <p:extLst>
      <p:ext uri="{BB962C8B-B14F-4D97-AF65-F5344CB8AC3E}">
        <p14:creationId xmlns:p14="http://schemas.microsoft.com/office/powerpoint/2010/main" val="493642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556" name="Rectangle 70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18C966-7F6A-9948-8FE8-6E0AD0FE0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61" y="365125"/>
            <a:ext cx="4133435" cy="1938076"/>
          </a:xfrm>
        </p:spPr>
        <p:txBody>
          <a:bodyPr>
            <a:normAutofit/>
          </a:bodyPr>
          <a:lstStyle/>
          <a:p>
            <a:r>
              <a:rPr lang="en-US" dirty="0"/>
              <a:t>Continuous Time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9D30C-8784-C34D-A50D-6EC65FC89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Motivation </a:t>
            </a:r>
          </a:p>
        </p:txBody>
      </p:sp>
      <p:pic>
        <p:nvPicPr>
          <p:cNvPr id="23554" name="Picture 2" descr="Is individual freedom a universal value? Liberty versus PingAn, 平安 - The  Journey to the East">
            <a:extLst>
              <a:ext uri="{FF2B5EF4-FFF2-40B4-BE49-F238E27FC236}">
                <a16:creationId xmlns:a16="http://schemas.microsoft.com/office/drawing/2014/main" id="{9E3638B3-23F3-8145-85E3-F37C81343A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1" r="-1" b="8713"/>
          <a:stretch/>
        </p:blipFill>
        <p:spPr bwMode="auto"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Hourglass on a flat surface">
            <a:extLst>
              <a:ext uri="{FF2B5EF4-FFF2-40B4-BE49-F238E27FC236}">
                <a16:creationId xmlns:a16="http://schemas.microsoft.com/office/drawing/2014/main" id="{E9D75DE7-0D6E-744A-AF81-ED3AF5C0F0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370" b="10380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F9D8F5A-810E-1748-8B4E-B30257950E12}"/>
              </a:ext>
            </a:extLst>
          </p:cNvPr>
          <p:cNvSpPr txBox="1"/>
          <p:nvPr/>
        </p:nvSpPr>
        <p:spPr>
          <a:xfrm>
            <a:off x="114097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1256586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Hourglass on a flat surface">
            <a:extLst>
              <a:ext uri="{FF2B5EF4-FFF2-40B4-BE49-F238E27FC236}">
                <a16:creationId xmlns:a16="http://schemas.microsoft.com/office/drawing/2014/main" id="{E9D75DE7-0D6E-744A-AF81-ED3AF5C0F0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7000"/>
          </a:blip>
          <a:srcRect l="27611" r="27269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18C966-7F6A-9948-8FE8-6E0AD0FE0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 dirty="0"/>
              <a:t>Continuous Time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9D30C-8784-C34D-A50D-6EC65FC89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231752"/>
            <a:ext cx="6586489" cy="3992067"/>
          </a:xfrm>
        </p:spPr>
        <p:txBody>
          <a:bodyPr>
            <a:normAutofit/>
          </a:bodyPr>
          <a:lstStyle/>
          <a:p>
            <a:r>
              <a:rPr lang="en-US" sz="3200" dirty="0"/>
              <a:t>Up until now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CB3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BDEAFA0-5FAD-CD4C-9A5D-5F8464C61088}"/>
              </a:ext>
            </a:extLst>
          </p:cNvPr>
          <p:cNvGrpSpPr/>
          <p:nvPr/>
        </p:nvGrpSpPr>
        <p:grpSpPr>
          <a:xfrm>
            <a:off x="629954" y="6000298"/>
            <a:ext cx="10932093" cy="369332"/>
            <a:chOff x="140570" y="6000298"/>
            <a:chExt cx="10932093" cy="3693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E6E315E-9F9F-744F-87DB-F4D25F41FC38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332179-A2B9-5644-890E-B2E7FD42E5FC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sp>
        <p:nvSpPr>
          <p:cNvPr id="14" name="Down Arrow 13">
            <a:extLst>
              <a:ext uri="{FF2B5EF4-FFF2-40B4-BE49-F238E27FC236}">
                <a16:creationId xmlns:a16="http://schemas.microsoft.com/office/drawing/2014/main" id="{A5E32080-C2B3-5348-A8E1-84317CD29237}"/>
              </a:ext>
            </a:extLst>
          </p:cNvPr>
          <p:cNvSpPr/>
          <p:nvPr/>
        </p:nvSpPr>
        <p:spPr>
          <a:xfrm>
            <a:off x="2099061" y="5403853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AC6FB3-DB53-4D4E-95AE-ED7283A86DA8}"/>
              </a:ext>
            </a:extLst>
          </p:cNvPr>
          <p:cNvCxnSpPr>
            <a:cxnSpLocks/>
          </p:cNvCxnSpPr>
          <p:nvPr/>
        </p:nvCxnSpPr>
        <p:spPr>
          <a:xfrm>
            <a:off x="2230016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55B8F3-ADFC-DF41-BF07-1E16ACF3CB52}"/>
              </a:ext>
            </a:extLst>
          </p:cNvPr>
          <p:cNvCxnSpPr>
            <a:cxnSpLocks/>
          </p:cNvCxnSpPr>
          <p:nvPr/>
        </p:nvCxnSpPr>
        <p:spPr>
          <a:xfrm>
            <a:off x="3563163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E9923D-08BE-5947-B289-99F5FA2CE6F4}"/>
              </a:ext>
            </a:extLst>
          </p:cNvPr>
          <p:cNvCxnSpPr>
            <a:cxnSpLocks/>
          </p:cNvCxnSpPr>
          <p:nvPr/>
        </p:nvCxnSpPr>
        <p:spPr>
          <a:xfrm>
            <a:off x="4896310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76FFE6-A9A2-9946-9515-4A6B772EA857}"/>
              </a:ext>
            </a:extLst>
          </p:cNvPr>
          <p:cNvCxnSpPr>
            <a:cxnSpLocks/>
          </p:cNvCxnSpPr>
          <p:nvPr/>
        </p:nvCxnSpPr>
        <p:spPr>
          <a:xfrm>
            <a:off x="10228898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E28D3E6-99E9-474A-A216-1F0981791959}"/>
              </a:ext>
            </a:extLst>
          </p:cNvPr>
          <p:cNvCxnSpPr>
            <a:cxnSpLocks/>
          </p:cNvCxnSpPr>
          <p:nvPr/>
        </p:nvCxnSpPr>
        <p:spPr>
          <a:xfrm>
            <a:off x="622945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7FB607-CBAC-E34F-9751-EE9D7A56CB71}"/>
              </a:ext>
            </a:extLst>
          </p:cNvPr>
          <p:cNvCxnSpPr>
            <a:cxnSpLocks/>
          </p:cNvCxnSpPr>
          <p:nvPr/>
        </p:nvCxnSpPr>
        <p:spPr>
          <a:xfrm>
            <a:off x="1156204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DAB28C2-8FE4-7A49-9711-32EE058BE5CF}"/>
              </a:ext>
            </a:extLst>
          </p:cNvPr>
          <p:cNvCxnSpPr>
            <a:cxnSpLocks/>
          </p:cNvCxnSpPr>
          <p:nvPr/>
        </p:nvCxnSpPr>
        <p:spPr>
          <a:xfrm>
            <a:off x="7562604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EBF770A-252C-A046-9C8B-935CE267FD0A}"/>
              </a:ext>
            </a:extLst>
          </p:cNvPr>
          <p:cNvCxnSpPr>
            <a:cxnSpLocks/>
          </p:cNvCxnSpPr>
          <p:nvPr/>
        </p:nvCxnSpPr>
        <p:spPr>
          <a:xfrm>
            <a:off x="8895751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66DC09F-2C65-AB49-8746-09F52A90B065}"/>
              </a:ext>
            </a:extLst>
          </p:cNvPr>
          <p:cNvSpPr txBox="1"/>
          <p:nvPr/>
        </p:nvSpPr>
        <p:spPr>
          <a:xfrm>
            <a:off x="202771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548005-503E-9346-B49B-22C01AED8ECE}"/>
              </a:ext>
            </a:extLst>
          </p:cNvPr>
          <p:cNvSpPr txBox="1"/>
          <p:nvPr/>
        </p:nvSpPr>
        <p:spPr>
          <a:xfrm>
            <a:off x="3421727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05ADC2-76CC-B845-A4A4-44D84A5392A4}"/>
              </a:ext>
            </a:extLst>
          </p:cNvPr>
          <p:cNvSpPr txBox="1"/>
          <p:nvPr/>
        </p:nvSpPr>
        <p:spPr>
          <a:xfrm>
            <a:off x="47540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19DAEB-1009-2F42-B561-F573CE64C770}"/>
              </a:ext>
            </a:extLst>
          </p:cNvPr>
          <p:cNvSpPr txBox="1"/>
          <p:nvPr/>
        </p:nvSpPr>
        <p:spPr>
          <a:xfrm>
            <a:off x="6075289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1CB537-E1E2-F44E-9F93-8BF3C79D8B35}"/>
              </a:ext>
            </a:extLst>
          </p:cNvPr>
          <p:cNvSpPr txBox="1"/>
          <p:nvPr/>
        </p:nvSpPr>
        <p:spPr>
          <a:xfrm>
            <a:off x="8730774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80BFBB-8E2A-0649-A052-A61FDCEA166D}"/>
              </a:ext>
            </a:extLst>
          </p:cNvPr>
          <p:cNvSpPr txBox="1"/>
          <p:nvPr/>
        </p:nvSpPr>
        <p:spPr>
          <a:xfrm>
            <a:off x="7433350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26B45C-36D9-044B-910B-57564624F9B7}"/>
              </a:ext>
            </a:extLst>
          </p:cNvPr>
          <p:cNvSpPr txBox="1"/>
          <p:nvPr/>
        </p:nvSpPr>
        <p:spPr>
          <a:xfrm>
            <a:off x="10084621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F9D8F5A-810E-1748-8B4E-B30257950E12}"/>
              </a:ext>
            </a:extLst>
          </p:cNvPr>
          <p:cNvSpPr txBox="1"/>
          <p:nvPr/>
        </p:nvSpPr>
        <p:spPr>
          <a:xfrm>
            <a:off x="114097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6B1EA32-8967-E44C-9233-48831B80E56A}"/>
              </a:ext>
            </a:extLst>
          </p:cNvPr>
          <p:cNvSpPr txBox="1"/>
          <p:nvPr/>
        </p:nvSpPr>
        <p:spPr>
          <a:xfrm>
            <a:off x="159019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32" name="Down Arrow 31">
            <a:extLst>
              <a:ext uri="{FF2B5EF4-FFF2-40B4-BE49-F238E27FC236}">
                <a16:creationId xmlns:a16="http://schemas.microsoft.com/office/drawing/2014/main" id="{838C018E-CD4A-CF46-9E33-CB261308556A}"/>
              </a:ext>
            </a:extLst>
          </p:cNvPr>
          <p:cNvSpPr/>
          <p:nvPr/>
        </p:nvSpPr>
        <p:spPr>
          <a:xfrm>
            <a:off x="3451905" y="5403853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C2E9A67B-93F9-F443-98FE-FAAB08C7C59A}"/>
              </a:ext>
            </a:extLst>
          </p:cNvPr>
          <p:cNvSpPr/>
          <p:nvPr/>
        </p:nvSpPr>
        <p:spPr>
          <a:xfrm>
            <a:off x="4785052" y="5403853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id="{4D40E9AB-E32A-4642-B29E-974512DC72B1}"/>
              </a:ext>
            </a:extLst>
          </p:cNvPr>
          <p:cNvSpPr/>
          <p:nvPr/>
        </p:nvSpPr>
        <p:spPr>
          <a:xfrm>
            <a:off x="6118199" y="5403853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own Arrow 34">
            <a:extLst>
              <a:ext uri="{FF2B5EF4-FFF2-40B4-BE49-F238E27FC236}">
                <a16:creationId xmlns:a16="http://schemas.microsoft.com/office/drawing/2014/main" id="{A2C05D5A-512D-CA41-94AF-014F0D560A88}"/>
              </a:ext>
            </a:extLst>
          </p:cNvPr>
          <p:cNvSpPr/>
          <p:nvPr/>
        </p:nvSpPr>
        <p:spPr>
          <a:xfrm>
            <a:off x="7451346" y="5403853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own Arrow 35">
            <a:extLst>
              <a:ext uri="{FF2B5EF4-FFF2-40B4-BE49-F238E27FC236}">
                <a16:creationId xmlns:a16="http://schemas.microsoft.com/office/drawing/2014/main" id="{87EE7D9E-262B-314D-AE4A-1DCC22BCFCFF}"/>
              </a:ext>
            </a:extLst>
          </p:cNvPr>
          <p:cNvSpPr/>
          <p:nvPr/>
        </p:nvSpPr>
        <p:spPr>
          <a:xfrm>
            <a:off x="8784493" y="5403853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own Arrow 36">
            <a:extLst>
              <a:ext uri="{FF2B5EF4-FFF2-40B4-BE49-F238E27FC236}">
                <a16:creationId xmlns:a16="http://schemas.microsoft.com/office/drawing/2014/main" id="{82DD401F-7679-6948-A500-545D8261F508}"/>
              </a:ext>
            </a:extLst>
          </p:cNvPr>
          <p:cNvSpPr/>
          <p:nvPr/>
        </p:nvSpPr>
        <p:spPr>
          <a:xfrm>
            <a:off x="10117640" y="5403853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E1E5F24-8C5E-4649-8854-3D310089D7BD}"/>
              </a:ext>
            </a:extLst>
          </p:cNvPr>
          <p:cNvCxnSpPr>
            <a:cxnSpLocks/>
          </p:cNvCxnSpPr>
          <p:nvPr/>
        </p:nvCxnSpPr>
        <p:spPr>
          <a:xfrm flipV="1">
            <a:off x="2220681" y="3875493"/>
            <a:ext cx="4154791" cy="148293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A91EF5C-EF09-4F44-A5C0-74B7385B8951}"/>
              </a:ext>
            </a:extLst>
          </p:cNvPr>
          <p:cNvCxnSpPr>
            <a:cxnSpLocks/>
          </p:cNvCxnSpPr>
          <p:nvPr/>
        </p:nvCxnSpPr>
        <p:spPr>
          <a:xfrm flipV="1">
            <a:off x="3563163" y="3991416"/>
            <a:ext cx="2936132" cy="138111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2DD7E83-5A9F-CC43-ACD8-76610C86F3A9}"/>
              </a:ext>
            </a:extLst>
          </p:cNvPr>
          <p:cNvCxnSpPr>
            <a:cxnSpLocks/>
          </p:cNvCxnSpPr>
          <p:nvPr/>
        </p:nvCxnSpPr>
        <p:spPr>
          <a:xfrm flipV="1">
            <a:off x="4839601" y="4080798"/>
            <a:ext cx="1865711" cy="13036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A7B3F0E-55CD-8846-930D-9289F9570C3D}"/>
              </a:ext>
            </a:extLst>
          </p:cNvPr>
          <p:cNvCxnSpPr>
            <a:cxnSpLocks/>
          </p:cNvCxnSpPr>
          <p:nvPr/>
        </p:nvCxnSpPr>
        <p:spPr>
          <a:xfrm flipV="1">
            <a:off x="6227507" y="4111273"/>
            <a:ext cx="735985" cy="127491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0D4DDE8-37DD-3045-ABDC-9A5DE05525D5}"/>
              </a:ext>
            </a:extLst>
          </p:cNvPr>
          <p:cNvCxnSpPr>
            <a:cxnSpLocks/>
          </p:cNvCxnSpPr>
          <p:nvPr/>
        </p:nvCxnSpPr>
        <p:spPr>
          <a:xfrm flipH="1" flipV="1">
            <a:off x="7375139" y="4111273"/>
            <a:ext cx="174876" cy="12672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90B7DDE-56D7-BC4E-91B6-6F7EF6D3A6BF}"/>
              </a:ext>
            </a:extLst>
          </p:cNvPr>
          <p:cNvCxnSpPr>
            <a:cxnSpLocks/>
          </p:cNvCxnSpPr>
          <p:nvPr/>
        </p:nvCxnSpPr>
        <p:spPr>
          <a:xfrm flipH="1" flipV="1">
            <a:off x="7730394" y="4118101"/>
            <a:ext cx="1138620" cy="12544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C345E0E-E4A4-414E-8E66-C521873AF7DA}"/>
              </a:ext>
            </a:extLst>
          </p:cNvPr>
          <p:cNvCxnSpPr>
            <a:cxnSpLocks/>
          </p:cNvCxnSpPr>
          <p:nvPr/>
        </p:nvCxnSpPr>
        <p:spPr>
          <a:xfrm flipH="1" flipV="1">
            <a:off x="8089863" y="4101071"/>
            <a:ext cx="2120603" cy="127145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498B2019-9FD2-3D45-B65D-6C6F9411E87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2456" y="3059577"/>
            <a:ext cx="1559591" cy="807081"/>
          </a:xfrm>
          <a:prstGeom prst="rect">
            <a:avLst/>
          </a:prstGeom>
        </p:spPr>
      </p:pic>
      <p:pic>
        <p:nvPicPr>
          <p:cNvPr id="60" name="Picture 2" descr="67,916 Crossroad Stock Photos, Pictures &amp; Royalty-Free Images - iStock">
            <a:extLst>
              <a:ext uri="{FF2B5EF4-FFF2-40B4-BE49-F238E27FC236}">
                <a16:creationId xmlns:a16="http://schemas.microsoft.com/office/drawing/2014/main" id="{B088B16C-7122-B846-A049-40238B502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617" y="3032698"/>
            <a:ext cx="1422910" cy="948607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0374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Hourglass on a flat surface">
            <a:extLst>
              <a:ext uri="{FF2B5EF4-FFF2-40B4-BE49-F238E27FC236}">
                <a16:creationId xmlns:a16="http://schemas.microsoft.com/office/drawing/2014/main" id="{E9D75DE7-0D6E-744A-AF81-ED3AF5C0F0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7000"/>
          </a:blip>
          <a:srcRect l="27611" r="27269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18C966-7F6A-9948-8FE8-6E0AD0FE0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 dirty="0"/>
              <a:t>Continuous Time Algorithms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CB3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BDEAFA0-5FAD-CD4C-9A5D-5F8464C61088}"/>
              </a:ext>
            </a:extLst>
          </p:cNvPr>
          <p:cNvGrpSpPr/>
          <p:nvPr/>
        </p:nvGrpSpPr>
        <p:grpSpPr>
          <a:xfrm>
            <a:off x="629954" y="4992550"/>
            <a:ext cx="10932093" cy="369332"/>
            <a:chOff x="140570" y="6000298"/>
            <a:chExt cx="10932093" cy="3693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E6E315E-9F9F-744F-87DB-F4D25F41FC38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332179-A2B9-5644-890E-B2E7FD42E5FC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sp>
        <p:nvSpPr>
          <p:cNvPr id="14" name="Down Arrow 13">
            <a:extLst>
              <a:ext uri="{FF2B5EF4-FFF2-40B4-BE49-F238E27FC236}">
                <a16:creationId xmlns:a16="http://schemas.microsoft.com/office/drawing/2014/main" id="{A5E32080-C2B3-5348-A8E1-84317CD29237}"/>
              </a:ext>
            </a:extLst>
          </p:cNvPr>
          <p:cNvSpPr/>
          <p:nvPr/>
        </p:nvSpPr>
        <p:spPr>
          <a:xfrm>
            <a:off x="2099061" y="4396105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AC6FB3-DB53-4D4E-95AE-ED7283A86DA8}"/>
              </a:ext>
            </a:extLst>
          </p:cNvPr>
          <p:cNvCxnSpPr>
            <a:cxnSpLocks/>
          </p:cNvCxnSpPr>
          <p:nvPr/>
        </p:nvCxnSpPr>
        <p:spPr>
          <a:xfrm>
            <a:off x="2230016" y="5018596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55B8F3-ADFC-DF41-BF07-1E16ACF3CB52}"/>
              </a:ext>
            </a:extLst>
          </p:cNvPr>
          <p:cNvCxnSpPr>
            <a:cxnSpLocks/>
          </p:cNvCxnSpPr>
          <p:nvPr/>
        </p:nvCxnSpPr>
        <p:spPr>
          <a:xfrm>
            <a:off x="3563163" y="5018596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E9923D-08BE-5947-B289-99F5FA2CE6F4}"/>
              </a:ext>
            </a:extLst>
          </p:cNvPr>
          <p:cNvCxnSpPr>
            <a:cxnSpLocks/>
          </p:cNvCxnSpPr>
          <p:nvPr/>
        </p:nvCxnSpPr>
        <p:spPr>
          <a:xfrm>
            <a:off x="4896310" y="5018596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76FFE6-A9A2-9946-9515-4A6B772EA857}"/>
              </a:ext>
            </a:extLst>
          </p:cNvPr>
          <p:cNvCxnSpPr>
            <a:cxnSpLocks/>
          </p:cNvCxnSpPr>
          <p:nvPr/>
        </p:nvCxnSpPr>
        <p:spPr>
          <a:xfrm>
            <a:off x="10228898" y="5018596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E28D3E6-99E9-474A-A216-1F0981791959}"/>
              </a:ext>
            </a:extLst>
          </p:cNvPr>
          <p:cNvCxnSpPr>
            <a:cxnSpLocks/>
          </p:cNvCxnSpPr>
          <p:nvPr/>
        </p:nvCxnSpPr>
        <p:spPr>
          <a:xfrm>
            <a:off x="6229457" y="5018596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7FB607-CBAC-E34F-9751-EE9D7A56CB71}"/>
              </a:ext>
            </a:extLst>
          </p:cNvPr>
          <p:cNvCxnSpPr>
            <a:cxnSpLocks/>
          </p:cNvCxnSpPr>
          <p:nvPr/>
        </p:nvCxnSpPr>
        <p:spPr>
          <a:xfrm>
            <a:off x="11562047" y="5018596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DAB28C2-8FE4-7A49-9711-32EE058BE5CF}"/>
              </a:ext>
            </a:extLst>
          </p:cNvPr>
          <p:cNvCxnSpPr>
            <a:cxnSpLocks/>
          </p:cNvCxnSpPr>
          <p:nvPr/>
        </p:nvCxnSpPr>
        <p:spPr>
          <a:xfrm>
            <a:off x="7562604" y="5018596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EBF770A-252C-A046-9C8B-935CE267FD0A}"/>
              </a:ext>
            </a:extLst>
          </p:cNvPr>
          <p:cNvCxnSpPr>
            <a:cxnSpLocks/>
          </p:cNvCxnSpPr>
          <p:nvPr/>
        </p:nvCxnSpPr>
        <p:spPr>
          <a:xfrm>
            <a:off x="8895751" y="5018596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66DC09F-2C65-AB49-8746-09F52A90B065}"/>
              </a:ext>
            </a:extLst>
          </p:cNvPr>
          <p:cNvSpPr txBox="1"/>
          <p:nvPr/>
        </p:nvSpPr>
        <p:spPr>
          <a:xfrm>
            <a:off x="2027715" y="5334920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548005-503E-9346-B49B-22C01AED8ECE}"/>
              </a:ext>
            </a:extLst>
          </p:cNvPr>
          <p:cNvSpPr txBox="1"/>
          <p:nvPr/>
        </p:nvSpPr>
        <p:spPr>
          <a:xfrm>
            <a:off x="3421727" y="5334920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05ADC2-76CC-B845-A4A4-44D84A5392A4}"/>
              </a:ext>
            </a:extLst>
          </p:cNvPr>
          <p:cNvSpPr txBox="1"/>
          <p:nvPr/>
        </p:nvSpPr>
        <p:spPr>
          <a:xfrm>
            <a:off x="4754086" y="5334920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19DAEB-1009-2F42-B561-F573CE64C770}"/>
              </a:ext>
            </a:extLst>
          </p:cNvPr>
          <p:cNvSpPr txBox="1"/>
          <p:nvPr/>
        </p:nvSpPr>
        <p:spPr>
          <a:xfrm>
            <a:off x="6075289" y="5334920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1CB537-E1E2-F44E-9F93-8BF3C79D8B35}"/>
              </a:ext>
            </a:extLst>
          </p:cNvPr>
          <p:cNvSpPr txBox="1"/>
          <p:nvPr/>
        </p:nvSpPr>
        <p:spPr>
          <a:xfrm>
            <a:off x="8730774" y="5334920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80BFBB-8E2A-0649-A052-A61FDCEA166D}"/>
              </a:ext>
            </a:extLst>
          </p:cNvPr>
          <p:cNvSpPr txBox="1"/>
          <p:nvPr/>
        </p:nvSpPr>
        <p:spPr>
          <a:xfrm>
            <a:off x="7433350" y="5334920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26B45C-36D9-044B-910B-57564624F9B7}"/>
              </a:ext>
            </a:extLst>
          </p:cNvPr>
          <p:cNvSpPr txBox="1"/>
          <p:nvPr/>
        </p:nvSpPr>
        <p:spPr>
          <a:xfrm>
            <a:off x="10084621" y="5334920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F9D8F5A-810E-1748-8B4E-B30257950E12}"/>
              </a:ext>
            </a:extLst>
          </p:cNvPr>
          <p:cNvSpPr txBox="1"/>
          <p:nvPr/>
        </p:nvSpPr>
        <p:spPr>
          <a:xfrm>
            <a:off x="11409786" y="5334920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6B1EA32-8967-E44C-9233-48831B80E56A}"/>
              </a:ext>
            </a:extLst>
          </p:cNvPr>
          <p:cNvSpPr txBox="1"/>
          <p:nvPr/>
        </p:nvSpPr>
        <p:spPr>
          <a:xfrm>
            <a:off x="1590195" y="5334920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32" name="Down Arrow 31">
            <a:extLst>
              <a:ext uri="{FF2B5EF4-FFF2-40B4-BE49-F238E27FC236}">
                <a16:creationId xmlns:a16="http://schemas.microsoft.com/office/drawing/2014/main" id="{838C018E-CD4A-CF46-9E33-CB261308556A}"/>
              </a:ext>
            </a:extLst>
          </p:cNvPr>
          <p:cNvSpPr/>
          <p:nvPr/>
        </p:nvSpPr>
        <p:spPr>
          <a:xfrm>
            <a:off x="3451905" y="4396105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C2E9A67B-93F9-F443-98FE-FAAB08C7C59A}"/>
              </a:ext>
            </a:extLst>
          </p:cNvPr>
          <p:cNvSpPr/>
          <p:nvPr/>
        </p:nvSpPr>
        <p:spPr>
          <a:xfrm>
            <a:off x="4785052" y="4396105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id="{4D40E9AB-E32A-4642-B29E-974512DC72B1}"/>
              </a:ext>
            </a:extLst>
          </p:cNvPr>
          <p:cNvSpPr/>
          <p:nvPr/>
        </p:nvSpPr>
        <p:spPr>
          <a:xfrm>
            <a:off x="6118199" y="4396105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own Arrow 34">
            <a:extLst>
              <a:ext uri="{FF2B5EF4-FFF2-40B4-BE49-F238E27FC236}">
                <a16:creationId xmlns:a16="http://schemas.microsoft.com/office/drawing/2014/main" id="{A2C05D5A-512D-CA41-94AF-014F0D560A88}"/>
              </a:ext>
            </a:extLst>
          </p:cNvPr>
          <p:cNvSpPr/>
          <p:nvPr/>
        </p:nvSpPr>
        <p:spPr>
          <a:xfrm>
            <a:off x="7451346" y="4396105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own Arrow 35">
            <a:extLst>
              <a:ext uri="{FF2B5EF4-FFF2-40B4-BE49-F238E27FC236}">
                <a16:creationId xmlns:a16="http://schemas.microsoft.com/office/drawing/2014/main" id="{87EE7D9E-262B-314D-AE4A-1DCC22BCFCFF}"/>
              </a:ext>
            </a:extLst>
          </p:cNvPr>
          <p:cNvSpPr/>
          <p:nvPr/>
        </p:nvSpPr>
        <p:spPr>
          <a:xfrm>
            <a:off x="8784493" y="4396105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own Arrow 36">
            <a:extLst>
              <a:ext uri="{FF2B5EF4-FFF2-40B4-BE49-F238E27FC236}">
                <a16:creationId xmlns:a16="http://schemas.microsoft.com/office/drawing/2014/main" id="{82DD401F-7679-6948-A500-545D8261F508}"/>
              </a:ext>
            </a:extLst>
          </p:cNvPr>
          <p:cNvSpPr/>
          <p:nvPr/>
        </p:nvSpPr>
        <p:spPr>
          <a:xfrm>
            <a:off x="10117640" y="4396105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3B5951B-93FE-6C49-9288-15C703CAC160}"/>
                  </a:ext>
                </a:extLst>
              </p:cNvPr>
              <p:cNvSpPr txBox="1"/>
              <p:nvPr/>
            </p:nvSpPr>
            <p:spPr>
              <a:xfrm>
                <a:off x="1943397" y="3872885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3B5951B-93FE-6C49-9288-15C703CAC1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3397" y="3872885"/>
                <a:ext cx="593487" cy="523220"/>
              </a:xfrm>
              <a:prstGeom prst="rect">
                <a:avLst/>
              </a:prstGeom>
              <a:blipFill>
                <a:blip r:embed="rId4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443C8B0-2DD0-CF4B-9D56-5AC3B09D89EC}"/>
                  </a:ext>
                </a:extLst>
              </p:cNvPr>
              <p:cNvSpPr txBox="1"/>
              <p:nvPr/>
            </p:nvSpPr>
            <p:spPr>
              <a:xfrm>
                <a:off x="3327284" y="3872885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443C8B0-2DD0-CF4B-9D56-5AC3B09D89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7284" y="3872885"/>
                <a:ext cx="593487" cy="523220"/>
              </a:xfrm>
              <a:prstGeom prst="rect">
                <a:avLst/>
              </a:prstGeom>
              <a:blipFill>
                <a:blip r:embed="rId5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E487E18-FA15-C847-A518-83DCDDE85450}"/>
                  </a:ext>
                </a:extLst>
              </p:cNvPr>
              <p:cNvSpPr txBox="1"/>
              <p:nvPr/>
            </p:nvSpPr>
            <p:spPr>
              <a:xfrm>
                <a:off x="4599566" y="3872885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E487E18-FA15-C847-A518-83DCDDE854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9566" y="3872885"/>
                <a:ext cx="593487" cy="523220"/>
              </a:xfrm>
              <a:prstGeom prst="rect">
                <a:avLst/>
              </a:prstGeom>
              <a:blipFill>
                <a:blip r:embed="rId6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505AACF-F6C9-6E42-B1B5-ED5538377FDB}"/>
                  </a:ext>
                </a:extLst>
              </p:cNvPr>
              <p:cNvSpPr txBox="1"/>
              <p:nvPr/>
            </p:nvSpPr>
            <p:spPr>
              <a:xfrm>
                <a:off x="5932713" y="3872885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505AACF-F6C9-6E42-B1B5-ED5538377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713" y="3872885"/>
                <a:ext cx="593487" cy="523220"/>
              </a:xfrm>
              <a:prstGeom prst="rect">
                <a:avLst/>
              </a:prstGeom>
              <a:blipFill>
                <a:blip r:embed="rId7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9C3A9BC-B7DE-4D4E-9E9F-3A5FA418AD80}"/>
                  </a:ext>
                </a:extLst>
              </p:cNvPr>
              <p:cNvSpPr txBox="1"/>
              <p:nvPr/>
            </p:nvSpPr>
            <p:spPr>
              <a:xfrm>
                <a:off x="7308503" y="3872885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9C3A9BC-B7DE-4D4E-9E9F-3A5FA418AD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503" y="3872885"/>
                <a:ext cx="593487" cy="523220"/>
              </a:xfrm>
              <a:prstGeom prst="rect">
                <a:avLst/>
              </a:prstGeom>
              <a:blipFill>
                <a:blip r:embed="rId8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032AC17-7004-4143-86A5-6B6C12DE0002}"/>
                  </a:ext>
                </a:extLst>
              </p:cNvPr>
              <p:cNvSpPr txBox="1"/>
              <p:nvPr/>
            </p:nvSpPr>
            <p:spPr>
              <a:xfrm>
                <a:off x="9990178" y="3872885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032AC17-7004-4143-86A5-6B6C12DE00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0178" y="3872885"/>
                <a:ext cx="593487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9F45DED-0DC5-DF49-85EE-E7CBD3FA63AD}"/>
                  </a:ext>
                </a:extLst>
              </p:cNvPr>
              <p:cNvSpPr txBox="1"/>
              <p:nvPr/>
            </p:nvSpPr>
            <p:spPr>
              <a:xfrm>
                <a:off x="8641650" y="3872885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9F45DED-0DC5-DF49-85EE-E7CBD3FA63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1650" y="3872885"/>
                <a:ext cx="593487" cy="523220"/>
              </a:xfrm>
              <a:prstGeom prst="rect">
                <a:avLst/>
              </a:prstGeom>
              <a:blipFill>
                <a:blip r:embed="rId10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EA1F8B12-4830-EF4D-BEFC-3445040B641E}"/>
              </a:ext>
            </a:extLst>
          </p:cNvPr>
          <p:cNvSpPr/>
          <p:nvPr/>
        </p:nvSpPr>
        <p:spPr>
          <a:xfrm>
            <a:off x="2230016" y="5037258"/>
            <a:ext cx="9321904" cy="288000"/>
          </a:xfrm>
          <a:prstGeom prst="rect">
            <a:avLst/>
          </a:prstGeom>
          <a:solidFill>
            <a:srgbClr val="00B050">
              <a:alpha val="51501"/>
            </a:srgbClr>
          </a:solidFill>
          <a:ln>
            <a:solidFill>
              <a:schemeClr val="accent1">
                <a:shade val="50000"/>
                <a:alpha val="4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 descr="Icon&#10;&#10;Description automatically generated">
            <a:extLst>
              <a:ext uri="{FF2B5EF4-FFF2-40B4-BE49-F238E27FC236}">
                <a16:creationId xmlns:a16="http://schemas.microsoft.com/office/drawing/2014/main" id="{DB25D76C-B0DD-D848-A707-945E11512F3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7876" y="3601535"/>
            <a:ext cx="819857" cy="424272"/>
          </a:xfrm>
          <a:prstGeom prst="rect">
            <a:avLst/>
          </a:prstGeom>
        </p:spPr>
      </p:pic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19D35C78-699B-FC42-8586-921F0DCB3E1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66226" y="3601535"/>
            <a:ext cx="819857" cy="424272"/>
          </a:xfrm>
          <a:prstGeom prst="rect">
            <a:avLst/>
          </a:prstGeom>
        </p:spPr>
      </p:pic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0078B3A6-77FF-C842-B958-697424E35C8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50417" y="3601535"/>
            <a:ext cx="819857" cy="424272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CAC3DFAF-0F3B-0246-9EC7-574476E45D0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16544" y="3601535"/>
            <a:ext cx="819857" cy="424272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39C2D762-E4A0-A142-AE27-920B8FC537F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52289" y="3601535"/>
            <a:ext cx="819857" cy="424272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F36BB1A8-6292-914A-9FED-D5A383B08CD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88034" y="3601535"/>
            <a:ext cx="819857" cy="424272"/>
          </a:xfrm>
          <a:prstGeom prst="rect">
            <a:avLst/>
          </a:prstGeom>
        </p:spPr>
      </p:pic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784B829F-E15D-E44D-8059-EBCF6466863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18969" y="3601535"/>
            <a:ext cx="819857" cy="424272"/>
          </a:xfrm>
          <a:prstGeom prst="rect">
            <a:avLst/>
          </a:prstGeom>
        </p:spPr>
      </p:pic>
      <p:pic>
        <p:nvPicPr>
          <p:cNvPr id="52" name="Picture 2" descr="67,916 Crossroad Stock Photos, Pictures &amp; Royalty-Free Images - iStock">
            <a:extLst>
              <a:ext uri="{FF2B5EF4-FFF2-40B4-BE49-F238E27FC236}">
                <a16:creationId xmlns:a16="http://schemas.microsoft.com/office/drawing/2014/main" id="{9822D20B-01AC-3E45-BC66-E97EB344D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61" y="6084714"/>
            <a:ext cx="1005256" cy="67017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t Brace 5">
            <a:extLst>
              <a:ext uri="{FF2B5EF4-FFF2-40B4-BE49-F238E27FC236}">
                <a16:creationId xmlns:a16="http://schemas.microsoft.com/office/drawing/2014/main" id="{BC774761-70D4-0D42-AD70-AEDF21AAD0B1}"/>
              </a:ext>
            </a:extLst>
          </p:cNvPr>
          <p:cNvSpPr/>
          <p:nvPr/>
        </p:nvSpPr>
        <p:spPr>
          <a:xfrm rot="16200000">
            <a:off x="6567937" y="876781"/>
            <a:ext cx="566730" cy="9815807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3762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F7D8E-4ED3-7544-BD91-DA15868A6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MTS – Game flow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7D924C5-9579-9C44-A73E-8D10EA2CCC0F}"/>
              </a:ext>
            </a:extLst>
          </p:cNvPr>
          <p:cNvSpPr>
            <a:spLocks noChangeAspect="1"/>
          </p:cNvSpPr>
          <p:nvPr/>
        </p:nvSpPr>
        <p:spPr>
          <a:xfrm>
            <a:off x="4719042" y="2330609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B26BD2-8102-D340-959F-D05650F7D0DE}"/>
              </a:ext>
            </a:extLst>
          </p:cNvPr>
          <p:cNvSpPr>
            <a:spLocks noChangeAspect="1"/>
          </p:cNvSpPr>
          <p:nvPr/>
        </p:nvSpPr>
        <p:spPr>
          <a:xfrm>
            <a:off x="6717472" y="2510609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55B6573-6825-6045-9C97-3724184489D7}"/>
              </a:ext>
            </a:extLst>
          </p:cNvPr>
          <p:cNvSpPr>
            <a:spLocks noChangeAspect="1"/>
          </p:cNvSpPr>
          <p:nvPr/>
        </p:nvSpPr>
        <p:spPr>
          <a:xfrm>
            <a:off x="5038860" y="4314527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92EB638-08C9-604B-8F20-4F3DD51444FB}"/>
              </a:ext>
            </a:extLst>
          </p:cNvPr>
          <p:cNvSpPr>
            <a:spLocks noChangeAspect="1"/>
          </p:cNvSpPr>
          <p:nvPr/>
        </p:nvSpPr>
        <p:spPr>
          <a:xfrm>
            <a:off x="6576439" y="3702833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B914234-40EA-7146-A9A9-E3ABC612DD1A}"/>
              </a:ext>
            </a:extLst>
          </p:cNvPr>
          <p:cNvCxnSpPr>
            <a:stCxn id="6" idx="4"/>
            <a:endCxn id="9" idx="0"/>
          </p:cNvCxnSpPr>
          <p:nvPr/>
        </p:nvCxnSpPr>
        <p:spPr>
          <a:xfrm>
            <a:off x="4899042" y="2690609"/>
            <a:ext cx="319818" cy="162391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9FA2609-178B-7C46-9A93-7E72E2F7D8A9}"/>
              </a:ext>
            </a:extLst>
          </p:cNvPr>
          <p:cNvCxnSpPr>
            <a:stCxn id="9" idx="7"/>
            <a:endCxn id="7" idx="3"/>
          </p:cNvCxnSpPr>
          <p:nvPr/>
        </p:nvCxnSpPr>
        <p:spPr>
          <a:xfrm flipV="1">
            <a:off x="5346139" y="2817888"/>
            <a:ext cx="1424054" cy="154936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3A54E05-EEF8-E242-9802-1FF9DBBF1B92}"/>
              </a:ext>
            </a:extLst>
          </p:cNvPr>
          <p:cNvCxnSpPr>
            <a:cxnSpLocks/>
            <a:endCxn id="7" idx="2"/>
          </p:cNvCxnSpPr>
          <p:nvPr/>
        </p:nvCxnSpPr>
        <p:spPr>
          <a:xfrm>
            <a:off x="5079042" y="2469135"/>
            <a:ext cx="1638430" cy="22147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58A46A-8377-0643-8907-38F9EA976520}"/>
              </a:ext>
            </a:extLst>
          </p:cNvPr>
          <p:cNvCxnSpPr>
            <a:cxnSpLocks/>
            <a:stCxn id="6" idx="5"/>
            <a:endCxn id="11" idx="1"/>
          </p:cNvCxnSpPr>
          <p:nvPr/>
        </p:nvCxnSpPr>
        <p:spPr>
          <a:xfrm>
            <a:off x="5026321" y="2637888"/>
            <a:ext cx="1602839" cy="1117666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05B0755-6C57-D14E-9B93-AC266EB39928}"/>
              </a:ext>
            </a:extLst>
          </p:cNvPr>
          <p:cNvCxnSpPr>
            <a:cxnSpLocks/>
            <a:stCxn id="11" idx="2"/>
            <a:endCxn id="9" idx="6"/>
          </p:cNvCxnSpPr>
          <p:nvPr/>
        </p:nvCxnSpPr>
        <p:spPr>
          <a:xfrm flipH="1">
            <a:off x="5398860" y="3882833"/>
            <a:ext cx="1177579" cy="61169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833B00D-1A41-D641-A311-99DA0C06C375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6756439" y="2877114"/>
            <a:ext cx="160473" cy="825719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E3C2E36-8C4A-854F-8898-45C2C881A3F3}"/>
              </a:ext>
            </a:extLst>
          </p:cNvPr>
          <p:cNvSpPr txBox="1"/>
          <p:nvPr/>
        </p:nvSpPr>
        <p:spPr>
          <a:xfrm>
            <a:off x="4750316" y="327363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454B7C-7DC9-9643-BA1C-DFE34ECF84DB}"/>
              </a:ext>
            </a:extLst>
          </p:cNvPr>
          <p:cNvSpPr txBox="1"/>
          <p:nvPr/>
        </p:nvSpPr>
        <p:spPr>
          <a:xfrm>
            <a:off x="5405564" y="298266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713AAB-F09B-204F-A6A7-1715C4BFCEF2}"/>
              </a:ext>
            </a:extLst>
          </p:cNvPr>
          <p:cNvSpPr txBox="1"/>
          <p:nvPr/>
        </p:nvSpPr>
        <p:spPr>
          <a:xfrm>
            <a:off x="5987649" y="2301643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B83CBB-EC4E-474D-A42A-7DB5CC8CE31B}"/>
              </a:ext>
            </a:extLst>
          </p:cNvPr>
          <p:cNvSpPr txBox="1"/>
          <p:nvPr/>
        </p:nvSpPr>
        <p:spPr>
          <a:xfrm>
            <a:off x="6096000" y="4129861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66D111-724B-EB4D-A72B-8075F70C525F}"/>
              </a:ext>
            </a:extLst>
          </p:cNvPr>
          <p:cNvSpPr txBox="1"/>
          <p:nvPr/>
        </p:nvSpPr>
        <p:spPr>
          <a:xfrm>
            <a:off x="6844097" y="3160450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3D124C-CD2F-A948-AA3F-36DEE92E5C98}"/>
              </a:ext>
            </a:extLst>
          </p:cNvPr>
          <p:cNvSpPr txBox="1"/>
          <p:nvPr/>
        </p:nvSpPr>
        <p:spPr>
          <a:xfrm>
            <a:off x="5925472" y="357088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EDB0D7E-F965-4E48-ADBC-00A7F95BBAAD}"/>
              </a:ext>
            </a:extLst>
          </p:cNvPr>
          <p:cNvGrpSpPr/>
          <p:nvPr/>
        </p:nvGrpSpPr>
        <p:grpSpPr>
          <a:xfrm>
            <a:off x="629954" y="5496446"/>
            <a:ext cx="10932093" cy="369332"/>
            <a:chOff x="140570" y="6000298"/>
            <a:chExt cx="10932093" cy="36933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CBE6206-0D8C-CD41-ACF3-A8D8A728BB3F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AC0ACE9-5AA2-4049-9C6A-C73B802D5595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4E846DB-978B-B044-BC20-A2037C288E72}"/>
              </a:ext>
            </a:extLst>
          </p:cNvPr>
          <p:cNvCxnSpPr>
            <a:cxnSpLocks/>
          </p:cNvCxnSpPr>
          <p:nvPr/>
        </p:nvCxnSpPr>
        <p:spPr>
          <a:xfrm>
            <a:off x="2230016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95327E4-36F1-7043-94FB-4E15E1EB41AC}"/>
              </a:ext>
            </a:extLst>
          </p:cNvPr>
          <p:cNvCxnSpPr>
            <a:cxnSpLocks/>
          </p:cNvCxnSpPr>
          <p:nvPr/>
        </p:nvCxnSpPr>
        <p:spPr>
          <a:xfrm>
            <a:off x="3563163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0B39009-8FD7-DE47-821B-8244CD5A9AA6}"/>
              </a:ext>
            </a:extLst>
          </p:cNvPr>
          <p:cNvCxnSpPr>
            <a:cxnSpLocks/>
          </p:cNvCxnSpPr>
          <p:nvPr/>
        </p:nvCxnSpPr>
        <p:spPr>
          <a:xfrm>
            <a:off x="4896310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822A1FE-9EF9-AA48-9941-8C5DC04FF834}"/>
              </a:ext>
            </a:extLst>
          </p:cNvPr>
          <p:cNvCxnSpPr>
            <a:cxnSpLocks/>
          </p:cNvCxnSpPr>
          <p:nvPr/>
        </p:nvCxnSpPr>
        <p:spPr>
          <a:xfrm>
            <a:off x="10228898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8ED1075-C86F-E442-91D6-460F0B8E2B19}"/>
              </a:ext>
            </a:extLst>
          </p:cNvPr>
          <p:cNvCxnSpPr>
            <a:cxnSpLocks/>
          </p:cNvCxnSpPr>
          <p:nvPr/>
        </p:nvCxnSpPr>
        <p:spPr>
          <a:xfrm>
            <a:off x="6229457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1CC0146-7FDD-F742-B0A3-226F475F10B4}"/>
              </a:ext>
            </a:extLst>
          </p:cNvPr>
          <p:cNvCxnSpPr>
            <a:cxnSpLocks/>
          </p:cNvCxnSpPr>
          <p:nvPr/>
        </p:nvCxnSpPr>
        <p:spPr>
          <a:xfrm>
            <a:off x="11562047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FF4F1D6-875F-4E4C-9F52-FFD84E01E432}"/>
              </a:ext>
            </a:extLst>
          </p:cNvPr>
          <p:cNvCxnSpPr>
            <a:cxnSpLocks/>
          </p:cNvCxnSpPr>
          <p:nvPr/>
        </p:nvCxnSpPr>
        <p:spPr>
          <a:xfrm>
            <a:off x="7562604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B72D3F3-6F29-1144-9808-4EAE59EEE7CA}"/>
              </a:ext>
            </a:extLst>
          </p:cNvPr>
          <p:cNvCxnSpPr>
            <a:cxnSpLocks/>
          </p:cNvCxnSpPr>
          <p:nvPr/>
        </p:nvCxnSpPr>
        <p:spPr>
          <a:xfrm>
            <a:off x="8895751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7559B0A-638B-4249-B240-D22FF2AE7DFB}"/>
              </a:ext>
            </a:extLst>
          </p:cNvPr>
          <p:cNvSpPr txBox="1"/>
          <p:nvPr/>
        </p:nvSpPr>
        <p:spPr>
          <a:xfrm>
            <a:off x="2027715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0FF38C-3669-1643-98D9-E8516D93AFA4}"/>
              </a:ext>
            </a:extLst>
          </p:cNvPr>
          <p:cNvSpPr txBox="1"/>
          <p:nvPr/>
        </p:nvSpPr>
        <p:spPr>
          <a:xfrm>
            <a:off x="3551722" y="5818419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C223218-1303-CE48-86C9-275B2F31F64B}"/>
              </a:ext>
            </a:extLst>
          </p:cNvPr>
          <p:cNvSpPr txBox="1"/>
          <p:nvPr/>
        </p:nvSpPr>
        <p:spPr>
          <a:xfrm>
            <a:off x="4836559" y="5799701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5C8BC81-1A07-3240-9D75-69F86592421E}"/>
              </a:ext>
            </a:extLst>
          </p:cNvPr>
          <p:cNvSpPr txBox="1"/>
          <p:nvPr/>
        </p:nvSpPr>
        <p:spPr>
          <a:xfrm>
            <a:off x="6075289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C61B5F7-24E6-BF47-BCFE-2022A128DEDB}"/>
              </a:ext>
            </a:extLst>
          </p:cNvPr>
          <p:cNvSpPr txBox="1"/>
          <p:nvPr/>
        </p:nvSpPr>
        <p:spPr>
          <a:xfrm>
            <a:off x="8730774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095B83D-A39F-B740-97C3-A964DD5EEF41}"/>
              </a:ext>
            </a:extLst>
          </p:cNvPr>
          <p:cNvSpPr txBox="1"/>
          <p:nvPr/>
        </p:nvSpPr>
        <p:spPr>
          <a:xfrm>
            <a:off x="7433350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6128A2B-8254-F843-9D87-E12890B376F2}"/>
              </a:ext>
            </a:extLst>
          </p:cNvPr>
          <p:cNvSpPr txBox="1"/>
          <p:nvPr/>
        </p:nvSpPr>
        <p:spPr>
          <a:xfrm>
            <a:off x="10084621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B8F81E0-F421-DC42-B538-B5733E7BF8F5}"/>
              </a:ext>
            </a:extLst>
          </p:cNvPr>
          <p:cNvSpPr txBox="1"/>
          <p:nvPr/>
        </p:nvSpPr>
        <p:spPr>
          <a:xfrm>
            <a:off x="11409786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E1D2DD9-FD60-8542-B5B0-492143CD4818}"/>
              </a:ext>
            </a:extLst>
          </p:cNvPr>
          <p:cNvSpPr txBox="1"/>
          <p:nvPr/>
        </p:nvSpPr>
        <p:spPr>
          <a:xfrm>
            <a:off x="1590195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D705A528-607A-344F-8E54-ADE28E1D01A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45173" y="2330609"/>
            <a:ext cx="2753542" cy="1424945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8105E212-C02A-0E41-834C-983146AFDF67}"/>
              </a:ext>
            </a:extLst>
          </p:cNvPr>
          <p:cNvSpPr txBox="1"/>
          <p:nvPr/>
        </p:nvSpPr>
        <p:spPr>
          <a:xfrm>
            <a:off x="4991395" y="2029250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9820174-73FC-084F-BE79-9E3CEC01FC0F}"/>
              </a:ext>
            </a:extLst>
          </p:cNvPr>
          <p:cNvSpPr txBox="1"/>
          <p:nvPr/>
        </p:nvSpPr>
        <p:spPr>
          <a:xfrm>
            <a:off x="7015499" y="2228944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4F029D8-5558-134A-BF8C-44AFC51A2DDC}"/>
              </a:ext>
            </a:extLst>
          </p:cNvPr>
          <p:cNvSpPr txBox="1"/>
          <p:nvPr/>
        </p:nvSpPr>
        <p:spPr>
          <a:xfrm>
            <a:off x="5213896" y="4544995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6A4BE63-8317-CF4A-8F6A-52F41654D8DC}"/>
                  </a:ext>
                </a:extLst>
              </p:cNvPr>
              <p:cNvSpPr txBox="1"/>
              <p:nvPr/>
            </p:nvSpPr>
            <p:spPr>
              <a:xfrm>
                <a:off x="6611941" y="3943449"/>
                <a:ext cx="5710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2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6A4BE63-8317-CF4A-8F6A-52F41654D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1941" y="3943449"/>
                <a:ext cx="57106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E235A7E5-5642-2340-AADE-3CD7EA7F5F9F}"/>
              </a:ext>
            </a:extLst>
          </p:cNvPr>
          <p:cNvSpPr/>
          <p:nvPr/>
        </p:nvSpPr>
        <p:spPr>
          <a:xfrm>
            <a:off x="1740097" y="5515108"/>
            <a:ext cx="489919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DC78934-5B29-0745-943C-C0292218693A}"/>
                  </a:ext>
                </a:extLst>
              </p:cNvPr>
              <p:cNvSpPr txBox="1"/>
              <p:nvPr/>
            </p:nvSpPr>
            <p:spPr>
              <a:xfrm>
                <a:off x="9690377" y="3431811"/>
                <a:ext cx="15208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DC78934-5B29-0745-943C-C029221869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0377" y="3431811"/>
                <a:ext cx="1520890" cy="461665"/>
              </a:xfrm>
              <a:prstGeom prst="rect">
                <a:avLst/>
              </a:prstGeom>
              <a:blipFill>
                <a:blip r:embed="rId5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B55A6F87-91FB-D940-9173-F1E9C753C3A0}"/>
              </a:ext>
            </a:extLst>
          </p:cNvPr>
          <p:cNvSpPr txBox="1"/>
          <p:nvPr/>
        </p:nvSpPr>
        <p:spPr>
          <a:xfrm>
            <a:off x="2642600" y="5804357"/>
            <a:ext cx="491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016ED44-2718-6C47-BAA9-A6B2AE0A6129}"/>
                  </a:ext>
                </a:extLst>
              </p:cNvPr>
              <p:cNvSpPr txBox="1"/>
              <p:nvPr/>
            </p:nvSpPr>
            <p:spPr>
              <a:xfrm>
                <a:off x="2559219" y="6233582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016ED44-2718-6C47-BAA9-A6B2AE0A61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9219" y="6233582"/>
                <a:ext cx="593487" cy="523220"/>
              </a:xfrm>
              <a:prstGeom prst="rect">
                <a:avLst/>
              </a:prstGeom>
              <a:blipFill>
                <a:blip r:embed="rId6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1B25946A-6DEC-0C41-9500-243F73B662CB}"/>
                  </a:ext>
                </a:extLst>
              </p:cNvPr>
              <p:cNvSpPr txBox="1"/>
              <p:nvPr/>
            </p:nvSpPr>
            <p:spPr>
              <a:xfrm>
                <a:off x="3943106" y="6233582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1B25946A-6DEC-0C41-9500-243F73B66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3106" y="6233582"/>
                <a:ext cx="593487" cy="523220"/>
              </a:xfrm>
              <a:prstGeom prst="rect">
                <a:avLst/>
              </a:prstGeom>
              <a:blipFill>
                <a:blip r:embed="rId7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D0A645F-002F-184A-A9BF-8D4F21A6B915}"/>
                  </a:ext>
                </a:extLst>
              </p:cNvPr>
              <p:cNvSpPr txBox="1"/>
              <p:nvPr/>
            </p:nvSpPr>
            <p:spPr>
              <a:xfrm>
                <a:off x="5215388" y="6233582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D0A645F-002F-184A-A9BF-8D4F21A6B9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5388" y="6233582"/>
                <a:ext cx="593487" cy="523220"/>
              </a:xfrm>
              <a:prstGeom prst="rect">
                <a:avLst/>
              </a:prstGeom>
              <a:blipFill>
                <a:blip r:embed="rId8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1EBD5C34-451B-B54D-B9A3-297F1E9767F5}"/>
                  </a:ext>
                </a:extLst>
              </p:cNvPr>
              <p:cNvSpPr txBox="1"/>
              <p:nvPr/>
            </p:nvSpPr>
            <p:spPr>
              <a:xfrm>
                <a:off x="6548535" y="6233582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1EBD5C34-451B-B54D-B9A3-297F1E9767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535" y="6233582"/>
                <a:ext cx="593487" cy="523220"/>
              </a:xfrm>
              <a:prstGeom prst="rect">
                <a:avLst/>
              </a:prstGeom>
              <a:blipFill>
                <a:blip r:embed="rId9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8C6D60B-E31C-8349-A54E-6B5BDB61F5CB}"/>
                  </a:ext>
                </a:extLst>
              </p:cNvPr>
              <p:cNvSpPr txBox="1"/>
              <p:nvPr/>
            </p:nvSpPr>
            <p:spPr>
              <a:xfrm>
                <a:off x="7924325" y="6233582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8C6D60B-E31C-8349-A54E-6B5BDB61F5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325" y="6233582"/>
                <a:ext cx="593487" cy="523220"/>
              </a:xfrm>
              <a:prstGeom prst="rect">
                <a:avLst/>
              </a:prstGeom>
              <a:blipFill>
                <a:blip r:embed="rId10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F02EA28-0E7F-7147-97A4-B17A0F738D60}"/>
                  </a:ext>
                </a:extLst>
              </p:cNvPr>
              <p:cNvSpPr txBox="1"/>
              <p:nvPr/>
            </p:nvSpPr>
            <p:spPr>
              <a:xfrm>
                <a:off x="10606000" y="6233582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F02EA28-0E7F-7147-97A4-B17A0F738D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6000" y="6233582"/>
                <a:ext cx="593487" cy="523220"/>
              </a:xfrm>
              <a:prstGeom prst="rect">
                <a:avLst/>
              </a:prstGeom>
              <a:blipFill>
                <a:blip r:embed="rId11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97FACE34-D4A8-0A49-8FEC-D49A39B5FB50}"/>
                  </a:ext>
                </a:extLst>
              </p:cNvPr>
              <p:cNvSpPr txBox="1"/>
              <p:nvPr/>
            </p:nvSpPr>
            <p:spPr>
              <a:xfrm>
                <a:off x="9257472" y="6233582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97FACE34-D4A8-0A49-8FEC-D49A39B5F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7472" y="6233582"/>
                <a:ext cx="593487" cy="523220"/>
              </a:xfrm>
              <a:prstGeom prst="rect">
                <a:avLst/>
              </a:prstGeom>
              <a:blipFill>
                <a:blip r:embed="rId12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Left Brace 2">
            <a:extLst>
              <a:ext uri="{FF2B5EF4-FFF2-40B4-BE49-F238E27FC236}">
                <a16:creationId xmlns:a16="http://schemas.microsoft.com/office/drawing/2014/main" id="{07B42EE7-C792-CB48-9183-83E3F28D73C7}"/>
              </a:ext>
            </a:extLst>
          </p:cNvPr>
          <p:cNvSpPr/>
          <p:nvPr/>
        </p:nvSpPr>
        <p:spPr>
          <a:xfrm rot="16200000">
            <a:off x="2678448" y="5456922"/>
            <a:ext cx="475861" cy="1293572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Left Brace 65">
            <a:extLst>
              <a:ext uri="{FF2B5EF4-FFF2-40B4-BE49-F238E27FC236}">
                <a16:creationId xmlns:a16="http://schemas.microsoft.com/office/drawing/2014/main" id="{F3CE59A1-C869-534B-9DE6-1623C0CF91DD}"/>
              </a:ext>
            </a:extLst>
          </p:cNvPr>
          <p:cNvSpPr/>
          <p:nvPr/>
        </p:nvSpPr>
        <p:spPr>
          <a:xfrm rot="16200000">
            <a:off x="4001919" y="5456922"/>
            <a:ext cx="475861" cy="1293572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Down Arrow 66">
            <a:extLst>
              <a:ext uri="{FF2B5EF4-FFF2-40B4-BE49-F238E27FC236}">
                <a16:creationId xmlns:a16="http://schemas.microsoft.com/office/drawing/2014/main" id="{81670700-DA18-8048-9B1C-1A0888D50C67}"/>
              </a:ext>
            </a:extLst>
          </p:cNvPr>
          <p:cNvSpPr/>
          <p:nvPr/>
        </p:nvSpPr>
        <p:spPr>
          <a:xfrm>
            <a:off x="2118758" y="4936609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5-Point Star 67">
            <a:extLst>
              <a:ext uri="{FF2B5EF4-FFF2-40B4-BE49-F238E27FC236}">
                <a16:creationId xmlns:a16="http://schemas.microsoft.com/office/drawing/2014/main" id="{36817FA8-C97F-554E-8D19-23A09DFDE3D1}"/>
              </a:ext>
            </a:extLst>
          </p:cNvPr>
          <p:cNvSpPr/>
          <p:nvPr/>
        </p:nvSpPr>
        <p:spPr>
          <a:xfrm>
            <a:off x="4559675" y="4497398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3532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F7D8E-4ED3-7544-BD91-DA15868A6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MTS – Game flow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7D924C5-9579-9C44-A73E-8D10EA2CCC0F}"/>
              </a:ext>
            </a:extLst>
          </p:cNvPr>
          <p:cNvSpPr>
            <a:spLocks noChangeAspect="1"/>
          </p:cNvSpPr>
          <p:nvPr/>
        </p:nvSpPr>
        <p:spPr>
          <a:xfrm>
            <a:off x="4719042" y="2330609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B26BD2-8102-D340-959F-D05650F7D0DE}"/>
              </a:ext>
            </a:extLst>
          </p:cNvPr>
          <p:cNvSpPr>
            <a:spLocks noChangeAspect="1"/>
          </p:cNvSpPr>
          <p:nvPr/>
        </p:nvSpPr>
        <p:spPr>
          <a:xfrm>
            <a:off x="6717472" y="2510609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55B6573-6825-6045-9C97-3724184489D7}"/>
              </a:ext>
            </a:extLst>
          </p:cNvPr>
          <p:cNvSpPr>
            <a:spLocks noChangeAspect="1"/>
          </p:cNvSpPr>
          <p:nvPr/>
        </p:nvSpPr>
        <p:spPr>
          <a:xfrm>
            <a:off x="5038860" y="4314527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92EB638-08C9-604B-8F20-4F3DD51444FB}"/>
              </a:ext>
            </a:extLst>
          </p:cNvPr>
          <p:cNvSpPr>
            <a:spLocks noChangeAspect="1"/>
          </p:cNvSpPr>
          <p:nvPr/>
        </p:nvSpPr>
        <p:spPr>
          <a:xfrm>
            <a:off x="6576439" y="3702833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B914234-40EA-7146-A9A9-E3ABC612DD1A}"/>
              </a:ext>
            </a:extLst>
          </p:cNvPr>
          <p:cNvCxnSpPr>
            <a:stCxn id="6" idx="4"/>
            <a:endCxn id="9" idx="0"/>
          </p:cNvCxnSpPr>
          <p:nvPr/>
        </p:nvCxnSpPr>
        <p:spPr>
          <a:xfrm>
            <a:off x="4899042" y="2690609"/>
            <a:ext cx="319818" cy="162391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9FA2609-178B-7C46-9A93-7E72E2F7D8A9}"/>
              </a:ext>
            </a:extLst>
          </p:cNvPr>
          <p:cNvCxnSpPr>
            <a:stCxn id="9" idx="7"/>
            <a:endCxn id="7" idx="3"/>
          </p:cNvCxnSpPr>
          <p:nvPr/>
        </p:nvCxnSpPr>
        <p:spPr>
          <a:xfrm flipV="1">
            <a:off x="5346139" y="2817888"/>
            <a:ext cx="1424054" cy="154936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3A54E05-EEF8-E242-9802-1FF9DBBF1B92}"/>
              </a:ext>
            </a:extLst>
          </p:cNvPr>
          <p:cNvCxnSpPr>
            <a:cxnSpLocks/>
            <a:endCxn id="7" idx="2"/>
          </p:cNvCxnSpPr>
          <p:nvPr/>
        </p:nvCxnSpPr>
        <p:spPr>
          <a:xfrm>
            <a:off x="5079042" y="2469135"/>
            <a:ext cx="1638430" cy="22147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58A46A-8377-0643-8907-38F9EA976520}"/>
              </a:ext>
            </a:extLst>
          </p:cNvPr>
          <p:cNvCxnSpPr>
            <a:cxnSpLocks/>
            <a:stCxn id="6" idx="5"/>
            <a:endCxn id="11" idx="1"/>
          </p:cNvCxnSpPr>
          <p:nvPr/>
        </p:nvCxnSpPr>
        <p:spPr>
          <a:xfrm>
            <a:off x="5026321" y="2637888"/>
            <a:ext cx="1602839" cy="1117666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05B0755-6C57-D14E-9B93-AC266EB39928}"/>
              </a:ext>
            </a:extLst>
          </p:cNvPr>
          <p:cNvCxnSpPr>
            <a:cxnSpLocks/>
            <a:stCxn id="11" idx="2"/>
            <a:endCxn id="9" idx="6"/>
          </p:cNvCxnSpPr>
          <p:nvPr/>
        </p:nvCxnSpPr>
        <p:spPr>
          <a:xfrm flipH="1">
            <a:off x="5398860" y="3882833"/>
            <a:ext cx="1177579" cy="61169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833B00D-1A41-D641-A311-99DA0C06C375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6756439" y="2877114"/>
            <a:ext cx="160473" cy="825719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E3C2E36-8C4A-854F-8898-45C2C881A3F3}"/>
              </a:ext>
            </a:extLst>
          </p:cNvPr>
          <p:cNvSpPr txBox="1"/>
          <p:nvPr/>
        </p:nvSpPr>
        <p:spPr>
          <a:xfrm>
            <a:off x="4750316" y="327363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454B7C-7DC9-9643-BA1C-DFE34ECF84DB}"/>
              </a:ext>
            </a:extLst>
          </p:cNvPr>
          <p:cNvSpPr txBox="1"/>
          <p:nvPr/>
        </p:nvSpPr>
        <p:spPr>
          <a:xfrm>
            <a:off x="5405564" y="298266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713AAB-F09B-204F-A6A7-1715C4BFCEF2}"/>
              </a:ext>
            </a:extLst>
          </p:cNvPr>
          <p:cNvSpPr txBox="1"/>
          <p:nvPr/>
        </p:nvSpPr>
        <p:spPr>
          <a:xfrm>
            <a:off x="5987649" y="2301643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B83CBB-EC4E-474D-A42A-7DB5CC8CE31B}"/>
              </a:ext>
            </a:extLst>
          </p:cNvPr>
          <p:cNvSpPr txBox="1"/>
          <p:nvPr/>
        </p:nvSpPr>
        <p:spPr>
          <a:xfrm>
            <a:off x="6096000" y="4129861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66D111-724B-EB4D-A72B-8075F70C525F}"/>
              </a:ext>
            </a:extLst>
          </p:cNvPr>
          <p:cNvSpPr txBox="1"/>
          <p:nvPr/>
        </p:nvSpPr>
        <p:spPr>
          <a:xfrm>
            <a:off x="6844097" y="3160450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3D124C-CD2F-A948-AA3F-36DEE92E5C98}"/>
              </a:ext>
            </a:extLst>
          </p:cNvPr>
          <p:cNvSpPr txBox="1"/>
          <p:nvPr/>
        </p:nvSpPr>
        <p:spPr>
          <a:xfrm>
            <a:off x="5925472" y="357088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EDB0D7E-F965-4E48-ADBC-00A7F95BBAAD}"/>
              </a:ext>
            </a:extLst>
          </p:cNvPr>
          <p:cNvGrpSpPr/>
          <p:nvPr/>
        </p:nvGrpSpPr>
        <p:grpSpPr>
          <a:xfrm>
            <a:off x="629954" y="5496446"/>
            <a:ext cx="10932093" cy="369332"/>
            <a:chOff x="140570" y="6000298"/>
            <a:chExt cx="10932093" cy="36933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CBE6206-0D8C-CD41-ACF3-A8D8A728BB3F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AC0ACE9-5AA2-4049-9C6A-C73B802D5595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sp>
        <p:nvSpPr>
          <p:cNvPr id="31" name="Down Arrow 30">
            <a:extLst>
              <a:ext uri="{FF2B5EF4-FFF2-40B4-BE49-F238E27FC236}">
                <a16:creationId xmlns:a16="http://schemas.microsoft.com/office/drawing/2014/main" id="{AFBEDA32-27F9-CE4E-B008-9DEE3214831E}"/>
              </a:ext>
            </a:extLst>
          </p:cNvPr>
          <p:cNvSpPr/>
          <p:nvPr/>
        </p:nvSpPr>
        <p:spPr>
          <a:xfrm>
            <a:off x="2777103" y="4879081"/>
            <a:ext cx="222516" cy="559837"/>
          </a:xfrm>
          <a:prstGeom prst="downArrow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4E846DB-978B-B044-BC20-A2037C288E72}"/>
              </a:ext>
            </a:extLst>
          </p:cNvPr>
          <p:cNvCxnSpPr>
            <a:cxnSpLocks/>
          </p:cNvCxnSpPr>
          <p:nvPr/>
        </p:nvCxnSpPr>
        <p:spPr>
          <a:xfrm>
            <a:off x="2230016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95327E4-36F1-7043-94FB-4E15E1EB41AC}"/>
              </a:ext>
            </a:extLst>
          </p:cNvPr>
          <p:cNvCxnSpPr>
            <a:cxnSpLocks/>
          </p:cNvCxnSpPr>
          <p:nvPr/>
        </p:nvCxnSpPr>
        <p:spPr>
          <a:xfrm>
            <a:off x="3563163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0B39009-8FD7-DE47-821B-8244CD5A9AA6}"/>
              </a:ext>
            </a:extLst>
          </p:cNvPr>
          <p:cNvCxnSpPr>
            <a:cxnSpLocks/>
          </p:cNvCxnSpPr>
          <p:nvPr/>
        </p:nvCxnSpPr>
        <p:spPr>
          <a:xfrm>
            <a:off x="4896310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822A1FE-9EF9-AA48-9941-8C5DC04FF834}"/>
              </a:ext>
            </a:extLst>
          </p:cNvPr>
          <p:cNvCxnSpPr>
            <a:cxnSpLocks/>
          </p:cNvCxnSpPr>
          <p:nvPr/>
        </p:nvCxnSpPr>
        <p:spPr>
          <a:xfrm>
            <a:off x="10228898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8ED1075-C86F-E442-91D6-460F0B8E2B19}"/>
              </a:ext>
            </a:extLst>
          </p:cNvPr>
          <p:cNvCxnSpPr>
            <a:cxnSpLocks/>
          </p:cNvCxnSpPr>
          <p:nvPr/>
        </p:nvCxnSpPr>
        <p:spPr>
          <a:xfrm>
            <a:off x="6229457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1CC0146-7FDD-F742-B0A3-226F475F10B4}"/>
              </a:ext>
            </a:extLst>
          </p:cNvPr>
          <p:cNvCxnSpPr>
            <a:cxnSpLocks/>
          </p:cNvCxnSpPr>
          <p:nvPr/>
        </p:nvCxnSpPr>
        <p:spPr>
          <a:xfrm>
            <a:off x="11562047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FF4F1D6-875F-4E4C-9F52-FFD84E01E432}"/>
              </a:ext>
            </a:extLst>
          </p:cNvPr>
          <p:cNvCxnSpPr>
            <a:cxnSpLocks/>
          </p:cNvCxnSpPr>
          <p:nvPr/>
        </p:nvCxnSpPr>
        <p:spPr>
          <a:xfrm>
            <a:off x="7562604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B72D3F3-6F29-1144-9808-4EAE59EEE7CA}"/>
              </a:ext>
            </a:extLst>
          </p:cNvPr>
          <p:cNvCxnSpPr>
            <a:cxnSpLocks/>
          </p:cNvCxnSpPr>
          <p:nvPr/>
        </p:nvCxnSpPr>
        <p:spPr>
          <a:xfrm>
            <a:off x="8895751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7559B0A-638B-4249-B240-D22FF2AE7DFB}"/>
              </a:ext>
            </a:extLst>
          </p:cNvPr>
          <p:cNvSpPr txBox="1"/>
          <p:nvPr/>
        </p:nvSpPr>
        <p:spPr>
          <a:xfrm>
            <a:off x="2027715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0FF38C-3669-1643-98D9-E8516D93AFA4}"/>
              </a:ext>
            </a:extLst>
          </p:cNvPr>
          <p:cNvSpPr txBox="1"/>
          <p:nvPr/>
        </p:nvSpPr>
        <p:spPr>
          <a:xfrm>
            <a:off x="3551722" y="5818419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C223218-1303-CE48-86C9-275B2F31F64B}"/>
              </a:ext>
            </a:extLst>
          </p:cNvPr>
          <p:cNvSpPr txBox="1"/>
          <p:nvPr/>
        </p:nvSpPr>
        <p:spPr>
          <a:xfrm>
            <a:off x="4836559" y="5799701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5C8BC81-1A07-3240-9D75-69F86592421E}"/>
              </a:ext>
            </a:extLst>
          </p:cNvPr>
          <p:cNvSpPr txBox="1"/>
          <p:nvPr/>
        </p:nvSpPr>
        <p:spPr>
          <a:xfrm>
            <a:off x="6075289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C61B5F7-24E6-BF47-BCFE-2022A128DEDB}"/>
              </a:ext>
            </a:extLst>
          </p:cNvPr>
          <p:cNvSpPr txBox="1"/>
          <p:nvPr/>
        </p:nvSpPr>
        <p:spPr>
          <a:xfrm>
            <a:off x="8730774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095B83D-A39F-B740-97C3-A964DD5EEF41}"/>
              </a:ext>
            </a:extLst>
          </p:cNvPr>
          <p:cNvSpPr txBox="1"/>
          <p:nvPr/>
        </p:nvSpPr>
        <p:spPr>
          <a:xfrm>
            <a:off x="7433350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6128A2B-8254-F843-9D87-E12890B376F2}"/>
              </a:ext>
            </a:extLst>
          </p:cNvPr>
          <p:cNvSpPr txBox="1"/>
          <p:nvPr/>
        </p:nvSpPr>
        <p:spPr>
          <a:xfrm>
            <a:off x="10084621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B8F81E0-F421-DC42-B538-B5733E7BF8F5}"/>
              </a:ext>
            </a:extLst>
          </p:cNvPr>
          <p:cNvSpPr txBox="1"/>
          <p:nvPr/>
        </p:nvSpPr>
        <p:spPr>
          <a:xfrm>
            <a:off x="11409786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E1D2DD9-FD60-8542-B5B0-492143CD4818}"/>
              </a:ext>
            </a:extLst>
          </p:cNvPr>
          <p:cNvSpPr txBox="1"/>
          <p:nvPr/>
        </p:nvSpPr>
        <p:spPr>
          <a:xfrm>
            <a:off x="1590195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105E212-C02A-0E41-834C-983146AFDF67}"/>
              </a:ext>
            </a:extLst>
          </p:cNvPr>
          <p:cNvSpPr txBox="1"/>
          <p:nvPr/>
        </p:nvSpPr>
        <p:spPr>
          <a:xfrm>
            <a:off x="4991395" y="2029250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9820174-73FC-084F-BE79-9E3CEC01FC0F}"/>
              </a:ext>
            </a:extLst>
          </p:cNvPr>
          <p:cNvSpPr txBox="1"/>
          <p:nvPr/>
        </p:nvSpPr>
        <p:spPr>
          <a:xfrm>
            <a:off x="7015499" y="2228944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4F029D8-5558-134A-BF8C-44AFC51A2DDC}"/>
              </a:ext>
            </a:extLst>
          </p:cNvPr>
          <p:cNvSpPr txBox="1"/>
          <p:nvPr/>
        </p:nvSpPr>
        <p:spPr>
          <a:xfrm>
            <a:off x="5213896" y="4544995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6A4BE63-8317-CF4A-8F6A-52F41654D8DC}"/>
                  </a:ext>
                </a:extLst>
              </p:cNvPr>
              <p:cNvSpPr txBox="1"/>
              <p:nvPr/>
            </p:nvSpPr>
            <p:spPr>
              <a:xfrm>
                <a:off x="6611941" y="3943449"/>
                <a:ext cx="5710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2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6A4BE63-8317-CF4A-8F6A-52F41654D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1941" y="3943449"/>
                <a:ext cx="571062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E235A7E5-5642-2340-AADE-3CD7EA7F5F9F}"/>
              </a:ext>
            </a:extLst>
          </p:cNvPr>
          <p:cNvSpPr/>
          <p:nvPr/>
        </p:nvSpPr>
        <p:spPr>
          <a:xfrm>
            <a:off x="1740097" y="5515108"/>
            <a:ext cx="489919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55A6F87-91FB-D940-9173-F1E9C753C3A0}"/>
              </a:ext>
            </a:extLst>
          </p:cNvPr>
          <p:cNvSpPr txBox="1"/>
          <p:nvPr/>
        </p:nvSpPr>
        <p:spPr>
          <a:xfrm>
            <a:off x="2642600" y="5804357"/>
            <a:ext cx="491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016ED44-2718-6C47-BAA9-A6B2AE0A6129}"/>
                  </a:ext>
                </a:extLst>
              </p:cNvPr>
              <p:cNvSpPr txBox="1"/>
              <p:nvPr/>
            </p:nvSpPr>
            <p:spPr>
              <a:xfrm>
                <a:off x="2559219" y="6233582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016ED44-2718-6C47-BAA9-A6B2AE0A61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9219" y="6233582"/>
                <a:ext cx="593487" cy="523220"/>
              </a:xfrm>
              <a:prstGeom prst="rect">
                <a:avLst/>
              </a:prstGeom>
              <a:blipFill>
                <a:blip r:embed="rId4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1B25946A-6DEC-0C41-9500-243F73B662CB}"/>
                  </a:ext>
                </a:extLst>
              </p:cNvPr>
              <p:cNvSpPr txBox="1"/>
              <p:nvPr/>
            </p:nvSpPr>
            <p:spPr>
              <a:xfrm>
                <a:off x="3943106" y="6233582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1B25946A-6DEC-0C41-9500-243F73B66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3106" y="6233582"/>
                <a:ext cx="593487" cy="523220"/>
              </a:xfrm>
              <a:prstGeom prst="rect">
                <a:avLst/>
              </a:prstGeom>
              <a:blipFill>
                <a:blip r:embed="rId5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D0A645F-002F-184A-A9BF-8D4F21A6B915}"/>
                  </a:ext>
                </a:extLst>
              </p:cNvPr>
              <p:cNvSpPr txBox="1"/>
              <p:nvPr/>
            </p:nvSpPr>
            <p:spPr>
              <a:xfrm>
                <a:off x="5215388" y="6233582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D0A645F-002F-184A-A9BF-8D4F21A6B9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5388" y="6233582"/>
                <a:ext cx="593487" cy="523220"/>
              </a:xfrm>
              <a:prstGeom prst="rect">
                <a:avLst/>
              </a:prstGeom>
              <a:blipFill>
                <a:blip r:embed="rId6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1EBD5C34-451B-B54D-B9A3-297F1E9767F5}"/>
                  </a:ext>
                </a:extLst>
              </p:cNvPr>
              <p:cNvSpPr txBox="1"/>
              <p:nvPr/>
            </p:nvSpPr>
            <p:spPr>
              <a:xfrm>
                <a:off x="6548535" y="6233582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1EBD5C34-451B-B54D-B9A3-297F1E9767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535" y="6233582"/>
                <a:ext cx="593487" cy="523220"/>
              </a:xfrm>
              <a:prstGeom prst="rect">
                <a:avLst/>
              </a:prstGeom>
              <a:blipFill>
                <a:blip r:embed="rId7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8C6D60B-E31C-8349-A54E-6B5BDB61F5CB}"/>
                  </a:ext>
                </a:extLst>
              </p:cNvPr>
              <p:cNvSpPr txBox="1"/>
              <p:nvPr/>
            </p:nvSpPr>
            <p:spPr>
              <a:xfrm>
                <a:off x="7924325" y="6233582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8C6D60B-E31C-8349-A54E-6B5BDB61F5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325" y="6233582"/>
                <a:ext cx="593487" cy="523220"/>
              </a:xfrm>
              <a:prstGeom prst="rect">
                <a:avLst/>
              </a:prstGeom>
              <a:blipFill>
                <a:blip r:embed="rId8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F02EA28-0E7F-7147-97A4-B17A0F738D60}"/>
                  </a:ext>
                </a:extLst>
              </p:cNvPr>
              <p:cNvSpPr txBox="1"/>
              <p:nvPr/>
            </p:nvSpPr>
            <p:spPr>
              <a:xfrm>
                <a:off x="10606000" y="6233582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F02EA28-0E7F-7147-97A4-B17A0F738D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6000" y="6233582"/>
                <a:ext cx="593487" cy="523220"/>
              </a:xfrm>
              <a:prstGeom prst="rect">
                <a:avLst/>
              </a:prstGeom>
              <a:blipFill>
                <a:blip r:embed="rId9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97FACE34-D4A8-0A49-8FEC-D49A39B5FB50}"/>
                  </a:ext>
                </a:extLst>
              </p:cNvPr>
              <p:cNvSpPr txBox="1"/>
              <p:nvPr/>
            </p:nvSpPr>
            <p:spPr>
              <a:xfrm>
                <a:off x="9257472" y="6233582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97FACE34-D4A8-0A49-8FEC-D49A39B5F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7472" y="6233582"/>
                <a:ext cx="593487" cy="523220"/>
              </a:xfrm>
              <a:prstGeom prst="rect">
                <a:avLst/>
              </a:prstGeom>
              <a:blipFill>
                <a:blip r:embed="rId10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Left Brace 2">
            <a:extLst>
              <a:ext uri="{FF2B5EF4-FFF2-40B4-BE49-F238E27FC236}">
                <a16:creationId xmlns:a16="http://schemas.microsoft.com/office/drawing/2014/main" id="{07B42EE7-C792-CB48-9183-83E3F28D73C7}"/>
              </a:ext>
            </a:extLst>
          </p:cNvPr>
          <p:cNvSpPr/>
          <p:nvPr/>
        </p:nvSpPr>
        <p:spPr>
          <a:xfrm rot="16200000">
            <a:off x="2678448" y="5456922"/>
            <a:ext cx="475861" cy="1293572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Left Brace 65">
            <a:extLst>
              <a:ext uri="{FF2B5EF4-FFF2-40B4-BE49-F238E27FC236}">
                <a16:creationId xmlns:a16="http://schemas.microsoft.com/office/drawing/2014/main" id="{F3CE59A1-C869-534B-9DE6-1623C0CF91DD}"/>
              </a:ext>
            </a:extLst>
          </p:cNvPr>
          <p:cNvSpPr/>
          <p:nvPr/>
        </p:nvSpPr>
        <p:spPr>
          <a:xfrm rot="16200000">
            <a:off x="4001919" y="5456922"/>
            <a:ext cx="475861" cy="1293572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FB3A9DD-DC29-5D46-A220-E3C9EDF286DF}"/>
              </a:ext>
            </a:extLst>
          </p:cNvPr>
          <p:cNvSpPr/>
          <p:nvPr/>
        </p:nvSpPr>
        <p:spPr>
          <a:xfrm>
            <a:off x="2234506" y="5524724"/>
            <a:ext cx="657840" cy="324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69" name="5-Point Star 68">
            <a:extLst>
              <a:ext uri="{FF2B5EF4-FFF2-40B4-BE49-F238E27FC236}">
                <a16:creationId xmlns:a16="http://schemas.microsoft.com/office/drawing/2014/main" id="{1C0D8F0D-6361-BB4E-B96C-6CAEE5955AE2}"/>
              </a:ext>
            </a:extLst>
          </p:cNvPr>
          <p:cNvSpPr/>
          <p:nvPr/>
        </p:nvSpPr>
        <p:spPr>
          <a:xfrm>
            <a:off x="4556571" y="4480695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163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F7D8E-4ED3-7544-BD91-DA15868A6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MTS – Game flow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7D924C5-9579-9C44-A73E-8D10EA2CCC0F}"/>
              </a:ext>
            </a:extLst>
          </p:cNvPr>
          <p:cNvSpPr>
            <a:spLocks noChangeAspect="1"/>
          </p:cNvSpPr>
          <p:nvPr/>
        </p:nvSpPr>
        <p:spPr>
          <a:xfrm>
            <a:off x="4719042" y="2330609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B26BD2-8102-D340-959F-D05650F7D0DE}"/>
              </a:ext>
            </a:extLst>
          </p:cNvPr>
          <p:cNvSpPr>
            <a:spLocks noChangeAspect="1"/>
          </p:cNvSpPr>
          <p:nvPr/>
        </p:nvSpPr>
        <p:spPr>
          <a:xfrm>
            <a:off x="6717472" y="2510609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55B6573-6825-6045-9C97-3724184489D7}"/>
              </a:ext>
            </a:extLst>
          </p:cNvPr>
          <p:cNvSpPr>
            <a:spLocks noChangeAspect="1"/>
          </p:cNvSpPr>
          <p:nvPr/>
        </p:nvSpPr>
        <p:spPr>
          <a:xfrm>
            <a:off x="5038860" y="4314527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92EB638-08C9-604B-8F20-4F3DD51444FB}"/>
              </a:ext>
            </a:extLst>
          </p:cNvPr>
          <p:cNvSpPr>
            <a:spLocks noChangeAspect="1"/>
          </p:cNvSpPr>
          <p:nvPr/>
        </p:nvSpPr>
        <p:spPr>
          <a:xfrm>
            <a:off x="6576439" y="3702833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B914234-40EA-7146-A9A9-E3ABC612DD1A}"/>
              </a:ext>
            </a:extLst>
          </p:cNvPr>
          <p:cNvCxnSpPr>
            <a:stCxn id="6" idx="4"/>
            <a:endCxn id="9" idx="0"/>
          </p:cNvCxnSpPr>
          <p:nvPr/>
        </p:nvCxnSpPr>
        <p:spPr>
          <a:xfrm>
            <a:off x="4899042" y="2690609"/>
            <a:ext cx="319818" cy="162391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9FA2609-178B-7C46-9A93-7E72E2F7D8A9}"/>
              </a:ext>
            </a:extLst>
          </p:cNvPr>
          <p:cNvCxnSpPr>
            <a:stCxn id="9" idx="7"/>
            <a:endCxn id="7" idx="3"/>
          </p:cNvCxnSpPr>
          <p:nvPr/>
        </p:nvCxnSpPr>
        <p:spPr>
          <a:xfrm flipV="1">
            <a:off x="5346139" y="2817888"/>
            <a:ext cx="1424054" cy="154936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3A54E05-EEF8-E242-9802-1FF9DBBF1B92}"/>
              </a:ext>
            </a:extLst>
          </p:cNvPr>
          <p:cNvCxnSpPr>
            <a:cxnSpLocks/>
            <a:endCxn id="7" idx="2"/>
          </p:cNvCxnSpPr>
          <p:nvPr/>
        </p:nvCxnSpPr>
        <p:spPr>
          <a:xfrm>
            <a:off x="5079042" y="2469135"/>
            <a:ext cx="1638430" cy="22147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58A46A-8377-0643-8907-38F9EA976520}"/>
              </a:ext>
            </a:extLst>
          </p:cNvPr>
          <p:cNvCxnSpPr>
            <a:cxnSpLocks/>
            <a:stCxn id="6" idx="5"/>
            <a:endCxn id="11" idx="1"/>
          </p:cNvCxnSpPr>
          <p:nvPr/>
        </p:nvCxnSpPr>
        <p:spPr>
          <a:xfrm>
            <a:off x="5026321" y="2637888"/>
            <a:ext cx="1602839" cy="1117666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05B0755-6C57-D14E-9B93-AC266EB39928}"/>
              </a:ext>
            </a:extLst>
          </p:cNvPr>
          <p:cNvCxnSpPr>
            <a:cxnSpLocks/>
            <a:stCxn id="11" idx="2"/>
            <a:endCxn id="9" idx="6"/>
          </p:cNvCxnSpPr>
          <p:nvPr/>
        </p:nvCxnSpPr>
        <p:spPr>
          <a:xfrm flipH="1">
            <a:off x="5398860" y="3882833"/>
            <a:ext cx="1177579" cy="61169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833B00D-1A41-D641-A311-99DA0C06C375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6756439" y="2877114"/>
            <a:ext cx="160473" cy="825719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E3C2E36-8C4A-854F-8898-45C2C881A3F3}"/>
              </a:ext>
            </a:extLst>
          </p:cNvPr>
          <p:cNvSpPr txBox="1"/>
          <p:nvPr/>
        </p:nvSpPr>
        <p:spPr>
          <a:xfrm>
            <a:off x="4750316" y="327363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454B7C-7DC9-9643-BA1C-DFE34ECF84DB}"/>
              </a:ext>
            </a:extLst>
          </p:cNvPr>
          <p:cNvSpPr txBox="1"/>
          <p:nvPr/>
        </p:nvSpPr>
        <p:spPr>
          <a:xfrm>
            <a:off x="5405564" y="298266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713AAB-F09B-204F-A6A7-1715C4BFCEF2}"/>
              </a:ext>
            </a:extLst>
          </p:cNvPr>
          <p:cNvSpPr txBox="1"/>
          <p:nvPr/>
        </p:nvSpPr>
        <p:spPr>
          <a:xfrm>
            <a:off x="5987649" y="2301643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B83CBB-EC4E-474D-A42A-7DB5CC8CE31B}"/>
              </a:ext>
            </a:extLst>
          </p:cNvPr>
          <p:cNvSpPr txBox="1"/>
          <p:nvPr/>
        </p:nvSpPr>
        <p:spPr>
          <a:xfrm>
            <a:off x="6096000" y="4129861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66D111-724B-EB4D-A72B-8075F70C525F}"/>
              </a:ext>
            </a:extLst>
          </p:cNvPr>
          <p:cNvSpPr txBox="1"/>
          <p:nvPr/>
        </p:nvSpPr>
        <p:spPr>
          <a:xfrm>
            <a:off x="6844097" y="3160450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3D124C-CD2F-A948-AA3F-36DEE92E5C98}"/>
              </a:ext>
            </a:extLst>
          </p:cNvPr>
          <p:cNvSpPr txBox="1"/>
          <p:nvPr/>
        </p:nvSpPr>
        <p:spPr>
          <a:xfrm>
            <a:off x="5925472" y="357088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EDB0D7E-F965-4E48-ADBC-00A7F95BBAAD}"/>
              </a:ext>
            </a:extLst>
          </p:cNvPr>
          <p:cNvGrpSpPr/>
          <p:nvPr/>
        </p:nvGrpSpPr>
        <p:grpSpPr>
          <a:xfrm>
            <a:off x="629954" y="5496446"/>
            <a:ext cx="10932093" cy="369332"/>
            <a:chOff x="140570" y="6000298"/>
            <a:chExt cx="10932093" cy="36933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CBE6206-0D8C-CD41-ACF3-A8D8A728BB3F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AC0ACE9-5AA2-4049-9C6A-C73B802D5595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sp>
        <p:nvSpPr>
          <p:cNvPr id="31" name="Down Arrow 30">
            <a:extLst>
              <a:ext uri="{FF2B5EF4-FFF2-40B4-BE49-F238E27FC236}">
                <a16:creationId xmlns:a16="http://schemas.microsoft.com/office/drawing/2014/main" id="{AFBEDA32-27F9-CE4E-B008-9DEE3214831E}"/>
              </a:ext>
            </a:extLst>
          </p:cNvPr>
          <p:cNvSpPr/>
          <p:nvPr/>
        </p:nvSpPr>
        <p:spPr>
          <a:xfrm>
            <a:off x="2777103" y="4879081"/>
            <a:ext cx="222516" cy="559837"/>
          </a:xfrm>
          <a:prstGeom prst="downArrow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4E846DB-978B-B044-BC20-A2037C288E72}"/>
              </a:ext>
            </a:extLst>
          </p:cNvPr>
          <p:cNvCxnSpPr>
            <a:cxnSpLocks/>
          </p:cNvCxnSpPr>
          <p:nvPr/>
        </p:nvCxnSpPr>
        <p:spPr>
          <a:xfrm>
            <a:off x="2230016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95327E4-36F1-7043-94FB-4E15E1EB41AC}"/>
              </a:ext>
            </a:extLst>
          </p:cNvPr>
          <p:cNvCxnSpPr>
            <a:cxnSpLocks/>
          </p:cNvCxnSpPr>
          <p:nvPr/>
        </p:nvCxnSpPr>
        <p:spPr>
          <a:xfrm>
            <a:off x="3563163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0B39009-8FD7-DE47-821B-8244CD5A9AA6}"/>
              </a:ext>
            </a:extLst>
          </p:cNvPr>
          <p:cNvCxnSpPr>
            <a:cxnSpLocks/>
          </p:cNvCxnSpPr>
          <p:nvPr/>
        </p:nvCxnSpPr>
        <p:spPr>
          <a:xfrm>
            <a:off x="4896310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822A1FE-9EF9-AA48-9941-8C5DC04FF834}"/>
              </a:ext>
            </a:extLst>
          </p:cNvPr>
          <p:cNvCxnSpPr>
            <a:cxnSpLocks/>
          </p:cNvCxnSpPr>
          <p:nvPr/>
        </p:nvCxnSpPr>
        <p:spPr>
          <a:xfrm>
            <a:off x="10228898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8ED1075-C86F-E442-91D6-460F0B8E2B19}"/>
              </a:ext>
            </a:extLst>
          </p:cNvPr>
          <p:cNvCxnSpPr>
            <a:cxnSpLocks/>
          </p:cNvCxnSpPr>
          <p:nvPr/>
        </p:nvCxnSpPr>
        <p:spPr>
          <a:xfrm>
            <a:off x="6229457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1CC0146-7FDD-F742-B0A3-226F475F10B4}"/>
              </a:ext>
            </a:extLst>
          </p:cNvPr>
          <p:cNvCxnSpPr>
            <a:cxnSpLocks/>
          </p:cNvCxnSpPr>
          <p:nvPr/>
        </p:nvCxnSpPr>
        <p:spPr>
          <a:xfrm>
            <a:off x="11562047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FF4F1D6-875F-4E4C-9F52-FFD84E01E432}"/>
              </a:ext>
            </a:extLst>
          </p:cNvPr>
          <p:cNvCxnSpPr>
            <a:cxnSpLocks/>
          </p:cNvCxnSpPr>
          <p:nvPr/>
        </p:nvCxnSpPr>
        <p:spPr>
          <a:xfrm>
            <a:off x="7562604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B72D3F3-6F29-1144-9808-4EAE59EEE7CA}"/>
              </a:ext>
            </a:extLst>
          </p:cNvPr>
          <p:cNvCxnSpPr>
            <a:cxnSpLocks/>
          </p:cNvCxnSpPr>
          <p:nvPr/>
        </p:nvCxnSpPr>
        <p:spPr>
          <a:xfrm>
            <a:off x="8895751" y="5522492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7559B0A-638B-4249-B240-D22FF2AE7DFB}"/>
              </a:ext>
            </a:extLst>
          </p:cNvPr>
          <p:cNvSpPr txBox="1"/>
          <p:nvPr/>
        </p:nvSpPr>
        <p:spPr>
          <a:xfrm>
            <a:off x="2027715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0FF38C-3669-1643-98D9-E8516D93AFA4}"/>
              </a:ext>
            </a:extLst>
          </p:cNvPr>
          <p:cNvSpPr txBox="1"/>
          <p:nvPr/>
        </p:nvSpPr>
        <p:spPr>
          <a:xfrm>
            <a:off x="3551722" y="5818419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C223218-1303-CE48-86C9-275B2F31F64B}"/>
              </a:ext>
            </a:extLst>
          </p:cNvPr>
          <p:cNvSpPr txBox="1"/>
          <p:nvPr/>
        </p:nvSpPr>
        <p:spPr>
          <a:xfrm>
            <a:off x="4836559" y="5799701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5C8BC81-1A07-3240-9D75-69F86592421E}"/>
              </a:ext>
            </a:extLst>
          </p:cNvPr>
          <p:cNvSpPr txBox="1"/>
          <p:nvPr/>
        </p:nvSpPr>
        <p:spPr>
          <a:xfrm>
            <a:off x="6075289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C61B5F7-24E6-BF47-BCFE-2022A128DEDB}"/>
              </a:ext>
            </a:extLst>
          </p:cNvPr>
          <p:cNvSpPr txBox="1"/>
          <p:nvPr/>
        </p:nvSpPr>
        <p:spPr>
          <a:xfrm>
            <a:off x="8730774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095B83D-A39F-B740-97C3-A964DD5EEF41}"/>
              </a:ext>
            </a:extLst>
          </p:cNvPr>
          <p:cNvSpPr txBox="1"/>
          <p:nvPr/>
        </p:nvSpPr>
        <p:spPr>
          <a:xfrm>
            <a:off x="7433350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6128A2B-8254-F843-9D87-E12890B376F2}"/>
              </a:ext>
            </a:extLst>
          </p:cNvPr>
          <p:cNvSpPr txBox="1"/>
          <p:nvPr/>
        </p:nvSpPr>
        <p:spPr>
          <a:xfrm>
            <a:off x="10084621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B8F81E0-F421-DC42-B538-B5733E7BF8F5}"/>
              </a:ext>
            </a:extLst>
          </p:cNvPr>
          <p:cNvSpPr txBox="1"/>
          <p:nvPr/>
        </p:nvSpPr>
        <p:spPr>
          <a:xfrm>
            <a:off x="11409786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E1D2DD9-FD60-8542-B5B0-492143CD4818}"/>
              </a:ext>
            </a:extLst>
          </p:cNvPr>
          <p:cNvSpPr txBox="1"/>
          <p:nvPr/>
        </p:nvSpPr>
        <p:spPr>
          <a:xfrm>
            <a:off x="1590195" y="5838816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105E212-C02A-0E41-834C-983146AFDF67}"/>
              </a:ext>
            </a:extLst>
          </p:cNvPr>
          <p:cNvSpPr txBox="1"/>
          <p:nvPr/>
        </p:nvSpPr>
        <p:spPr>
          <a:xfrm>
            <a:off x="4991395" y="2029250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9820174-73FC-084F-BE79-9E3CEC01FC0F}"/>
              </a:ext>
            </a:extLst>
          </p:cNvPr>
          <p:cNvSpPr txBox="1"/>
          <p:nvPr/>
        </p:nvSpPr>
        <p:spPr>
          <a:xfrm>
            <a:off x="7015499" y="2228944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4F029D8-5558-134A-BF8C-44AFC51A2DDC}"/>
              </a:ext>
            </a:extLst>
          </p:cNvPr>
          <p:cNvSpPr txBox="1"/>
          <p:nvPr/>
        </p:nvSpPr>
        <p:spPr>
          <a:xfrm>
            <a:off x="5213896" y="4544995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6A4BE63-8317-CF4A-8F6A-52F41654D8DC}"/>
                  </a:ext>
                </a:extLst>
              </p:cNvPr>
              <p:cNvSpPr txBox="1"/>
              <p:nvPr/>
            </p:nvSpPr>
            <p:spPr>
              <a:xfrm>
                <a:off x="6611941" y="3943449"/>
                <a:ext cx="5710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2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6A4BE63-8317-CF4A-8F6A-52F41654D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1941" y="3943449"/>
                <a:ext cx="571062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E235A7E5-5642-2340-AADE-3CD7EA7F5F9F}"/>
              </a:ext>
            </a:extLst>
          </p:cNvPr>
          <p:cNvSpPr/>
          <p:nvPr/>
        </p:nvSpPr>
        <p:spPr>
          <a:xfrm>
            <a:off x="1740097" y="5515108"/>
            <a:ext cx="489919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55A6F87-91FB-D940-9173-F1E9C753C3A0}"/>
              </a:ext>
            </a:extLst>
          </p:cNvPr>
          <p:cNvSpPr txBox="1"/>
          <p:nvPr/>
        </p:nvSpPr>
        <p:spPr>
          <a:xfrm>
            <a:off x="2642600" y="5804357"/>
            <a:ext cx="491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016ED44-2718-6C47-BAA9-A6B2AE0A6129}"/>
                  </a:ext>
                </a:extLst>
              </p:cNvPr>
              <p:cNvSpPr txBox="1"/>
              <p:nvPr/>
            </p:nvSpPr>
            <p:spPr>
              <a:xfrm>
                <a:off x="2559219" y="6233582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016ED44-2718-6C47-BAA9-A6B2AE0A61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9219" y="6233582"/>
                <a:ext cx="593487" cy="523220"/>
              </a:xfrm>
              <a:prstGeom prst="rect">
                <a:avLst/>
              </a:prstGeom>
              <a:blipFill>
                <a:blip r:embed="rId4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1B25946A-6DEC-0C41-9500-243F73B662CB}"/>
                  </a:ext>
                </a:extLst>
              </p:cNvPr>
              <p:cNvSpPr txBox="1"/>
              <p:nvPr/>
            </p:nvSpPr>
            <p:spPr>
              <a:xfrm>
                <a:off x="3943106" y="6233582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1B25946A-6DEC-0C41-9500-243F73B66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3106" y="6233582"/>
                <a:ext cx="593487" cy="523220"/>
              </a:xfrm>
              <a:prstGeom prst="rect">
                <a:avLst/>
              </a:prstGeom>
              <a:blipFill>
                <a:blip r:embed="rId5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D0A645F-002F-184A-A9BF-8D4F21A6B915}"/>
                  </a:ext>
                </a:extLst>
              </p:cNvPr>
              <p:cNvSpPr txBox="1"/>
              <p:nvPr/>
            </p:nvSpPr>
            <p:spPr>
              <a:xfrm>
                <a:off x="5215388" y="6233582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D0A645F-002F-184A-A9BF-8D4F21A6B9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5388" y="6233582"/>
                <a:ext cx="593487" cy="523220"/>
              </a:xfrm>
              <a:prstGeom prst="rect">
                <a:avLst/>
              </a:prstGeom>
              <a:blipFill>
                <a:blip r:embed="rId6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1EBD5C34-451B-B54D-B9A3-297F1E9767F5}"/>
                  </a:ext>
                </a:extLst>
              </p:cNvPr>
              <p:cNvSpPr txBox="1"/>
              <p:nvPr/>
            </p:nvSpPr>
            <p:spPr>
              <a:xfrm>
                <a:off x="6548535" y="6233582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1EBD5C34-451B-B54D-B9A3-297F1E9767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535" y="6233582"/>
                <a:ext cx="593487" cy="523220"/>
              </a:xfrm>
              <a:prstGeom prst="rect">
                <a:avLst/>
              </a:prstGeom>
              <a:blipFill>
                <a:blip r:embed="rId7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8C6D60B-E31C-8349-A54E-6B5BDB61F5CB}"/>
                  </a:ext>
                </a:extLst>
              </p:cNvPr>
              <p:cNvSpPr txBox="1"/>
              <p:nvPr/>
            </p:nvSpPr>
            <p:spPr>
              <a:xfrm>
                <a:off x="7924325" y="6233582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8C6D60B-E31C-8349-A54E-6B5BDB61F5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325" y="6233582"/>
                <a:ext cx="593487" cy="523220"/>
              </a:xfrm>
              <a:prstGeom prst="rect">
                <a:avLst/>
              </a:prstGeom>
              <a:blipFill>
                <a:blip r:embed="rId8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F02EA28-0E7F-7147-97A4-B17A0F738D60}"/>
                  </a:ext>
                </a:extLst>
              </p:cNvPr>
              <p:cNvSpPr txBox="1"/>
              <p:nvPr/>
            </p:nvSpPr>
            <p:spPr>
              <a:xfrm>
                <a:off x="10606000" y="6233582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F02EA28-0E7F-7147-97A4-B17A0F738D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6000" y="6233582"/>
                <a:ext cx="593487" cy="523220"/>
              </a:xfrm>
              <a:prstGeom prst="rect">
                <a:avLst/>
              </a:prstGeom>
              <a:blipFill>
                <a:blip r:embed="rId9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97FACE34-D4A8-0A49-8FEC-D49A39B5FB50}"/>
                  </a:ext>
                </a:extLst>
              </p:cNvPr>
              <p:cNvSpPr txBox="1"/>
              <p:nvPr/>
            </p:nvSpPr>
            <p:spPr>
              <a:xfrm>
                <a:off x="9257472" y="6233582"/>
                <a:ext cx="5934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97FACE34-D4A8-0A49-8FEC-D49A39B5F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7472" y="6233582"/>
                <a:ext cx="593487" cy="523220"/>
              </a:xfrm>
              <a:prstGeom prst="rect">
                <a:avLst/>
              </a:prstGeom>
              <a:blipFill>
                <a:blip r:embed="rId10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Left Brace 2">
            <a:extLst>
              <a:ext uri="{FF2B5EF4-FFF2-40B4-BE49-F238E27FC236}">
                <a16:creationId xmlns:a16="http://schemas.microsoft.com/office/drawing/2014/main" id="{07B42EE7-C792-CB48-9183-83E3F28D73C7}"/>
              </a:ext>
            </a:extLst>
          </p:cNvPr>
          <p:cNvSpPr/>
          <p:nvPr/>
        </p:nvSpPr>
        <p:spPr>
          <a:xfrm rot="16200000">
            <a:off x="2678448" y="5456922"/>
            <a:ext cx="475861" cy="1293572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Left Brace 65">
            <a:extLst>
              <a:ext uri="{FF2B5EF4-FFF2-40B4-BE49-F238E27FC236}">
                <a16:creationId xmlns:a16="http://schemas.microsoft.com/office/drawing/2014/main" id="{F3CE59A1-C869-534B-9DE6-1623C0CF91DD}"/>
              </a:ext>
            </a:extLst>
          </p:cNvPr>
          <p:cNvSpPr/>
          <p:nvPr/>
        </p:nvSpPr>
        <p:spPr>
          <a:xfrm rot="16200000">
            <a:off x="4001919" y="5456922"/>
            <a:ext cx="475861" cy="1293572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FB3A9DD-DC29-5D46-A220-E3C9EDF286DF}"/>
              </a:ext>
            </a:extLst>
          </p:cNvPr>
          <p:cNvSpPr/>
          <p:nvPr/>
        </p:nvSpPr>
        <p:spPr>
          <a:xfrm>
            <a:off x="2234506" y="5524724"/>
            <a:ext cx="657840" cy="324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68" name="5-Point Star 67">
            <a:extLst>
              <a:ext uri="{FF2B5EF4-FFF2-40B4-BE49-F238E27FC236}">
                <a16:creationId xmlns:a16="http://schemas.microsoft.com/office/drawing/2014/main" id="{A6E8E38B-F169-F845-A14D-5F1E1C1B2C2E}"/>
              </a:ext>
            </a:extLst>
          </p:cNvPr>
          <p:cNvSpPr/>
          <p:nvPr/>
        </p:nvSpPr>
        <p:spPr>
          <a:xfrm>
            <a:off x="4647973" y="1754262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3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33982 L -2.08333E-6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F7D8E-4ED3-7544-BD91-DA15868A6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MTS – Game flow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7D924C5-9579-9C44-A73E-8D10EA2CCC0F}"/>
              </a:ext>
            </a:extLst>
          </p:cNvPr>
          <p:cNvSpPr>
            <a:spLocks noChangeAspect="1"/>
          </p:cNvSpPr>
          <p:nvPr/>
        </p:nvSpPr>
        <p:spPr>
          <a:xfrm>
            <a:off x="4719042" y="2330609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B26BD2-8102-D340-959F-D05650F7D0DE}"/>
              </a:ext>
            </a:extLst>
          </p:cNvPr>
          <p:cNvSpPr>
            <a:spLocks noChangeAspect="1"/>
          </p:cNvSpPr>
          <p:nvPr/>
        </p:nvSpPr>
        <p:spPr>
          <a:xfrm>
            <a:off x="6717472" y="2510609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55B6573-6825-6045-9C97-3724184489D7}"/>
              </a:ext>
            </a:extLst>
          </p:cNvPr>
          <p:cNvSpPr>
            <a:spLocks noChangeAspect="1"/>
          </p:cNvSpPr>
          <p:nvPr/>
        </p:nvSpPr>
        <p:spPr>
          <a:xfrm>
            <a:off x="5038860" y="4314527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92EB638-08C9-604B-8F20-4F3DD51444FB}"/>
              </a:ext>
            </a:extLst>
          </p:cNvPr>
          <p:cNvSpPr>
            <a:spLocks noChangeAspect="1"/>
          </p:cNvSpPr>
          <p:nvPr/>
        </p:nvSpPr>
        <p:spPr>
          <a:xfrm>
            <a:off x="6576439" y="3702833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B914234-40EA-7146-A9A9-E3ABC612DD1A}"/>
              </a:ext>
            </a:extLst>
          </p:cNvPr>
          <p:cNvCxnSpPr>
            <a:stCxn id="6" idx="4"/>
            <a:endCxn id="9" idx="0"/>
          </p:cNvCxnSpPr>
          <p:nvPr/>
        </p:nvCxnSpPr>
        <p:spPr>
          <a:xfrm>
            <a:off x="4899042" y="2690609"/>
            <a:ext cx="319818" cy="162391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9FA2609-178B-7C46-9A93-7E72E2F7D8A9}"/>
              </a:ext>
            </a:extLst>
          </p:cNvPr>
          <p:cNvCxnSpPr>
            <a:stCxn id="9" idx="7"/>
            <a:endCxn id="7" idx="3"/>
          </p:cNvCxnSpPr>
          <p:nvPr/>
        </p:nvCxnSpPr>
        <p:spPr>
          <a:xfrm flipV="1">
            <a:off x="5346139" y="2817888"/>
            <a:ext cx="1424054" cy="154936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3A54E05-EEF8-E242-9802-1FF9DBBF1B92}"/>
              </a:ext>
            </a:extLst>
          </p:cNvPr>
          <p:cNvCxnSpPr>
            <a:cxnSpLocks/>
            <a:endCxn id="7" idx="2"/>
          </p:cNvCxnSpPr>
          <p:nvPr/>
        </p:nvCxnSpPr>
        <p:spPr>
          <a:xfrm>
            <a:off x="5079042" y="2469135"/>
            <a:ext cx="1638430" cy="22147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58A46A-8377-0643-8907-38F9EA976520}"/>
              </a:ext>
            </a:extLst>
          </p:cNvPr>
          <p:cNvCxnSpPr>
            <a:cxnSpLocks/>
            <a:stCxn id="6" idx="5"/>
            <a:endCxn id="11" idx="1"/>
          </p:cNvCxnSpPr>
          <p:nvPr/>
        </p:nvCxnSpPr>
        <p:spPr>
          <a:xfrm>
            <a:off x="5026321" y="2637888"/>
            <a:ext cx="1602839" cy="1117666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05B0755-6C57-D14E-9B93-AC266EB39928}"/>
              </a:ext>
            </a:extLst>
          </p:cNvPr>
          <p:cNvCxnSpPr>
            <a:cxnSpLocks/>
            <a:stCxn id="11" idx="2"/>
            <a:endCxn id="9" idx="6"/>
          </p:cNvCxnSpPr>
          <p:nvPr/>
        </p:nvCxnSpPr>
        <p:spPr>
          <a:xfrm flipH="1">
            <a:off x="5398860" y="3882833"/>
            <a:ext cx="1177579" cy="61169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833B00D-1A41-D641-A311-99DA0C06C375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6756439" y="2877114"/>
            <a:ext cx="160473" cy="825719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E3C2E36-8C4A-854F-8898-45C2C881A3F3}"/>
              </a:ext>
            </a:extLst>
          </p:cNvPr>
          <p:cNvSpPr txBox="1"/>
          <p:nvPr/>
        </p:nvSpPr>
        <p:spPr>
          <a:xfrm>
            <a:off x="4750316" y="327363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454B7C-7DC9-9643-BA1C-DFE34ECF84DB}"/>
              </a:ext>
            </a:extLst>
          </p:cNvPr>
          <p:cNvSpPr txBox="1"/>
          <p:nvPr/>
        </p:nvSpPr>
        <p:spPr>
          <a:xfrm>
            <a:off x="5405564" y="298266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713AAB-F09B-204F-A6A7-1715C4BFCEF2}"/>
              </a:ext>
            </a:extLst>
          </p:cNvPr>
          <p:cNvSpPr txBox="1"/>
          <p:nvPr/>
        </p:nvSpPr>
        <p:spPr>
          <a:xfrm>
            <a:off x="5987649" y="2301643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B83CBB-EC4E-474D-A42A-7DB5CC8CE31B}"/>
              </a:ext>
            </a:extLst>
          </p:cNvPr>
          <p:cNvSpPr txBox="1"/>
          <p:nvPr/>
        </p:nvSpPr>
        <p:spPr>
          <a:xfrm>
            <a:off x="6096000" y="4129861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66D111-724B-EB4D-A72B-8075F70C525F}"/>
              </a:ext>
            </a:extLst>
          </p:cNvPr>
          <p:cNvSpPr txBox="1"/>
          <p:nvPr/>
        </p:nvSpPr>
        <p:spPr>
          <a:xfrm>
            <a:off x="6844097" y="3160450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3D124C-CD2F-A948-AA3F-36DEE92E5C98}"/>
              </a:ext>
            </a:extLst>
          </p:cNvPr>
          <p:cNvSpPr txBox="1"/>
          <p:nvPr/>
        </p:nvSpPr>
        <p:spPr>
          <a:xfrm>
            <a:off x="5925472" y="357088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EDB0D7E-F965-4E48-ADBC-00A7F95BBAAD}"/>
              </a:ext>
            </a:extLst>
          </p:cNvPr>
          <p:cNvGrpSpPr/>
          <p:nvPr/>
        </p:nvGrpSpPr>
        <p:grpSpPr>
          <a:xfrm>
            <a:off x="629954" y="6000298"/>
            <a:ext cx="10932093" cy="369332"/>
            <a:chOff x="140570" y="6000298"/>
            <a:chExt cx="10932093" cy="36933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CBE6206-0D8C-CD41-ACF3-A8D8A728BB3F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AC0ACE9-5AA2-4049-9C6A-C73B802D5595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sp>
        <p:nvSpPr>
          <p:cNvPr id="31" name="Down Arrow 30">
            <a:extLst>
              <a:ext uri="{FF2B5EF4-FFF2-40B4-BE49-F238E27FC236}">
                <a16:creationId xmlns:a16="http://schemas.microsoft.com/office/drawing/2014/main" id="{AFBEDA32-27F9-CE4E-B008-9DEE3214831E}"/>
              </a:ext>
            </a:extLst>
          </p:cNvPr>
          <p:cNvSpPr/>
          <p:nvPr/>
        </p:nvSpPr>
        <p:spPr>
          <a:xfrm>
            <a:off x="3451905" y="5404793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4E846DB-978B-B044-BC20-A2037C288E72}"/>
              </a:ext>
            </a:extLst>
          </p:cNvPr>
          <p:cNvCxnSpPr>
            <a:cxnSpLocks/>
          </p:cNvCxnSpPr>
          <p:nvPr/>
        </p:nvCxnSpPr>
        <p:spPr>
          <a:xfrm>
            <a:off x="2230016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95327E4-36F1-7043-94FB-4E15E1EB41AC}"/>
              </a:ext>
            </a:extLst>
          </p:cNvPr>
          <p:cNvCxnSpPr>
            <a:cxnSpLocks/>
          </p:cNvCxnSpPr>
          <p:nvPr/>
        </p:nvCxnSpPr>
        <p:spPr>
          <a:xfrm>
            <a:off x="3563163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0B39009-8FD7-DE47-821B-8244CD5A9AA6}"/>
              </a:ext>
            </a:extLst>
          </p:cNvPr>
          <p:cNvCxnSpPr>
            <a:cxnSpLocks/>
          </p:cNvCxnSpPr>
          <p:nvPr/>
        </p:nvCxnSpPr>
        <p:spPr>
          <a:xfrm>
            <a:off x="4896310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822A1FE-9EF9-AA48-9941-8C5DC04FF834}"/>
              </a:ext>
            </a:extLst>
          </p:cNvPr>
          <p:cNvCxnSpPr>
            <a:cxnSpLocks/>
          </p:cNvCxnSpPr>
          <p:nvPr/>
        </p:nvCxnSpPr>
        <p:spPr>
          <a:xfrm>
            <a:off x="10228898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8ED1075-C86F-E442-91D6-460F0B8E2B19}"/>
              </a:ext>
            </a:extLst>
          </p:cNvPr>
          <p:cNvCxnSpPr>
            <a:cxnSpLocks/>
          </p:cNvCxnSpPr>
          <p:nvPr/>
        </p:nvCxnSpPr>
        <p:spPr>
          <a:xfrm>
            <a:off x="622945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1CC0146-7FDD-F742-B0A3-226F475F10B4}"/>
              </a:ext>
            </a:extLst>
          </p:cNvPr>
          <p:cNvCxnSpPr>
            <a:cxnSpLocks/>
          </p:cNvCxnSpPr>
          <p:nvPr/>
        </p:nvCxnSpPr>
        <p:spPr>
          <a:xfrm>
            <a:off x="1156204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FF4F1D6-875F-4E4C-9F52-FFD84E01E432}"/>
              </a:ext>
            </a:extLst>
          </p:cNvPr>
          <p:cNvCxnSpPr>
            <a:cxnSpLocks/>
          </p:cNvCxnSpPr>
          <p:nvPr/>
        </p:nvCxnSpPr>
        <p:spPr>
          <a:xfrm>
            <a:off x="7562604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B72D3F3-6F29-1144-9808-4EAE59EEE7CA}"/>
              </a:ext>
            </a:extLst>
          </p:cNvPr>
          <p:cNvCxnSpPr>
            <a:cxnSpLocks/>
          </p:cNvCxnSpPr>
          <p:nvPr/>
        </p:nvCxnSpPr>
        <p:spPr>
          <a:xfrm>
            <a:off x="8895751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7559B0A-638B-4249-B240-D22FF2AE7DFB}"/>
              </a:ext>
            </a:extLst>
          </p:cNvPr>
          <p:cNvSpPr txBox="1"/>
          <p:nvPr/>
        </p:nvSpPr>
        <p:spPr>
          <a:xfrm>
            <a:off x="202771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0FF38C-3669-1643-98D9-E8516D93AFA4}"/>
              </a:ext>
            </a:extLst>
          </p:cNvPr>
          <p:cNvSpPr txBox="1"/>
          <p:nvPr/>
        </p:nvSpPr>
        <p:spPr>
          <a:xfrm>
            <a:off x="3421727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C223218-1303-CE48-86C9-275B2F31F64B}"/>
              </a:ext>
            </a:extLst>
          </p:cNvPr>
          <p:cNvSpPr txBox="1"/>
          <p:nvPr/>
        </p:nvSpPr>
        <p:spPr>
          <a:xfrm>
            <a:off x="47540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5C8BC81-1A07-3240-9D75-69F86592421E}"/>
              </a:ext>
            </a:extLst>
          </p:cNvPr>
          <p:cNvSpPr txBox="1"/>
          <p:nvPr/>
        </p:nvSpPr>
        <p:spPr>
          <a:xfrm>
            <a:off x="6075289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C61B5F7-24E6-BF47-BCFE-2022A128DEDB}"/>
              </a:ext>
            </a:extLst>
          </p:cNvPr>
          <p:cNvSpPr txBox="1"/>
          <p:nvPr/>
        </p:nvSpPr>
        <p:spPr>
          <a:xfrm>
            <a:off x="8730774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095B83D-A39F-B740-97C3-A964DD5EEF41}"/>
              </a:ext>
            </a:extLst>
          </p:cNvPr>
          <p:cNvSpPr txBox="1"/>
          <p:nvPr/>
        </p:nvSpPr>
        <p:spPr>
          <a:xfrm>
            <a:off x="7433350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6128A2B-8254-F843-9D87-E12890B376F2}"/>
              </a:ext>
            </a:extLst>
          </p:cNvPr>
          <p:cNvSpPr txBox="1"/>
          <p:nvPr/>
        </p:nvSpPr>
        <p:spPr>
          <a:xfrm>
            <a:off x="10084621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B8F81E0-F421-DC42-B538-B5733E7BF8F5}"/>
              </a:ext>
            </a:extLst>
          </p:cNvPr>
          <p:cNvSpPr txBox="1"/>
          <p:nvPr/>
        </p:nvSpPr>
        <p:spPr>
          <a:xfrm>
            <a:off x="114097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E1D2DD9-FD60-8542-B5B0-492143CD4818}"/>
              </a:ext>
            </a:extLst>
          </p:cNvPr>
          <p:cNvSpPr txBox="1"/>
          <p:nvPr/>
        </p:nvSpPr>
        <p:spPr>
          <a:xfrm>
            <a:off x="159019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105E212-C02A-0E41-834C-983146AFDF67}"/>
              </a:ext>
            </a:extLst>
          </p:cNvPr>
          <p:cNvSpPr txBox="1"/>
          <p:nvPr/>
        </p:nvSpPr>
        <p:spPr>
          <a:xfrm>
            <a:off x="4991395" y="2029250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9820174-73FC-084F-BE79-9E3CEC01FC0F}"/>
              </a:ext>
            </a:extLst>
          </p:cNvPr>
          <p:cNvSpPr txBox="1"/>
          <p:nvPr/>
        </p:nvSpPr>
        <p:spPr>
          <a:xfrm>
            <a:off x="7015499" y="2228944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4F029D8-5558-134A-BF8C-44AFC51A2DDC}"/>
              </a:ext>
            </a:extLst>
          </p:cNvPr>
          <p:cNvSpPr txBox="1"/>
          <p:nvPr/>
        </p:nvSpPr>
        <p:spPr>
          <a:xfrm>
            <a:off x="5213896" y="4544995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6A4BE63-8317-CF4A-8F6A-52F41654D8DC}"/>
                  </a:ext>
                </a:extLst>
              </p:cNvPr>
              <p:cNvSpPr txBox="1"/>
              <p:nvPr/>
            </p:nvSpPr>
            <p:spPr>
              <a:xfrm>
                <a:off x="6611941" y="3943449"/>
                <a:ext cx="5710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2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6A4BE63-8317-CF4A-8F6A-52F41654D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1941" y="3943449"/>
                <a:ext cx="571062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E235A7E5-5642-2340-AADE-3CD7EA7F5F9F}"/>
              </a:ext>
            </a:extLst>
          </p:cNvPr>
          <p:cNvSpPr/>
          <p:nvPr/>
        </p:nvSpPr>
        <p:spPr>
          <a:xfrm>
            <a:off x="1740097" y="6018960"/>
            <a:ext cx="489919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98E1CB4-0E58-974F-805F-355824831F32}"/>
              </a:ext>
            </a:extLst>
          </p:cNvPr>
          <p:cNvSpPr/>
          <p:nvPr/>
        </p:nvSpPr>
        <p:spPr>
          <a:xfrm>
            <a:off x="2244227" y="6018668"/>
            <a:ext cx="657840" cy="324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55A6F87-91FB-D940-9173-F1E9C753C3A0}"/>
              </a:ext>
            </a:extLst>
          </p:cNvPr>
          <p:cNvSpPr txBox="1"/>
          <p:nvPr/>
        </p:nvSpPr>
        <p:spPr>
          <a:xfrm>
            <a:off x="2642600" y="6308209"/>
            <a:ext cx="491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1F53E66-57EB-5E46-8F5C-39C72B446227}"/>
              </a:ext>
            </a:extLst>
          </p:cNvPr>
          <p:cNvSpPr/>
          <p:nvPr/>
        </p:nvSpPr>
        <p:spPr>
          <a:xfrm>
            <a:off x="2907934" y="6018668"/>
            <a:ext cx="624561" cy="32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60" name="5-Point Star 59">
            <a:extLst>
              <a:ext uri="{FF2B5EF4-FFF2-40B4-BE49-F238E27FC236}">
                <a16:creationId xmlns:a16="http://schemas.microsoft.com/office/drawing/2014/main" id="{429B03DE-0226-F24C-BB95-6CB20F132D88}"/>
              </a:ext>
            </a:extLst>
          </p:cNvPr>
          <p:cNvSpPr/>
          <p:nvPr/>
        </p:nvSpPr>
        <p:spPr>
          <a:xfrm>
            <a:off x="4647973" y="1754262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  <p:pic>
        <p:nvPicPr>
          <p:cNvPr id="61" name="Picture 60" descr="Icon&#10;&#10;Description automatically generated">
            <a:extLst>
              <a:ext uri="{FF2B5EF4-FFF2-40B4-BE49-F238E27FC236}">
                <a16:creationId xmlns:a16="http://schemas.microsoft.com/office/drawing/2014/main" id="{36D93FE9-BEEC-C549-863D-16622691626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45173" y="2330609"/>
            <a:ext cx="2753542" cy="14249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D6FBF357-6447-6149-9B07-DB11ABEDCDD4}"/>
                  </a:ext>
                </a:extLst>
              </p:cNvPr>
              <p:cNvSpPr txBox="1"/>
              <p:nvPr/>
            </p:nvSpPr>
            <p:spPr>
              <a:xfrm>
                <a:off x="9690377" y="3431811"/>
                <a:ext cx="15208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D6FBF357-6447-6149-9B07-DB11ABEDCD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0377" y="3431811"/>
                <a:ext cx="1520890" cy="461665"/>
              </a:xfrm>
              <a:prstGeom prst="rect">
                <a:avLst/>
              </a:prstGeom>
              <a:blipFill>
                <a:blip r:embed="rId5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99964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78" name="Picture 2" descr="Le prix du DOGE va-t-il grimper ou chuter ?">
            <a:extLst>
              <a:ext uri="{FF2B5EF4-FFF2-40B4-BE49-F238E27FC236}">
                <a16:creationId xmlns:a16="http://schemas.microsoft.com/office/drawing/2014/main" id="{6A51B4FB-9C3D-9242-81E7-490577299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2" t="9091" r="26403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31C5D0-1F9E-1147-8E77-5E61BE0B3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/>
              <a:t>How do we charge?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8465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F7D8E-4ED3-7544-BD91-DA15868A6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4120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Processing cost – Continuous time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7D924C5-9579-9C44-A73E-8D10EA2CCC0F}"/>
              </a:ext>
            </a:extLst>
          </p:cNvPr>
          <p:cNvSpPr>
            <a:spLocks noChangeAspect="1"/>
          </p:cNvSpPr>
          <p:nvPr/>
        </p:nvSpPr>
        <p:spPr>
          <a:xfrm>
            <a:off x="3884590" y="2634956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B26BD2-8102-D340-959F-D05650F7D0DE}"/>
              </a:ext>
            </a:extLst>
          </p:cNvPr>
          <p:cNvSpPr>
            <a:spLocks noChangeAspect="1"/>
          </p:cNvSpPr>
          <p:nvPr/>
        </p:nvSpPr>
        <p:spPr>
          <a:xfrm>
            <a:off x="5883020" y="2814956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55B6573-6825-6045-9C97-3724184489D7}"/>
              </a:ext>
            </a:extLst>
          </p:cNvPr>
          <p:cNvSpPr>
            <a:spLocks noChangeAspect="1"/>
          </p:cNvSpPr>
          <p:nvPr/>
        </p:nvSpPr>
        <p:spPr>
          <a:xfrm>
            <a:off x="4204408" y="4618874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92EB638-08C9-604B-8F20-4F3DD51444FB}"/>
              </a:ext>
            </a:extLst>
          </p:cNvPr>
          <p:cNvSpPr>
            <a:spLocks noChangeAspect="1"/>
          </p:cNvSpPr>
          <p:nvPr/>
        </p:nvSpPr>
        <p:spPr>
          <a:xfrm>
            <a:off x="5741987" y="4007180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B914234-40EA-7146-A9A9-E3ABC612DD1A}"/>
              </a:ext>
            </a:extLst>
          </p:cNvPr>
          <p:cNvCxnSpPr>
            <a:stCxn id="6" idx="4"/>
            <a:endCxn id="9" idx="0"/>
          </p:cNvCxnSpPr>
          <p:nvPr/>
        </p:nvCxnSpPr>
        <p:spPr>
          <a:xfrm>
            <a:off x="4064590" y="2994956"/>
            <a:ext cx="319818" cy="162391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9FA2609-178B-7C46-9A93-7E72E2F7D8A9}"/>
              </a:ext>
            </a:extLst>
          </p:cNvPr>
          <p:cNvCxnSpPr>
            <a:stCxn id="9" idx="7"/>
            <a:endCxn id="7" idx="3"/>
          </p:cNvCxnSpPr>
          <p:nvPr/>
        </p:nvCxnSpPr>
        <p:spPr>
          <a:xfrm flipV="1">
            <a:off x="4511687" y="3122235"/>
            <a:ext cx="1424054" cy="154936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3A54E05-EEF8-E242-9802-1FF9DBBF1B92}"/>
              </a:ext>
            </a:extLst>
          </p:cNvPr>
          <p:cNvCxnSpPr>
            <a:cxnSpLocks/>
            <a:endCxn id="7" idx="2"/>
          </p:cNvCxnSpPr>
          <p:nvPr/>
        </p:nvCxnSpPr>
        <p:spPr>
          <a:xfrm>
            <a:off x="4244590" y="2773482"/>
            <a:ext cx="1638430" cy="22147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58A46A-8377-0643-8907-38F9EA976520}"/>
              </a:ext>
            </a:extLst>
          </p:cNvPr>
          <p:cNvCxnSpPr>
            <a:cxnSpLocks/>
            <a:stCxn id="6" idx="5"/>
            <a:endCxn id="11" idx="1"/>
          </p:cNvCxnSpPr>
          <p:nvPr/>
        </p:nvCxnSpPr>
        <p:spPr>
          <a:xfrm>
            <a:off x="4191869" y="2942235"/>
            <a:ext cx="1602839" cy="1117666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05B0755-6C57-D14E-9B93-AC266EB39928}"/>
              </a:ext>
            </a:extLst>
          </p:cNvPr>
          <p:cNvCxnSpPr>
            <a:cxnSpLocks/>
            <a:stCxn id="11" idx="2"/>
            <a:endCxn id="9" idx="6"/>
          </p:cNvCxnSpPr>
          <p:nvPr/>
        </p:nvCxnSpPr>
        <p:spPr>
          <a:xfrm flipH="1">
            <a:off x="4564408" y="4187180"/>
            <a:ext cx="1177579" cy="61169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833B00D-1A41-D641-A311-99DA0C06C375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5921987" y="3181461"/>
            <a:ext cx="160473" cy="825719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E3C2E36-8C4A-854F-8898-45C2C881A3F3}"/>
              </a:ext>
            </a:extLst>
          </p:cNvPr>
          <p:cNvSpPr txBox="1"/>
          <p:nvPr/>
        </p:nvSpPr>
        <p:spPr>
          <a:xfrm>
            <a:off x="3915864" y="3577985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454B7C-7DC9-9643-BA1C-DFE34ECF84DB}"/>
              </a:ext>
            </a:extLst>
          </p:cNvPr>
          <p:cNvSpPr txBox="1"/>
          <p:nvPr/>
        </p:nvSpPr>
        <p:spPr>
          <a:xfrm>
            <a:off x="4571112" y="3287015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713AAB-F09B-204F-A6A7-1715C4BFCEF2}"/>
              </a:ext>
            </a:extLst>
          </p:cNvPr>
          <p:cNvSpPr txBox="1"/>
          <p:nvPr/>
        </p:nvSpPr>
        <p:spPr>
          <a:xfrm>
            <a:off x="5153197" y="2605990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B83CBB-EC4E-474D-A42A-7DB5CC8CE31B}"/>
              </a:ext>
            </a:extLst>
          </p:cNvPr>
          <p:cNvSpPr txBox="1"/>
          <p:nvPr/>
        </p:nvSpPr>
        <p:spPr>
          <a:xfrm>
            <a:off x="5261548" y="443420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66D111-724B-EB4D-A72B-8075F70C525F}"/>
              </a:ext>
            </a:extLst>
          </p:cNvPr>
          <p:cNvSpPr txBox="1"/>
          <p:nvPr/>
        </p:nvSpPr>
        <p:spPr>
          <a:xfrm>
            <a:off x="6009645" y="3464797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3D124C-CD2F-A948-AA3F-36DEE92E5C98}"/>
              </a:ext>
            </a:extLst>
          </p:cNvPr>
          <p:cNvSpPr txBox="1"/>
          <p:nvPr/>
        </p:nvSpPr>
        <p:spPr>
          <a:xfrm>
            <a:off x="5091020" y="3875235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EDB0D7E-F965-4E48-ADBC-00A7F95BBAAD}"/>
              </a:ext>
            </a:extLst>
          </p:cNvPr>
          <p:cNvGrpSpPr/>
          <p:nvPr/>
        </p:nvGrpSpPr>
        <p:grpSpPr>
          <a:xfrm>
            <a:off x="629954" y="6000298"/>
            <a:ext cx="10932093" cy="369332"/>
            <a:chOff x="140570" y="6000298"/>
            <a:chExt cx="10932093" cy="36933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CBE6206-0D8C-CD41-ACF3-A8D8A728BB3F}"/>
                </a:ext>
              </a:extLst>
            </p:cNvPr>
            <p:cNvSpPr/>
            <p:nvPr/>
          </p:nvSpPr>
          <p:spPr>
            <a:xfrm>
              <a:off x="1256859" y="6026344"/>
              <a:ext cx="9815804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AC0ACE9-5AA2-4049-9C6A-C73B802D5595}"/>
                </a:ext>
              </a:extLst>
            </p:cNvPr>
            <p:cNvSpPr txBox="1"/>
            <p:nvPr/>
          </p:nvSpPr>
          <p:spPr>
            <a:xfrm>
              <a:off x="140570" y="6000298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4E846DB-978B-B044-BC20-A2037C288E72}"/>
              </a:ext>
            </a:extLst>
          </p:cNvPr>
          <p:cNvCxnSpPr>
            <a:cxnSpLocks/>
          </p:cNvCxnSpPr>
          <p:nvPr/>
        </p:nvCxnSpPr>
        <p:spPr>
          <a:xfrm>
            <a:off x="2230016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95327E4-36F1-7043-94FB-4E15E1EB41AC}"/>
              </a:ext>
            </a:extLst>
          </p:cNvPr>
          <p:cNvCxnSpPr>
            <a:cxnSpLocks/>
          </p:cNvCxnSpPr>
          <p:nvPr/>
        </p:nvCxnSpPr>
        <p:spPr>
          <a:xfrm>
            <a:off x="3563163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0B39009-8FD7-DE47-821B-8244CD5A9AA6}"/>
              </a:ext>
            </a:extLst>
          </p:cNvPr>
          <p:cNvCxnSpPr>
            <a:cxnSpLocks/>
          </p:cNvCxnSpPr>
          <p:nvPr/>
        </p:nvCxnSpPr>
        <p:spPr>
          <a:xfrm>
            <a:off x="4896310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822A1FE-9EF9-AA48-9941-8C5DC04FF834}"/>
              </a:ext>
            </a:extLst>
          </p:cNvPr>
          <p:cNvCxnSpPr>
            <a:cxnSpLocks/>
          </p:cNvCxnSpPr>
          <p:nvPr/>
        </p:nvCxnSpPr>
        <p:spPr>
          <a:xfrm>
            <a:off x="10228898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8ED1075-C86F-E442-91D6-460F0B8E2B19}"/>
              </a:ext>
            </a:extLst>
          </p:cNvPr>
          <p:cNvCxnSpPr>
            <a:cxnSpLocks/>
          </p:cNvCxnSpPr>
          <p:nvPr/>
        </p:nvCxnSpPr>
        <p:spPr>
          <a:xfrm>
            <a:off x="622945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1CC0146-7FDD-F742-B0A3-226F475F10B4}"/>
              </a:ext>
            </a:extLst>
          </p:cNvPr>
          <p:cNvCxnSpPr>
            <a:cxnSpLocks/>
          </p:cNvCxnSpPr>
          <p:nvPr/>
        </p:nvCxnSpPr>
        <p:spPr>
          <a:xfrm>
            <a:off x="11562047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FF4F1D6-875F-4E4C-9F52-FFD84E01E432}"/>
              </a:ext>
            </a:extLst>
          </p:cNvPr>
          <p:cNvCxnSpPr>
            <a:cxnSpLocks/>
          </p:cNvCxnSpPr>
          <p:nvPr/>
        </p:nvCxnSpPr>
        <p:spPr>
          <a:xfrm>
            <a:off x="7562604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B72D3F3-6F29-1144-9808-4EAE59EEE7CA}"/>
              </a:ext>
            </a:extLst>
          </p:cNvPr>
          <p:cNvCxnSpPr>
            <a:cxnSpLocks/>
          </p:cNvCxnSpPr>
          <p:nvPr/>
        </p:nvCxnSpPr>
        <p:spPr>
          <a:xfrm>
            <a:off x="8895751" y="6026344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7559B0A-638B-4249-B240-D22FF2AE7DFB}"/>
              </a:ext>
            </a:extLst>
          </p:cNvPr>
          <p:cNvSpPr txBox="1"/>
          <p:nvPr/>
        </p:nvSpPr>
        <p:spPr>
          <a:xfrm>
            <a:off x="202771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0FF38C-3669-1643-98D9-E8516D93AFA4}"/>
              </a:ext>
            </a:extLst>
          </p:cNvPr>
          <p:cNvSpPr txBox="1"/>
          <p:nvPr/>
        </p:nvSpPr>
        <p:spPr>
          <a:xfrm>
            <a:off x="3421727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C223218-1303-CE48-86C9-275B2F31F64B}"/>
              </a:ext>
            </a:extLst>
          </p:cNvPr>
          <p:cNvSpPr txBox="1"/>
          <p:nvPr/>
        </p:nvSpPr>
        <p:spPr>
          <a:xfrm>
            <a:off x="47540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5C8BC81-1A07-3240-9D75-69F86592421E}"/>
              </a:ext>
            </a:extLst>
          </p:cNvPr>
          <p:cNvSpPr txBox="1"/>
          <p:nvPr/>
        </p:nvSpPr>
        <p:spPr>
          <a:xfrm>
            <a:off x="6075289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C61B5F7-24E6-BF47-BCFE-2022A128DEDB}"/>
              </a:ext>
            </a:extLst>
          </p:cNvPr>
          <p:cNvSpPr txBox="1"/>
          <p:nvPr/>
        </p:nvSpPr>
        <p:spPr>
          <a:xfrm>
            <a:off x="8730774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095B83D-A39F-B740-97C3-A964DD5EEF41}"/>
              </a:ext>
            </a:extLst>
          </p:cNvPr>
          <p:cNvSpPr txBox="1"/>
          <p:nvPr/>
        </p:nvSpPr>
        <p:spPr>
          <a:xfrm>
            <a:off x="7433350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6128A2B-8254-F843-9D87-E12890B376F2}"/>
              </a:ext>
            </a:extLst>
          </p:cNvPr>
          <p:cNvSpPr txBox="1"/>
          <p:nvPr/>
        </p:nvSpPr>
        <p:spPr>
          <a:xfrm>
            <a:off x="10084621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B8F81E0-F421-DC42-B538-B5733E7BF8F5}"/>
              </a:ext>
            </a:extLst>
          </p:cNvPr>
          <p:cNvSpPr txBox="1"/>
          <p:nvPr/>
        </p:nvSpPr>
        <p:spPr>
          <a:xfrm>
            <a:off x="11409786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E1D2DD9-FD60-8542-B5B0-492143CD4818}"/>
              </a:ext>
            </a:extLst>
          </p:cNvPr>
          <p:cNvSpPr txBox="1"/>
          <p:nvPr/>
        </p:nvSpPr>
        <p:spPr>
          <a:xfrm>
            <a:off x="1590195" y="6342668"/>
            <a:ext cx="4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105E212-C02A-0E41-834C-983146AFDF67}"/>
              </a:ext>
            </a:extLst>
          </p:cNvPr>
          <p:cNvSpPr txBox="1"/>
          <p:nvPr/>
        </p:nvSpPr>
        <p:spPr>
          <a:xfrm>
            <a:off x="3532495" y="2629671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9820174-73FC-084F-BE79-9E3CEC01FC0F}"/>
              </a:ext>
            </a:extLst>
          </p:cNvPr>
          <p:cNvSpPr txBox="1"/>
          <p:nvPr/>
        </p:nvSpPr>
        <p:spPr>
          <a:xfrm>
            <a:off x="6181047" y="2533291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4F029D8-5558-134A-BF8C-44AFC51A2DDC}"/>
              </a:ext>
            </a:extLst>
          </p:cNvPr>
          <p:cNvSpPr txBox="1"/>
          <p:nvPr/>
        </p:nvSpPr>
        <p:spPr>
          <a:xfrm>
            <a:off x="4379444" y="4849342"/>
            <a:ext cx="5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6A4BE63-8317-CF4A-8F6A-52F41654D8DC}"/>
                  </a:ext>
                </a:extLst>
              </p:cNvPr>
              <p:cNvSpPr txBox="1"/>
              <p:nvPr/>
            </p:nvSpPr>
            <p:spPr>
              <a:xfrm>
                <a:off x="5777489" y="4247796"/>
                <a:ext cx="5710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2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6A4BE63-8317-CF4A-8F6A-52F41654D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7489" y="4247796"/>
                <a:ext cx="571062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E235A7E5-5642-2340-AADE-3CD7EA7F5F9F}"/>
              </a:ext>
            </a:extLst>
          </p:cNvPr>
          <p:cNvSpPr/>
          <p:nvPr/>
        </p:nvSpPr>
        <p:spPr>
          <a:xfrm>
            <a:off x="1740097" y="6018960"/>
            <a:ext cx="489919" cy="3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98E1CB4-0E58-974F-805F-355824831F32}"/>
              </a:ext>
            </a:extLst>
          </p:cNvPr>
          <p:cNvSpPr/>
          <p:nvPr/>
        </p:nvSpPr>
        <p:spPr>
          <a:xfrm>
            <a:off x="2244227" y="6018668"/>
            <a:ext cx="657840" cy="324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55A6F87-91FB-D940-9173-F1E9C753C3A0}"/>
              </a:ext>
            </a:extLst>
          </p:cNvPr>
          <p:cNvSpPr txBox="1"/>
          <p:nvPr/>
        </p:nvSpPr>
        <p:spPr>
          <a:xfrm>
            <a:off x="2642600" y="6308209"/>
            <a:ext cx="491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1F53E66-57EB-5E46-8F5C-39C72B446227}"/>
              </a:ext>
            </a:extLst>
          </p:cNvPr>
          <p:cNvSpPr/>
          <p:nvPr/>
        </p:nvSpPr>
        <p:spPr>
          <a:xfrm>
            <a:off x="2907934" y="6018668"/>
            <a:ext cx="624561" cy="32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AD500CC-A6C1-6F41-B6E6-0F14DD277A5C}"/>
              </a:ext>
            </a:extLst>
          </p:cNvPr>
          <p:cNvCxnSpPr>
            <a:cxnSpLocks/>
          </p:cNvCxnSpPr>
          <p:nvPr/>
        </p:nvCxnSpPr>
        <p:spPr>
          <a:xfrm flipV="1">
            <a:off x="2556588" y="5106221"/>
            <a:ext cx="1735494" cy="89407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65FF690-726F-D145-90DB-C2AEC0113EEA}"/>
              </a:ext>
            </a:extLst>
          </p:cNvPr>
          <p:cNvCxnSpPr>
            <a:cxnSpLocks/>
          </p:cNvCxnSpPr>
          <p:nvPr/>
        </p:nvCxnSpPr>
        <p:spPr>
          <a:xfrm flipV="1">
            <a:off x="3220214" y="3098720"/>
            <a:ext cx="477021" cy="29069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F2198CA-887E-A044-8FBC-1B30D73846C4}"/>
                  </a:ext>
                </a:extLst>
              </p:cNvPr>
              <p:cNvSpPr txBox="1"/>
              <p:nvPr/>
            </p:nvSpPr>
            <p:spPr>
              <a:xfrm>
                <a:off x="2824455" y="1404553"/>
                <a:ext cx="7048191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Processing cost </a:t>
                </a:r>
                <a:r>
                  <a:rPr lang="en-US" sz="3200" dirty="0"/>
                  <a:t>of</a:t>
                </a:r>
                <a:r>
                  <a:rPr lang="en-US" sz="32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/>
                  <a:t>is</a:t>
                </a:r>
                <a:r>
                  <a:rPr lang="en-US" sz="3200" b="1" dirty="0"/>
                  <a:t>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32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32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F2198CA-887E-A044-8FBC-1B30D7384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4455" y="1404553"/>
                <a:ext cx="7048191" cy="801310"/>
              </a:xfrm>
              <a:prstGeom prst="rect">
                <a:avLst/>
              </a:prstGeom>
              <a:blipFill>
                <a:blip r:embed="rId4"/>
                <a:stretch>
                  <a:fillRect l="-2158"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5-Point Star 60">
            <a:extLst>
              <a:ext uri="{FF2B5EF4-FFF2-40B4-BE49-F238E27FC236}">
                <a16:creationId xmlns:a16="http://schemas.microsoft.com/office/drawing/2014/main" id="{382F41CE-5D88-5744-9BE2-06788DFF9D24}"/>
              </a:ext>
            </a:extLst>
          </p:cNvPr>
          <p:cNvSpPr/>
          <p:nvPr/>
        </p:nvSpPr>
        <p:spPr>
          <a:xfrm>
            <a:off x="3753435" y="2257115"/>
            <a:ext cx="401718" cy="34058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06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947D4-9297-4C45-BA50-8613C22BB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052" y="1783959"/>
            <a:ext cx="473647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/>
              <a:t>General concept and settings</a:t>
            </a:r>
          </a:p>
        </p:txBody>
      </p:sp>
      <p:sp>
        <p:nvSpPr>
          <p:cNvPr id="19" name="Freeform: Shape 16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" name="Picture 12" descr="Steel gears">
            <a:extLst>
              <a:ext uri="{FF2B5EF4-FFF2-40B4-BE49-F238E27FC236}">
                <a16:creationId xmlns:a16="http://schemas.microsoft.com/office/drawing/2014/main" id="{BB374A17-74CB-418D-AC81-FFD5AB0E47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589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125539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8C966-7F6A-9948-8FE8-6E0AD0FE0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 dirty="0"/>
              <a:t>Continuous Time Algorithms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49D30C-8784-C34D-A50D-6EC65FC899C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65431" y="2438400"/>
                <a:ext cx="6586489" cy="378541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Models' translation  </a:t>
                </a:r>
                <a:endParaRPr lang="en-US" b="1" dirty="0"/>
              </a:p>
              <a:p>
                <a:pPr marL="0" indent="0">
                  <a:buNone/>
                </a:pPr>
                <a:endParaRPr lang="en-US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𝑪𝒐𝒔𝒕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𝒅𝒊𝒔𝒄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)≤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𝑪𝒐𝒔𝒕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𝒄𝒐𝒏𝒕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49D30C-8784-C34D-A50D-6EC65FC899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65431" y="2438400"/>
                <a:ext cx="6586489" cy="3785419"/>
              </a:xfrm>
              <a:blipFill>
                <a:blip r:embed="rId3"/>
                <a:stretch>
                  <a:fillRect l="-1734" t="-3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Hourglass on a flat surface">
            <a:extLst>
              <a:ext uri="{FF2B5EF4-FFF2-40B4-BE49-F238E27FC236}">
                <a16:creationId xmlns:a16="http://schemas.microsoft.com/office/drawing/2014/main" id="{F6357836-BBEB-46C2-A5A7-569D56D7FB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11" r="27269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CB3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389A8B15-355E-0C4F-B279-B0EA1A12D20D}"/>
              </a:ext>
            </a:extLst>
          </p:cNvPr>
          <p:cNvSpPr/>
          <p:nvPr/>
        </p:nvSpPr>
        <p:spPr>
          <a:xfrm>
            <a:off x="6699379" y="4860023"/>
            <a:ext cx="3508309" cy="31724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7E60767-20CD-7942-83CF-63D243F5E85A}"/>
                  </a:ext>
                </a:extLst>
              </p:cNvPr>
              <p:cNvSpPr txBox="1"/>
              <p:nvPr/>
            </p:nvSpPr>
            <p:spPr>
              <a:xfrm>
                <a:off x="6482165" y="5177264"/>
                <a:ext cx="4046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7E60767-20CD-7942-83CF-63D243F5E8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2165" y="5177264"/>
                <a:ext cx="40460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CAD51F5-F5DE-2D4B-87BD-A2BA83F0DF01}"/>
                  </a:ext>
                </a:extLst>
              </p:cNvPr>
              <p:cNvSpPr txBox="1"/>
              <p:nvPr/>
            </p:nvSpPr>
            <p:spPr>
              <a:xfrm>
                <a:off x="9842160" y="5167304"/>
                <a:ext cx="7310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CAD51F5-F5DE-2D4B-87BD-A2BA83F0DF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2160" y="5167304"/>
                <a:ext cx="73105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C5FBF4AD-6B94-E84D-A133-3B9A28F96C50}"/>
              </a:ext>
            </a:extLst>
          </p:cNvPr>
          <p:cNvSpPr/>
          <p:nvPr/>
        </p:nvSpPr>
        <p:spPr>
          <a:xfrm>
            <a:off x="6699379" y="4853264"/>
            <a:ext cx="875054" cy="324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5D6B85-8F7F-DB4B-A1A9-87EFB5E266CD}"/>
              </a:ext>
            </a:extLst>
          </p:cNvPr>
          <p:cNvSpPr/>
          <p:nvPr/>
        </p:nvSpPr>
        <p:spPr>
          <a:xfrm>
            <a:off x="7574433" y="4853264"/>
            <a:ext cx="413214" cy="32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937B2E-3653-FD42-B6AE-06C5B6C19555}"/>
              </a:ext>
            </a:extLst>
          </p:cNvPr>
          <p:cNvSpPr/>
          <p:nvPr/>
        </p:nvSpPr>
        <p:spPr>
          <a:xfrm>
            <a:off x="7998254" y="4853264"/>
            <a:ext cx="1156240" cy="324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57B9FE-AA5E-E34F-93E0-ADBB90E5880D}"/>
              </a:ext>
            </a:extLst>
          </p:cNvPr>
          <p:cNvSpPr/>
          <p:nvPr/>
        </p:nvSpPr>
        <p:spPr>
          <a:xfrm>
            <a:off x="9165100" y="4860023"/>
            <a:ext cx="1033393" cy="324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382C95D-58EE-3C4B-85F6-684107A2347A}"/>
                  </a:ext>
                </a:extLst>
              </p:cNvPr>
              <p:cNvSpPr txBox="1"/>
              <p:nvPr/>
            </p:nvSpPr>
            <p:spPr>
              <a:xfrm>
                <a:off x="6934605" y="4477173"/>
                <a:ext cx="40460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382C95D-58EE-3C4B-85F6-684107A234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605" y="4477173"/>
                <a:ext cx="404602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8D5220B-C770-5F45-94D1-A51999903853}"/>
                  </a:ext>
                </a:extLst>
              </p:cNvPr>
              <p:cNvSpPr txBox="1"/>
              <p:nvPr/>
            </p:nvSpPr>
            <p:spPr>
              <a:xfrm>
                <a:off x="7540121" y="4488949"/>
                <a:ext cx="40460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</m:oMath>
                  </m:oMathPara>
                </a14:m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8D5220B-C770-5F45-94D1-A519999038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0121" y="4488949"/>
                <a:ext cx="404602" cy="400110"/>
              </a:xfrm>
              <a:prstGeom prst="rect">
                <a:avLst/>
              </a:prstGeom>
              <a:blipFill>
                <a:blip r:embed="rId8"/>
                <a:stretch>
                  <a:fillRect r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40B79FD-C8D9-7341-A8DE-391C80426211}"/>
                  </a:ext>
                </a:extLst>
              </p:cNvPr>
              <p:cNvSpPr txBox="1"/>
              <p:nvPr/>
            </p:nvSpPr>
            <p:spPr>
              <a:xfrm>
                <a:off x="8368544" y="4477173"/>
                <a:ext cx="40460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40B79FD-C8D9-7341-A8DE-391C804262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8544" y="4477173"/>
                <a:ext cx="404602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E3031FB-8079-8440-B301-383C80ECC1ED}"/>
                  </a:ext>
                </a:extLst>
              </p:cNvPr>
              <p:cNvSpPr txBox="1"/>
              <p:nvPr/>
            </p:nvSpPr>
            <p:spPr>
              <a:xfrm>
                <a:off x="9437558" y="4477173"/>
                <a:ext cx="40460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</m:oMath>
                  </m:oMathPara>
                </a14:m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E3031FB-8079-8440-B301-383C80ECC1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7558" y="4477173"/>
                <a:ext cx="404602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Graphic 19" descr="Crown outline">
            <a:extLst>
              <a:ext uri="{FF2B5EF4-FFF2-40B4-BE49-F238E27FC236}">
                <a16:creationId xmlns:a16="http://schemas.microsoft.com/office/drawing/2014/main" id="{127350AC-3CE6-0F45-B0B0-C76B247D9C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42245" y="408899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227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B1137F-882C-5A43-847B-840AAEF22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Lecture Timeline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937ABB7-1F3F-A845-B45D-AB8D776A69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3601739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2B129E2D-2EE5-A04D-B3B0-A608E10456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73273" y="789992"/>
            <a:ext cx="553616" cy="553616"/>
          </a:xfrm>
          <a:prstGeom prst="rect">
            <a:avLst/>
          </a:prstGeom>
        </p:spPr>
      </p:pic>
      <p:pic>
        <p:nvPicPr>
          <p:cNvPr id="18" name="Graphic 17" descr="Checkmark with solid fill">
            <a:extLst>
              <a:ext uri="{FF2B5EF4-FFF2-40B4-BE49-F238E27FC236}">
                <a16:creationId xmlns:a16="http://schemas.microsoft.com/office/drawing/2014/main" id="{04C039AF-C579-C04A-93CF-974C61CFD7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73273" y="1670175"/>
            <a:ext cx="553616" cy="553616"/>
          </a:xfrm>
          <a:prstGeom prst="rect">
            <a:avLst/>
          </a:prstGeom>
        </p:spPr>
      </p:pic>
      <p:pic>
        <p:nvPicPr>
          <p:cNvPr id="19" name="Graphic 18" descr="Checkmark with solid fill">
            <a:extLst>
              <a:ext uri="{FF2B5EF4-FFF2-40B4-BE49-F238E27FC236}">
                <a16:creationId xmlns:a16="http://schemas.microsoft.com/office/drawing/2014/main" id="{C8171708-8693-7340-963D-E4FDB971BE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73273" y="2550358"/>
            <a:ext cx="553616" cy="55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099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A7364-10E1-694C-8772-E5860B500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dirty="0"/>
              <a:t>Nearly Oblivious and Traversal Algorithms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B63F28-1876-8B4D-B6E0-18FAD3A408A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 continuous time algorithm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𝑨𝑳𝑮</m:t>
                    </m:r>
                  </m:oMath>
                </a14:m>
                <a:r>
                  <a:rPr lang="en-US" b="1" dirty="0"/>
                  <a:t> is called nearly oblivious </a:t>
                </a:r>
                <a:r>
                  <a:rPr lang="en-US" dirty="0"/>
                  <a:t>if it defined by an infinite sequences of tuples (state &amp;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𝑡h𝑟𝑒𝑠h𝑜𝑙𝑑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dirty="0" smtClean="0"/>
                          <m:t>sequence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𝑠𝑡𝑎𝑡𝑒𝑠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),(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)…</m:t>
                    </m:r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𝑨𝑳𝑮</m:t>
                    </m:r>
                  </m:oMath>
                </a14:m>
                <a:r>
                  <a:rPr lang="en-US" b="0" dirty="0"/>
                  <a:t> remains at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b="0" dirty="0"/>
                  <a:t> until it incurs a </a:t>
                </a:r>
                <a:r>
                  <a:rPr lang="en-US" b="1" dirty="0"/>
                  <a:t>processing cost </a:t>
                </a:r>
                <a:r>
                  <a:rPr lang="en-US" b="0" dirty="0"/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b="0" dirty="0"/>
                  <a:t>, then moves to the next state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B63F28-1876-8B4D-B6E0-18FAD3A408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31944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A7364-10E1-694C-8772-E5860B500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dirty="0"/>
              <a:t>Nearly Oblivious and Traversal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63F28-1876-8B4D-B6E0-18FAD3A40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E20309-4DD7-EE48-8A0D-AF9BDF8A9CC8}"/>
              </a:ext>
            </a:extLst>
          </p:cNvPr>
          <p:cNvCxnSpPr>
            <a:cxnSpLocks/>
          </p:cNvCxnSpPr>
          <p:nvPr/>
        </p:nvCxnSpPr>
        <p:spPr>
          <a:xfrm>
            <a:off x="401216" y="2341987"/>
            <a:ext cx="1130870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C391620-3714-AD41-8A3F-C5CC22F46368}"/>
              </a:ext>
            </a:extLst>
          </p:cNvPr>
          <p:cNvCxnSpPr>
            <a:cxnSpLocks/>
          </p:cNvCxnSpPr>
          <p:nvPr/>
        </p:nvCxnSpPr>
        <p:spPr>
          <a:xfrm>
            <a:off x="401216" y="3166191"/>
            <a:ext cx="1130870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95D8B9-D747-0540-A1A6-0F61B122F754}"/>
              </a:ext>
            </a:extLst>
          </p:cNvPr>
          <p:cNvGrpSpPr/>
          <p:nvPr/>
        </p:nvGrpSpPr>
        <p:grpSpPr>
          <a:xfrm>
            <a:off x="765114" y="1797069"/>
            <a:ext cx="606490" cy="1942598"/>
            <a:chOff x="401216" y="1797069"/>
            <a:chExt cx="606490" cy="1942598"/>
          </a:xfrm>
        </p:grpSpPr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F5DC5FEF-D024-7A45-8918-BD08BA34F01B}"/>
                </a:ext>
              </a:extLst>
            </p:cNvPr>
            <p:cNvSpPr/>
            <p:nvPr/>
          </p:nvSpPr>
          <p:spPr>
            <a:xfrm>
              <a:off x="401216" y="3301129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D4A45AC1-38F7-E648-A556-1F676DF43EDC}"/>
                </a:ext>
              </a:extLst>
            </p:cNvPr>
            <p:cNvSpPr/>
            <p:nvPr/>
          </p:nvSpPr>
          <p:spPr>
            <a:xfrm rot="10800000">
              <a:off x="401216" y="1797069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hevron 11">
                <a:extLst>
                  <a:ext uri="{FF2B5EF4-FFF2-40B4-BE49-F238E27FC236}">
                    <a16:creationId xmlns:a16="http://schemas.microsoft.com/office/drawing/2014/main" id="{7D9DE2C4-F4C5-024A-9494-605A0DFF844A}"/>
                  </a:ext>
                </a:extLst>
              </p:cNvPr>
              <p:cNvSpPr/>
              <p:nvPr/>
            </p:nvSpPr>
            <p:spPr>
              <a:xfrm>
                <a:off x="401216" y="2354428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Chevron 11">
                <a:extLst>
                  <a:ext uri="{FF2B5EF4-FFF2-40B4-BE49-F238E27FC236}">
                    <a16:creationId xmlns:a16="http://schemas.microsoft.com/office/drawing/2014/main" id="{7D9DE2C4-F4C5-024A-9494-605A0DFF84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216" y="2354428"/>
                <a:ext cx="1380931" cy="811763"/>
              </a:xfrm>
              <a:prstGeom prst="chevron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hevron 13">
                <a:extLst>
                  <a:ext uri="{FF2B5EF4-FFF2-40B4-BE49-F238E27FC236}">
                    <a16:creationId xmlns:a16="http://schemas.microsoft.com/office/drawing/2014/main" id="{A7B6E569-4971-854D-BDD8-355C6B6D8578}"/>
                  </a:ext>
                </a:extLst>
              </p:cNvPr>
              <p:cNvSpPr/>
              <p:nvPr/>
            </p:nvSpPr>
            <p:spPr>
              <a:xfrm>
                <a:off x="1412033" y="2348208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Chevron 13">
                <a:extLst>
                  <a:ext uri="{FF2B5EF4-FFF2-40B4-BE49-F238E27FC236}">
                    <a16:creationId xmlns:a16="http://schemas.microsoft.com/office/drawing/2014/main" id="{A7B6E569-4971-854D-BDD8-355C6B6D85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033" y="2348208"/>
                <a:ext cx="1380931" cy="811763"/>
              </a:xfrm>
              <a:prstGeom prst="chevron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hevron 14">
                <a:extLst>
                  <a:ext uri="{FF2B5EF4-FFF2-40B4-BE49-F238E27FC236}">
                    <a16:creationId xmlns:a16="http://schemas.microsoft.com/office/drawing/2014/main" id="{91AF349A-3675-C241-8FF9-C2B69890F85D}"/>
                  </a:ext>
                </a:extLst>
              </p:cNvPr>
              <p:cNvSpPr/>
              <p:nvPr/>
            </p:nvSpPr>
            <p:spPr>
              <a:xfrm>
                <a:off x="2422850" y="2354428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Chevron 14">
                <a:extLst>
                  <a:ext uri="{FF2B5EF4-FFF2-40B4-BE49-F238E27FC236}">
                    <a16:creationId xmlns:a16="http://schemas.microsoft.com/office/drawing/2014/main" id="{91AF349A-3675-C241-8FF9-C2B69890F8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850" y="2354428"/>
                <a:ext cx="1380931" cy="811763"/>
              </a:xfrm>
              <a:prstGeom prst="chevron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hevron 15">
                <a:extLst>
                  <a:ext uri="{FF2B5EF4-FFF2-40B4-BE49-F238E27FC236}">
                    <a16:creationId xmlns:a16="http://schemas.microsoft.com/office/drawing/2014/main" id="{EA2E00BC-5706-CF48-B529-64FA2ED40AE9}"/>
                  </a:ext>
                </a:extLst>
              </p:cNvPr>
              <p:cNvSpPr/>
              <p:nvPr/>
            </p:nvSpPr>
            <p:spPr>
              <a:xfrm>
                <a:off x="3433667" y="2348207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Chevron 15">
                <a:extLst>
                  <a:ext uri="{FF2B5EF4-FFF2-40B4-BE49-F238E27FC236}">
                    <a16:creationId xmlns:a16="http://schemas.microsoft.com/office/drawing/2014/main" id="{EA2E00BC-5706-CF48-B529-64FA2ED40A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667" y="2348207"/>
                <a:ext cx="1380931" cy="811763"/>
              </a:xfrm>
              <a:prstGeom prst="chevron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hevron 16">
                <a:extLst>
                  <a:ext uri="{FF2B5EF4-FFF2-40B4-BE49-F238E27FC236}">
                    <a16:creationId xmlns:a16="http://schemas.microsoft.com/office/drawing/2014/main" id="{8669E034-D1AD-554B-88C2-9ADA8CC5089A}"/>
                  </a:ext>
                </a:extLst>
              </p:cNvPr>
              <p:cNvSpPr/>
              <p:nvPr/>
            </p:nvSpPr>
            <p:spPr>
              <a:xfrm>
                <a:off x="4444484" y="2338878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Chevron 16">
                <a:extLst>
                  <a:ext uri="{FF2B5EF4-FFF2-40B4-BE49-F238E27FC236}">
                    <a16:creationId xmlns:a16="http://schemas.microsoft.com/office/drawing/2014/main" id="{8669E034-D1AD-554B-88C2-9ADA8CC508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4484" y="2338878"/>
                <a:ext cx="1380931" cy="811763"/>
              </a:xfrm>
              <a:prstGeom prst="chevron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12594FD7-2D5E-7B4C-A92B-0726C14E6D20}"/>
              </a:ext>
            </a:extLst>
          </p:cNvPr>
          <p:cNvGrpSpPr/>
          <p:nvPr/>
        </p:nvGrpSpPr>
        <p:grpSpPr>
          <a:xfrm>
            <a:off x="6107862" y="2656314"/>
            <a:ext cx="3323837" cy="180000"/>
            <a:chOff x="6107862" y="2656314"/>
            <a:chExt cx="3323837" cy="180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0F13D5-447F-1D4C-9F9C-78B7F17A69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7862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B662522-09CA-2A45-A956-1F0CDDC4A9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662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2BE82A3-5099-E846-BF85-3143BC6BB7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65396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82729C0-A1C0-CA4A-A636-B5733E23EF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4163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094E9D6-243F-594D-B3C0-33851ABB9F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2930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4DD94FC-9BA4-6544-9D79-10E9CF2DBE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5169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622925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A7364-10E1-694C-8772-E5860B500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dirty="0"/>
              <a:t>Nearly Oblivious and Traversal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63F28-1876-8B4D-B6E0-18FAD3A40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E20309-4DD7-EE48-8A0D-AF9BDF8A9CC8}"/>
              </a:ext>
            </a:extLst>
          </p:cNvPr>
          <p:cNvCxnSpPr>
            <a:cxnSpLocks/>
          </p:cNvCxnSpPr>
          <p:nvPr/>
        </p:nvCxnSpPr>
        <p:spPr>
          <a:xfrm>
            <a:off x="401216" y="2341987"/>
            <a:ext cx="1130870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C391620-3714-AD41-8A3F-C5CC22F46368}"/>
              </a:ext>
            </a:extLst>
          </p:cNvPr>
          <p:cNvCxnSpPr>
            <a:cxnSpLocks/>
          </p:cNvCxnSpPr>
          <p:nvPr/>
        </p:nvCxnSpPr>
        <p:spPr>
          <a:xfrm>
            <a:off x="401216" y="3166191"/>
            <a:ext cx="1130870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95D8B9-D747-0540-A1A6-0F61B122F754}"/>
              </a:ext>
            </a:extLst>
          </p:cNvPr>
          <p:cNvGrpSpPr/>
          <p:nvPr/>
        </p:nvGrpSpPr>
        <p:grpSpPr>
          <a:xfrm>
            <a:off x="765114" y="1797069"/>
            <a:ext cx="606490" cy="1942598"/>
            <a:chOff x="401216" y="1797069"/>
            <a:chExt cx="606490" cy="1942598"/>
          </a:xfrm>
        </p:grpSpPr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F5DC5FEF-D024-7A45-8918-BD08BA34F01B}"/>
                </a:ext>
              </a:extLst>
            </p:cNvPr>
            <p:cNvSpPr/>
            <p:nvPr/>
          </p:nvSpPr>
          <p:spPr>
            <a:xfrm>
              <a:off x="401216" y="3301129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D4A45AC1-38F7-E648-A556-1F676DF43EDC}"/>
                </a:ext>
              </a:extLst>
            </p:cNvPr>
            <p:cNvSpPr/>
            <p:nvPr/>
          </p:nvSpPr>
          <p:spPr>
            <a:xfrm rot="10800000">
              <a:off x="401216" y="1797069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hevron 11">
                <a:extLst>
                  <a:ext uri="{FF2B5EF4-FFF2-40B4-BE49-F238E27FC236}">
                    <a16:creationId xmlns:a16="http://schemas.microsoft.com/office/drawing/2014/main" id="{7D9DE2C4-F4C5-024A-9494-605A0DFF844A}"/>
                  </a:ext>
                </a:extLst>
              </p:cNvPr>
              <p:cNvSpPr/>
              <p:nvPr/>
            </p:nvSpPr>
            <p:spPr>
              <a:xfrm>
                <a:off x="401216" y="2354428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Chevron 11">
                <a:extLst>
                  <a:ext uri="{FF2B5EF4-FFF2-40B4-BE49-F238E27FC236}">
                    <a16:creationId xmlns:a16="http://schemas.microsoft.com/office/drawing/2014/main" id="{7D9DE2C4-F4C5-024A-9494-605A0DFF84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216" y="2354428"/>
                <a:ext cx="1380931" cy="811763"/>
              </a:xfrm>
              <a:prstGeom prst="chevron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hevron 13">
                <a:extLst>
                  <a:ext uri="{FF2B5EF4-FFF2-40B4-BE49-F238E27FC236}">
                    <a16:creationId xmlns:a16="http://schemas.microsoft.com/office/drawing/2014/main" id="{A7B6E569-4971-854D-BDD8-355C6B6D8578}"/>
                  </a:ext>
                </a:extLst>
              </p:cNvPr>
              <p:cNvSpPr/>
              <p:nvPr/>
            </p:nvSpPr>
            <p:spPr>
              <a:xfrm>
                <a:off x="1412033" y="2348208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Chevron 13">
                <a:extLst>
                  <a:ext uri="{FF2B5EF4-FFF2-40B4-BE49-F238E27FC236}">
                    <a16:creationId xmlns:a16="http://schemas.microsoft.com/office/drawing/2014/main" id="{A7B6E569-4971-854D-BDD8-355C6B6D85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033" y="2348208"/>
                <a:ext cx="1380931" cy="811763"/>
              </a:xfrm>
              <a:prstGeom prst="chevron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hevron 14">
                <a:extLst>
                  <a:ext uri="{FF2B5EF4-FFF2-40B4-BE49-F238E27FC236}">
                    <a16:creationId xmlns:a16="http://schemas.microsoft.com/office/drawing/2014/main" id="{91AF349A-3675-C241-8FF9-C2B69890F85D}"/>
                  </a:ext>
                </a:extLst>
              </p:cNvPr>
              <p:cNvSpPr/>
              <p:nvPr/>
            </p:nvSpPr>
            <p:spPr>
              <a:xfrm>
                <a:off x="2422850" y="2354428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Chevron 14">
                <a:extLst>
                  <a:ext uri="{FF2B5EF4-FFF2-40B4-BE49-F238E27FC236}">
                    <a16:creationId xmlns:a16="http://schemas.microsoft.com/office/drawing/2014/main" id="{91AF349A-3675-C241-8FF9-C2B69890F8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850" y="2354428"/>
                <a:ext cx="1380931" cy="811763"/>
              </a:xfrm>
              <a:prstGeom prst="chevron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hevron 15">
                <a:extLst>
                  <a:ext uri="{FF2B5EF4-FFF2-40B4-BE49-F238E27FC236}">
                    <a16:creationId xmlns:a16="http://schemas.microsoft.com/office/drawing/2014/main" id="{EA2E00BC-5706-CF48-B529-64FA2ED40AE9}"/>
                  </a:ext>
                </a:extLst>
              </p:cNvPr>
              <p:cNvSpPr/>
              <p:nvPr/>
            </p:nvSpPr>
            <p:spPr>
              <a:xfrm>
                <a:off x="3433667" y="2348207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Chevron 15">
                <a:extLst>
                  <a:ext uri="{FF2B5EF4-FFF2-40B4-BE49-F238E27FC236}">
                    <a16:creationId xmlns:a16="http://schemas.microsoft.com/office/drawing/2014/main" id="{EA2E00BC-5706-CF48-B529-64FA2ED40A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667" y="2348207"/>
                <a:ext cx="1380931" cy="811763"/>
              </a:xfrm>
              <a:prstGeom prst="chevron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hevron 16">
                <a:extLst>
                  <a:ext uri="{FF2B5EF4-FFF2-40B4-BE49-F238E27FC236}">
                    <a16:creationId xmlns:a16="http://schemas.microsoft.com/office/drawing/2014/main" id="{8669E034-D1AD-554B-88C2-9ADA8CC5089A}"/>
                  </a:ext>
                </a:extLst>
              </p:cNvPr>
              <p:cNvSpPr/>
              <p:nvPr/>
            </p:nvSpPr>
            <p:spPr>
              <a:xfrm>
                <a:off x="4444484" y="2338878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Chevron 16">
                <a:extLst>
                  <a:ext uri="{FF2B5EF4-FFF2-40B4-BE49-F238E27FC236}">
                    <a16:creationId xmlns:a16="http://schemas.microsoft.com/office/drawing/2014/main" id="{8669E034-D1AD-554B-88C2-9ADA8CC508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4484" y="2338878"/>
                <a:ext cx="1380931" cy="811763"/>
              </a:xfrm>
              <a:prstGeom prst="chevron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12594FD7-2D5E-7B4C-A92B-0726C14E6D20}"/>
              </a:ext>
            </a:extLst>
          </p:cNvPr>
          <p:cNvGrpSpPr/>
          <p:nvPr/>
        </p:nvGrpSpPr>
        <p:grpSpPr>
          <a:xfrm>
            <a:off x="6107862" y="2656314"/>
            <a:ext cx="3323837" cy="180000"/>
            <a:chOff x="6107862" y="2656314"/>
            <a:chExt cx="3323837" cy="180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0F13D5-447F-1D4C-9F9C-78B7F17A69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7862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B662522-09CA-2A45-A956-1F0CDDC4A9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662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2BE82A3-5099-E846-BF85-3143BC6BB7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65396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82729C0-A1C0-CA4A-A636-B5733E23EF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4163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094E9D6-243F-594D-B3C0-33851ABB9F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2930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4DD94FC-9BA4-6544-9D79-10E9CF2DBE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5169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6615B05B-F384-4E47-832F-D70769F373ED}"/>
              </a:ext>
            </a:extLst>
          </p:cNvPr>
          <p:cNvSpPr txBox="1">
            <a:spLocks/>
          </p:cNvSpPr>
          <p:nvPr/>
        </p:nvSpPr>
        <p:spPr>
          <a:xfrm>
            <a:off x="1150778" y="41963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7200" dirty="0"/>
              <a:t>When</a:t>
            </a:r>
          </a:p>
        </p:txBody>
      </p:sp>
    </p:spTree>
    <p:extLst>
      <p:ext uri="{BB962C8B-B14F-4D97-AF65-F5344CB8AC3E}">
        <p14:creationId xmlns:p14="http://schemas.microsoft.com/office/powerpoint/2010/main" val="14078875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A7364-10E1-694C-8772-E5860B500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dirty="0"/>
              <a:t>Nearly Oblivious and Traversal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63F28-1876-8B4D-B6E0-18FAD3A40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E20309-4DD7-EE48-8A0D-AF9BDF8A9CC8}"/>
              </a:ext>
            </a:extLst>
          </p:cNvPr>
          <p:cNvCxnSpPr>
            <a:cxnSpLocks/>
          </p:cNvCxnSpPr>
          <p:nvPr/>
        </p:nvCxnSpPr>
        <p:spPr>
          <a:xfrm>
            <a:off x="401216" y="2341987"/>
            <a:ext cx="1130870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C391620-3714-AD41-8A3F-C5CC22F46368}"/>
              </a:ext>
            </a:extLst>
          </p:cNvPr>
          <p:cNvCxnSpPr>
            <a:cxnSpLocks/>
          </p:cNvCxnSpPr>
          <p:nvPr/>
        </p:nvCxnSpPr>
        <p:spPr>
          <a:xfrm>
            <a:off x="401216" y="3166191"/>
            <a:ext cx="1130870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95D8B9-D747-0540-A1A6-0F61B122F754}"/>
              </a:ext>
            </a:extLst>
          </p:cNvPr>
          <p:cNvGrpSpPr/>
          <p:nvPr/>
        </p:nvGrpSpPr>
        <p:grpSpPr>
          <a:xfrm>
            <a:off x="765114" y="1797069"/>
            <a:ext cx="606490" cy="1942598"/>
            <a:chOff x="401216" y="1797069"/>
            <a:chExt cx="606490" cy="1942598"/>
          </a:xfrm>
        </p:grpSpPr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F5DC5FEF-D024-7A45-8918-BD08BA34F01B}"/>
                </a:ext>
              </a:extLst>
            </p:cNvPr>
            <p:cNvSpPr/>
            <p:nvPr/>
          </p:nvSpPr>
          <p:spPr>
            <a:xfrm>
              <a:off x="401216" y="3301129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D4A45AC1-38F7-E648-A556-1F676DF43EDC}"/>
                </a:ext>
              </a:extLst>
            </p:cNvPr>
            <p:cNvSpPr/>
            <p:nvPr/>
          </p:nvSpPr>
          <p:spPr>
            <a:xfrm rot="10800000">
              <a:off x="401216" y="1797069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hevron 11">
                <a:extLst>
                  <a:ext uri="{FF2B5EF4-FFF2-40B4-BE49-F238E27FC236}">
                    <a16:creationId xmlns:a16="http://schemas.microsoft.com/office/drawing/2014/main" id="{7D9DE2C4-F4C5-024A-9494-605A0DFF844A}"/>
                  </a:ext>
                </a:extLst>
              </p:cNvPr>
              <p:cNvSpPr/>
              <p:nvPr/>
            </p:nvSpPr>
            <p:spPr>
              <a:xfrm>
                <a:off x="401216" y="2354428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Chevron 11">
                <a:extLst>
                  <a:ext uri="{FF2B5EF4-FFF2-40B4-BE49-F238E27FC236}">
                    <a16:creationId xmlns:a16="http://schemas.microsoft.com/office/drawing/2014/main" id="{7D9DE2C4-F4C5-024A-9494-605A0DFF84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216" y="2354428"/>
                <a:ext cx="1380931" cy="811763"/>
              </a:xfrm>
              <a:prstGeom prst="chevron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hevron 13">
                <a:extLst>
                  <a:ext uri="{FF2B5EF4-FFF2-40B4-BE49-F238E27FC236}">
                    <a16:creationId xmlns:a16="http://schemas.microsoft.com/office/drawing/2014/main" id="{A7B6E569-4971-854D-BDD8-355C6B6D8578}"/>
                  </a:ext>
                </a:extLst>
              </p:cNvPr>
              <p:cNvSpPr/>
              <p:nvPr/>
            </p:nvSpPr>
            <p:spPr>
              <a:xfrm>
                <a:off x="1412033" y="2348208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Chevron 13">
                <a:extLst>
                  <a:ext uri="{FF2B5EF4-FFF2-40B4-BE49-F238E27FC236}">
                    <a16:creationId xmlns:a16="http://schemas.microsoft.com/office/drawing/2014/main" id="{A7B6E569-4971-854D-BDD8-355C6B6D85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033" y="2348208"/>
                <a:ext cx="1380931" cy="811763"/>
              </a:xfrm>
              <a:prstGeom prst="chevron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hevron 14">
                <a:extLst>
                  <a:ext uri="{FF2B5EF4-FFF2-40B4-BE49-F238E27FC236}">
                    <a16:creationId xmlns:a16="http://schemas.microsoft.com/office/drawing/2014/main" id="{91AF349A-3675-C241-8FF9-C2B69890F85D}"/>
                  </a:ext>
                </a:extLst>
              </p:cNvPr>
              <p:cNvSpPr/>
              <p:nvPr/>
            </p:nvSpPr>
            <p:spPr>
              <a:xfrm>
                <a:off x="2422850" y="2354428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Chevron 14">
                <a:extLst>
                  <a:ext uri="{FF2B5EF4-FFF2-40B4-BE49-F238E27FC236}">
                    <a16:creationId xmlns:a16="http://schemas.microsoft.com/office/drawing/2014/main" id="{91AF349A-3675-C241-8FF9-C2B69890F8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850" y="2354428"/>
                <a:ext cx="1380931" cy="811763"/>
              </a:xfrm>
              <a:prstGeom prst="chevron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hevron 15">
                <a:extLst>
                  <a:ext uri="{FF2B5EF4-FFF2-40B4-BE49-F238E27FC236}">
                    <a16:creationId xmlns:a16="http://schemas.microsoft.com/office/drawing/2014/main" id="{EA2E00BC-5706-CF48-B529-64FA2ED40AE9}"/>
                  </a:ext>
                </a:extLst>
              </p:cNvPr>
              <p:cNvSpPr/>
              <p:nvPr/>
            </p:nvSpPr>
            <p:spPr>
              <a:xfrm>
                <a:off x="3433667" y="2348207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Chevron 15">
                <a:extLst>
                  <a:ext uri="{FF2B5EF4-FFF2-40B4-BE49-F238E27FC236}">
                    <a16:creationId xmlns:a16="http://schemas.microsoft.com/office/drawing/2014/main" id="{EA2E00BC-5706-CF48-B529-64FA2ED40A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667" y="2348207"/>
                <a:ext cx="1380931" cy="811763"/>
              </a:xfrm>
              <a:prstGeom prst="chevron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hevron 16">
                <a:extLst>
                  <a:ext uri="{FF2B5EF4-FFF2-40B4-BE49-F238E27FC236}">
                    <a16:creationId xmlns:a16="http://schemas.microsoft.com/office/drawing/2014/main" id="{8669E034-D1AD-554B-88C2-9ADA8CC5089A}"/>
                  </a:ext>
                </a:extLst>
              </p:cNvPr>
              <p:cNvSpPr/>
              <p:nvPr/>
            </p:nvSpPr>
            <p:spPr>
              <a:xfrm>
                <a:off x="4444484" y="2338878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Chevron 16">
                <a:extLst>
                  <a:ext uri="{FF2B5EF4-FFF2-40B4-BE49-F238E27FC236}">
                    <a16:creationId xmlns:a16="http://schemas.microsoft.com/office/drawing/2014/main" id="{8669E034-D1AD-554B-88C2-9ADA8CC508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4484" y="2338878"/>
                <a:ext cx="1380931" cy="811763"/>
              </a:xfrm>
              <a:prstGeom prst="chevron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12594FD7-2D5E-7B4C-A92B-0726C14E6D20}"/>
              </a:ext>
            </a:extLst>
          </p:cNvPr>
          <p:cNvGrpSpPr/>
          <p:nvPr/>
        </p:nvGrpSpPr>
        <p:grpSpPr>
          <a:xfrm>
            <a:off x="6107862" y="2656314"/>
            <a:ext cx="3323837" cy="180000"/>
            <a:chOff x="6107862" y="2656314"/>
            <a:chExt cx="3323837" cy="180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0F13D5-447F-1D4C-9F9C-78B7F17A69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7862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B662522-09CA-2A45-A956-1F0CDDC4A9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662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2BE82A3-5099-E846-BF85-3143BC6BB7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65396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82729C0-A1C0-CA4A-A636-B5733E23EF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4163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094E9D6-243F-594D-B3C0-33851ABB9F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2930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4DD94FC-9BA4-6544-9D79-10E9CF2DBE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5169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E4EB9EDD-4815-7B49-B0C0-DC5EFA1E0DA0}"/>
              </a:ext>
            </a:extLst>
          </p:cNvPr>
          <p:cNvSpPr txBox="1">
            <a:spLocks/>
          </p:cNvSpPr>
          <p:nvPr/>
        </p:nvSpPr>
        <p:spPr>
          <a:xfrm>
            <a:off x="1150778" y="41963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7200" dirty="0"/>
              <a:t>Where</a:t>
            </a:r>
          </a:p>
        </p:txBody>
      </p:sp>
    </p:spTree>
    <p:extLst>
      <p:ext uri="{BB962C8B-B14F-4D97-AF65-F5344CB8AC3E}">
        <p14:creationId xmlns:p14="http://schemas.microsoft.com/office/powerpoint/2010/main" val="4149179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1338-D3E3-F243-BFEC-A6024FA9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Illustration 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E6DB05-F62D-4469-808E-14899F5CB9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9" r="30579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373714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83F4BC3-C92D-F54C-8CC1-66CAEFDF439D}"/>
              </a:ext>
            </a:extLst>
          </p:cNvPr>
          <p:cNvGrpSpPr/>
          <p:nvPr/>
        </p:nvGrpSpPr>
        <p:grpSpPr>
          <a:xfrm>
            <a:off x="815984" y="5791827"/>
            <a:ext cx="10475974" cy="369332"/>
            <a:chOff x="596688" y="5999840"/>
            <a:chExt cx="10475974" cy="36933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1FE365-95C9-FC48-92AE-E0060B6A1680}"/>
                </a:ext>
              </a:extLst>
            </p:cNvPr>
            <p:cNvSpPr/>
            <p:nvPr/>
          </p:nvSpPr>
          <p:spPr>
            <a:xfrm>
              <a:off x="1726421" y="6026344"/>
              <a:ext cx="9346241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13B242C-CBC4-F943-9B9A-C15B40B650C0}"/>
                </a:ext>
              </a:extLst>
            </p:cNvPr>
            <p:cNvSpPr txBox="1"/>
            <p:nvPr/>
          </p:nvSpPr>
          <p:spPr>
            <a:xfrm>
              <a:off x="596688" y="5999840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F56B0D3-845C-2F48-B70A-2F0339DC6D30}"/>
              </a:ext>
            </a:extLst>
          </p:cNvPr>
          <p:cNvCxnSpPr>
            <a:cxnSpLocks/>
          </p:cNvCxnSpPr>
          <p:nvPr/>
        </p:nvCxnSpPr>
        <p:spPr>
          <a:xfrm>
            <a:off x="1959928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1A58F9-9944-6547-AC56-2F2654524E5D}"/>
              </a:ext>
            </a:extLst>
          </p:cNvPr>
          <p:cNvCxnSpPr>
            <a:cxnSpLocks/>
          </p:cNvCxnSpPr>
          <p:nvPr/>
        </p:nvCxnSpPr>
        <p:spPr>
          <a:xfrm>
            <a:off x="3293075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51AD73-3F8F-2248-BB13-EDEBEEB326DB}"/>
              </a:ext>
            </a:extLst>
          </p:cNvPr>
          <p:cNvCxnSpPr>
            <a:cxnSpLocks/>
          </p:cNvCxnSpPr>
          <p:nvPr/>
        </p:nvCxnSpPr>
        <p:spPr>
          <a:xfrm>
            <a:off x="4626222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C50473-309C-244E-9D0E-6CB019475784}"/>
              </a:ext>
            </a:extLst>
          </p:cNvPr>
          <p:cNvCxnSpPr>
            <a:cxnSpLocks/>
          </p:cNvCxnSpPr>
          <p:nvPr/>
        </p:nvCxnSpPr>
        <p:spPr>
          <a:xfrm>
            <a:off x="9958810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81B50E-A114-F24D-B89A-AAC69C00E6B5}"/>
              </a:ext>
            </a:extLst>
          </p:cNvPr>
          <p:cNvCxnSpPr>
            <a:cxnSpLocks/>
          </p:cNvCxnSpPr>
          <p:nvPr/>
        </p:nvCxnSpPr>
        <p:spPr>
          <a:xfrm>
            <a:off x="5959369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8D1507-9E42-644F-801A-E6C782317F27}"/>
              </a:ext>
            </a:extLst>
          </p:cNvPr>
          <p:cNvCxnSpPr>
            <a:cxnSpLocks/>
          </p:cNvCxnSpPr>
          <p:nvPr/>
        </p:nvCxnSpPr>
        <p:spPr>
          <a:xfrm>
            <a:off x="11291959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4032149-8690-7048-ACB6-D0F9CED1644E}"/>
              </a:ext>
            </a:extLst>
          </p:cNvPr>
          <p:cNvCxnSpPr>
            <a:cxnSpLocks/>
          </p:cNvCxnSpPr>
          <p:nvPr/>
        </p:nvCxnSpPr>
        <p:spPr>
          <a:xfrm>
            <a:off x="7292516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13885AC-5811-E444-8A65-1A0516CAD279}"/>
              </a:ext>
            </a:extLst>
          </p:cNvPr>
          <p:cNvCxnSpPr>
            <a:cxnSpLocks/>
          </p:cNvCxnSpPr>
          <p:nvPr/>
        </p:nvCxnSpPr>
        <p:spPr>
          <a:xfrm>
            <a:off x="8625663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73CF9A0-6D8B-9446-949F-1DA588591682}"/>
                  </a:ext>
                </a:extLst>
              </p:cNvPr>
              <p:cNvSpPr txBox="1"/>
              <p:nvPr/>
            </p:nvSpPr>
            <p:spPr>
              <a:xfrm>
                <a:off x="1757627" y="6134655"/>
                <a:ext cx="4046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73CF9A0-6D8B-9446-949F-1DA588591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7627" y="6134655"/>
                <a:ext cx="404602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ADCC94A-59DB-004A-9E2A-52277B12CDDA}"/>
                  </a:ext>
                </a:extLst>
              </p:cNvPr>
              <p:cNvSpPr txBox="1"/>
              <p:nvPr/>
            </p:nvSpPr>
            <p:spPr>
              <a:xfrm>
                <a:off x="3029011" y="6134655"/>
                <a:ext cx="5272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+1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ADCC94A-59DB-004A-9E2A-52277B12C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011" y="6134655"/>
                <a:ext cx="527230" cy="369332"/>
              </a:xfrm>
              <a:prstGeom prst="rect">
                <a:avLst/>
              </a:prstGeom>
              <a:blipFill>
                <a:blip r:embed="rId3"/>
                <a:stretch>
                  <a:fillRect t="-6452" r="-476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6542F34-2980-914A-89F5-ABCD311900AF}"/>
                  </a:ext>
                </a:extLst>
              </p:cNvPr>
              <p:cNvSpPr txBox="1"/>
              <p:nvPr/>
            </p:nvSpPr>
            <p:spPr>
              <a:xfrm>
                <a:off x="4348773" y="6134655"/>
                <a:ext cx="539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+2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6542F34-2980-914A-89F5-ABCD31190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8773" y="6134655"/>
                <a:ext cx="539828" cy="369332"/>
              </a:xfrm>
              <a:prstGeom prst="rect">
                <a:avLst/>
              </a:prstGeom>
              <a:blipFill>
                <a:blip r:embed="rId4"/>
                <a:stretch>
                  <a:fillRect t="-6452" r="-23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94C1CB-EC49-5B41-A7EC-F64D723757A9}"/>
                  </a:ext>
                </a:extLst>
              </p:cNvPr>
              <p:cNvSpPr txBox="1"/>
              <p:nvPr/>
            </p:nvSpPr>
            <p:spPr>
              <a:xfrm>
                <a:off x="8363285" y="6134655"/>
                <a:ext cx="5020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+5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94C1CB-EC49-5B41-A7EC-F64D72375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3285" y="6134655"/>
                <a:ext cx="502003" cy="369332"/>
              </a:xfrm>
              <a:prstGeom prst="rect">
                <a:avLst/>
              </a:prstGeom>
              <a:blipFill>
                <a:blip r:embed="rId5"/>
                <a:stretch>
                  <a:fillRect t="-6452" r="-10000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0AD05E7-5267-134C-AFD4-7D7DA47683AD}"/>
                  </a:ext>
                </a:extLst>
              </p:cNvPr>
              <p:cNvSpPr txBox="1"/>
              <p:nvPr/>
            </p:nvSpPr>
            <p:spPr>
              <a:xfrm>
                <a:off x="7028036" y="6134655"/>
                <a:ext cx="539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+4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0AD05E7-5267-134C-AFD4-7D7DA47683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8036" y="6134655"/>
                <a:ext cx="539828" cy="369332"/>
              </a:xfrm>
              <a:prstGeom prst="rect">
                <a:avLst/>
              </a:prstGeom>
              <a:blipFill>
                <a:blip r:embed="rId6"/>
                <a:stretch>
                  <a:fillRect t="-6452" r="-23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5C0981A-F650-5D4E-9BDF-979E6930C2EA}"/>
                  </a:ext>
                </a:extLst>
              </p:cNvPr>
              <p:cNvSpPr txBox="1"/>
              <p:nvPr/>
            </p:nvSpPr>
            <p:spPr>
              <a:xfrm>
                <a:off x="9660709" y="6134655"/>
                <a:ext cx="5584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+6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5C0981A-F650-5D4E-9BDF-979E6930C2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0709" y="6134655"/>
                <a:ext cx="558426" cy="369332"/>
              </a:xfrm>
              <a:prstGeom prst="rect">
                <a:avLst/>
              </a:prstGeom>
              <a:blipFill>
                <a:blip r:embed="rId7"/>
                <a:stretch>
                  <a:fillRect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2F14317-7D65-7245-B3AC-5803DC8EA60D}"/>
                  </a:ext>
                </a:extLst>
              </p:cNvPr>
              <p:cNvSpPr txBox="1"/>
              <p:nvPr/>
            </p:nvSpPr>
            <p:spPr>
              <a:xfrm>
                <a:off x="11014556" y="6134655"/>
                <a:ext cx="5297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+7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2F14317-7D65-7245-B3AC-5803DC8EA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4556" y="6134655"/>
                <a:ext cx="529744" cy="369332"/>
              </a:xfrm>
              <a:prstGeom prst="rect">
                <a:avLst/>
              </a:prstGeom>
              <a:blipFill>
                <a:blip r:embed="rId8"/>
                <a:stretch>
                  <a:fillRect t="-6452" r="-23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3C29BC65-87FE-9542-A91E-559C7788B9BC}"/>
              </a:ext>
            </a:extLst>
          </p:cNvPr>
          <p:cNvSpPr/>
          <p:nvPr/>
        </p:nvSpPr>
        <p:spPr>
          <a:xfrm>
            <a:off x="1974139" y="5810655"/>
            <a:ext cx="657840" cy="324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D7E6406-E355-294B-88F2-E812B3C96DE3}"/>
                  </a:ext>
                </a:extLst>
              </p:cNvPr>
              <p:cNvSpPr txBox="1"/>
              <p:nvPr/>
            </p:nvSpPr>
            <p:spPr>
              <a:xfrm>
                <a:off x="2161602" y="6080750"/>
                <a:ext cx="854024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D7E6406-E355-294B-88F2-E812B3C96D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1602" y="6080750"/>
                <a:ext cx="854024" cy="610936"/>
              </a:xfrm>
              <a:prstGeom prst="rect">
                <a:avLst/>
              </a:prstGeom>
              <a:blipFill>
                <a:blip r:embed="rId9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Down Arrow 31">
            <a:extLst>
              <a:ext uri="{FF2B5EF4-FFF2-40B4-BE49-F238E27FC236}">
                <a16:creationId xmlns:a16="http://schemas.microsoft.com/office/drawing/2014/main" id="{EA4D1FF2-4117-244C-85D8-54CEC69BC13B}"/>
              </a:ext>
            </a:extLst>
          </p:cNvPr>
          <p:cNvSpPr/>
          <p:nvPr/>
        </p:nvSpPr>
        <p:spPr>
          <a:xfrm>
            <a:off x="2520721" y="5127284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55176A2-B1C7-0849-8337-92B695088588}"/>
                  </a:ext>
                </a:extLst>
              </p:cNvPr>
              <p:cNvSpPr txBox="1"/>
              <p:nvPr/>
            </p:nvSpPr>
            <p:spPr>
              <a:xfrm>
                <a:off x="1163877" y="4684724"/>
                <a:ext cx="3864429" cy="378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M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𝐨𝐯𝐢𝐧𝐠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𝐭𝐨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</m:acc>
                  </m:oMath>
                </a14:m>
                <a:r>
                  <a:rPr lang="en-US" b="1" dirty="0"/>
                  <a:t>  while processing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55176A2-B1C7-0849-8337-92B6950885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877" y="4684724"/>
                <a:ext cx="3864429" cy="378630"/>
              </a:xfrm>
              <a:prstGeom prst="rect">
                <a:avLst/>
              </a:prstGeom>
              <a:blipFill>
                <a:blip r:embed="rId10"/>
                <a:stretch>
                  <a:fillRect l="-1311" t="-3226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5872002-C71F-4544-BBF0-4FDC95267B3E}"/>
                  </a:ext>
                </a:extLst>
              </p:cNvPr>
              <p:cNvSpPr txBox="1"/>
              <p:nvPr/>
            </p:nvSpPr>
            <p:spPr>
              <a:xfrm>
                <a:off x="5725179" y="6140017"/>
                <a:ext cx="539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+3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5872002-C71F-4544-BBF0-4FDC95267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5179" y="6140017"/>
                <a:ext cx="539828" cy="369332"/>
              </a:xfrm>
              <a:prstGeom prst="rect">
                <a:avLst/>
              </a:prstGeom>
              <a:blipFill>
                <a:blip r:embed="rId11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55FA761-CDE9-7F4E-AE0F-167085AD7C05}"/>
              </a:ext>
            </a:extLst>
          </p:cNvPr>
          <p:cNvCxnSpPr>
            <a:cxnSpLocks/>
          </p:cNvCxnSpPr>
          <p:nvPr/>
        </p:nvCxnSpPr>
        <p:spPr>
          <a:xfrm>
            <a:off x="305018" y="1938144"/>
            <a:ext cx="1130870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26DA7B4-08B0-7548-99FB-AC31C3E3C0ED}"/>
              </a:ext>
            </a:extLst>
          </p:cNvPr>
          <p:cNvCxnSpPr>
            <a:cxnSpLocks/>
          </p:cNvCxnSpPr>
          <p:nvPr/>
        </p:nvCxnSpPr>
        <p:spPr>
          <a:xfrm>
            <a:off x="305018" y="2762348"/>
            <a:ext cx="1130870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ECB590B-3353-374A-955E-E5AFA3E27554}"/>
              </a:ext>
            </a:extLst>
          </p:cNvPr>
          <p:cNvGrpSpPr/>
          <p:nvPr/>
        </p:nvGrpSpPr>
        <p:grpSpPr>
          <a:xfrm>
            <a:off x="3820012" y="1393339"/>
            <a:ext cx="606490" cy="1942598"/>
            <a:chOff x="401216" y="1797069"/>
            <a:chExt cx="606490" cy="1942598"/>
          </a:xfrm>
        </p:grpSpPr>
        <p:sp>
          <p:nvSpPr>
            <p:cNvPr id="38" name="Triangle 37">
              <a:extLst>
                <a:ext uri="{FF2B5EF4-FFF2-40B4-BE49-F238E27FC236}">
                  <a16:creationId xmlns:a16="http://schemas.microsoft.com/office/drawing/2014/main" id="{848A8FC1-0F92-3344-B793-27CC5D501793}"/>
                </a:ext>
              </a:extLst>
            </p:cNvPr>
            <p:cNvSpPr/>
            <p:nvPr/>
          </p:nvSpPr>
          <p:spPr>
            <a:xfrm>
              <a:off x="401216" y="3301129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riangle 38">
              <a:extLst>
                <a:ext uri="{FF2B5EF4-FFF2-40B4-BE49-F238E27FC236}">
                  <a16:creationId xmlns:a16="http://schemas.microsoft.com/office/drawing/2014/main" id="{B4F1F2F2-FFD1-7A44-A5FA-21ADF11C2027}"/>
                </a:ext>
              </a:extLst>
            </p:cNvPr>
            <p:cNvSpPr/>
            <p:nvPr/>
          </p:nvSpPr>
          <p:spPr>
            <a:xfrm rot="10800000">
              <a:off x="401216" y="1797069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hevron 41">
                <a:extLst>
                  <a:ext uri="{FF2B5EF4-FFF2-40B4-BE49-F238E27FC236}">
                    <a16:creationId xmlns:a16="http://schemas.microsoft.com/office/drawing/2014/main" id="{1EC20256-1913-134A-ABF6-109538463DED}"/>
                  </a:ext>
                </a:extLst>
              </p:cNvPr>
              <p:cNvSpPr/>
              <p:nvPr/>
            </p:nvSpPr>
            <p:spPr>
              <a:xfrm>
                <a:off x="3511641" y="1941254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Chevron 41">
                <a:extLst>
                  <a:ext uri="{FF2B5EF4-FFF2-40B4-BE49-F238E27FC236}">
                    <a16:creationId xmlns:a16="http://schemas.microsoft.com/office/drawing/2014/main" id="{1EC20256-1913-134A-ABF6-109538463D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1641" y="1941254"/>
                <a:ext cx="1380931" cy="811763"/>
              </a:xfrm>
              <a:prstGeom prst="chevron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hevron 42">
                <a:extLst>
                  <a:ext uri="{FF2B5EF4-FFF2-40B4-BE49-F238E27FC236}">
                    <a16:creationId xmlns:a16="http://schemas.microsoft.com/office/drawing/2014/main" id="{36D9E27A-C35B-0442-8066-0E1DC9F2A210}"/>
                  </a:ext>
                </a:extLst>
              </p:cNvPr>
              <p:cNvSpPr/>
              <p:nvPr/>
            </p:nvSpPr>
            <p:spPr>
              <a:xfrm>
                <a:off x="4522458" y="1944364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Chevron 42">
                <a:extLst>
                  <a:ext uri="{FF2B5EF4-FFF2-40B4-BE49-F238E27FC236}">
                    <a16:creationId xmlns:a16="http://schemas.microsoft.com/office/drawing/2014/main" id="{36D9E27A-C35B-0442-8066-0E1DC9F2A2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458" y="1944364"/>
                <a:ext cx="1380931" cy="811763"/>
              </a:xfrm>
              <a:prstGeom prst="chevron">
                <a:avLst/>
              </a:prstGeom>
              <a:blipFill>
                <a:blip r:embed="rId13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hevron 43">
                <a:extLst>
                  <a:ext uri="{FF2B5EF4-FFF2-40B4-BE49-F238E27FC236}">
                    <a16:creationId xmlns:a16="http://schemas.microsoft.com/office/drawing/2014/main" id="{AFE9848D-45D3-7A43-A5F7-F8079A59A71F}"/>
                  </a:ext>
                </a:extLst>
              </p:cNvPr>
              <p:cNvSpPr/>
              <p:nvPr/>
            </p:nvSpPr>
            <p:spPr>
              <a:xfrm>
                <a:off x="5533275" y="1935035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̃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̃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Chevron 43">
                <a:extLst>
                  <a:ext uri="{FF2B5EF4-FFF2-40B4-BE49-F238E27FC236}">
                    <a16:creationId xmlns:a16="http://schemas.microsoft.com/office/drawing/2014/main" id="{AFE9848D-45D3-7A43-A5F7-F8079A59A7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3275" y="1935035"/>
                <a:ext cx="1380931" cy="811763"/>
              </a:xfrm>
              <a:prstGeom prst="chevron">
                <a:avLst/>
              </a:prstGeom>
              <a:blipFill>
                <a:blip r:embed="rId14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D994FBF1-2698-774E-9EBD-9B02B47B51F6}"/>
              </a:ext>
            </a:extLst>
          </p:cNvPr>
          <p:cNvGrpSpPr/>
          <p:nvPr/>
        </p:nvGrpSpPr>
        <p:grpSpPr>
          <a:xfrm>
            <a:off x="7196653" y="2252471"/>
            <a:ext cx="3323837" cy="180000"/>
            <a:chOff x="6107862" y="2656314"/>
            <a:chExt cx="3323837" cy="1800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A6F86A5-3B05-F046-BEFA-7B59A8AC42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7862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DD03BEB-4065-A544-94C6-89C7D47AFC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662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CA588C-66BD-2448-BB55-A8163692F7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65396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731A773-1B52-B448-B847-7EA774180D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4163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EA67765-03B2-CE42-B10D-14C90390DE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2930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248AA06-5717-0E42-B446-0DA03888D2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5169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9454FE8-B703-9F45-884B-5AA2B44F2106}"/>
              </a:ext>
            </a:extLst>
          </p:cNvPr>
          <p:cNvGrpSpPr/>
          <p:nvPr/>
        </p:nvGrpSpPr>
        <p:grpSpPr>
          <a:xfrm>
            <a:off x="309741" y="2274638"/>
            <a:ext cx="3323837" cy="180000"/>
            <a:chOff x="6107862" y="2656314"/>
            <a:chExt cx="3323837" cy="18000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8962343-9D7D-5F44-AE4C-3577D64264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7862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3B20C4A-5E19-DE4B-99B1-6B47B5E2C6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662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F0FC306-6A50-004D-AB4B-2711462F3F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65396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21ED1AE-6ABE-E14D-AE70-F1317AB983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4163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531ED3E-189E-874C-B773-572BC0FAEE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2930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90F4A6CD-A924-A247-A402-1004B799DE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5169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itle 1">
                <a:extLst>
                  <a:ext uri="{FF2B5EF4-FFF2-40B4-BE49-F238E27FC236}">
                    <a16:creationId xmlns:a16="http://schemas.microsoft.com/office/drawing/2014/main" id="{AF65F5BD-FC1D-A74C-ADE6-AFD29830EBB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47700" y="243828"/>
                <a:ext cx="10896600" cy="882554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/>
                  <a:t>Say we’ve just moved to state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</m:oMath>
                </a14:m>
                <a:r>
                  <a:rPr lang="en-US" dirty="0"/>
                  <a:t> with its respective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9" name="Title 1">
                <a:extLst>
                  <a:ext uri="{FF2B5EF4-FFF2-40B4-BE49-F238E27FC236}">
                    <a16:creationId xmlns:a16="http://schemas.microsoft.com/office/drawing/2014/main" id="{AF65F5BD-FC1D-A74C-ADE6-AFD29830EB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47700" y="243828"/>
                <a:ext cx="10896600" cy="882554"/>
              </a:xfrm>
              <a:blipFill>
                <a:blip r:embed="rId15"/>
                <a:stretch>
                  <a:fillRect l="-1860" t="-5714"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5-Point Star 59">
            <a:extLst>
              <a:ext uri="{FF2B5EF4-FFF2-40B4-BE49-F238E27FC236}">
                <a16:creationId xmlns:a16="http://schemas.microsoft.com/office/drawing/2014/main" id="{4DE97F27-0392-FF47-8D21-195CDF570998}"/>
              </a:ext>
            </a:extLst>
          </p:cNvPr>
          <p:cNvSpPr/>
          <p:nvPr/>
        </p:nvSpPr>
        <p:spPr>
          <a:xfrm>
            <a:off x="3404430" y="2591772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8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83F4BC3-C92D-F54C-8CC1-66CAEFDF439D}"/>
              </a:ext>
            </a:extLst>
          </p:cNvPr>
          <p:cNvGrpSpPr/>
          <p:nvPr/>
        </p:nvGrpSpPr>
        <p:grpSpPr>
          <a:xfrm>
            <a:off x="815984" y="5791827"/>
            <a:ext cx="10475974" cy="369332"/>
            <a:chOff x="596688" y="5999840"/>
            <a:chExt cx="10475974" cy="36933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1FE365-95C9-FC48-92AE-E0060B6A1680}"/>
                </a:ext>
              </a:extLst>
            </p:cNvPr>
            <p:cNvSpPr/>
            <p:nvPr/>
          </p:nvSpPr>
          <p:spPr>
            <a:xfrm>
              <a:off x="1726421" y="6026344"/>
              <a:ext cx="9346241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13B242C-CBC4-F943-9B9A-C15B40B650C0}"/>
                </a:ext>
              </a:extLst>
            </p:cNvPr>
            <p:cNvSpPr txBox="1"/>
            <p:nvPr/>
          </p:nvSpPr>
          <p:spPr>
            <a:xfrm>
              <a:off x="596688" y="5999840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F56B0D3-845C-2F48-B70A-2F0339DC6D30}"/>
              </a:ext>
            </a:extLst>
          </p:cNvPr>
          <p:cNvCxnSpPr>
            <a:cxnSpLocks/>
          </p:cNvCxnSpPr>
          <p:nvPr/>
        </p:nvCxnSpPr>
        <p:spPr>
          <a:xfrm>
            <a:off x="1959928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1A58F9-9944-6547-AC56-2F2654524E5D}"/>
              </a:ext>
            </a:extLst>
          </p:cNvPr>
          <p:cNvCxnSpPr>
            <a:cxnSpLocks/>
          </p:cNvCxnSpPr>
          <p:nvPr/>
        </p:nvCxnSpPr>
        <p:spPr>
          <a:xfrm>
            <a:off x="3293075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51AD73-3F8F-2248-BB13-EDEBEEB326DB}"/>
              </a:ext>
            </a:extLst>
          </p:cNvPr>
          <p:cNvCxnSpPr>
            <a:cxnSpLocks/>
          </p:cNvCxnSpPr>
          <p:nvPr/>
        </p:nvCxnSpPr>
        <p:spPr>
          <a:xfrm>
            <a:off x="4626222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C50473-309C-244E-9D0E-6CB019475784}"/>
              </a:ext>
            </a:extLst>
          </p:cNvPr>
          <p:cNvCxnSpPr>
            <a:cxnSpLocks/>
          </p:cNvCxnSpPr>
          <p:nvPr/>
        </p:nvCxnSpPr>
        <p:spPr>
          <a:xfrm>
            <a:off x="9958810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81B50E-A114-F24D-B89A-AAC69C00E6B5}"/>
              </a:ext>
            </a:extLst>
          </p:cNvPr>
          <p:cNvCxnSpPr>
            <a:cxnSpLocks/>
          </p:cNvCxnSpPr>
          <p:nvPr/>
        </p:nvCxnSpPr>
        <p:spPr>
          <a:xfrm>
            <a:off x="5959369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8D1507-9E42-644F-801A-E6C782317F27}"/>
              </a:ext>
            </a:extLst>
          </p:cNvPr>
          <p:cNvCxnSpPr>
            <a:cxnSpLocks/>
          </p:cNvCxnSpPr>
          <p:nvPr/>
        </p:nvCxnSpPr>
        <p:spPr>
          <a:xfrm>
            <a:off x="11291959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4032149-8690-7048-ACB6-D0F9CED1644E}"/>
              </a:ext>
            </a:extLst>
          </p:cNvPr>
          <p:cNvCxnSpPr>
            <a:cxnSpLocks/>
          </p:cNvCxnSpPr>
          <p:nvPr/>
        </p:nvCxnSpPr>
        <p:spPr>
          <a:xfrm>
            <a:off x="7292516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13885AC-5811-E444-8A65-1A0516CAD279}"/>
              </a:ext>
            </a:extLst>
          </p:cNvPr>
          <p:cNvCxnSpPr>
            <a:cxnSpLocks/>
          </p:cNvCxnSpPr>
          <p:nvPr/>
        </p:nvCxnSpPr>
        <p:spPr>
          <a:xfrm>
            <a:off x="8625663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73CF9A0-6D8B-9446-949F-1DA588591682}"/>
                  </a:ext>
                </a:extLst>
              </p:cNvPr>
              <p:cNvSpPr txBox="1"/>
              <p:nvPr/>
            </p:nvSpPr>
            <p:spPr>
              <a:xfrm>
                <a:off x="1757627" y="6134655"/>
                <a:ext cx="4046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73CF9A0-6D8B-9446-949F-1DA588591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7627" y="6134655"/>
                <a:ext cx="404602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ADCC94A-59DB-004A-9E2A-52277B12CDDA}"/>
                  </a:ext>
                </a:extLst>
              </p:cNvPr>
              <p:cNvSpPr txBox="1"/>
              <p:nvPr/>
            </p:nvSpPr>
            <p:spPr>
              <a:xfrm>
                <a:off x="3029011" y="6134655"/>
                <a:ext cx="5272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+1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ADCC94A-59DB-004A-9E2A-52277B12C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011" y="6134655"/>
                <a:ext cx="527230" cy="369332"/>
              </a:xfrm>
              <a:prstGeom prst="rect">
                <a:avLst/>
              </a:prstGeom>
              <a:blipFill>
                <a:blip r:embed="rId3"/>
                <a:stretch>
                  <a:fillRect t="-6452" r="-476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6542F34-2980-914A-89F5-ABCD311900AF}"/>
                  </a:ext>
                </a:extLst>
              </p:cNvPr>
              <p:cNvSpPr txBox="1"/>
              <p:nvPr/>
            </p:nvSpPr>
            <p:spPr>
              <a:xfrm>
                <a:off x="4348773" y="6134655"/>
                <a:ext cx="539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+2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6542F34-2980-914A-89F5-ABCD31190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8773" y="6134655"/>
                <a:ext cx="539828" cy="369332"/>
              </a:xfrm>
              <a:prstGeom prst="rect">
                <a:avLst/>
              </a:prstGeom>
              <a:blipFill>
                <a:blip r:embed="rId4"/>
                <a:stretch>
                  <a:fillRect t="-6452" r="-23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94C1CB-EC49-5B41-A7EC-F64D723757A9}"/>
                  </a:ext>
                </a:extLst>
              </p:cNvPr>
              <p:cNvSpPr txBox="1"/>
              <p:nvPr/>
            </p:nvSpPr>
            <p:spPr>
              <a:xfrm>
                <a:off x="8363285" y="6134655"/>
                <a:ext cx="5020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+5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94C1CB-EC49-5B41-A7EC-F64D72375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3285" y="6134655"/>
                <a:ext cx="502003" cy="369332"/>
              </a:xfrm>
              <a:prstGeom prst="rect">
                <a:avLst/>
              </a:prstGeom>
              <a:blipFill>
                <a:blip r:embed="rId5"/>
                <a:stretch>
                  <a:fillRect t="-6452" r="-10000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0AD05E7-5267-134C-AFD4-7D7DA47683AD}"/>
                  </a:ext>
                </a:extLst>
              </p:cNvPr>
              <p:cNvSpPr txBox="1"/>
              <p:nvPr/>
            </p:nvSpPr>
            <p:spPr>
              <a:xfrm>
                <a:off x="7028036" y="6134655"/>
                <a:ext cx="539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+4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0AD05E7-5267-134C-AFD4-7D7DA47683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8036" y="6134655"/>
                <a:ext cx="539828" cy="369332"/>
              </a:xfrm>
              <a:prstGeom prst="rect">
                <a:avLst/>
              </a:prstGeom>
              <a:blipFill>
                <a:blip r:embed="rId6"/>
                <a:stretch>
                  <a:fillRect t="-6452" r="-23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5C0981A-F650-5D4E-9BDF-979E6930C2EA}"/>
                  </a:ext>
                </a:extLst>
              </p:cNvPr>
              <p:cNvSpPr txBox="1"/>
              <p:nvPr/>
            </p:nvSpPr>
            <p:spPr>
              <a:xfrm>
                <a:off x="9660709" y="6134655"/>
                <a:ext cx="5584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+6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5C0981A-F650-5D4E-9BDF-979E6930C2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0709" y="6134655"/>
                <a:ext cx="558426" cy="369332"/>
              </a:xfrm>
              <a:prstGeom prst="rect">
                <a:avLst/>
              </a:prstGeom>
              <a:blipFill>
                <a:blip r:embed="rId7"/>
                <a:stretch>
                  <a:fillRect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2F14317-7D65-7245-B3AC-5803DC8EA60D}"/>
                  </a:ext>
                </a:extLst>
              </p:cNvPr>
              <p:cNvSpPr txBox="1"/>
              <p:nvPr/>
            </p:nvSpPr>
            <p:spPr>
              <a:xfrm>
                <a:off x="11014556" y="6134655"/>
                <a:ext cx="5297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+7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2F14317-7D65-7245-B3AC-5803DC8EA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4556" y="6134655"/>
                <a:ext cx="529744" cy="369332"/>
              </a:xfrm>
              <a:prstGeom prst="rect">
                <a:avLst/>
              </a:prstGeom>
              <a:blipFill>
                <a:blip r:embed="rId8"/>
                <a:stretch>
                  <a:fillRect t="-6452" r="-23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3C29BC65-87FE-9542-A91E-559C7788B9BC}"/>
              </a:ext>
            </a:extLst>
          </p:cNvPr>
          <p:cNvSpPr/>
          <p:nvPr/>
        </p:nvSpPr>
        <p:spPr>
          <a:xfrm>
            <a:off x="1974139" y="5810655"/>
            <a:ext cx="657840" cy="324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D7E6406-E355-294B-88F2-E812B3C96DE3}"/>
                  </a:ext>
                </a:extLst>
              </p:cNvPr>
              <p:cNvSpPr txBox="1"/>
              <p:nvPr/>
            </p:nvSpPr>
            <p:spPr>
              <a:xfrm>
                <a:off x="2161602" y="6080750"/>
                <a:ext cx="854024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D7E6406-E355-294B-88F2-E812B3C96D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1602" y="6080750"/>
                <a:ext cx="854024" cy="610936"/>
              </a:xfrm>
              <a:prstGeom prst="rect">
                <a:avLst/>
              </a:prstGeom>
              <a:blipFill>
                <a:blip r:embed="rId9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Down Arrow 31">
            <a:extLst>
              <a:ext uri="{FF2B5EF4-FFF2-40B4-BE49-F238E27FC236}">
                <a16:creationId xmlns:a16="http://schemas.microsoft.com/office/drawing/2014/main" id="{EA4D1FF2-4117-244C-85D8-54CEC69BC13B}"/>
              </a:ext>
            </a:extLst>
          </p:cNvPr>
          <p:cNvSpPr/>
          <p:nvPr/>
        </p:nvSpPr>
        <p:spPr>
          <a:xfrm>
            <a:off x="2520721" y="5127284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55176A2-B1C7-0849-8337-92B695088588}"/>
                  </a:ext>
                </a:extLst>
              </p:cNvPr>
              <p:cNvSpPr txBox="1"/>
              <p:nvPr/>
            </p:nvSpPr>
            <p:spPr>
              <a:xfrm>
                <a:off x="1163877" y="4684724"/>
                <a:ext cx="3864429" cy="378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M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𝐨𝐯𝐢𝐧𝐠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𝐭𝐨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</m:acc>
                  </m:oMath>
                </a14:m>
                <a:r>
                  <a:rPr lang="en-US" b="1" dirty="0"/>
                  <a:t>  while processing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55176A2-B1C7-0849-8337-92B6950885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877" y="4684724"/>
                <a:ext cx="3864429" cy="378630"/>
              </a:xfrm>
              <a:prstGeom prst="rect">
                <a:avLst/>
              </a:prstGeom>
              <a:blipFill>
                <a:blip r:embed="rId10"/>
                <a:stretch>
                  <a:fillRect l="-1311" t="-3226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5872002-C71F-4544-BBF0-4FDC95267B3E}"/>
                  </a:ext>
                </a:extLst>
              </p:cNvPr>
              <p:cNvSpPr txBox="1"/>
              <p:nvPr/>
            </p:nvSpPr>
            <p:spPr>
              <a:xfrm>
                <a:off x="5725179" y="6140017"/>
                <a:ext cx="539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+3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5872002-C71F-4544-BBF0-4FDC95267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5179" y="6140017"/>
                <a:ext cx="539828" cy="369332"/>
              </a:xfrm>
              <a:prstGeom prst="rect">
                <a:avLst/>
              </a:prstGeom>
              <a:blipFill>
                <a:blip r:embed="rId11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55FA761-CDE9-7F4E-AE0F-167085AD7C05}"/>
              </a:ext>
            </a:extLst>
          </p:cNvPr>
          <p:cNvCxnSpPr>
            <a:cxnSpLocks/>
          </p:cNvCxnSpPr>
          <p:nvPr/>
        </p:nvCxnSpPr>
        <p:spPr>
          <a:xfrm>
            <a:off x="305018" y="1938144"/>
            <a:ext cx="1130870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26DA7B4-08B0-7548-99FB-AC31C3E3C0ED}"/>
              </a:ext>
            </a:extLst>
          </p:cNvPr>
          <p:cNvCxnSpPr>
            <a:cxnSpLocks/>
          </p:cNvCxnSpPr>
          <p:nvPr/>
        </p:nvCxnSpPr>
        <p:spPr>
          <a:xfrm>
            <a:off x="305018" y="2762348"/>
            <a:ext cx="1130870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ECB590B-3353-374A-955E-E5AFA3E27554}"/>
              </a:ext>
            </a:extLst>
          </p:cNvPr>
          <p:cNvGrpSpPr/>
          <p:nvPr/>
        </p:nvGrpSpPr>
        <p:grpSpPr>
          <a:xfrm>
            <a:off x="4846687" y="1393339"/>
            <a:ext cx="606490" cy="1942598"/>
            <a:chOff x="401216" y="1797069"/>
            <a:chExt cx="606490" cy="1942598"/>
          </a:xfrm>
        </p:grpSpPr>
        <p:sp>
          <p:nvSpPr>
            <p:cNvPr id="38" name="Triangle 37">
              <a:extLst>
                <a:ext uri="{FF2B5EF4-FFF2-40B4-BE49-F238E27FC236}">
                  <a16:creationId xmlns:a16="http://schemas.microsoft.com/office/drawing/2014/main" id="{848A8FC1-0F92-3344-B793-27CC5D501793}"/>
                </a:ext>
              </a:extLst>
            </p:cNvPr>
            <p:cNvSpPr/>
            <p:nvPr/>
          </p:nvSpPr>
          <p:spPr>
            <a:xfrm>
              <a:off x="401216" y="3301129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riangle 38">
              <a:extLst>
                <a:ext uri="{FF2B5EF4-FFF2-40B4-BE49-F238E27FC236}">
                  <a16:creationId xmlns:a16="http://schemas.microsoft.com/office/drawing/2014/main" id="{B4F1F2F2-FFD1-7A44-A5FA-21ADF11C2027}"/>
                </a:ext>
              </a:extLst>
            </p:cNvPr>
            <p:cNvSpPr/>
            <p:nvPr/>
          </p:nvSpPr>
          <p:spPr>
            <a:xfrm rot="10800000">
              <a:off x="401216" y="1797069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hevron 41">
                <a:extLst>
                  <a:ext uri="{FF2B5EF4-FFF2-40B4-BE49-F238E27FC236}">
                    <a16:creationId xmlns:a16="http://schemas.microsoft.com/office/drawing/2014/main" id="{1EC20256-1913-134A-ABF6-109538463DED}"/>
                  </a:ext>
                </a:extLst>
              </p:cNvPr>
              <p:cNvSpPr/>
              <p:nvPr/>
            </p:nvSpPr>
            <p:spPr>
              <a:xfrm>
                <a:off x="3511641" y="1941254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Chevron 41">
                <a:extLst>
                  <a:ext uri="{FF2B5EF4-FFF2-40B4-BE49-F238E27FC236}">
                    <a16:creationId xmlns:a16="http://schemas.microsoft.com/office/drawing/2014/main" id="{1EC20256-1913-134A-ABF6-109538463D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1641" y="1941254"/>
                <a:ext cx="1380931" cy="811763"/>
              </a:xfrm>
              <a:prstGeom prst="chevron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hevron 42">
                <a:extLst>
                  <a:ext uri="{FF2B5EF4-FFF2-40B4-BE49-F238E27FC236}">
                    <a16:creationId xmlns:a16="http://schemas.microsoft.com/office/drawing/2014/main" id="{36D9E27A-C35B-0442-8066-0E1DC9F2A210}"/>
                  </a:ext>
                </a:extLst>
              </p:cNvPr>
              <p:cNvSpPr/>
              <p:nvPr/>
            </p:nvSpPr>
            <p:spPr>
              <a:xfrm>
                <a:off x="4522458" y="1944364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Chevron 42">
                <a:extLst>
                  <a:ext uri="{FF2B5EF4-FFF2-40B4-BE49-F238E27FC236}">
                    <a16:creationId xmlns:a16="http://schemas.microsoft.com/office/drawing/2014/main" id="{36D9E27A-C35B-0442-8066-0E1DC9F2A2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458" y="1944364"/>
                <a:ext cx="1380931" cy="811763"/>
              </a:xfrm>
              <a:prstGeom prst="chevron">
                <a:avLst/>
              </a:prstGeom>
              <a:blipFill>
                <a:blip r:embed="rId13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hevron 43">
                <a:extLst>
                  <a:ext uri="{FF2B5EF4-FFF2-40B4-BE49-F238E27FC236}">
                    <a16:creationId xmlns:a16="http://schemas.microsoft.com/office/drawing/2014/main" id="{AFE9848D-45D3-7A43-A5F7-F8079A59A71F}"/>
                  </a:ext>
                </a:extLst>
              </p:cNvPr>
              <p:cNvSpPr/>
              <p:nvPr/>
            </p:nvSpPr>
            <p:spPr>
              <a:xfrm>
                <a:off x="5533275" y="1935035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̃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̃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Chevron 43">
                <a:extLst>
                  <a:ext uri="{FF2B5EF4-FFF2-40B4-BE49-F238E27FC236}">
                    <a16:creationId xmlns:a16="http://schemas.microsoft.com/office/drawing/2014/main" id="{AFE9848D-45D3-7A43-A5F7-F8079A59A7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3275" y="1935035"/>
                <a:ext cx="1380931" cy="811763"/>
              </a:xfrm>
              <a:prstGeom prst="chevron">
                <a:avLst/>
              </a:prstGeom>
              <a:blipFill>
                <a:blip r:embed="rId14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D994FBF1-2698-774E-9EBD-9B02B47B51F6}"/>
              </a:ext>
            </a:extLst>
          </p:cNvPr>
          <p:cNvGrpSpPr/>
          <p:nvPr/>
        </p:nvGrpSpPr>
        <p:grpSpPr>
          <a:xfrm>
            <a:off x="7196653" y="2252471"/>
            <a:ext cx="3323837" cy="180000"/>
            <a:chOff x="6107862" y="2656314"/>
            <a:chExt cx="3323837" cy="1800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A6F86A5-3B05-F046-BEFA-7B59A8AC42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7862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DD03BEB-4065-A544-94C6-89C7D47AFC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662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CA588C-66BD-2448-BB55-A8163692F7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65396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731A773-1B52-B448-B847-7EA774180D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4163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EA67765-03B2-CE42-B10D-14C90390DE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2930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248AA06-5717-0E42-B446-0DA03888D2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5169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9454FE8-B703-9F45-884B-5AA2B44F2106}"/>
              </a:ext>
            </a:extLst>
          </p:cNvPr>
          <p:cNvGrpSpPr/>
          <p:nvPr/>
        </p:nvGrpSpPr>
        <p:grpSpPr>
          <a:xfrm>
            <a:off x="309741" y="2274638"/>
            <a:ext cx="3323837" cy="180000"/>
            <a:chOff x="6107862" y="2656314"/>
            <a:chExt cx="3323837" cy="18000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8962343-9D7D-5F44-AE4C-3577D64264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7862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3B20C4A-5E19-DE4B-99B1-6B47B5E2C6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662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F0FC306-6A50-004D-AB4B-2711462F3F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65396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21ED1AE-6ABE-E14D-AE70-F1317AB983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4163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531ED3E-189E-874C-B773-572BC0FAEE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2930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90F4A6CD-A924-A247-A402-1004B799DE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5169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itle 1">
                <a:extLst>
                  <a:ext uri="{FF2B5EF4-FFF2-40B4-BE49-F238E27FC236}">
                    <a16:creationId xmlns:a16="http://schemas.microsoft.com/office/drawing/2014/main" id="{AF65F5BD-FC1D-A74C-ADE6-AFD29830EBB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47700" y="243828"/>
                <a:ext cx="10896600" cy="882554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/>
                  <a:t>Say we’ve just moved to state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</m:oMath>
                </a14:m>
                <a:r>
                  <a:rPr lang="en-US" dirty="0"/>
                  <a:t> with its respective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9" name="Title 1">
                <a:extLst>
                  <a:ext uri="{FF2B5EF4-FFF2-40B4-BE49-F238E27FC236}">
                    <a16:creationId xmlns:a16="http://schemas.microsoft.com/office/drawing/2014/main" id="{AF65F5BD-FC1D-A74C-ADE6-AFD29830EB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47700" y="243828"/>
                <a:ext cx="10896600" cy="882554"/>
              </a:xfrm>
              <a:blipFill>
                <a:blip r:embed="rId15"/>
                <a:stretch>
                  <a:fillRect l="-1860" t="-5714"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5-Point Star 59">
            <a:extLst>
              <a:ext uri="{FF2B5EF4-FFF2-40B4-BE49-F238E27FC236}">
                <a16:creationId xmlns:a16="http://schemas.microsoft.com/office/drawing/2014/main" id="{4DE97F27-0392-FF47-8D21-195CDF570998}"/>
              </a:ext>
            </a:extLst>
          </p:cNvPr>
          <p:cNvSpPr/>
          <p:nvPr/>
        </p:nvSpPr>
        <p:spPr>
          <a:xfrm>
            <a:off x="4564240" y="2554531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7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11 7.40741E-7 L -0.08216 0.04005 C -0.07591 0.04907 -0.06654 0.05393 -0.05664 0.05393 C -0.04544 0.05393 -0.03646 0.04907 -0.03021 0.04005 L 8.33333E-7 7.40741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9" y="26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11 -1.85185E-6 L -0.08216 0.04005 C -0.07591 0.04908 -0.06653 0.05394 -0.05664 0.05394 C -0.04544 0.05394 -0.03645 0.04908 -0.0302 0.04005 L -3.54167E-6 -1.85185E-6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9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83F4BC3-C92D-F54C-8CC1-66CAEFDF439D}"/>
              </a:ext>
            </a:extLst>
          </p:cNvPr>
          <p:cNvGrpSpPr/>
          <p:nvPr/>
        </p:nvGrpSpPr>
        <p:grpSpPr>
          <a:xfrm>
            <a:off x="815984" y="5791827"/>
            <a:ext cx="10475974" cy="369332"/>
            <a:chOff x="596688" y="5999840"/>
            <a:chExt cx="10475974" cy="36933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1FE365-95C9-FC48-92AE-E0060B6A1680}"/>
                </a:ext>
              </a:extLst>
            </p:cNvPr>
            <p:cNvSpPr/>
            <p:nvPr/>
          </p:nvSpPr>
          <p:spPr>
            <a:xfrm>
              <a:off x="1726421" y="6026344"/>
              <a:ext cx="9346241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13B242C-CBC4-F943-9B9A-C15B40B650C0}"/>
                </a:ext>
              </a:extLst>
            </p:cNvPr>
            <p:cNvSpPr txBox="1"/>
            <p:nvPr/>
          </p:nvSpPr>
          <p:spPr>
            <a:xfrm>
              <a:off x="596688" y="5999840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F56B0D3-845C-2F48-B70A-2F0339DC6D30}"/>
              </a:ext>
            </a:extLst>
          </p:cNvPr>
          <p:cNvCxnSpPr>
            <a:cxnSpLocks/>
          </p:cNvCxnSpPr>
          <p:nvPr/>
        </p:nvCxnSpPr>
        <p:spPr>
          <a:xfrm>
            <a:off x="1959928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1A58F9-9944-6547-AC56-2F2654524E5D}"/>
              </a:ext>
            </a:extLst>
          </p:cNvPr>
          <p:cNvCxnSpPr>
            <a:cxnSpLocks/>
          </p:cNvCxnSpPr>
          <p:nvPr/>
        </p:nvCxnSpPr>
        <p:spPr>
          <a:xfrm>
            <a:off x="3293075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51AD73-3F8F-2248-BB13-EDEBEEB326DB}"/>
              </a:ext>
            </a:extLst>
          </p:cNvPr>
          <p:cNvCxnSpPr>
            <a:cxnSpLocks/>
          </p:cNvCxnSpPr>
          <p:nvPr/>
        </p:nvCxnSpPr>
        <p:spPr>
          <a:xfrm>
            <a:off x="4626222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C50473-309C-244E-9D0E-6CB019475784}"/>
              </a:ext>
            </a:extLst>
          </p:cNvPr>
          <p:cNvCxnSpPr>
            <a:cxnSpLocks/>
          </p:cNvCxnSpPr>
          <p:nvPr/>
        </p:nvCxnSpPr>
        <p:spPr>
          <a:xfrm>
            <a:off x="9958810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81B50E-A114-F24D-B89A-AAC69C00E6B5}"/>
              </a:ext>
            </a:extLst>
          </p:cNvPr>
          <p:cNvCxnSpPr>
            <a:cxnSpLocks/>
          </p:cNvCxnSpPr>
          <p:nvPr/>
        </p:nvCxnSpPr>
        <p:spPr>
          <a:xfrm>
            <a:off x="5959369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8D1507-9E42-644F-801A-E6C782317F27}"/>
              </a:ext>
            </a:extLst>
          </p:cNvPr>
          <p:cNvCxnSpPr>
            <a:cxnSpLocks/>
          </p:cNvCxnSpPr>
          <p:nvPr/>
        </p:nvCxnSpPr>
        <p:spPr>
          <a:xfrm>
            <a:off x="11291959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4032149-8690-7048-ACB6-D0F9CED1644E}"/>
              </a:ext>
            </a:extLst>
          </p:cNvPr>
          <p:cNvCxnSpPr>
            <a:cxnSpLocks/>
          </p:cNvCxnSpPr>
          <p:nvPr/>
        </p:nvCxnSpPr>
        <p:spPr>
          <a:xfrm>
            <a:off x="7292516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13885AC-5811-E444-8A65-1A0516CAD279}"/>
              </a:ext>
            </a:extLst>
          </p:cNvPr>
          <p:cNvCxnSpPr>
            <a:cxnSpLocks/>
          </p:cNvCxnSpPr>
          <p:nvPr/>
        </p:nvCxnSpPr>
        <p:spPr>
          <a:xfrm>
            <a:off x="8625663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73CF9A0-6D8B-9446-949F-1DA588591682}"/>
                  </a:ext>
                </a:extLst>
              </p:cNvPr>
              <p:cNvSpPr txBox="1"/>
              <p:nvPr/>
            </p:nvSpPr>
            <p:spPr>
              <a:xfrm>
                <a:off x="1757627" y="6134655"/>
                <a:ext cx="4046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73CF9A0-6D8B-9446-949F-1DA588591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7627" y="6134655"/>
                <a:ext cx="404602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ADCC94A-59DB-004A-9E2A-52277B12CDDA}"/>
                  </a:ext>
                </a:extLst>
              </p:cNvPr>
              <p:cNvSpPr txBox="1"/>
              <p:nvPr/>
            </p:nvSpPr>
            <p:spPr>
              <a:xfrm>
                <a:off x="3029011" y="6134655"/>
                <a:ext cx="5272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+1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ADCC94A-59DB-004A-9E2A-52277B12C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011" y="6134655"/>
                <a:ext cx="527230" cy="369332"/>
              </a:xfrm>
              <a:prstGeom prst="rect">
                <a:avLst/>
              </a:prstGeom>
              <a:blipFill>
                <a:blip r:embed="rId3"/>
                <a:stretch>
                  <a:fillRect t="-6452" r="-476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6542F34-2980-914A-89F5-ABCD311900AF}"/>
                  </a:ext>
                </a:extLst>
              </p:cNvPr>
              <p:cNvSpPr txBox="1"/>
              <p:nvPr/>
            </p:nvSpPr>
            <p:spPr>
              <a:xfrm>
                <a:off x="4348773" y="6134655"/>
                <a:ext cx="539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+2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6542F34-2980-914A-89F5-ABCD31190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8773" y="6134655"/>
                <a:ext cx="539828" cy="369332"/>
              </a:xfrm>
              <a:prstGeom prst="rect">
                <a:avLst/>
              </a:prstGeom>
              <a:blipFill>
                <a:blip r:embed="rId4"/>
                <a:stretch>
                  <a:fillRect t="-6452" r="-23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94C1CB-EC49-5B41-A7EC-F64D723757A9}"/>
                  </a:ext>
                </a:extLst>
              </p:cNvPr>
              <p:cNvSpPr txBox="1"/>
              <p:nvPr/>
            </p:nvSpPr>
            <p:spPr>
              <a:xfrm>
                <a:off x="8363285" y="6134655"/>
                <a:ext cx="5020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+5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94C1CB-EC49-5B41-A7EC-F64D72375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3285" y="6134655"/>
                <a:ext cx="502003" cy="369332"/>
              </a:xfrm>
              <a:prstGeom prst="rect">
                <a:avLst/>
              </a:prstGeom>
              <a:blipFill>
                <a:blip r:embed="rId5"/>
                <a:stretch>
                  <a:fillRect t="-6452" r="-10000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0AD05E7-5267-134C-AFD4-7D7DA47683AD}"/>
                  </a:ext>
                </a:extLst>
              </p:cNvPr>
              <p:cNvSpPr txBox="1"/>
              <p:nvPr/>
            </p:nvSpPr>
            <p:spPr>
              <a:xfrm>
                <a:off x="7028036" y="6134655"/>
                <a:ext cx="539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+4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0AD05E7-5267-134C-AFD4-7D7DA47683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8036" y="6134655"/>
                <a:ext cx="539828" cy="369332"/>
              </a:xfrm>
              <a:prstGeom prst="rect">
                <a:avLst/>
              </a:prstGeom>
              <a:blipFill>
                <a:blip r:embed="rId6"/>
                <a:stretch>
                  <a:fillRect t="-6452" r="-23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5C0981A-F650-5D4E-9BDF-979E6930C2EA}"/>
                  </a:ext>
                </a:extLst>
              </p:cNvPr>
              <p:cNvSpPr txBox="1"/>
              <p:nvPr/>
            </p:nvSpPr>
            <p:spPr>
              <a:xfrm>
                <a:off x="9660709" y="6134655"/>
                <a:ext cx="5584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+6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5C0981A-F650-5D4E-9BDF-979E6930C2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0709" y="6134655"/>
                <a:ext cx="558426" cy="369332"/>
              </a:xfrm>
              <a:prstGeom prst="rect">
                <a:avLst/>
              </a:prstGeom>
              <a:blipFill>
                <a:blip r:embed="rId7"/>
                <a:stretch>
                  <a:fillRect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2F14317-7D65-7245-B3AC-5803DC8EA60D}"/>
                  </a:ext>
                </a:extLst>
              </p:cNvPr>
              <p:cNvSpPr txBox="1"/>
              <p:nvPr/>
            </p:nvSpPr>
            <p:spPr>
              <a:xfrm>
                <a:off x="11014556" y="6134655"/>
                <a:ext cx="5297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+7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2F14317-7D65-7245-B3AC-5803DC8EA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4556" y="6134655"/>
                <a:ext cx="529744" cy="369332"/>
              </a:xfrm>
              <a:prstGeom prst="rect">
                <a:avLst/>
              </a:prstGeom>
              <a:blipFill>
                <a:blip r:embed="rId8"/>
                <a:stretch>
                  <a:fillRect t="-6452" r="-23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3C29BC65-87FE-9542-A91E-559C7788B9BC}"/>
              </a:ext>
            </a:extLst>
          </p:cNvPr>
          <p:cNvSpPr/>
          <p:nvPr/>
        </p:nvSpPr>
        <p:spPr>
          <a:xfrm>
            <a:off x="1974139" y="5810655"/>
            <a:ext cx="657840" cy="324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D7E6406-E355-294B-88F2-E812B3C96DE3}"/>
                  </a:ext>
                </a:extLst>
              </p:cNvPr>
              <p:cNvSpPr txBox="1"/>
              <p:nvPr/>
            </p:nvSpPr>
            <p:spPr>
              <a:xfrm>
                <a:off x="2161602" y="6080750"/>
                <a:ext cx="854024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D7E6406-E355-294B-88F2-E812B3C96D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1602" y="6080750"/>
                <a:ext cx="854024" cy="610936"/>
              </a:xfrm>
              <a:prstGeom prst="rect">
                <a:avLst/>
              </a:prstGeom>
              <a:blipFill>
                <a:blip r:embed="rId9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Down Arrow 31">
            <a:extLst>
              <a:ext uri="{FF2B5EF4-FFF2-40B4-BE49-F238E27FC236}">
                <a16:creationId xmlns:a16="http://schemas.microsoft.com/office/drawing/2014/main" id="{EA4D1FF2-4117-244C-85D8-54CEC69BC13B}"/>
              </a:ext>
            </a:extLst>
          </p:cNvPr>
          <p:cNvSpPr/>
          <p:nvPr/>
        </p:nvSpPr>
        <p:spPr>
          <a:xfrm>
            <a:off x="2520721" y="5127284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5872002-C71F-4544-BBF0-4FDC95267B3E}"/>
                  </a:ext>
                </a:extLst>
              </p:cNvPr>
              <p:cNvSpPr txBox="1"/>
              <p:nvPr/>
            </p:nvSpPr>
            <p:spPr>
              <a:xfrm>
                <a:off x="5725179" y="6140017"/>
                <a:ext cx="539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+3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5872002-C71F-4544-BBF0-4FDC95267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5179" y="6140017"/>
                <a:ext cx="539828" cy="369332"/>
              </a:xfrm>
              <a:prstGeom prst="rect">
                <a:avLst/>
              </a:prstGeom>
              <a:blipFill>
                <a:blip r:embed="rId10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55FA761-CDE9-7F4E-AE0F-167085AD7C05}"/>
              </a:ext>
            </a:extLst>
          </p:cNvPr>
          <p:cNvCxnSpPr>
            <a:cxnSpLocks/>
          </p:cNvCxnSpPr>
          <p:nvPr/>
        </p:nvCxnSpPr>
        <p:spPr>
          <a:xfrm>
            <a:off x="305018" y="1938144"/>
            <a:ext cx="1130870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26DA7B4-08B0-7548-99FB-AC31C3E3C0ED}"/>
              </a:ext>
            </a:extLst>
          </p:cNvPr>
          <p:cNvCxnSpPr>
            <a:cxnSpLocks/>
          </p:cNvCxnSpPr>
          <p:nvPr/>
        </p:nvCxnSpPr>
        <p:spPr>
          <a:xfrm>
            <a:off x="305018" y="2762348"/>
            <a:ext cx="1130870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ECB590B-3353-374A-955E-E5AFA3E27554}"/>
              </a:ext>
            </a:extLst>
          </p:cNvPr>
          <p:cNvGrpSpPr/>
          <p:nvPr/>
        </p:nvGrpSpPr>
        <p:grpSpPr>
          <a:xfrm>
            <a:off x="4846687" y="1393339"/>
            <a:ext cx="606490" cy="1942598"/>
            <a:chOff x="401216" y="1797069"/>
            <a:chExt cx="606490" cy="1942598"/>
          </a:xfrm>
        </p:grpSpPr>
        <p:sp>
          <p:nvSpPr>
            <p:cNvPr id="38" name="Triangle 37">
              <a:extLst>
                <a:ext uri="{FF2B5EF4-FFF2-40B4-BE49-F238E27FC236}">
                  <a16:creationId xmlns:a16="http://schemas.microsoft.com/office/drawing/2014/main" id="{848A8FC1-0F92-3344-B793-27CC5D501793}"/>
                </a:ext>
              </a:extLst>
            </p:cNvPr>
            <p:cNvSpPr/>
            <p:nvPr/>
          </p:nvSpPr>
          <p:spPr>
            <a:xfrm>
              <a:off x="401216" y="3301129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riangle 38">
              <a:extLst>
                <a:ext uri="{FF2B5EF4-FFF2-40B4-BE49-F238E27FC236}">
                  <a16:creationId xmlns:a16="http://schemas.microsoft.com/office/drawing/2014/main" id="{B4F1F2F2-FFD1-7A44-A5FA-21ADF11C2027}"/>
                </a:ext>
              </a:extLst>
            </p:cNvPr>
            <p:cNvSpPr/>
            <p:nvPr/>
          </p:nvSpPr>
          <p:spPr>
            <a:xfrm rot="10800000">
              <a:off x="401216" y="1797069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hevron 41">
                <a:extLst>
                  <a:ext uri="{FF2B5EF4-FFF2-40B4-BE49-F238E27FC236}">
                    <a16:creationId xmlns:a16="http://schemas.microsoft.com/office/drawing/2014/main" id="{1EC20256-1913-134A-ABF6-109538463DED}"/>
                  </a:ext>
                </a:extLst>
              </p:cNvPr>
              <p:cNvSpPr/>
              <p:nvPr/>
            </p:nvSpPr>
            <p:spPr>
              <a:xfrm>
                <a:off x="3511641" y="1941254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Chevron 41">
                <a:extLst>
                  <a:ext uri="{FF2B5EF4-FFF2-40B4-BE49-F238E27FC236}">
                    <a16:creationId xmlns:a16="http://schemas.microsoft.com/office/drawing/2014/main" id="{1EC20256-1913-134A-ABF6-109538463D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1641" y="1941254"/>
                <a:ext cx="1380931" cy="811763"/>
              </a:xfrm>
              <a:prstGeom prst="chevron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hevron 42">
                <a:extLst>
                  <a:ext uri="{FF2B5EF4-FFF2-40B4-BE49-F238E27FC236}">
                    <a16:creationId xmlns:a16="http://schemas.microsoft.com/office/drawing/2014/main" id="{36D9E27A-C35B-0442-8066-0E1DC9F2A210}"/>
                  </a:ext>
                </a:extLst>
              </p:cNvPr>
              <p:cNvSpPr/>
              <p:nvPr/>
            </p:nvSpPr>
            <p:spPr>
              <a:xfrm>
                <a:off x="4522458" y="1944364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Chevron 42">
                <a:extLst>
                  <a:ext uri="{FF2B5EF4-FFF2-40B4-BE49-F238E27FC236}">
                    <a16:creationId xmlns:a16="http://schemas.microsoft.com/office/drawing/2014/main" id="{36D9E27A-C35B-0442-8066-0E1DC9F2A2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458" y="1944364"/>
                <a:ext cx="1380931" cy="811763"/>
              </a:xfrm>
              <a:prstGeom prst="chevron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hevron 43">
                <a:extLst>
                  <a:ext uri="{FF2B5EF4-FFF2-40B4-BE49-F238E27FC236}">
                    <a16:creationId xmlns:a16="http://schemas.microsoft.com/office/drawing/2014/main" id="{AFE9848D-45D3-7A43-A5F7-F8079A59A71F}"/>
                  </a:ext>
                </a:extLst>
              </p:cNvPr>
              <p:cNvSpPr/>
              <p:nvPr/>
            </p:nvSpPr>
            <p:spPr>
              <a:xfrm>
                <a:off x="5533275" y="1935035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̃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̃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Chevron 43">
                <a:extLst>
                  <a:ext uri="{FF2B5EF4-FFF2-40B4-BE49-F238E27FC236}">
                    <a16:creationId xmlns:a16="http://schemas.microsoft.com/office/drawing/2014/main" id="{AFE9848D-45D3-7A43-A5F7-F8079A59A7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3275" y="1935035"/>
                <a:ext cx="1380931" cy="811763"/>
              </a:xfrm>
              <a:prstGeom prst="chevron">
                <a:avLst/>
              </a:prstGeom>
              <a:blipFill>
                <a:blip r:embed="rId13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D994FBF1-2698-774E-9EBD-9B02B47B51F6}"/>
              </a:ext>
            </a:extLst>
          </p:cNvPr>
          <p:cNvGrpSpPr/>
          <p:nvPr/>
        </p:nvGrpSpPr>
        <p:grpSpPr>
          <a:xfrm>
            <a:off x="7196653" y="2252471"/>
            <a:ext cx="3323837" cy="180000"/>
            <a:chOff x="6107862" y="2656314"/>
            <a:chExt cx="3323837" cy="1800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A6F86A5-3B05-F046-BEFA-7B59A8AC42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7862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DD03BEB-4065-A544-94C6-89C7D47AFC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662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CA588C-66BD-2448-BB55-A8163692F7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65396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731A773-1B52-B448-B847-7EA774180D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4163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EA67765-03B2-CE42-B10D-14C90390DE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2930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248AA06-5717-0E42-B446-0DA03888D2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5169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9454FE8-B703-9F45-884B-5AA2B44F2106}"/>
              </a:ext>
            </a:extLst>
          </p:cNvPr>
          <p:cNvGrpSpPr/>
          <p:nvPr/>
        </p:nvGrpSpPr>
        <p:grpSpPr>
          <a:xfrm>
            <a:off x="309741" y="2274638"/>
            <a:ext cx="3323837" cy="180000"/>
            <a:chOff x="6107862" y="2656314"/>
            <a:chExt cx="3323837" cy="18000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8962343-9D7D-5F44-AE4C-3577D64264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7862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3B20C4A-5E19-DE4B-99B1-6B47B5E2C6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662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F0FC306-6A50-004D-AB4B-2711462F3F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65396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21ED1AE-6ABE-E14D-AE70-F1317AB983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4163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531ED3E-189E-874C-B773-572BC0FAEE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2930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90F4A6CD-A924-A247-A402-1004B799DE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5169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itle 1">
                <a:extLst>
                  <a:ext uri="{FF2B5EF4-FFF2-40B4-BE49-F238E27FC236}">
                    <a16:creationId xmlns:a16="http://schemas.microsoft.com/office/drawing/2014/main" id="{AF65F5BD-FC1D-A74C-ADE6-AFD29830EBB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47700" y="243828"/>
                <a:ext cx="10896600" cy="882554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/>
                  <a:t>Say we’ve just moved to state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</m:oMath>
                </a14:m>
                <a:r>
                  <a:rPr lang="en-US" dirty="0"/>
                  <a:t> with its respective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9" name="Title 1">
                <a:extLst>
                  <a:ext uri="{FF2B5EF4-FFF2-40B4-BE49-F238E27FC236}">
                    <a16:creationId xmlns:a16="http://schemas.microsoft.com/office/drawing/2014/main" id="{AF65F5BD-FC1D-A74C-ADE6-AFD29830EB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47700" y="243828"/>
                <a:ext cx="10896600" cy="882554"/>
              </a:xfrm>
              <a:blipFill>
                <a:blip r:embed="rId14"/>
                <a:stretch>
                  <a:fillRect l="-1860" t="-5714"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5-Point Star 59">
            <a:extLst>
              <a:ext uri="{FF2B5EF4-FFF2-40B4-BE49-F238E27FC236}">
                <a16:creationId xmlns:a16="http://schemas.microsoft.com/office/drawing/2014/main" id="{4DE97F27-0392-FF47-8D21-195CDF570998}"/>
              </a:ext>
            </a:extLst>
          </p:cNvPr>
          <p:cNvSpPr/>
          <p:nvPr/>
        </p:nvSpPr>
        <p:spPr>
          <a:xfrm>
            <a:off x="4564240" y="2554531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48F215-21F0-A842-900D-61995B2388BC}"/>
              </a:ext>
            </a:extLst>
          </p:cNvPr>
          <p:cNvGrpSpPr/>
          <p:nvPr/>
        </p:nvGrpSpPr>
        <p:grpSpPr>
          <a:xfrm>
            <a:off x="3671427" y="3856263"/>
            <a:ext cx="4849146" cy="1263537"/>
            <a:chOff x="5636689" y="3856263"/>
            <a:chExt cx="4849146" cy="1263537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FE4928B-824C-4041-86F0-6EC12D5A6F5F}"/>
                </a:ext>
              </a:extLst>
            </p:cNvPr>
            <p:cNvSpPr/>
            <p:nvPr/>
          </p:nvSpPr>
          <p:spPr>
            <a:xfrm rot="5400000">
              <a:off x="7514364" y="2245288"/>
              <a:ext cx="923730" cy="4145679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F7F3768-6035-BD45-B2F0-EA4C302FEC70}"/>
                </a:ext>
              </a:extLst>
            </p:cNvPr>
            <p:cNvSpPr txBox="1"/>
            <p:nvPr/>
          </p:nvSpPr>
          <p:spPr>
            <a:xfrm>
              <a:off x="5636689" y="4741042"/>
              <a:ext cx="533400" cy="378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3D7EE399-89E0-C34D-8CFF-5F76152216ED}"/>
                    </a:ext>
                  </a:extLst>
                </p:cNvPr>
                <p:cNvSpPr txBox="1"/>
                <p:nvPr/>
              </p:nvSpPr>
              <p:spPr>
                <a:xfrm>
                  <a:off x="9952435" y="4721824"/>
                  <a:ext cx="533400" cy="3787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</m:acc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3D7EE399-89E0-C34D-8CFF-5F76152216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2435" y="4721824"/>
                  <a:ext cx="533400" cy="378758"/>
                </a:xfrm>
                <a:prstGeom prst="rect">
                  <a:avLst/>
                </a:prstGeom>
                <a:blipFill>
                  <a:blip r:embed="rId15"/>
                  <a:stretch>
                    <a:fillRect t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797855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47AC5D-C320-A548-8BAC-346D037E6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US" dirty="0"/>
              <a:t>The Metrical aspect of MTS</a:t>
            </a:r>
          </a:p>
        </p:txBody>
      </p:sp>
      <p:pic>
        <p:nvPicPr>
          <p:cNvPr id="5" name="Picture 4" descr="A picture containing floor, tool, wooden, wood&#10;&#10;Description automatically generated">
            <a:extLst>
              <a:ext uri="{FF2B5EF4-FFF2-40B4-BE49-F238E27FC236}">
                <a16:creationId xmlns:a16="http://schemas.microsoft.com/office/drawing/2014/main" id="{5141E596-3E97-8D43-A17C-85758338C7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3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65F417-D056-1A4E-9769-BFF9FA025F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27575" y="2333297"/>
                <a:ext cx="6027575" cy="384366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0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400" dirty="0"/>
                  <a:t> - a pair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65F417-D056-1A4E-9769-BFF9FA025F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27575" y="2333297"/>
                <a:ext cx="6027575" cy="3843666"/>
              </a:xfrm>
              <a:blipFill>
                <a:blip r:embed="rId3"/>
                <a:stretch>
                  <a:fillRect l="-210" t="-1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55A50CEA-DEE1-AE42-91AF-5E9E60EB2CE4}"/>
              </a:ext>
            </a:extLst>
          </p:cNvPr>
          <p:cNvSpPr>
            <a:spLocks noChangeAspect="1"/>
          </p:cNvSpPr>
          <p:nvPr/>
        </p:nvSpPr>
        <p:spPr>
          <a:xfrm>
            <a:off x="7791061" y="3564294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4B9CF9-2434-0547-BB01-29D09D92EF5D}"/>
              </a:ext>
            </a:extLst>
          </p:cNvPr>
          <p:cNvSpPr>
            <a:spLocks noChangeAspect="1"/>
          </p:cNvSpPr>
          <p:nvPr/>
        </p:nvSpPr>
        <p:spPr>
          <a:xfrm>
            <a:off x="9789491" y="3744294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2A32316-A334-884E-A74D-EECA4BBF9ACF}"/>
              </a:ext>
            </a:extLst>
          </p:cNvPr>
          <p:cNvSpPr>
            <a:spLocks noChangeAspect="1"/>
          </p:cNvSpPr>
          <p:nvPr/>
        </p:nvSpPr>
        <p:spPr>
          <a:xfrm>
            <a:off x="8110879" y="5548212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973EF88-E38E-EB41-BE3B-50042678A1E5}"/>
              </a:ext>
            </a:extLst>
          </p:cNvPr>
          <p:cNvSpPr>
            <a:spLocks noChangeAspect="1"/>
          </p:cNvSpPr>
          <p:nvPr/>
        </p:nvSpPr>
        <p:spPr>
          <a:xfrm>
            <a:off x="9648458" y="4936518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FE39A14-0FCD-EE43-915F-166287FB2A81}"/>
              </a:ext>
            </a:extLst>
          </p:cNvPr>
          <p:cNvCxnSpPr>
            <a:stCxn id="6" idx="4"/>
            <a:endCxn id="13" idx="0"/>
          </p:cNvCxnSpPr>
          <p:nvPr/>
        </p:nvCxnSpPr>
        <p:spPr>
          <a:xfrm>
            <a:off x="7971061" y="3924294"/>
            <a:ext cx="319818" cy="162391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F5302C6-9B48-C14D-9E96-510F7B768B86}"/>
              </a:ext>
            </a:extLst>
          </p:cNvPr>
          <p:cNvCxnSpPr>
            <a:stCxn id="13" idx="7"/>
            <a:endCxn id="11" idx="3"/>
          </p:cNvCxnSpPr>
          <p:nvPr/>
        </p:nvCxnSpPr>
        <p:spPr>
          <a:xfrm flipV="1">
            <a:off x="8418158" y="4051573"/>
            <a:ext cx="1424054" cy="154936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E4CA4C9-0E4A-E344-9A4C-BE3F97EB3D1E}"/>
              </a:ext>
            </a:extLst>
          </p:cNvPr>
          <p:cNvCxnSpPr>
            <a:cxnSpLocks/>
            <a:endCxn id="11" idx="2"/>
          </p:cNvCxnSpPr>
          <p:nvPr/>
        </p:nvCxnSpPr>
        <p:spPr>
          <a:xfrm>
            <a:off x="8151061" y="3702820"/>
            <a:ext cx="1638430" cy="22147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51D4BB5-7DFA-C74D-BA75-7955A4F5FAEE}"/>
              </a:ext>
            </a:extLst>
          </p:cNvPr>
          <p:cNvCxnSpPr>
            <a:cxnSpLocks/>
            <a:stCxn id="6" idx="5"/>
            <a:endCxn id="14" idx="1"/>
          </p:cNvCxnSpPr>
          <p:nvPr/>
        </p:nvCxnSpPr>
        <p:spPr>
          <a:xfrm>
            <a:off x="8098340" y="3871573"/>
            <a:ext cx="1602839" cy="1117666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28CE0B6-D5D7-8844-9F45-D6A069613905}"/>
              </a:ext>
            </a:extLst>
          </p:cNvPr>
          <p:cNvCxnSpPr>
            <a:cxnSpLocks/>
            <a:stCxn id="14" idx="2"/>
            <a:endCxn id="13" idx="6"/>
          </p:cNvCxnSpPr>
          <p:nvPr/>
        </p:nvCxnSpPr>
        <p:spPr>
          <a:xfrm flipH="1">
            <a:off x="8470879" y="5116518"/>
            <a:ext cx="1177579" cy="61169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E38618E-94DB-E84E-9784-E497F4466A86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9828458" y="4110799"/>
            <a:ext cx="160473" cy="825719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373D356-85B3-5748-818A-3F309C8426A3}"/>
              </a:ext>
            </a:extLst>
          </p:cNvPr>
          <p:cNvSpPr txBox="1"/>
          <p:nvPr/>
        </p:nvSpPr>
        <p:spPr>
          <a:xfrm>
            <a:off x="7822335" y="4507323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B89CAC-67E0-7743-B925-BF09D8403FF0}"/>
              </a:ext>
            </a:extLst>
          </p:cNvPr>
          <p:cNvSpPr txBox="1"/>
          <p:nvPr/>
        </p:nvSpPr>
        <p:spPr>
          <a:xfrm>
            <a:off x="8477583" y="4216353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63301E2-5E82-CF41-B665-9948B3BC236F}"/>
              </a:ext>
            </a:extLst>
          </p:cNvPr>
          <p:cNvSpPr txBox="1"/>
          <p:nvPr/>
        </p:nvSpPr>
        <p:spPr>
          <a:xfrm>
            <a:off x="9059668" y="353532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B0C461B-B9CA-BF49-BFE2-0807BFFC38E5}"/>
              </a:ext>
            </a:extLst>
          </p:cNvPr>
          <p:cNvSpPr txBox="1"/>
          <p:nvPr/>
        </p:nvSpPr>
        <p:spPr>
          <a:xfrm>
            <a:off x="9168019" y="5363546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E663BB3-1F35-5D45-B059-F50A9833065F}"/>
              </a:ext>
            </a:extLst>
          </p:cNvPr>
          <p:cNvSpPr txBox="1"/>
          <p:nvPr/>
        </p:nvSpPr>
        <p:spPr>
          <a:xfrm>
            <a:off x="9916116" y="4394135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1D8B4A2-EB4B-3A48-BE9B-7593700581B1}"/>
              </a:ext>
            </a:extLst>
          </p:cNvPr>
          <p:cNvSpPr txBox="1"/>
          <p:nvPr/>
        </p:nvSpPr>
        <p:spPr>
          <a:xfrm>
            <a:off x="8997491" y="4804573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062854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83F4BC3-C92D-F54C-8CC1-66CAEFDF439D}"/>
              </a:ext>
            </a:extLst>
          </p:cNvPr>
          <p:cNvGrpSpPr/>
          <p:nvPr/>
        </p:nvGrpSpPr>
        <p:grpSpPr>
          <a:xfrm>
            <a:off x="815984" y="5791827"/>
            <a:ext cx="10475974" cy="369332"/>
            <a:chOff x="596688" y="5999840"/>
            <a:chExt cx="10475974" cy="36933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1FE365-95C9-FC48-92AE-E0060B6A1680}"/>
                </a:ext>
              </a:extLst>
            </p:cNvPr>
            <p:cNvSpPr/>
            <p:nvPr/>
          </p:nvSpPr>
          <p:spPr>
            <a:xfrm>
              <a:off x="1726421" y="6026344"/>
              <a:ext cx="9346241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13B242C-CBC4-F943-9B9A-C15B40B650C0}"/>
                </a:ext>
              </a:extLst>
            </p:cNvPr>
            <p:cNvSpPr txBox="1"/>
            <p:nvPr/>
          </p:nvSpPr>
          <p:spPr>
            <a:xfrm>
              <a:off x="596688" y="5999840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F56B0D3-845C-2F48-B70A-2F0339DC6D30}"/>
              </a:ext>
            </a:extLst>
          </p:cNvPr>
          <p:cNvCxnSpPr>
            <a:cxnSpLocks/>
          </p:cNvCxnSpPr>
          <p:nvPr/>
        </p:nvCxnSpPr>
        <p:spPr>
          <a:xfrm>
            <a:off x="1959928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1A58F9-9944-6547-AC56-2F2654524E5D}"/>
              </a:ext>
            </a:extLst>
          </p:cNvPr>
          <p:cNvCxnSpPr>
            <a:cxnSpLocks/>
          </p:cNvCxnSpPr>
          <p:nvPr/>
        </p:nvCxnSpPr>
        <p:spPr>
          <a:xfrm>
            <a:off x="3293075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51AD73-3F8F-2248-BB13-EDEBEEB326DB}"/>
              </a:ext>
            </a:extLst>
          </p:cNvPr>
          <p:cNvCxnSpPr>
            <a:cxnSpLocks/>
          </p:cNvCxnSpPr>
          <p:nvPr/>
        </p:nvCxnSpPr>
        <p:spPr>
          <a:xfrm>
            <a:off x="4626222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C50473-309C-244E-9D0E-6CB019475784}"/>
              </a:ext>
            </a:extLst>
          </p:cNvPr>
          <p:cNvCxnSpPr>
            <a:cxnSpLocks/>
          </p:cNvCxnSpPr>
          <p:nvPr/>
        </p:nvCxnSpPr>
        <p:spPr>
          <a:xfrm>
            <a:off x="9958810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81B50E-A114-F24D-B89A-AAC69C00E6B5}"/>
              </a:ext>
            </a:extLst>
          </p:cNvPr>
          <p:cNvCxnSpPr>
            <a:cxnSpLocks/>
          </p:cNvCxnSpPr>
          <p:nvPr/>
        </p:nvCxnSpPr>
        <p:spPr>
          <a:xfrm>
            <a:off x="5959369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8D1507-9E42-644F-801A-E6C782317F27}"/>
              </a:ext>
            </a:extLst>
          </p:cNvPr>
          <p:cNvCxnSpPr>
            <a:cxnSpLocks/>
          </p:cNvCxnSpPr>
          <p:nvPr/>
        </p:nvCxnSpPr>
        <p:spPr>
          <a:xfrm>
            <a:off x="11291959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4032149-8690-7048-ACB6-D0F9CED1644E}"/>
              </a:ext>
            </a:extLst>
          </p:cNvPr>
          <p:cNvCxnSpPr>
            <a:cxnSpLocks/>
          </p:cNvCxnSpPr>
          <p:nvPr/>
        </p:nvCxnSpPr>
        <p:spPr>
          <a:xfrm>
            <a:off x="7292516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13885AC-5811-E444-8A65-1A0516CAD279}"/>
              </a:ext>
            </a:extLst>
          </p:cNvPr>
          <p:cNvCxnSpPr>
            <a:cxnSpLocks/>
          </p:cNvCxnSpPr>
          <p:nvPr/>
        </p:nvCxnSpPr>
        <p:spPr>
          <a:xfrm>
            <a:off x="8625663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73CF9A0-6D8B-9446-949F-1DA588591682}"/>
                  </a:ext>
                </a:extLst>
              </p:cNvPr>
              <p:cNvSpPr txBox="1"/>
              <p:nvPr/>
            </p:nvSpPr>
            <p:spPr>
              <a:xfrm>
                <a:off x="1757627" y="6134655"/>
                <a:ext cx="4046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73CF9A0-6D8B-9446-949F-1DA588591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7627" y="6134655"/>
                <a:ext cx="404602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ADCC94A-59DB-004A-9E2A-52277B12CDDA}"/>
                  </a:ext>
                </a:extLst>
              </p:cNvPr>
              <p:cNvSpPr txBox="1"/>
              <p:nvPr/>
            </p:nvSpPr>
            <p:spPr>
              <a:xfrm>
                <a:off x="3029011" y="6134655"/>
                <a:ext cx="5272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+1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ADCC94A-59DB-004A-9E2A-52277B12C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011" y="6134655"/>
                <a:ext cx="527230" cy="369332"/>
              </a:xfrm>
              <a:prstGeom prst="rect">
                <a:avLst/>
              </a:prstGeom>
              <a:blipFill>
                <a:blip r:embed="rId3"/>
                <a:stretch>
                  <a:fillRect t="-6452" r="-476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6542F34-2980-914A-89F5-ABCD311900AF}"/>
                  </a:ext>
                </a:extLst>
              </p:cNvPr>
              <p:cNvSpPr txBox="1"/>
              <p:nvPr/>
            </p:nvSpPr>
            <p:spPr>
              <a:xfrm>
                <a:off x="4348773" y="6134655"/>
                <a:ext cx="539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+2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6542F34-2980-914A-89F5-ABCD31190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8773" y="6134655"/>
                <a:ext cx="539828" cy="369332"/>
              </a:xfrm>
              <a:prstGeom prst="rect">
                <a:avLst/>
              </a:prstGeom>
              <a:blipFill>
                <a:blip r:embed="rId4"/>
                <a:stretch>
                  <a:fillRect t="-6452" r="-23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94C1CB-EC49-5B41-A7EC-F64D723757A9}"/>
                  </a:ext>
                </a:extLst>
              </p:cNvPr>
              <p:cNvSpPr txBox="1"/>
              <p:nvPr/>
            </p:nvSpPr>
            <p:spPr>
              <a:xfrm>
                <a:off x="8363285" y="6134655"/>
                <a:ext cx="5020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+5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94C1CB-EC49-5B41-A7EC-F64D72375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3285" y="6134655"/>
                <a:ext cx="502003" cy="369332"/>
              </a:xfrm>
              <a:prstGeom prst="rect">
                <a:avLst/>
              </a:prstGeom>
              <a:blipFill>
                <a:blip r:embed="rId5"/>
                <a:stretch>
                  <a:fillRect t="-6452" r="-10000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0AD05E7-5267-134C-AFD4-7D7DA47683AD}"/>
                  </a:ext>
                </a:extLst>
              </p:cNvPr>
              <p:cNvSpPr txBox="1"/>
              <p:nvPr/>
            </p:nvSpPr>
            <p:spPr>
              <a:xfrm>
                <a:off x="7028036" y="6134655"/>
                <a:ext cx="539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+4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0AD05E7-5267-134C-AFD4-7D7DA47683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8036" y="6134655"/>
                <a:ext cx="539828" cy="369332"/>
              </a:xfrm>
              <a:prstGeom prst="rect">
                <a:avLst/>
              </a:prstGeom>
              <a:blipFill>
                <a:blip r:embed="rId6"/>
                <a:stretch>
                  <a:fillRect t="-6452" r="-23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5C0981A-F650-5D4E-9BDF-979E6930C2EA}"/>
                  </a:ext>
                </a:extLst>
              </p:cNvPr>
              <p:cNvSpPr txBox="1"/>
              <p:nvPr/>
            </p:nvSpPr>
            <p:spPr>
              <a:xfrm>
                <a:off x="9660709" y="6134655"/>
                <a:ext cx="5584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+6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5C0981A-F650-5D4E-9BDF-979E6930C2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0709" y="6134655"/>
                <a:ext cx="558426" cy="369332"/>
              </a:xfrm>
              <a:prstGeom prst="rect">
                <a:avLst/>
              </a:prstGeom>
              <a:blipFill>
                <a:blip r:embed="rId7"/>
                <a:stretch>
                  <a:fillRect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2F14317-7D65-7245-B3AC-5803DC8EA60D}"/>
                  </a:ext>
                </a:extLst>
              </p:cNvPr>
              <p:cNvSpPr txBox="1"/>
              <p:nvPr/>
            </p:nvSpPr>
            <p:spPr>
              <a:xfrm>
                <a:off x="11014556" y="6134655"/>
                <a:ext cx="5297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+7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2F14317-7D65-7245-B3AC-5803DC8EA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4556" y="6134655"/>
                <a:ext cx="529744" cy="369332"/>
              </a:xfrm>
              <a:prstGeom prst="rect">
                <a:avLst/>
              </a:prstGeom>
              <a:blipFill>
                <a:blip r:embed="rId8"/>
                <a:stretch>
                  <a:fillRect t="-6452" r="-23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3C29BC65-87FE-9542-A91E-559C7788B9BC}"/>
              </a:ext>
            </a:extLst>
          </p:cNvPr>
          <p:cNvSpPr/>
          <p:nvPr/>
        </p:nvSpPr>
        <p:spPr>
          <a:xfrm>
            <a:off x="1974139" y="5810655"/>
            <a:ext cx="657840" cy="324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D7E6406-E355-294B-88F2-E812B3C96DE3}"/>
                  </a:ext>
                </a:extLst>
              </p:cNvPr>
              <p:cNvSpPr txBox="1"/>
              <p:nvPr/>
            </p:nvSpPr>
            <p:spPr>
              <a:xfrm>
                <a:off x="2161602" y="6080750"/>
                <a:ext cx="854024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D7E6406-E355-294B-88F2-E812B3C96D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1602" y="6080750"/>
                <a:ext cx="854024" cy="610936"/>
              </a:xfrm>
              <a:prstGeom prst="rect">
                <a:avLst/>
              </a:prstGeom>
              <a:blipFill>
                <a:blip r:embed="rId9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5872002-C71F-4544-BBF0-4FDC95267B3E}"/>
                  </a:ext>
                </a:extLst>
              </p:cNvPr>
              <p:cNvSpPr txBox="1"/>
              <p:nvPr/>
            </p:nvSpPr>
            <p:spPr>
              <a:xfrm>
                <a:off x="5725179" y="6140017"/>
                <a:ext cx="539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+3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5872002-C71F-4544-BBF0-4FDC95267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5179" y="6140017"/>
                <a:ext cx="539828" cy="369332"/>
              </a:xfrm>
              <a:prstGeom prst="rect">
                <a:avLst/>
              </a:prstGeom>
              <a:blipFill>
                <a:blip r:embed="rId10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55FA761-CDE9-7F4E-AE0F-167085AD7C05}"/>
              </a:ext>
            </a:extLst>
          </p:cNvPr>
          <p:cNvCxnSpPr>
            <a:cxnSpLocks/>
          </p:cNvCxnSpPr>
          <p:nvPr/>
        </p:nvCxnSpPr>
        <p:spPr>
          <a:xfrm>
            <a:off x="305018" y="1938144"/>
            <a:ext cx="1130870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26DA7B4-08B0-7548-99FB-AC31C3E3C0ED}"/>
              </a:ext>
            </a:extLst>
          </p:cNvPr>
          <p:cNvCxnSpPr>
            <a:cxnSpLocks/>
          </p:cNvCxnSpPr>
          <p:nvPr/>
        </p:nvCxnSpPr>
        <p:spPr>
          <a:xfrm>
            <a:off x="305018" y="2762348"/>
            <a:ext cx="1130870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ECB590B-3353-374A-955E-E5AFA3E27554}"/>
              </a:ext>
            </a:extLst>
          </p:cNvPr>
          <p:cNvGrpSpPr/>
          <p:nvPr/>
        </p:nvGrpSpPr>
        <p:grpSpPr>
          <a:xfrm>
            <a:off x="4846687" y="1393339"/>
            <a:ext cx="606490" cy="1942598"/>
            <a:chOff x="401216" y="1797069"/>
            <a:chExt cx="606490" cy="1942598"/>
          </a:xfrm>
        </p:grpSpPr>
        <p:sp>
          <p:nvSpPr>
            <p:cNvPr id="38" name="Triangle 37">
              <a:extLst>
                <a:ext uri="{FF2B5EF4-FFF2-40B4-BE49-F238E27FC236}">
                  <a16:creationId xmlns:a16="http://schemas.microsoft.com/office/drawing/2014/main" id="{848A8FC1-0F92-3344-B793-27CC5D501793}"/>
                </a:ext>
              </a:extLst>
            </p:cNvPr>
            <p:cNvSpPr/>
            <p:nvPr/>
          </p:nvSpPr>
          <p:spPr>
            <a:xfrm>
              <a:off x="401216" y="3301129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riangle 38">
              <a:extLst>
                <a:ext uri="{FF2B5EF4-FFF2-40B4-BE49-F238E27FC236}">
                  <a16:creationId xmlns:a16="http://schemas.microsoft.com/office/drawing/2014/main" id="{B4F1F2F2-FFD1-7A44-A5FA-21ADF11C2027}"/>
                </a:ext>
              </a:extLst>
            </p:cNvPr>
            <p:cNvSpPr/>
            <p:nvPr/>
          </p:nvSpPr>
          <p:spPr>
            <a:xfrm rot="10800000">
              <a:off x="401216" y="1797069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hevron 41">
                <a:extLst>
                  <a:ext uri="{FF2B5EF4-FFF2-40B4-BE49-F238E27FC236}">
                    <a16:creationId xmlns:a16="http://schemas.microsoft.com/office/drawing/2014/main" id="{1EC20256-1913-134A-ABF6-109538463DED}"/>
                  </a:ext>
                </a:extLst>
              </p:cNvPr>
              <p:cNvSpPr/>
              <p:nvPr/>
            </p:nvSpPr>
            <p:spPr>
              <a:xfrm>
                <a:off x="3511641" y="1941254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Chevron 41">
                <a:extLst>
                  <a:ext uri="{FF2B5EF4-FFF2-40B4-BE49-F238E27FC236}">
                    <a16:creationId xmlns:a16="http://schemas.microsoft.com/office/drawing/2014/main" id="{1EC20256-1913-134A-ABF6-109538463D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1641" y="1941254"/>
                <a:ext cx="1380931" cy="811763"/>
              </a:xfrm>
              <a:prstGeom prst="chevron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hevron 42">
                <a:extLst>
                  <a:ext uri="{FF2B5EF4-FFF2-40B4-BE49-F238E27FC236}">
                    <a16:creationId xmlns:a16="http://schemas.microsoft.com/office/drawing/2014/main" id="{36D9E27A-C35B-0442-8066-0E1DC9F2A210}"/>
                  </a:ext>
                </a:extLst>
              </p:cNvPr>
              <p:cNvSpPr/>
              <p:nvPr/>
            </p:nvSpPr>
            <p:spPr>
              <a:xfrm>
                <a:off x="4522458" y="1944364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Chevron 42">
                <a:extLst>
                  <a:ext uri="{FF2B5EF4-FFF2-40B4-BE49-F238E27FC236}">
                    <a16:creationId xmlns:a16="http://schemas.microsoft.com/office/drawing/2014/main" id="{36D9E27A-C35B-0442-8066-0E1DC9F2A2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458" y="1944364"/>
                <a:ext cx="1380931" cy="811763"/>
              </a:xfrm>
              <a:prstGeom prst="chevron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hevron 43">
                <a:extLst>
                  <a:ext uri="{FF2B5EF4-FFF2-40B4-BE49-F238E27FC236}">
                    <a16:creationId xmlns:a16="http://schemas.microsoft.com/office/drawing/2014/main" id="{AFE9848D-45D3-7A43-A5F7-F8079A59A71F}"/>
                  </a:ext>
                </a:extLst>
              </p:cNvPr>
              <p:cNvSpPr/>
              <p:nvPr/>
            </p:nvSpPr>
            <p:spPr>
              <a:xfrm>
                <a:off x="5533275" y="1935035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̃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̃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Chevron 43">
                <a:extLst>
                  <a:ext uri="{FF2B5EF4-FFF2-40B4-BE49-F238E27FC236}">
                    <a16:creationId xmlns:a16="http://schemas.microsoft.com/office/drawing/2014/main" id="{AFE9848D-45D3-7A43-A5F7-F8079A59A7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3275" y="1935035"/>
                <a:ext cx="1380931" cy="811763"/>
              </a:xfrm>
              <a:prstGeom prst="chevron">
                <a:avLst/>
              </a:prstGeom>
              <a:blipFill>
                <a:blip r:embed="rId13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D994FBF1-2698-774E-9EBD-9B02B47B51F6}"/>
              </a:ext>
            </a:extLst>
          </p:cNvPr>
          <p:cNvGrpSpPr/>
          <p:nvPr/>
        </p:nvGrpSpPr>
        <p:grpSpPr>
          <a:xfrm>
            <a:off x="7196653" y="2252471"/>
            <a:ext cx="3323837" cy="180000"/>
            <a:chOff x="6107862" y="2656314"/>
            <a:chExt cx="3323837" cy="1800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A6F86A5-3B05-F046-BEFA-7B59A8AC42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7862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DD03BEB-4065-A544-94C6-89C7D47AFC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662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CA588C-66BD-2448-BB55-A8163692F7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65396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731A773-1B52-B448-B847-7EA774180D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4163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EA67765-03B2-CE42-B10D-14C90390DE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2930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248AA06-5717-0E42-B446-0DA03888D2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5169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9454FE8-B703-9F45-884B-5AA2B44F2106}"/>
              </a:ext>
            </a:extLst>
          </p:cNvPr>
          <p:cNvGrpSpPr/>
          <p:nvPr/>
        </p:nvGrpSpPr>
        <p:grpSpPr>
          <a:xfrm>
            <a:off x="309741" y="2274638"/>
            <a:ext cx="3323837" cy="180000"/>
            <a:chOff x="6107862" y="2656314"/>
            <a:chExt cx="3323837" cy="18000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8962343-9D7D-5F44-AE4C-3577D64264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7862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3B20C4A-5E19-DE4B-99B1-6B47B5E2C6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662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F0FC306-6A50-004D-AB4B-2711462F3F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65396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21ED1AE-6ABE-E14D-AE70-F1317AB983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4163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531ED3E-189E-874C-B773-572BC0FAEE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2930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90F4A6CD-A924-A247-A402-1004B799DE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5169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itle 1">
                <a:extLst>
                  <a:ext uri="{FF2B5EF4-FFF2-40B4-BE49-F238E27FC236}">
                    <a16:creationId xmlns:a16="http://schemas.microsoft.com/office/drawing/2014/main" id="{AF65F5BD-FC1D-A74C-ADE6-AFD29830EBB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47700" y="243828"/>
                <a:ext cx="10896600" cy="882554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/>
                  <a:t>Say we’ve just moved to state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</m:oMath>
                </a14:m>
                <a:r>
                  <a:rPr lang="en-US" dirty="0"/>
                  <a:t> with its respective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9" name="Title 1">
                <a:extLst>
                  <a:ext uri="{FF2B5EF4-FFF2-40B4-BE49-F238E27FC236}">
                    <a16:creationId xmlns:a16="http://schemas.microsoft.com/office/drawing/2014/main" id="{AF65F5BD-FC1D-A74C-ADE6-AFD29830EB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47700" y="243828"/>
                <a:ext cx="10896600" cy="882554"/>
              </a:xfrm>
              <a:blipFill>
                <a:blip r:embed="rId14"/>
                <a:stretch>
                  <a:fillRect l="-1860" t="-5714"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5-Point Star 59">
            <a:extLst>
              <a:ext uri="{FF2B5EF4-FFF2-40B4-BE49-F238E27FC236}">
                <a16:creationId xmlns:a16="http://schemas.microsoft.com/office/drawing/2014/main" id="{4DE97F27-0392-FF47-8D21-195CDF570998}"/>
              </a:ext>
            </a:extLst>
          </p:cNvPr>
          <p:cNvSpPr/>
          <p:nvPr/>
        </p:nvSpPr>
        <p:spPr>
          <a:xfrm>
            <a:off x="4564240" y="2554531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48F215-21F0-A842-900D-61995B2388BC}"/>
              </a:ext>
            </a:extLst>
          </p:cNvPr>
          <p:cNvGrpSpPr/>
          <p:nvPr/>
        </p:nvGrpSpPr>
        <p:grpSpPr>
          <a:xfrm>
            <a:off x="3671427" y="3856263"/>
            <a:ext cx="4849146" cy="1263537"/>
            <a:chOff x="5636689" y="3856263"/>
            <a:chExt cx="4849146" cy="1263537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FE4928B-824C-4041-86F0-6EC12D5A6F5F}"/>
                </a:ext>
              </a:extLst>
            </p:cNvPr>
            <p:cNvSpPr/>
            <p:nvPr/>
          </p:nvSpPr>
          <p:spPr>
            <a:xfrm rot="5400000">
              <a:off x="7514364" y="2245288"/>
              <a:ext cx="923730" cy="4145679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F7F3768-6035-BD45-B2F0-EA4C302FEC70}"/>
                </a:ext>
              </a:extLst>
            </p:cNvPr>
            <p:cNvSpPr txBox="1"/>
            <p:nvPr/>
          </p:nvSpPr>
          <p:spPr>
            <a:xfrm>
              <a:off x="5636689" y="4741042"/>
              <a:ext cx="533400" cy="378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3D7EE399-89E0-C34D-8CFF-5F76152216ED}"/>
                    </a:ext>
                  </a:extLst>
                </p:cNvPr>
                <p:cNvSpPr txBox="1"/>
                <p:nvPr/>
              </p:nvSpPr>
              <p:spPr>
                <a:xfrm>
                  <a:off x="9952435" y="4721824"/>
                  <a:ext cx="533400" cy="3787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</m:acc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3D7EE399-89E0-C34D-8CFF-5F76152216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2435" y="4721824"/>
                  <a:ext cx="533400" cy="378758"/>
                </a:xfrm>
                <a:prstGeom prst="rect">
                  <a:avLst/>
                </a:prstGeom>
                <a:blipFill>
                  <a:blip r:embed="rId15"/>
                  <a:stretch>
                    <a:fillRect t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9E7108C-CD35-D44C-A5D7-81B8FB21AD80}"/>
                  </a:ext>
                </a:extLst>
              </p:cNvPr>
              <p:cNvSpPr/>
              <p:nvPr/>
            </p:nvSpPr>
            <p:spPr>
              <a:xfrm>
                <a:off x="3941237" y="3893593"/>
                <a:ext cx="923730" cy="838117"/>
              </a:xfrm>
              <a:prstGeom prst="rect">
                <a:avLst/>
              </a:prstGeom>
              <a:solidFill>
                <a:srgbClr val="00B0F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9E7108C-CD35-D44C-A5D7-81B8FB21AD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1237" y="3893593"/>
                <a:ext cx="923730" cy="83811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Down Arrow 64">
            <a:extLst>
              <a:ext uri="{FF2B5EF4-FFF2-40B4-BE49-F238E27FC236}">
                <a16:creationId xmlns:a16="http://schemas.microsoft.com/office/drawing/2014/main" id="{2620C714-992F-7141-ADCF-52EC284FB1EA}"/>
              </a:ext>
            </a:extLst>
          </p:cNvPr>
          <p:cNvSpPr/>
          <p:nvPr/>
        </p:nvSpPr>
        <p:spPr>
          <a:xfrm>
            <a:off x="3175312" y="5141516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8BA7BCF-8702-C24A-925B-FCC537E2834C}"/>
                  </a:ext>
                </a:extLst>
              </p:cNvPr>
              <p:cNvSpPr/>
              <p:nvPr/>
            </p:nvSpPr>
            <p:spPr>
              <a:xfrm>
                <a:off x="2628730" y="5818331"/>
                <a:ext cx="657840" cy="324000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</m:acc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8BA7BCF-8702-C24A-925B-FCC537E283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730" y="5818331"/>
                <a:ext cx="657840" cy="324000"/>
              </a:xfrm>
              <a:prstGeom prst="rect">
                <a:avLst/>
              </a:prstGeom>
              <a:blipFill>
                <a:blip r:embed="rId17"/>
                <a:stretch>
                  <a:fillRect t="-10714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32940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83F4BC3-C92D-F54C-8CC1-66CAEFDF439D}"/>
              </a:ext>
            </a:extLst>
          </p:cNvPr>
          <p:cNvGrpSpPr/>
          <p:nvPr/>
        </p:nvGrpSpPr>
        <p:grpSpPr>
          <a:xfrm>
            <a:off x="815984" y="5791827"/>
            <a:ext cx="10475974" cy="369332"/>
            <a:chOff x="596688" y="5999840"/>
            <a:chExt cx="10475974" cy="36933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1FE365-95C9-FC48-92AE-E0060B6A1680}"/>
                </a:ext>
              </a:extLst>
            </p:cNvPr>
            <p:cNvSpPr/>
            <p:nvPr/>
          </p:nvSpPr>
          <p:spPr>
            <a:xfrm>
              <a:off x="1726421" y="6026344"/>
              <a:ext cx="9346241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13B242C-CBC4-F943-9B9A-C15B40B650C0}"/>
                </a:ext>
              </a:extLst>
            </p:cNvPr>
            <p:cNvSpPr txBox="1"/>
            <p:nvPr/>
          </p:nvSpPr>
          <p:spPr>
            <a:xfrm>
              <a:off x="596688" y="5999840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F56B0D3-845C-2F48-B70A-2F0339DC6D30}"/>
              </a:ext>
            </a:extLst>
          </p:cNvPr>
          <p:cNvCxnSpPr>
            <a:cxnSpLocks/>
          </p:cNvCxnSpPr>
          <p:nvPr/>
        </p:nvCxnSpPr>
        <p:spPr>
          <a:xfrm>
            <a:off x="1959928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1A58F9-9944-6547-AC56-2F2654524E5D}"/>
              </a:ext>
            </a:extLst>
          </p:cNvPr>
          <p:cNvCxnSpPr>
            <a:cxnSpLocks/>
          </p:cNvCxnSpPr>
          <p:nvPr/>
        </p:nvCxnSpPr>
        <p:spPr>
          <a:xfrm>
            <a:off x="3293075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51AD73-3F8F-2248-BB13-EDEBEEB326DB}"/>
              </a:ext>
            </a:extLst>
          </p:cNvPr>
          <p:cNvCxnSpPr>
            <a:cxnSpLocks/>
          </p:cNvCxnSpPr>
          <p:nvPr/>
        </p:nvCxnSpPr>
        <p:spPr>
          <a:xfrm>
            <a:off x="4626222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C50473-309C-244E-9D0E-6CB019475784}"/>
              </a:ext>
            </a:extLst>
          </p:cNvPr>
          <p:cNvCxnSpPr>
            <a:cxnSpLocks/>
          </p:cNvCxnSpPr>
          <p:nvPr/>
        </p:nvCxnSpPr>
        <p:spPr>
          <a:xfrm>
            <a:off x="9958810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81B50E-A114-F24D-B89A-AAC69C00E6B5}"/>
              </a:ext>
            </a:extLst>
          </p:cNvPr>
          <p:cNvCxnSpPr>
            <a:cxnSpLocks/>
          </p:cNvCxnSpPr>
          <p:nvPr/>
        </p:nvCxnSpPr>
        <p:spPr>
          <a:xfrm>
            <a:off x="5959369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8D1507-9E42-644F-801A-E6C782317F27}"/>
              </a:ext>
            </a:extLst>
          </p:cNvPr>
          <p:cNvCxnSpPr>
            <a:cxnSpLocks/>
          </p:cNvCxnSpPr>
          <p:nvPr/>
        </p:nvCxnSpPr>
        <p:spPr>
          <a:xfrm>
            <a:off x="11291959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4032149-8690-7048-ACB6-D0F9CED1644E}"/>
              </a:ext>
            </a:extLst>
          </p:cNvPr>
          <p:cNvCxnSpPr>
            <a:cxnSpLocks/>
          </p:cNvCxnSpPr>
          <p:nvPr/>
        </p:nvCxnSpPr>
        <p:spPr>
          <a:xfrm>
            <a:off x="7292516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13885AC-5811-E444-8A65-1A0516CAD279}"/>
              </a:ext>
            </a:extLst>
          </p:cNvPr>
          <p:cNvCxnSpPr>
            <a:cxnSpLocks/>
          </p:cNvCxnSpPr>
          <p:nvPr/>
        </p:nvCxnSpPr>
        <p:spPr>
          <a:xfrm>
            <a:off x="8625663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73CF9A0-6D8B-9446-949F-1DA588591682}"/>
                  </a:ext>
                </a:extLst>
              </p:cNvPr>
              <p:cNvSpPr txBox="1"/>
              <p:nvPr/>
            </p:nvSpPr>
            <p:spPr>
              <a:xfrm>
                <a:off x="1757627" y="6134655"/>
                <a:ext cx="4046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73CF9A0-6D8B-9446-949F-1DA588591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7627" y="6134655"/>
                <a:ext cx="404602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ADCC94A-59DB-004A-9E2A-52277B12CDDA}"/>
                  </a:ext>
                </a:extLst>
              </p:cNvPr>
              <p:cNvSpPr txBox="1"/>
              <p:nvPr/>
            </p:nvSpPr>
            <p:spPr>
              <a:xfrm>
                <a:off x="3029011" y="6134655"/>
                <a:ext cx="5272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+1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ADCC94A-59DB-004A-9E2A-52277B12C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011" y="6134655"/>
                <a:ext cx="527230" cy="369332"/>
              </a:xfrm>
              <a:prstGeom prst="rect">
                <a:avLst/>
              </a:prstGeom>
              <a:blipFill>
                <a:blip r:embed="rId3"/>
                <a:stretch>
                  <a:fillRect t="-6452" r="-476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6542F34-2980-914A-89F5-ABCD311900AF}"/>
                  </a:ext>
                </a:extLst>
              </p:cNvPr>
              <p:cNvSpPr txBox="1"/>
              <p:nvPr/>
            </p:nvSpPr>
            <p:spPr>
              <a:xfrm>
                <a:off x="4348773" y="6134655"/>
                <a:ext cx="539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+2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6542F34-2980-914A-89F5-ABCD31190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8773" y="6134655"/>
                <a:ext cx="539828" cy="369332"/>
              </a:xfrm>
              <a:prstGeom prst="rect">
                <a:avLst/>
              </a:prstGeom>
              <a:blipFill>
                <a:blip r:embed="rId4"/>
                <a:stretch>
                  <a:fillRect t="-6452" r="-23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94C1CB-EC49-5B41-A7EC-F64D723757A9}"/>
                  </a:ext>
                </a:extLst>
              </p:cNvPr>
              <p:cNvSpPr txBox="1"/>
              <p:nvPr/>
            </p:nvSpPr>
            <p:spPr>
              <a:xfrm>
                <a:off x="8363285" y="6134655"/>
                <a:ext cx="5020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+5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94C1CB-EC49-5B41-A7EC-F64D72375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3285" y="6134655"/>
                <a:ext cx="502003" cy="369332"/>
              </a:xfrm>
              <a:prstGeom prst="rect">
                <a:avLst/>
              </a:prstGeom>
              <a:blipFill>
                <a:blip r:embed="rId5"/>
                <a:stretch>
                  <a:fillRect t="-6452" r="-10000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0AD05E7-5267-134C-AFD4-7D7DA47683AD}"/>
                  </a:ext>
                </a:extLst>
              </p:cNvPr>
              <p:cNvSpPr txBox="1"/>
              <p:nvPr/>
            </p:nvSpPr>
            <p:spPr>
              <a:xfrm>
                <a:off x="7028036" y="6134655"/>
                <a:ext cx="539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+4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0AD05E7-5267-134C-AFD4-7D7DA47683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8036" y="6134655"/>
                <a:ext cx="539828" cy="369332"/>
              </a:xfrm>
              <a:prstGeom prst="rect">
                <a:avLst/>
              </a:prstGeom>
              <a:blipFill>
                <a:blip r:embed="rId6"/>
                <a:stretch>
                  <a:fillRect t="-6452" r="-23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5C0981A-F650-5D4E-9BDF-979E6930C2EA}"/>
                  </a:ext>
                </a:extLst>
              </p:cNvPr>
              <p:cNvSpPr txBox="1"/>
              <p:nvPr/>
            </p:nvSpPr>
            <p:spPr>
              <a:xfrm>
                <a:off x="9660709" y="6134655"/>
                <a:ext cx="5584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+6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5C0981A-F650-5D4E-9BDF-979E6930C2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0709" y="6134655"/>
                <a:ext cx="558426" cy="369332"/>
              </a:xfrm>
              <a:prstGeom prst="rect">
                <a:avLst/>
              </a:prstGeom>
              <a:blipFill>
                <a:blip r:embed="rId7"/>
                <a:stretch>
                  <a:fillRect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2F14317-7D65-7245-B3AC-5803DC8EA60D}"/>
                  </a:ext>
                </a:extLst>
              </p:cNvPr>
              <p:cNvSpPr txBox="1"/>
              <p:nvPr/>
            </p:nvSpPr>
            <p:spPr>
              <a:xfrm>
                <a:off x="11014556" y="6134655"/>
                <a:ext cx="5297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+7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2F14317-7D65-7245-B3AC-5803DC8EA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4556" y="6134655"/>
                <a:ext cx="529744" cy="369332"/>
              </a:xfrm>
              <a:prstGeom prst="rect">
                <a:avLst/>
              </a:prstGeom>
              <a:blipFill>
                <a:blip r:embed="rId8"/>
                <a:stretch>
                  <a:fillRect t="-6452" r="-23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3C29BC65-87FE-9542-A91E-559C7788B9BC}"/>
              </a:ext>
            </a:extLst>
          </p:cNvPr>
          <p:cNvSpPr/>
          <p:nvPr/>
        </p:nvSpPr>
        <p:spPr>
          <a:xfrm>
            <a:off x="1974139" y="5810655"/>
            <a:ext cx="657840" cy="324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D7E6406-E355-294B-88F2-E812B3C96DE3}"/>
                  </a:ext>
                </a:extLst>
              </p:cNvPr>
              <p:cNvSpPr txBox="1"/>
              <p:nvPr/>
            </p:nvSpPr>
            <p:spPr>
              <a:xfrm>
                <a:off x="2161602" y="6080750"/>
                <a:ext cx="854024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D7E6406-E355-294B-88F2-E812B3C96D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1602" y="6080750"/>
                <a:ext cx="854024" cy="610936"/>
              </a:xfrm>
              <a:prstGeom prst="rect">
                <a:avLst/>
              </a:prstGeom>
              <a:blipFill>
                <a:blip r:embed="rId9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5872002-C71F-4544-BBF0-4FDC95267B3E}"/>
                  </a:ext>
                </a:extLst>
              </p:cNvPr>
              <p:cNvSpPr txBox="1"/>
              <p:nvPr/>
            </p:nvSpPr>
            <p:spPr>
              <a:xfrm>
                <a:off x="5725179" y="6140017"/>
                <a:ext cx="539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+3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5872002-C71F-4544-BBF0-4FDC95267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5179" y="6140017"/>
                <a:ext cx="539828" cy="369332"/>
              </a:xfrm>
              <a:prstGeom prst="rect">
                <a:avLst/>
              </a:prstGeom>
              <a:blipFill>
                <a:blip r:embed="rId10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55FA761-CDE9-7F4E-AE0F-167085AD7C05}"/>
              </a:ext>
            </a:extLst>
          </p:cNvPr>
          <p:cNvCxnSpPr>
            <a:cxnSpLocks/>
          </p:cNvCxnSpPr>
          <p:nvPr/>
        </p:nvCxnSpPr>
        <p:spPr>
          <a:xfrm>
            <a:off x="305018" y="1938144"/>
            <a:ext cx="1130870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26DA7B4-08B0-7548-99FB-AC31C3E3C0ED}"/>
              </a:ext>
            </a:extLst>
          </p:cNvPr>
          <p:cNvCxnSpPr>
            <a:cxnSpLocks/>
          </p:cNvCxnSpPr>
          <p:nvPr/>
        </p:nvCxnSpPr>
        <p:spPr>
          <a:xfrm>
            <a:off x="305018" y="2762348"/>
            <a:ext cx="1130870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ECB590B-3353-374A-955E-E5AFA3E27554}"/>
              </a:ext>
            </a:extLst>
          </p:cNvPr>
          <p:cNvGrpSpPr/>
          <p:nvPr/>
        </p:nvGrpSpPr>
        <p:grpSpPr>
          <a:xfrm>
            <a:off x="4846687" y="1393339"/>
            <a:ext cx="606490" cy="1942598"/>
            <a:chOff x="401216" y="1797069"/>
            <a:chExt cx="606490" cy="1942598"/>
          </a:xfrm>
        </p:grpSpPr>
        <p:sp>
          <p:nvSpPr>
            <p:cNvPr id="38" name="Triangle 37">
              <a:extLst>
                <a:ext uri="{FF2B5EF4-FFF2-40B4-BE49-F238E27FC236}">
                  <a16:creationId xmlns:a16="http://schemas.microsoft.com/office/drawing/2014/main" id="{848A8FC1-0F92-3344-B793-27CC5D501793}"/>
                </a:ext>
              </a:extLst>
            </p:cNvPr>
            <p:cNvSpPr/>
            <p:nvPr/>
          </p:nvSpPr>
          <p:spPr>
            <a:xfrm>
              <a:off x="401216" y="3301129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riangle 38">
              <a:extLst>
                <a:ext uri="{FF2B5EF4-FFF2-40B4-BE49-F238E27FC236}">
                  <a16:creationId xmlns:a16="http://schemas.microsoft.com/office/drawing/2014/main" id="{B4F1F2F2-FFD1-7A44-A5FA-21ADF11C2027}"/>
                </a:ext>
              </a:extLst>
            </p:cNvPr>
            <p:cNvSpPr/>
            <p:nvPr/>
          </p:nvSpPr>
          <p:spPr>
            <a:xfrm rot="10800000">
              <a:off x="401216" y="1797069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hevron 41">
                <a:extLst>
                  <a:ext uri="{FF2B5EF4-FFF2-40B4-BE49-F238E27FC236}">
                    <a16:creationId xmlns:a16="http://schemas.microsoft.com/office/drawing/2014/main" id="{1EC20256-1913-134A-ABF6-109538463DED}"/>
                  </a:ext>
                </a:extLst>
              </p:cNvPr>
              <p:cNvSpPr/>
              <p:nvPr/>
            </p:nvSpPr>
            <p:spPr>
              <a:xfrm>
                <a:off x="3511641" y="1941254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Chevron 41">
                <a:extLst>
                  <a:ext uri="{FF2B5EF4-FFF2-40B4-BE49-F238E27FC236}">
                    <a16:creationId xmlns:a16="http://schemas.microsoft.com/office/drawing/2014/main" id="{1EC20256-1913-134A-ABF6-109538463D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1641" y="1941254"/>
                <a:ext cx="1380931" cy="811763"/>
              </a:xfrm>
              <a:prstGeom prst="chevron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hevron 42">
                <a:extLst>
                  <a:ext uri="{FF2B5EF4-FFF2-40B4-BE49-F238E27FC236}">
                    <a16:creationId xmlns:a16="http://schemas.microsoft.com/office/drawing/2014/main" id="{36D9E27A-C35B-0442-8066-0E1DC9F2A210}"/>
                  </a:ext>
                </a:extLst>
              </p:cNvPr>
              <p:cNvSpPr/>
              <p:nvPr/>
            </p:nvSpPr>
            <p:spPr>
              <a:xfrm>
                <a:off x="4522458" y="1944364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Chevron 42">
                <a:extLst>
                  <a:ext uri="{FF2B5EF4-FFF2-40B4-BE49-F238E27FC236}">
                    <a16:creationId xmlns:a16="http://schemas.microsoft.com/office/drawing/2014/main" id="{36D9E27A-C35B-0442-8066-0E1DC9F2A2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458" y="1944364"/>
                <a:ext cx="1380931" cy="811763"/>
              </a:xfrm>
              <a:prstGeom prst="chevron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hevron 43">
                <a:extLst>
                  <a:ext uri="{FF2B5EF4-FFF2-40B4-BE49-F238E27FC236}">
                    <a16:creationId xmlns:a16="http://schemas.microsoft.com/office/drawing/2014/main" id="{AFE9848D-45D3-7A43-A5F7-F8079A59A71F}"/>
                  </a:ext>
                </a:extLst>
              </p:cNvPr>
              <p:cNvSpPr/>
              <p:nvPr/>
            </p:nvSpPr>
            <p:spPr>
              <a:xfrm>
                <a:off x="5533275" y="1935035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̃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̃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Chevron 43">
                <a:extLst>
                  <a:ext uri="{FF2B5EF4-FFF2-40B4-BE49-F238E27FC236}">
                    <a16:creationId xmlns:a16="http://schemas.microsoft.com/office/drawing/2014/main" id="{AFE9848D-45D3-7A43-A5F7-F8079A59A7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3275" y="1935035"/>
                <a:ext cx="1380931" cy="811763"/>
              </a:xfrm>
              <a:prstGeom prst="chevron">
                <a:avLst/>
              </a:prstGeom>
              <a:blipFill>
                <a:blip r:embed="rId13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D994FBF1-2698-774E-9EBD-9B02B47B51F6}"/>
              </a:ext>
            </a:extLst>
          </p:cNvPr>
          <p:cNvGrpSpPr/>
          <p:nvPr/>
        </p:nvGrpSpPr>
        <p:grpSpPr>
          <a:xfrm>
            <a:off x="7196653" y="2252471"/>
            <a:ext cx="3323837" cy="180000"/>
            <a:chOff x="6107862" y="2656314"/>
            <a:chExt cx="3323837" cy="1800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A6F86A5-3B05-F046-BEFA-7B59A8AC42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7862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DD03BEB-4065-A544-94C6-89C7D47AFC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662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CA588C-66BD-2448-BB55-A8163692F7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65396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731A773-1B52-B448-B847-7EA774180D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4163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EA67765-03B2-CE42-B10D-14C90390DE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2930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248AA06-5717-0E42-B446-0DA03888D2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5169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9454FE8-B703-9F45-884B-5AA2B44F2106}"/>
              </a:ext>
            </a:extLst>
          </p:cNvPr>
          <p:cNvGrpSpPr/>
          <p:nvPr/>
        </p:nvGrpSpPr>
        <p:grpSpPr>
          <a:xfrm>
            <a:off x="309741" y="2274638"/>
            <a:ext cx="3323837" cy="180000"/>
            <a:chOff x="6107862" y="2656314"/>
            <a:chExt cx="3323837" cy="18000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8962343-9D7D-5F44-AE4C-3577D64264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7862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3B20C4A-5E19-DE4B-99B1-6B47B5E2C6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662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F0FC306-6A50-004D-AB4B-2711462F3F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65396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21ED1AE-6ABE-E14D-AE70-F1317AB983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4163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531ED3E-189E-874C-B773-572BC0FAEE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2930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90F4A6CD-A924-A247-A402-1004B799DE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5169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itle 1">
                <a:extLst>
                  <a:ext uri="{FF2B5EF4-FFF2-40B4-BE49-F238E27FC236}">
                    <a16:creationId xmlns:a16="http://schemas.microsoft.com/office/drawing/2014/main" id="{AF65F5BD-FC1D-A74C-ADE6-AFD29830EBB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47700" y="243828"/>
                <a:ext cx="10896600" cy="882554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/>
                  <a:t>Say we’ve just moved to state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</m:oMath>
                </a14:m>
                <a:r>
                  <a:rPr lang="en-US" dirty="0"/>
                  <a:t> with its respective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9" name="Title 1">
                <a:extLst>
                  <a:ext uri="{FF2B5EF4-FFF2-40B4-BE49-F238E27FC236}">
                    <a16:creationId xmlns:a16="http://schemas.microsoft.com/office/drawing/2014/main" id="{AF65F5BD-FC1D-A74C-ADE6-AFD29830EB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47700" y="243828"/>
                <a:ext cx="10896600" cy="882554"/>
              </a:xfrm>
              <a:blipFill>
                <a:blip r:embed="rId14"/>
                <a:stretch>
                  <a:fillRect l="-1860" t="-5714"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5-Point Star 59">
            <a:extLst>
              <a:ext uri="{FF2B5EF4-FFF2-40B4-BE49-F238E27FC236}">
                <a16:creationId xmlns:a16="http://schemas.microsoft.com/office/drawing/2014/main" id="{4DE97F27-0392-FF47-8D21-195CDF570998}"/>
              </a:ext>
            </a:extLst>
          </p:cNvPr>
          <p:cNvSpPr/>
          <p:nvPr/>
        </p:nvSpPr>
        <p:spPr>
          <a:xfrm>
            <a:off x="4564240" y="2554531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48F215-21F0-A842-900D-61995B2388BC}"/>
              </a:ext>
            </a:extLst>
          </p:cNvPr>
          <p:cNvGrpSpPr/>
          <p:nvPr/>
        </p:nvGrpSpPr>
        <p:grpSpPr>
          <a:xfrm>
            <a:off x="3671427" y="3856263"/>
            <a:ext cx="4849146" cy="1263537"/>
            <a:chOff x="5636689" y="3856263"/>
            <a:chExt cx="4849146" cy="1263537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FE4928B-824C-4041-86F0-6EC12D5A6F5F}"/>
                </a:ext>
              </a:extLst>
            </p:cNvPr>
            <p:cNvSpPr/>
            <p:nvPr/>
          </p:nvSpPr>
          <p:spPr>
            <a:xfrm rot="5400000">
              <a:off x="7514364" y="2245288"/>
              <a:ext cx="923730" cy="4145679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F7F3768-6035-BD45-B2F0-EA4C302FEC70}"/>
                </a:ext>
              </a:extLst>
            </p:cNvPr>
            <p:cNvSpPr txBox="1"/>
            <p:nvPr/>
          </p:nvSpPr>
          <p:spPr>
            <a:xfrm>
              <a:off x="5636689" y="4741042"/>
              <a:ext cx="533400" cy="378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3D7EE399-89E0-C34D-8CFF-5F76152216ED}"/>
                    </a:ext>
                  </a:extLst>
                </p:cNvPr>
                <p:cNvSpPr txBox="1"/>
                <p:nvPr/>
              </p:nvSpPr>
              <p:spPr>
                <a:xfrm>
                  <a:off x="9952435" y="4721824"/>
                  <a:ext cx="533400" cy="3787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</m:acc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3D7EE399-89E0-C34D-8CFF-5F76152216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2435" y="4721824"/>
                  <a:ext cx="533400" cy="378758"/>
                </a:xfrm>
                <a:prstGeom prst="rect">
                  <a:avLst/>
                </a:prstGeom>
                <a:blipFill>
                  <a:blip r:embed="rId15"/>
                  <a:stretch>
                    <a:fillRect t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9E7108C-CD35-D44C-A5D7-81B8FB21AD80}"/>
                  </a:ext>
                </a:extLst>
              </p:cNvPr>
              <p:cNvSpPr/>
              <p:nvPr/>
            </p:nvSpPr>
            <p:spPr>
              <a:xfrm>
                <a:off x="3941237" y="3893593"/>
                <a:ext cx="923730" cy="838117"/>
              </a:xfrm>
              <a:prstGeom prst="rect">
                <a:avLst/>
              </a:prstGeom>
              <a:solidFill>
                <a:srgbClr val="00B0F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9E7108C-CD35-D44C-A5D7-81B8FB21AD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1237" y="3893593"/>
                <a:ext cx="923730" cy="83811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Down Arrow 64">
            <a:extLst>
              <a:ext uri="{FF2B5EF4-FFF2-40B4-BE49-F238E27FC236}">
                <a16:creationId xmlns:a16="http://schemas.microsoft.com/office/drawing/2014/main" id="{2620C714-992F-7141-ADCF-52EC284FB1EA}"/>
              </a:ext>
            </a:extLst>
          </p:cNvPr>
          <p:cNvSpPr/>
          <p:nvPr/>
        </p:nvSpPr>
        <p:spPr>
          <a:xfrm>
            <a:off x="3175312" y="5141516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8BA7BCF-8702-C24A-925B-FCC537E2834C}"/>
                  </a:ext>
                </a:extLst>
              </p:cNvPr>
              <p:cNvSpPr/>
              <p:nvPr/>
            </p:nvSpPr>
            <p:spPr>
              <a:xfrm>
                <a:off x="2628730" y="5818331"/>
                <a:ext cx="657840" cy="324000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</m:acc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8BA7BCF-8702-C24A-925B-FCC537E283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730" y="5818331"/>
                <a:ext cx="657840" cy="324000"/>
              </a:xfrm>
              <a:prstGeom prst="rect">
                <a:avLst/>
              </a:prstGeom>
              <a:blipFill>
                <a:blip r:embed="rId17"/>
                <a:stretch>
                  <a:fillRect t="-10714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7" name="Picture 66" descr="Icon&#10;&#10;Description automatically generated">
            <a:extLst>
              <a:ext uri="{FF2B5EF4-FFF2-40B4-BE49-F238E27FC236}">
                <a16:creationId xmlns:a16="http://schemas.microsoft.com/office/drawing/2014/main" id="{400A9518-247F-454E-AA27-DE4BE1EEE44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5356" y="3151829"/>
            <a:ext cx="2753542" cy="14249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B305C38-AD7D-A244-88A0-5BD8395152D3}"/>
                  </a:ext>
                </a:extLst>
              </p:cNvPr>
              <p:cNvSpPr txBox="1"/>
              <p:nvPr/>
            </p:nvSpPr>
            <p:spPr>
              <a:xfrm>
                <a:off x="9660560" y="4253031"/>
                <a:ext cx="15208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B305C38-AD7D-A244-88A0-5BD8395152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0560" y="4253031"/>
                <a:ext cx="1520890" cy="461665"/>
              </a:xfrm>
              <a:prstGeom prst="rect">
                <a:avLst/>
              </a:prstGeom>
              <a:blipFill>
                <a:blip r:embed="rId19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47132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83F4BC3-C92D-F54C-8CC1-66CAEFDF439D}"/>
              </a:ext>
            </a:extLst>
          </p:cNvPr>
          <p:cNvGrpSpPr/>
          <p:nvPr/>
        </p:nvGrpSpPr>
        <p:grpSpPr>
          <a:xfrm>
            <a:off x="815984" y="5791827"/>
            <a:ext cx="10475974" cy="369332"/>
            <a:chOff x="596688" y="5999840"/>
            <a:chExt cx="10475974" cy="36933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1FE365-95C9-FC48-92AE-E0060B6A1680}"/>
                </a:ext>
              </a:extLst>
            </p:cNvPr>
            <p:cNvSpPr/>
            <p:nvPr/>
          </p:nvSpPr>
          <p:spPr>
            <a:xfrm>
              <a:off x="1726421" y="6026344"/>
              <a:ext cx="9346241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13B242C-CBC4-F943-9B9A-C15B40B650C0}"/>
                </a:ext>
              </a:extLst>
            </p:cNvPr>
            <p:cNvSpPr txBox="1"/>
            <p:nvPr/>
          </p:nvSpPr>
          <p:spPr>
            <a:xfrm>
              <a:off x="596688" y="5999840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F56B0D3-845C-2F48-B70A-2F0339DC6D30}"/>
              </a:ext>
            </a:extLst>
          </p:cNvPr>
          <p:cNvCxnSpPr>
            <a:cxnSpLocks/>
          </p:cNvCxnSpPr>
          <p:nvPr/>
        </p:nvCxnSpPr>
        <p:spPr>
          <a:xfrm>
            <a:off x="1959928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1A58F9-9944-6547-AC56-2F2654524E5D}"/>
              </a:ext>
            </a:extLst>
          </p:cNvPr>
          <p:cNvCxnSpPr>
            <a:cxnSpLocks/>
          </p:cNvCxnSpPr>
          <p:nvPr/>
        </p:nvCxnSpPr>
        <p:spPr>
          <a:xfrm>
            <a:off x="3293075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51AD73-3F8F-2248-BB13-EDEBEEB326DB}"/>
              </a:ext>
            </a:extLst>
          </p:cNvPr>
          <p:cNvCxnSpPr>
            <a:cxnSpLocks/>
          </p:cNvCxnSpPr>
          <p:nvPr/>
        </p:nvCxnSpPr>
        <p:spPr>
          <a:xfrm>
            <a:off x="4626222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C50473-309C-244E-9D0E-6CB019475784}"/>
              </a:ext>
            </a:extLst>
          </p:cNvPr>
          <p:cNvCxnSpPr>
            <a:cxnSpLocks/>
          </p:cNvCxnSpPr>
          <p:nvPr/>
        </p:nvCxnSpPr>
        <p:spPr>
          <a:xfrm>
            <a:off x="9958810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81B50E-A114-F24D-B89A-AAC69C00E6B5}"/>
              </a:ext>
            </a:extLst>
          </p:cNvPr>
          <p:cNvCxnSpPr>
            <a:cxnSpLocks/>
          </p:cNvCxnSpPr>
          <p:nvPr/>
        </p:nvCxnSpPr>
        <p:spPr>
          <a:xfrm>
            <a:off x="5959369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8D1507-9E42-644F-801A-E6C782317F27}"/>
              </a:ext>
            </a:extLst>
          </p:cNvPr>
          <p:cNvCxnSpPr>
            <a:cxnSpLocks/>
          </p:cNvCxnSpPr>
          <p:nvPr/>
        </p:nvCxnSpPr>
        <p:spPr>
          <a:xfrm>
            <a:off x="11291959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4032149-8690-7048-ACB6-D0F9CED1644E}"/>
              </a:ext>
            </a:extLst>
          </p:cNvPr>
          <p:cNvCxnSpPr>
            <a:cxnSpLocks/>
          </p:cNvCxnSpPr>
          <p:nvPr/>
        </p:nvCxnSpPr>
        <p:spPr>
          <a:xfrm>
            <a:off x="7292516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13885AC-5811-E444-8A65-1A0516CAD279}"/>
              </a:ext>
            </a:extLst>
          </p:cNvPr>
          <p:cNvCxnSpPr>
            <a:cxnSpLocks/>
          </p:cNvCxnSpPr>
          <p:nvPr/>
        </p:nvCxnSpPr>
        <p:spPr>
          <a:xfrm>
            <a:off x="8625663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73CF9A0-6D8B-9446-949F-1DA588591682}"/>
                  </a:ext>
                </a:extLst>
              </p:cNvPr>
              <p:cNvSpPr txBox="1"/>
              <p:nvPr/>
            </p:nvSpPr>
            <p:spPr>
              <a:xfrm>
                <a:off x="1757627" y="6134655"/>
                <a:ext cx="4046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73CF9A0-6D8B-9446-949F-1DA588591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7627" y="6134655"/>
                <a:ext cx="404602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ADCC94A-59DB-004A-9E2A-52277B12CDDA}"/>
                  </a:ext>
                </a:extLst>
              </p:cNvPr>
              <p:cNvSpPr txBox="1"/>
              <p:nvPr/>
            </p:nvSpPr>
            <p:spPr>
              <a:xfrm>
                <a:off x="3029011" y="6134655"/>
                <a:ext cx="5272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+1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ADCC94A-59DB-004A-9E2A-52277B12C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011" y="6134655"/>
                <a:ext cx="527230" cy="369332"/>
              </a:xfrm>
              <a:prstGeom prst="rect">
                <a:avLst/>
              </a:prstGeom>
              <a:blipFill>
                <a:blip r:embed="rId3"/>
                <a:stretch>
                  <a:fillRect t="-6452" r="-476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6542F34-2980-914A-89F5-ABCD311900AF}"/>
                  </a:ext>
                </a:extLst>
              </p:cNvPr>
              <p:cNvSpPr txBox="1"/>
              <p:nvPr/>
            </p:nvSpPr>
            <p:spPr>
              <a:xfrm>
                <a:off x="4348773" y="6134655"/>
                <a:ext cx="539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+2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6542F34-2980-914A-89F5-ABCD31190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8773" y="6134655"/>
                <a:ext cx="539828" cy="369332"/>
              </a:xfrm>
              <a:prstGeom prst="rect">
                <a:avLst/>
              </a:prstGeom>
              <a:blipFill>
                <a:blip r:embed="rId4"/>
                <a:stretch>
                  <a:fillRect t="-6452" r="-23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94C1CB-EC49-5B41-A7EC-F64D723757A9}"/>
                  </a:ext>
                </a:extLst>
              </p:cNvPr>
              <p:cNvSpPr txBox="1"/>
              <p:nvPr/>
            </p:nvSpPr>
            <p:spPr>
              <a:xfrm>
                <a:off x="8363285" y="6134655"/>
                <a:ext cx="5020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+5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94C1CB-EC49-5B41-A7EC-F64D72375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3285" y="6134655"/>
                <a:ext cx="502003" cy="369332"/>
              </a:xfrm>
              <a:prstGeom prst="rect">
                <a:avLst/>
              </a:prstGeom>
              <a:blipFill>
                <a:blip r:embed="rId5"/>
                <a:stretch>
                  <a:fillRect t="-6452" r="-10000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0AD05E7-5267-134C-AFD4-7D7DA47683AD}"/>
                  </a:ext>
                </a:extLst>
              </p:cNvPr>
              <p:cNvSpPr txBox="1"/>
              <p:nvPr/>
            </p:nvSpPr>
            <p:spPr>
              <a:xfrm>
                <a:off x="7028036" y="6134655"/>
                <a:ext cx="539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+4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0AD05E7-5267-134C-AFD4-7D7DA47683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8036" y="6134655"/>
                <a:ext cx="539828" cy="369332"/>
              </a:xfrm>
              <a:prstGeom prst="rect">
                <a:avLst/>
              </a:prstGeom>
              <a:blipFill>
                <a:blip r:embed="rId6"/>
                <a:stretch>
                  <a:fillRect t="-6452" r="-23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5C0981A-F650-5D4E-9BDF-979E6930C2EA}"/>
                  </a:ext>
                </a:extLst>
              </p:cNvPr>
              <p:cNvSpPr txBox="1"/>
              <p:nvPr/>
            </p:nvSpPr>
            <p:spPr>
              <a:xfrm>
                <a:off x="9660709" y="6134655"/>
                <a:ext cx="5584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+6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5C0981A-F650-5D4E-9BDF-979E6930C2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0709" y="6134655"/>
                <a:ext cx="558426" cy="369332"/>
              </a:xfrm>
              <a:prstGeom prst="rect">
                <a:avLst/>
              </a:prstGeom>
              <a:blipFill>
                <a:blip r:embed="rId7"/>
                <a:stretch>
                  <a:fillRect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2F14317-7D65-7245-B3AC-5803DC8EA60D}"/>
                  </a:ext>
                </a:extLst>
              </p:cNvPr>
              <p:cNvSpPr txBox="1"/>
              <p:nvPr/>
            </p:nvSpPr>
            <p:spPr>
              <a:xfrm>
                <a:off x="11014556" y="6134655"/>
                <a:ext cx="5297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+7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2F14317-7D65-7245-B3AC-5803DC8EA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4556" y="6134655"/>
                <a:ext cx="529744" cy="369332"/>
              </a:xfrm>
              <a:prstGeom prst="rect">
                <a:avLst/>
              </a:prstGeom>
              <a:blipFill>
                <a:blip r:embed="rId8"/>
                <a:stretch>
                  <a:fillRect t="-6452" r="-23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3C29BC65-87FE-9542-A91E-559C7788B9BC}"/>
              </a:ext>
            </a:extLst>
          </p:cNvPr>
          <p:cNvSpPr/>
          <p:nvPr/>
        </p:nvSpPr>
        <p:spPr>
          <a:xfrm>
            <a:off x="1974139" y="5810655"/>
            <a:ext cx="657840" cy="324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D7E6406-E355-294B-88F2-E812B3C96DE3}"/>
                  </a:ext>
                </a:extLst>
              </p:cNvPr>
              <p:cNvSpPr txBox="1"/>
              <p:nvPr/>
            </p:nvSpPr>
            <p:spPr>
              <a:xfrm>
                <a:off x="2161602" y="6080750"/>
                <a:ext cx="854024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D7E6406-E355-294B-88F2-E812B3C96D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1602" y="6080750"/>
                <a:ext cx="854024" cy="610936"/>
              </a:xfrm>
              <a:prstGeom prst="rect">
                <a:avLst/>
              </a:prstGeom>
              <a:blipFill>
                <a:blip r:embed="rId9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5872002-C71F-4544-BBF0-4FDC95267B3E}"/>
                  </a:ext>
                </a:extLst>
              </p:cNvPr>
              <p:cNvSpPr txBox="1"/>
              <p:nvPr/>
            </p:nvSpPr>
            <p:spPr>
              <a:xfrm>
                <a:off x="5725179" y="6140017"/>
                <a:ext cx="539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+3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5872002-C71F-4544-BBF0-4FDC95267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5179" y="6140017"/>
                <a:ext cx="539828" cy="369332"/>
              </a:xfrm>
              <a:prstGeom prst="rect">
                <a:avLst/>
              </a:prstGeom>
              <a:blipFill>
                <a:blip r:embed="rId10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55FA761-CDE9-7F4E-AE0F-167085AD7C05}"/>
              </a:ext>
            </a:extLst>
          </p:cNvPr>
          <p:cNvCxnSpPr>
            <a:cxnSpLocks/>
          </p:cNvCxnSpPr>
          <p:nvPr/>
        </p:nvCxnSpPr>
        <p:spPr>
          <a:xfrm>
            <a:off x="305018" y="1938144"/>
            <a:ext cx="1130870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26DA7B4-08B0-7548-99FB-AC31C3E3C0ED}"/>
              </a:ext>
            </a:extLst>
          </p:cNvPr>
          <p:cNvCxnSpPr>
            <a:cxnSpLocks/>
          </p:cNvCxnSpPr>
          <p:nvPr/>
        </p:nvCxnSpPr>
        <p:spPr>
          <a:xfrm>
            <a:off x="305018" y="2762348"/>
            <a:ext cx="1130870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ECB590B-3353-374A-955E-E5AFA3E27554}"/>
              </a:ext>
            </a:extLst>
          </p:cNvPr>
          <p:cNvGrpSpPr/>
          <p:nvPr/>
        </p:nvGrpSpPr>
        <p:grpSpPr>
          <a:xfrm>
            <a:off x="4846687" y="1393339"/>
            <a:ext cx="606490" cy="1942598"/>
            <a:chOff x="401216" y="1797069"/>
            <a:chExt cx="606490" cy="1942598"/>
          </a:xfrm>
        </p:grpSpPr>
        <p:sp>
          <p:nvSpPr>
            <p:cNvPr id="38" name="Triangle 37">
              <a:extLst>
                <a:ext uri="{FF2B5EF4-FFF2-40B4-BE49-F238E27FC236}">
                  <a16:creationId xmlns:a16="http://schemas.microsoft.com/office/drawing/2014/main" id="{848A8FC1-0F92-3344-B793-27CC5D501793}"/>
                </a:ext>
              </a:extLst>
            </p:cNvPr>
            <p:cNvSpPr/>
            <p:nvPr/>
          </p:nvSpPr>
          <p:spPr>
            <a:xfrm>
              <a:off x="401216" y="3301129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riangle 38">
              <a:extLst>
                <a:ext uri="{FF2B5EF4-FFF2-40B4-BE49-F238E27FC236}">
                  <a16:creationId xmlns:a16="http://schemas.microsoft.com/office/drawing/2014/main" id="{B4F1F2F2-FFD1-7A44-A5FA-21ADF11C2027}"/>
                </a:ext>
              </a:extLst>
            </p:cNvPr>
            <p:cNvSpPr/>
            <p:nvPr/>
          </p:nvSpPr>
          <p:spPr>
            <a:xfrm rot="10800000">
              <a:off x="401216" y="1797069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hevron 41">
                <a:extLst>
                  <a:ext uri="{FF2B5EF4-FFF2-40B4-BE49-F238E27FC236}">
                    <a16:creationId xmlns:a16="http://schemas.microsoft.com/office/drawing/2014/main" id="{1EC20256-1913-134A-ABF6-109538463DED}"/>
                  </a:ext>
                </a:extLst>
              </p:cNvPr>
              <p:cNvSpPr/>
              <p:nvPr/>
            </p:nvSpPr>
            <p:spPr>
              <a:xfrm>
                <a:off x="3511641" y="1941254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Chevron 41">
                <a:extLst>
                  <a:ext uri="{FF2B5EF4-FFF2-40B4-BE49-F238E27FC236}">
                    <a16:creationId xmlns:a16="http://schemas.microsoft.com/office/drawing/2014/main" id="{1EC20256-1913-134A-ABF6-109538463D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1641" y="1941254"/>
                <a:ext cx="1380931" cy="811763"/>
              </a:xfrm>
              <a:prstGeom prst="chevron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hevron 42">
                <a:extLst>
                  <a:ext uri="{FF2B5EF4-FFF2-40B4-BE49-F238E27FC236}">
                    <a16:creationId xmlns:a16="http://schemas.microsoft.com/office/drawing/2014/main" id="{36D9E27A-C35B-0442-8066-0E1DC9F2A210}"/>
                  </a:ext>
                </a:extLst>
              </p:cNvPr>
              <p:cNvSpPr/>
              <p:nvPr/>
            </p:nvSpPr>
            <p:spPr>
              <a:xfrm>
                <a:off x="4522458" y="1944364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Chevron 42">
                <a:extLst>
                  <a:ext uri="{FF2B5EF4-FFF2-40B4-BE49-F238E27FC236}">
                    <a16:creationId xmlns:a16="http://schemas.microsoft.com/office/drawing/2014/main" id="{36D9E27A-C35B-0442-8066-0E1DC9F2A2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458" y="1944364"/>
                <a:ext cx="1380931" cy="811763"/>
              </a:xfrm>
              <a:prstGeom prst="chevron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hevron 43">
                <a:extLst>
                  <a:ext uri="{FF2B5EF4-FFF2-40B4-BE49-F238E27FC236}">
                    <a16:creationId xmlns:a16="http://schemas.microsoft.com/office/drawing/2014/main" id="{AFE9848D-45D3-7A43-A5F7-F8079A59A71F}"/>
                  </a:ext>
                </a:extLst>
              </p:cNvPr>
              <p:cNvSpPr/>
              <p:nvPr/>
            </p:nvSpPr>
            <p:spPr>
              <a:xfrm>
                <a:off x="5533275" y="1935035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̃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̃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Chevron 43">
                <a:extLst>
                  <a:ext uri="{FF2B5EF4-FFF2-40B4-BE49-F238E27FC236}">
                    <a16:creationId xmlns:a16="http://schemas.microsoft.com/office/drawing/2014/main" id="{AFE9848D-45D3-7A43-A5F7-F8079A59A7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3275" y="1935035"/>
                <a:ext cx="1380931" cy="811763"/>
              </a:xfrm>
              <a:prstGeom prst="chevron">
                <a:avLst/>
              </a:prstGeom>
              <a:blipFill>
                <a:blip r:embed="rId13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D994FBF1-2698-774E-9EBD-9B02B47B51F6}"/>
              </a:ext>
            </a:extLst>
          </p:cNvPr>
          <p:cNvGrpSpPr/>
          <p:nvPr/>
        </p:nvGrpSpPr>
        <p:grpSpPr>
          <a:xfrm>
            <a:off x="7196653" y="2252471"/>
            <a:ext cx="3323837" cy="180000"/>
            <a:chOff x="6107862" y="2656314"/>
            <a:chExt cx="3323837" cy="1800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A6F86A5-3B05-F046-BEFA-7B59A8AC42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7862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DD03BEB-4065-A544-94C6-89C7D47AFC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662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CA588C-66BD-2448-BB55-A8163692F7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65396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731A773-1B52-B448-B847-7EA774180D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4163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EA67765-03B2-CE42-B10D-14C90390DE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2930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248AA06-5717-0E42-B446-0DA03888D2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5169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9454FE8-B703-9F45-884B-5AA2B44F2106}"/>
              </a:ext>
            </a:extLst>
          </p:cNvPr>
          <p:cNvGrpSpPr/>
          <p:nvPr/>
        </p:nvGrpSpPr>
        <p:grpSpPr>
          <a:xfrm>
            <a:off x="309741" y="2274638"/>
            <a:ext cx="3323837" cy="180000"/>
            <a:chOff x="6107862" y="2656314"/>
            <a:chExt cx="3323837" cy="18000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8962343-9D7D-5F44-AE4C-3577D64264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7862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3B20C4A-5E19-DE4B-99B1-6B47B5E2C6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662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F0FC306-6A50-004D-AB4B-2711462F3F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65396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21ED1AE-6ABE-E14D-AE70-F1317AB983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4163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531ED3E-189E-874C-B773-572BC0FAEE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2930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90F4A6CD-A924-A247-A402-1004B799DE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5169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itle 1">
                <a:extLst>
                  <a:ext uri="{FF2B5EF4-FFF2-40B4-BE49-F238E27FC236}">
                    <a16:creationId xmlns:a16="http://schemas.microsoft.com/office/drawing/2014/main" id="{AF65F5BD-FC1D-A74C-ADE6-AFD29830EBB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47700" y="243828"/>
                <a:ext cx="10896600" cy="882554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/>
                  <a:t>Say we’ve just moved to state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</m:oMath>
                </a14:m>
                <a:r>
                  <a:rPr lang="en-US" dirty="0"/>
                  <a:t> with its respective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9" name="Title 1">
                <a:extLst>
                  <a:ext uri="{FF2B5EF4-FFF2-40B4-BE49-F238E27FC236}">
                    <a16:creationId xmlns:a16="http://schemas.microsoft.com/office/drawing/2014/main" id="{AF65F5BD-FC1D-A74C-ADE6-AFD29830EB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47700" y="243828"/>
                <a:ext cx="10896600" cy="882554"/>
              </a:xfrm>
              <a:blipFill>
                <a:blip r:embed="rId14"/>
                <a:stretch>
                  <a:fillRect l="-1860" t="-5714"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5-Point Star 59">
            <a:extLst>
              <a:ext uri="{FF2B5EF4-FFF2-40B4-BE49-F238E27FC236}">
                <a16:creationId xmlns:a16="http://schemas.microsoft.com/office/drawing/2014/main" id="{4DE97F27-0392-FF47-8D21-195CDF570998}"/>
              </a:ext>
            </a:extLst>
          </p:cNvPr>
          <p:cNvSpPr/>
          <p:nvPr/>
        </p:nvSpPr>
        <p:spPr>
          <a:xfrm>
            <a:off x="4564240" y="2554531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48F215-21F0-A842-900D-61995B2388BC}"/>
              </a:ext>
            </a:extLst>
          </p:cNvPr>
          <p:cNvGrpSpPr/>
          <p:nvPr/>
        </p:nvGrpSpPr>
        <p:grpSpPr>
          <a:xfrm>
            <a:off x="3671427" y="3856263"/>
            <a:ext cx="4849146" cy="1263537"/>
            <a:chOff x="5636689" y="3856263"/>
            <a:chExt cx="4849146" cy="1263537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FE4928B-824C-4041-86F0-6EC12D5A6F5F}"/>
                </a:ext>
              </a:extLst>
            </p:cNvPr>
            <p:cNvSpPr/>
            <p:nvPr/>
          </p:nvSpPr>
          <p:spPr>
            <a:xfrm rot="5400000">
              <a:off x="7514364" y="2245288"/>
              <a:ext cx="923730" cy="4145679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F7F3768-6035-BD45-B2F0-EA4C302FEC70}"/>
                </a:ext>
              </a:extLst>
            </p:cNvPr>
            <p:cNvSpPr txBox="1"/>
            <p:nvPr/>
          </p:nvSpPr>
          <p:spPr>
            <a:xfrm>
              <a:off x="5636689" y="4741042"/>
              <a:ext cx="533400" cy="378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3D7EE399-89E0-C34D-8CFF-5F76152216ED}"/>
                    </a:ext>
                  </a:extLst>
                </p:cNvPr>
                <p:cNvSpPr txBox="1"/>
                <p:nvPr/>
              </p:nvSpPr>
              <p:spPr>
                <a:xfrm>
                  <a:off x="9952435" y="4721824"/>
                  <a:ext cx="533400" cy="3787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</m:acc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3D7EE399-89E0-C34D-8CFF-5F76152216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2435" y="4721824"/>
                  <a:ext cx="533400" cy="378758"/>
                </a:xfrm>
                <a:prstGeom prst="rect">
                  <a:avLst/>
                </a:prstGeom>
                <a:blipFill>
                  <a:blip r:embed="rId15"/>
                  <a:stretch>
                    <a:fillRect t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9E7108C-CD35-D44C-A5D7-81B8FB21AD80}"/>
                  </a:ext>
                </a:extLst>
              </p:cNvPr>
              <p:cNvSpPr/>
              <p:nvPr/>
            </p:nvSpPr>
            <p:spPr>
              <a:xfrm>
                <a:off x="3941237" y="3893593"/>
                <a:ext cx="923730" cy="838117"/>
              </a:xfrm>
              <a:prstGeom prst="rect">
                <a:avLst/>
              </a:prstGeom>
              <a:solidFill>
                <a:srgbClr val="00B0F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9E7108C-CD35-D44C-A5D7-81B8FB21AD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1237" y="3893593"/>
                <a:ext cx="923730" cy="83811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8BA7BCF-8702-C24A-925B-FCC537E2834C}"/>
                  </a:ext>
                </a:extLst>
              </p:cNvPr>
              <p:cNvSpPr/>
              <p:nvPr/>
            </p:nvSpPr>
            <p:spPr>
              <a:xfrm>
                <a:off x="2628730" y="5818331"/>
                <a:ext cx="657840" cy="324000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</m:acc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8BA7BCF-8702-C24A-925B-FCC537E283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730" y="5818331"/>
                <a:ext cx="657840" cy="324000"/>
              </a:xfrm>
              <a:prstGeom prst="rect">
                <a:avLst/>
              </a:prstGeom>
              <a:blipFill>
                <a:blip r:embed="rId17"/>
                <a:stretch>
                  <a:fillRect t="-10714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49C6F7D-D538-AB47-BD65-F6990ADFF757}"/>
                  </a:ext>
                </a:extLst>
              </p:cNvPr>
              <p:cNvSpPr/>
              <p:nvPr/>
            </p:nvSpPr>
            <p:spPr>
              <a:xfrm>
                <a:off x="4864967" y="3868882"/>
                <a:ext cx="1517172" cy="862828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49C6F7D-D538-AB47-BD65-F6990ADFF7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4967" y="3868882"/>
                <a:ext cx="1517172" cy="86282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Down Arrow 69">
            <a:extLst>
              <a:ext uri="{FF2B5EF4-FFF2-40B4-BE49-F238E27FC236}">
                <a16:creationId xmlns:a16="http://schemas.microsoft.com/office/drawing/2014/main" id="{EEE6201E-EDAD-524A-978C-88A84A65443D}"/>
              </a:ext>
            </a:extLst>
          </p:cNvPr>
          <p:cNvSpPr/>
          <p:nvPr/>
        </p:nvSpPr>
        <p:spPr>
          <a:xfrm>
            <a:off x="4507429" y="5180064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A07B5299-E11C-8441-914F-02D1A9FC6AB3}"/>
                  </a:ext>
                </a:extLst>
              </p:cNvPr>
              <p:cNvSpPr/>
              <p:nvPr/>
            </p:nvSpPr>
            <p:spPr>
              <a:xfrm>
                <a:off x="3303437" y="5821639"/>
                <a:ext cx="1321470" cy="324000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</m:acc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A07B5299-E11C-8441-914F-02D1A9FC6A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3437" y="5821639"/>
                <a:ext cx="1321470" cy="324000"/>
              </a:xfrm>
              <a:prstGeom prst="rect">
                <a:avLst/>
              </a:prstGeom>
              <a:blipFill>
                <a:blip r:embed="rId19"/>
                <a:stretch>
                  <a:fillRect t="-10714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18950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83F4BC3-C92D-F54C-8CC1-66CAEFDF439D}"/>
              </a:ext>
            </a:extLst>
          </p:cNvPr>
          <p:cNvGrpSpPr/>
          <p:nvPr/>
        </p:nvGrpSpPr>
        <p:grpSpPr>
          <a:xfrm>
            <a:off x="815984" y="5791827"/>
            <a:ext cx="10475974" cy="369332"/>
            <a:chOff x="596688" y="5999840"/>
            <a:chExt cx="10475974" cy="36933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1FE365-95C9-FC48-92AE-E0060B6A1680}"/>
                </a:ext>
              </a:extLst>
            </p:cNvPr>
            <p:cNvSpPr/>
            <p:nvPr/>
          </p:nvSpPr>
          <p:spPr>
            <a:xfrm>
              <a:off x="1726421" y="6026344"/>
              <a:ext cx="9346241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13B242C-CBC4-F943-9B9A-C15B40B650C0}"/>
                </a:ext>
              </a:extLst>
            </p:cNvPr>
            <p:cNvSpPr txBox="1"/>
            <p:nvPr/>
          </p:nvSpPr>
          <p:spPr>
            <a:xfrm>
              <a:off x="596688" y="5999840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F56B0D3-845C-2F48-B70A-2F0339DC6D30}"/>
              </a:ext>
            </a:extLst>
          </p:cNvPr>
          <p:cNvCxnSpPr>
            <a:cxnSpLocks/>
          </p:cNvCxnSpPr>
          <p:nvPr/>
        </p:nvCxnSpPr>
        <p:spPr>
          <a:xfrm>
            <a:off x="1959928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1A58F9-9944-6547-AC56-2F2654524E5D}"/>
              </a:ext>
            </a:extLst>
          </p:cNvPr>
          <p:cNvCxnSpPr>
            <a:cxnSpLocks/>
          </p:cNvCxnSpPr>
          <p:nvPr/>
        </p:nvCxnSpPr>
        <p:spPr>
          <a:xfrm>
            <a:off x="3293075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51AD73-3F8F-2248-BB13-EDEBEEB326DB}"/>
              </a:ext>
            </a:extLst>
          </p:cNvPr>
          <p:cNvCxnSpPr>
            <a:cxnSpLocks/>
          </p:cNvCxnSpPr>
          <p:nvPr/>
        </p:nvCxnSpPr>
        <p:spPr>
          <a:xfrm>
            <a:off x="4626222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C50473-309C-244E-9D0E-6CB019475784}"/>
              </a:ext>
            </a:extLst>
          </p:cNvPr>
          <p:cNvCxnSpPr>
            <a:cxnSpLocks/>
          </p:cNvCxnSpPr>
          <p:nvPr/>
        </p:nvCxnSpPr>
        <p:spPr>
          <a:xfrm>
            <a:off x="9958810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81B50E-A114-F24D-B89A-AAC69C00E6B5}"/>
              </a:ext>
            </a:extLst>
          </p:cNvPr>
          <p:cNvCxnSpPr>
            <a:cxnSpLocks/>
          </p:cNvCxnSpPr>
          <p:nvPr/>
        </p:nvCxnSpPr>
        <p:spPr>
          <a:xfrm>
            <a:off x="5959369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8D1507-9E42-644F-801A-E6C782317F27}"/>
              </a:ext>
            </a:extLst>
          </p:cNvPr>
          <p:cNvCxnSpPr>
            <a:cxnSpLocks/>
          </p:cNvCxnSpPr>
          <p:nvPr/>
        </p:nvCxnSpPr>
        <p:spPr>
          <a:xfrm>
            <a:off x="11291959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4032149-8690-7048-ACB6-D0F9CED1644E}"/>
              </a:ext>
            </a:extLst>
          </p:cNvPr>
          <p:cNvCxnSpPr>
            <a:cxnSpLocks/>
          </p:cNvCxnSpPr>
          <p:nvPr/>
        </p:nvCxnSpPr>
        <p:spPr>
          <a:xfrm>
            <a:off x="7292516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13885AC-5811-E444-8A65-1A0516CAD279}"/>
              </a:ext>
            </a:extLst>
          </p:cNvPr>
          <p:cNvCxnSpPr>
            <a:cxnSpLocks/>
          </p:cNvCxnSpPr>
          <p:nvPr/>
        </p:nvCxnSpPr>
        <p:spPr>
          <a:xfrm>
            <a:off x="8625663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73CF9A0-6D8B-9446-949F-1DA588591682}"/>
                  </a:ext>
                </a:extLst>
              </p:cNvPr>
              <p:cNvSpPr txBox="1"/>
              <p:nvPr/>
            </p:nvSpPr>
            <p:spPr>
              <a:xfrm>
                <a:off x="1757627" y="6134655"/>
                <a:ext cx="4046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73CF9A0-6D8B-9446-949F-1DA588591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7627" y="6134655"/>
                <a:ext cx="404602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ADCC94A-59DB-004A-9E2A-52277B12CDDA}"/>
                  </a:ext>
                </a:extLst>
              </p:cNvPr>
              <p:cNvSpPr txBox="1"/>
              <p:nvPr/>
            </p:nvSpPr>
            <p:spPr>
              <a:xfrm>
                <a:off x="3029011" y="6134655"/>
                <a:ext cx="5272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+1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ADCC94A-59DB-004A-9E2A-52277B12C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011" y="6134655"/>
                <a:ext cx="527230" cy="369332"/>
              </a:xfrm>
              <a:prstGeom prst="rect">
                <a:avLst/>
              </a:prstGeom>
              <a:blipFill>
                <a:blip r:embed="rId3"/>
                <a:stretch>
                  <a:fillRect t="-6452" r="-476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6542F34-2980-914A-89F5-ABCD311900AF}"/>
                  </a:ext>
                </a:extLst>
              </p:cNvPr>
              <p:cNvSpPr txBox="1"/>
              <p:nvPr/>
            </p:nvSpPr>
            <p:spPr>
              <a:xfrm>
                <a:off x="4348773" y="6134655"/>
                <a:ext cx="539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+2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6542F34-2980-914A-89F5-ABCD31190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8773" y="6134655"/>
                <a:ext cx="539828" cy="369332"/>
              </a:xfrm>
              <a:prstGeom prst="rect">
                <a:avLst/>
              </a:prstGeom>
              <a:blipFill>
                <a:blip r:embed="rId4"/>
                <a:stretch>
                  <a:fillRect t="-6452" r="-23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94C1CB-EC49-5B41-A7EC-F64D723757A9}"/>
                  </a:ext>
                </a:extLst>
              </p:cNvPr>
              <p:cNvSpPr txBox="1"/>
              <p:nvPr/>
            </p:nvSpPr>
            <p:spPr>
              <a:xfrm>
                <a:off x="8363285" y="6134655"/>
                <a:ext cx="5020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+5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94C1CB-EC49-5B41-A7EC-F64D72375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3285" y="6134655"/>
                <a:ext cx="502003" cy="369332"/>
              </a:xfrm>
              <a:prstGeom prst="rect">
                <a:avLst/>
              </a:prstGeom>
              <a:blipFill>
                <a:blip r:embed="rId5"/>
                <a:stretch>
                  <a:fillRect t="-6452" r="-10000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0AD05E7-5267-134C-AFD4-7D7DA47683AD}"/>
                  </a:ext>
                </a:extLst>
              </p:cNvPr>
              <p:cNvSpPr txBox="1"/>
              <p:nvPr/>
            </p:nvSpPr>
            <p:spPr>
              <a:xfrm>
                <a:off x="7028036" y="6134655"/>
                <a:ext cx="539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+4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0AD05E7-5267-134C-AFD4-7D7DA47683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8036" y="6134655"/>
                <a:ext cx="539828" cy="369332"/>
              </a:xfrm>
              <a:prstGeom prst="rect">
                <a:avLst/>
              </a:prstGeom>
              <a:blipFill>
                <a:blip r:embed="rId6"/>
                <a:stretch>
                  <a:fillRect t="-6452" r="-23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5C0981A-F650-5D4E-9BDF-979E6930C2EA}"/>
                  </a:ext>
                </a:extLst>
              </p:cNvPr>
              <p:cNvSpPr txBox="1"/>
              <p:nvPr/>
            </p:nvSpPr>
            <p:spPr>
              <a:xfrm>
                <a:off x="9660709" y="6134655"/>
                <a:ext cx="5584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+6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5C0981A-F650-5D4E-9BDF-979E6930C2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0709" y="6134655"/>
                <a:ext cx="558426" cy="369332"/>
              </a:xfrm>
              <a:prstGeom prst="rect">
                <a:avLst/>
              </a:prstGeom>
              <a:blipFill>
                <a:blip r:embed="rId7"/>
                <a:stretch>
                  <a:fillRect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2F14317-7D65-7245-B3AC-5803DC8EA60D}"/>
                  </a:ext>
                </a:extLst>
              </p:cNvPr>
              <p:cNvSpPr txBox="1"/>
              <p:nvPr/>
            </p:nvSpPr>
            <p:spPr>
              <a:xfrm>
                <a:off x="11014556" y="6134655"/>
                <a:ext cx="5297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+7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2F14317-7D65-7245-B3AC-5803DC8EA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4556" y="6134655"/>
                <a:ext cx="529744" cy="369332"/>
              </a:xfrm>
              <a:prstGeom prst="rect">
                <a:avLst/>
              </a:prstGeom>
              <a:blipFill>
                <a:blip r:embed="rId8"/>
                <a:stretch>
                  <a:fillRect t="-6452" r="-23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3C29BC65-87FE-9542-A91E-559C7788B9BC}"/>
              </a:ext>
            </a:extLst>
          </p:cNvPr>
          <p:cNvSpPr/>
          <p:nvPr/>
        </p:nvSpPr>
        <p:spPr>
          <a:xfrm>
            <a:off x="1974139" y="5810655"/>
            <a:ext cx="657840" cy="324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D7E6406-E355-294B-88F2-E812B3C96DE3}"/>
                  </a:ext>
                </a:extLst>
              </p:cNvPr>
              <p:cNvSpPr txBox="1"/>
              <p:nvPr/>
            </p:nvSpPr>
            <p:spPr>
              <a:xfrm>
                <a:off x="2161602" y="6080750"/>
                <a:ext cx="854024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D7E6406-E355-294B-88F2-E812B3C96D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1602" y="6080750"/>
                <a:ext cx="854024" cy="610936"/>
              </a:xfrm>
              <a:prstGeom prst="rect">
                <a:avLst/>
              </a:prstGeom>
              <a:blipFill>
                <a:blip r:embed="rId9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5872002-C71F-4544-BBF0-4FDC95267B3E}"/>
                  </a:ext>
                </a:extLst>
              </p:cNvPr>
              <p:cNvSpPr txBox="1"/>
              <p:nvPr/>
            </p:nvSpPr>
            <p:spPr>
              <a:xfrm>
                <a:off x="5725179" y="6140017"/>
                <a:ext cx="539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+3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5872002-C71F-4544-BBF0-4FDC95267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5179" y="6140017"/>
                <a:ext cx="539828" cy="369332"/>
              </a:xfrm>
              <a:prstGeom prst="rect">
                <a:avLst/>
              </a:prstGeom>
              <a:blipFill>
                <a:blip r:embed="rId10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55FA761-CDE9-7F4E-AE0F-167085AD7C05}"/>
              </a:ext>
            </a:extLst>
          </p:cNvPr>
          <p:cNvCxnSpPr>
            <a:cxnSpLocks/>
          </p:cNvCxnSpPr>
          <p:nvPr/>
        </p:nvCxnSpPr>
        <p:spPr>
          <a:xfrm>
            <a:off x="305018" y="1938144"/>
            <a:ext cx="1130870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26DA7B4-08B0-7548-99FB-AC31C3E3C0ED}"/>
              </a:ext>
            </a:extLst>
          </p:cNvPr>
          <p:cNvCxnSpPr>
            <a:cxnSpLocks/>
          </p:cNvCxnSpPr>
          <p:nvPr/>
        </p:nvCxnSpPr>
        <p:spPr>
          <a:xfrm>
            <a:off x="305018" y="2762348"/>
            <a:ext cx="1130870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ECB590B-3353-374A-955E-E5AFA3E27554}"/>
              </a:ext>
            </a:extLst>
          </p:cNvPr>
          <p:cNvGrpSpPr/>
          <p:nvPr/>
        </p:nvGrpSpPr>
        <p:grpSpPr>
          <a:xfrm>
            <a:off x="4846687" y="1393339"/>
            <a:ext cx="606490" cy="1942598"/>
            <a:chOff x="401216" y="1797069"/>
            <a:chExt cx="606490" cy="1942598"/>
          </a:xfrm>
        </p:grpSpPr>
        <p:sp>
          <p:nvSpPr>
            <p:cNvPr id="38" name="Triangle 37">
              <a:extLst>
                <a:ext uri="{FF2B5EF4-FFF2-40B4-BE49-F238E27FC236}">
                  <a16:creationId xmlns:a16="http://schemas.microsoft.com/office/drawing/2014/main" id="{848A8FC1-0F92-3344-B793-27CC5D501793}"/>
                </a:ext>
              </a:extLst>
            </p:cNvPr>
            <p:cNvSpPr/>
            <p:nvPr/>
          </p:nvSpPr>
          <p:spPr>
            <a:xfrm>
              <a:off x="401216" y="3301129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riangle 38">
              <a:extLst>
                <a:ext uri="{FF2B5EF4-FFF2-40B4-BE49-F238E27FC236}">
                  <a16:creationId xmlns:a16="http://schemas.microsoft.com/office/drawing/2014/main" id="{B4F1F2F2-FFD1-7A44-A5FA-21ADF11C2027}"/>
                </a:ext>
              </a:extLst>
            </p:cNvPr>
            <p:cNvSpPr/>
            <p:nvPr/>
          </p:nvSpPr>
          <p:spPr>
            <a:xfrm rot="10800000">
              <a:off x="401216" y="1797069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hevron 41">
                <a:extLst>
                  <a:ext uri="{FF2B5EF4-FFF2-40B4-BE49-F238E27FC236}">
                    <a16:creationId xmlns:a16="http://schemas.microsoft.com/office/drawing/2014/main" id="{1EC20256-1913-134A-ABF6-109538463DED}"/>
                  </a:ext>
                </a:extLst>
              </p:cNvPr>
              <p:cNvSpPr/>
              <p:nvPr/>
            </p:nvSpPr>
            <p:spPr>
              <a:xfrm>
                <a:off x="3511641" y="1941254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Chevron 41">
                <a:extLst>
                  <a:ext uri="{FF2B5EF4-FFF2-40B4-BE49-F238E27FC236}">
                    <a16:creationId xmlns:a16="http://schemas.microsoft.com/office/drawing/2014/main" id="{1EC20256-1913-134A-ABF6-109538463D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1641" y="1941254"/>
                <a:ext cx="1380931" cy="811763"/>
              </a:xfrm>
              <a:prstGeom prst="chevron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hevron 42">
                <a:extLst>
                  <a:ext uri="{FF2B5EF4-FFF2-40B4-BE49-F238E27FC236}">
                    <a16:creationId xmlns:a16="http://schemas.microsoft.com/office/drawing/2014/main" id="{36D9E27A-C35B-0442-8066-0E1DC9F2A210}"/>
                  </a:ext>
                </a:extLst>
              </p:cNvPr>
              <p:cNvSpPr/>
              <p:nvPr/>
            </p:nvSpPr>
            <p:spPr>
              <a:xfrm>
                <a:off x="4522458" y="1944364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Chevron 42">
                <a:extLst>
                  <a:ext uri="{FF2B5EF4-FFF2-40B4-BE49-F238E27FC236}">
                    <a16:creationId xmlns:a16="http://schemas.microsoft.com/office/drawing/2014/main" id="{36D9E27A-C35B-0442-8066-0E1DC9F2A2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458" y="1944364"/>
                <a:ext cx="1380931" cy="811763"/>
              </a:xfrm>
              <a:prstGeom prst="chevron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hevron 43">
                <a:extLst>
                  <a:ext uri="{FF2B5EF4-FFF2-40B4-BE49-F238E27FC236}">
                    <a16:creationId xmlns:a16="http://schemas.microsoft.com/office/drawing/2014/main" id="{AFE9848D-45D3-7A43-A5F7-F8079A59A71F}"/>
                  </a:ext>
                </a:extLst>
              </p:cNvPr>
              <p:cNvSpPr/>
              <p:nvPr/>
            </p:nvSpPr>
            <p:spPr>
              <a:xfrm>
                <a:off x="5533275" y="1935035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̃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̃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Chevron 43">
                <a:extLst>
                  <a:ext uri="{FF2B5EF4-FFF2-40B4-BE49-F238E27FC236}">
                    <a16:creationId xmlns:a16="http://schemas.microsoft.com/office/drawing/2014/main" id="{AFE9848D-45D3-7A43-A5F7-F8079A59A7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3275" y="1935035"/>
                <a:ext cx="1380931" cy="811763"/>
              </a:xfrm>
              <a:prstGeom prst="chevron">
                <a:avLst/>
              </a:prstGeom>
              <a:blipFill>
                <a:blip r:embed="rId13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D994FBF1-2698-774E-9EBD-9B02B47B51F6}"/>
              </a:ext>
            </a:extLst>
          </p:cNvPr>
          <p:cNvGrpSpPr/>
          <p:nvPr/>
        </p:nvGrpSpPr>
        <p:grpSpPr>
          <a:xfrm>
            <a:off x="7196653" y="2252471"/>
            <a:ext cx="3323837" cy="180000"/>
            <a:chOff x="6107862" y="2656314"/>
            <a:chExt cx="3323837" cy="1800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A6F86A5-3B05-F046-BEFA-7B59A8AC42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7862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DD03BEB-4065-A544-94C6-89C7D47AFC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662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CA588C-66BD-2448-BB55-A8163692F7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65396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731A773-1B52-B448-B847-7EA774180D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4163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EA67765-03B2-CE42-B10D-14C90390DE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2930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248AA06-5717-0E42-B446-0DA03888D2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5169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9454FE8-B703-9F45-884B-5AA2B44F2106}"/>
              </a:ext>
            </a:extLst>
          </p:cNvPr>
          <p:cNvGrpSpPr/>
          <p:nvPr/>
        </p:nvGrpSpPr>
        <p:grpSpPr>
          <a:xfrm>
            <a:off x="309741" y="2274638"/>
            <a:ext cx="3323837" cy="180000"/>
            <a:chOff x="6107862" y="2656314"/>
            <a:chExt cx="3323837" cy="18000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8962343-9D7D-5F44-AE4C-3577D64264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7862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3B20C4A-5E19-DE4B-99B1-6B47B5E2C6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662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F0FC306-6A50-004D-AB4B-2711462F3F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65396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21ED1AE-6ABE-E14D-AE70-F1317AB983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4163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531ED3E-189E-874C-B773-572BC0FAEE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2930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90F4A6CD-A924-A247-A402-1004B799DE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5169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itle 1">
                <a:extLst>
                  <a:ext uri="{FF2B5EF4-FFF2-40B4-BE49-F238E27FC236}">
                    <a16:creationId xmlns:a16="http://schemas.microsoft.com/office/drawing/2014/main" id="{AF65F5BD-FC1D-A74C-ADE6-AFD29830EBB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47700" y="243828"/>
                <a:ext cx="10896600" cy="882554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/>
                  <a:t>Say we’ve just moved to state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</m:oMath>
                </a14:m>
                <a:r>
                  <a:rPr lang="en-US" dirty="0"/>
                  <a:t> with its respective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9" name="Title 1">
                <a:extLst>
                  <a:ext uri="{FF2B5EF4-FFF2-40B4-BE49-F238E27FC236}">
                    <a16:creationId xmlns:a16="http://schemas.microsoft.com/office/drawing/2014/main" id="{AF65F5BD-FC1D-A74C-ADE6-AFD29830EB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47700" y="243828"/>
                <a:ext cx="10896600" cy="882554"/>
              </a:xfrm>
              <a:blipFill>
                <a:blip r:embed="rId14"/>
                <a:stretch>
                  <a:fillRect l="-1860" t="-5714"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5-Point Star 59">
            <a:extLst>
              <a:ext uri="{FF2B5EF4-FFF2-40B4-BE49-F238E27FC236}">
                <a16:creationId xmlns:a16="http://schemas.microsoft.com/office/drawing/2014/main" id="{4DE97F27-0392-FF47-8D21-195CDF570998}"/>
              </a:ext>
            </a:extLst>
          </p:cNvPr>
          <p:cNvSpPr/>
          <p:nvPr/>
        </p:nvSpPr>
        <p:spPr>
          <a:xfrm>
            <a:off x="4564240" y="2554531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48F215-21F0-A842-900D-61995B2388BC}"/>
              </a:ext>
            </a:extLst>
          </p:cNvPr>
          <p:cNvGrpSpPr/>
          <p:nvPr/>
        </p:nvGrpSpPr>
        <p:grpSpPr>
          <a:xfrm>
            <a:off x="3671427" y="3856263"/>
            <a:ext cx="4849146" cy="1263537"/>
            <a:chOff x="5636689" y="3856263"/>
            <a:chExt cx="4849146" cy="1263537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FE4928B-824C-4041-86F0-6EC12D5A6F5F}"/>
                </a:ext>
              </a:extLst>
            </p:cNvPr>
            <p:cNvSpPr/>
            <p:nvPr/>
          </p:nvSpPr>
          <p:spPr>
            <a:xfrm rot="5400000">
              <a:off x="7514364" y="2245288"/>
              <a:ext cx="923730" cy="4145679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F7F3768-6035-BD45-B2F0-EA4C302FEC70}"/>
                </a:ext>
              </a:extLst>
            </p:cNvPr>
            <p:cNvSpPr txBox="1"/>
            <p:nvPr/>
          </p:nvSpPr>
          <p:spPr>
            <a:xfrm>
              <a:off x="5636689" y="4741042"/>
              <a:ext cx="533400" cy="378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3D7EE399-89E0-C34D-8CFF-5F76152216ED}"/>
                    </a:ext>
                  </a:extLst>
                </p:cNvPr>
                <p:cNvSpPr txBox="1"/>
                <p:nvPr/>
              </p:nvSpPr>
              <p:spPr>
                <a:xfrm>
                  <a:off x="9952435" y="4721824"/>
                  <a:ext cx="533400" cy="3787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</m:acc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3D7EE399-89E0-C34D-8CFF-5F76152216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2435" y="4721824"/>
                  <a:ext cx="533400" cy="378758"/>
                </a:xfrm>
                <a:prstGeom prst="rect">
                  <a:avLst/>
                </a:prstGeom>
                <a:blipFill>
                  <a:blip r:embed="rId15"/>
                  <a:stretch>
                    <a:fillRect t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9E7108C-CD35-D44C-A5D7-81B8FB21AD80}"/>
                  </a:ext>
                </a:extLst>
              </p:cNvPr>
              <p:cNvSpPr/>
              <p:nvPr/>
            </p:nvSpPr>
            <p:spPr>
              <a:xfrm>
                <a:off x="3941237" y="3893593"/>
                <a:ext cx="923730" cy="838117"/>
              </a:xfrm>
              <a:prstGeom prst="rect">
                <a:avLst/>
              </a:prstGeom>
              <a:solidFill>
                <a:srgbClr val="00B0F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9E7108C-CD35-D44C-A5D7-81B8FB21AD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1237" y="3893593"/>
                <a:ext cx="923730" cy="83811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8BA7BCF-8702-C24A-925B-FCC537E2834C}"/>
                  </a:ext>
                </a:extLst>
              </p:cNvPr>
              <p:cNvSpPr/>
              <p:nvPr/>
            </p:nvSpPr>
            <p:spPr>
              <a:xfrm>
                <a:off x="2628730" y="5818331"/>
                <a:ext cx="657840" cy="324000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</m:acc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8BA7BCF-8702-C24A-925B-FCC537E283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730" y="5818331"/>
                <a:ext cx="657840" cy="324000"/>
              </a:xfrm>
              <a:prstGeom prst="rect">
                <a:avLst/>
              </a:prstGeom>
              <a:blipFill>
                <a:blip r:embed="rId17"/>
                <a:stretch>
                  <a:fillRect t="-10714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49C6F7D-D538-AB47-BD65-F6990ADFF757}"/>
                  </a:ext>
                </a:extLst>
              </p:cNvPr>
              <p:cNvSpPr/>
              <p:nvPr/>
            </p:nvSpPr>
            <p:spPr>
              <a:xfrm>
                <a:off x="4864967" y="3868882"/>
                <a:ext cx="1517172" cy="862828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49C6F7D-D538-AB47-BD65-F6990ADFF7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4967" y="3868882"/>
                <a:ext cx="1517172" cy="86282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Down Arrow 69">
            <a:extLst>
              <a:ext uri="{FF2B5EF4-FFF2-40B4-BE49-F238E27FC236}">
                <a16:creationId xmlns:a16="http://schemas.microsoft.com/office/drawing/2014/main" id="{EEE6201E-EDAD-524A-978C-88A84A65443D}"/>
              </a:ext>
            </a:extLst>
          </p:cNvPr>
          <p:cNvSpPr/>
          <p:nvPr/>
        </p:nvSpPr>
        <p:spPr>
          <a:xfrm>
            <a:off x="4507429" y="5180064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A07B5299-E11C-8441-914F-02D1A9FC6AB3}"/>
                  </a:ext>
                </a:extLst>
              </p:cNvPr>
              <p:cNvSpPr/>
              <p:nvPr/>
            </p:nvSpPr>
            <p:spPr>
              <a:xfrm>
                <a:off x="3303437" y="5821639"/>
                <a:ext cx="1321470" cy="324000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</m:acc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A07B5299-E11C-8441-914F-02D1A9FC6A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3437" y="5821639"/>
                <a:ext cx="1321470" cy="324000"/>
              </a:xfrm>
              <a:prstGeom prst="rect">
                <a:avLst/>
              </a:prstGeom>
              <a:blipFill>
                <a:blip r:embed="rId19"/>
                <a:stretch>
                  <a:fillRect t="-10714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64" descr="Icon&#10;&#10;Description automatically generated">
            <a:extLst>
              <a:ext uri="{FF2B5EF4-FFF2-40B4-BE49-F238E27FC236}">
                <a16:creationId xmlns:a16="http://schemas.microsoft.com/office/drawing/2014/main" id="{7E6A566C-D5CE-A740-A740-03478CE0DD73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35616" y="3253078"/>
            <a:ext cx="2753542" cy="14249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D3FD8644-A7C5-A64B-9E7C-D666FED72FCB}"/>
                  </a:ext>
                </a:extLst>
              </p:cNvPr>
              <p:cNvSpPr txBox="1"/>
              <p:nvPr/>
            </p:nvSpPr>
            <p:spPr>
              <a:xfrm>
                <a:off x="9680820" y="4354280"/>
                <a:ext cx="15208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D3FD8644-A7C5-A64B-9E7C-D666FED72F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0820" y="4354280"/>
                <a:ext cx="1520890" cy="461665"/>
              </a:xfrm>
              <a:prstGeom prst="rect">
                <a:avLst/>
              </a:prstGeom>
              <a:blipFill>
                <a:blip r:embed="rId21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32804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83F4BC3-C92D-F54C-8CC1-66CAEFDF439D}"/>
              </a:ext>
            </a:extLst>
          </p:cNvPr>
          <p:cNvGrpSpPr/>
          <p:nvPr/>
        </p:nvGrpSpPr>
        <p:grpSpPr>
          <a:xfrm>
            <a:off x="815984" y="5791827"/>
            <a:ext cx="10475974" cy="369332"/>
            <a:chOff x="596688" y="5999840"/>
            <a:chExt cx="10475974" cy="36933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1FE365-95C9-FC48-92AE-E0060B6A1680}"/>
                </a:ext>
              </a:extLst>
            </p:cNvPr>
            <p:cNvSpPr/>
            <p:nvPr/>
          </p:nvSpPr>
          <p:spPr>
            <a:xfrm>
              <a:off x="1726421" y="6026344"/>
              <a:ext cx="9346241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13B242C-CBC4-F943-9B9A-C15B40B650C0}"/>
                </a:ext>
              </a:extLst>
            </p:cNvPr>
            <p:cNvSpPr txBox="1"/>
            <p:nvPr/>
          </p:nvSpPr>
          <p:spPr>
            <a:xfrm>
              <a:off x="596688" y="5999840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F56B0D3-845C-2F48-B70A-2F0339DC6D30}"/>
              </a:ext>
            </a:extLst>
          </p:cNvPr>
          <p:cNvCxnSpPr>
            <a:cxnSpLocks/>
          </p:cNvCxnSpPr>
          <p:nvPr/>
        </p:nvCxnSpPr>
        <p:spPr>
          <a:xfrm>
            <a:off x="1959928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1A58F9-9944-6547-AC56-2F2654524E5D}"/>
              </a:ext>
            </a:extLst>
          </p:cNvPr>
          <p:cNvCxnSpPr>
            <a:cxnSpLocks/>
          </p:cNvCxnSpPr>
          <p:nvPr/>
        </p:nvCxnSpPr>
        <p:spPr>
          <a:xfrm>
            <a:off x="3293075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51AD73-3F8F-2248-BB13-EDEBEEB326DB}"/>
              </a:ext>
            </a:extLst>
          </p:cNvPr>
          <p:cNvCxnSpPr>
            <a:cxnSpLocks/>
          </p:cNvCxnSpPr>
          <p:nvPr/>
        </p:nvCxnSpPr>
        <p:spPr>
          <a:xfrm>
            <a:off x="4626222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C50473-309C-244E-9D0E-6CB019475784}"/>
              </a:ext>
            </a:extLst>
          </p:cNvPr>
          <p:cNvCxnSpPr>
            <a:cxnSpLocks/>
          </p:cNvCxnSpPr>
          <p:nvPr/>
        </p:nvCxnSpPr>
        <p:spPr>
          <a:xfrm>
            <a:off x="9958810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81B50E-A114-F24D-B89A-AAC69C00E6B5}"/>
              </a:ext>
            </a:extLst>
          </p:cNvPr>
          <p:cNvCxnSpPr>
            <a:cxnSpLocks/>
          </p:cNvCxnSpPr>
          <p:nvPr/>
        </p:nvCxnSpPr>
        <p:spPr>
          <a:xfrm>
            <a:off x="5959369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8D1507-9E42-644F-801A-E6C782317F27}"/>
              </a:ext>
            </a:extLst>
          </p:cNvPr>
          <p:cNvCxnSpPr>
            <a:cxnSpLocks/>
          </p:cNvCxnSpPr>
          <p:nvPr/>
        </p:nvCxnSpPr>
        <p:spPr>
          <a:xfrm>
            <a:off x="11291959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4032149-8690-7048-ACB6-D0F9CED1644E}"/>
              </a:ext>
            </a:extLst>
          </p:cNvPr>
          <p:cNvCxnSpPr>
            <a:cxnSpLocks/>
          </p:cNvCxnSpPr>
          <p:nvPr/>
        </p:nvCxnSpPr>
        <p:spPr>
          <a:xfrm>
            <a:off x="7292516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13885AC-5811-E444-8A65-1A0516CAD279}"/>
              </a:ext>
            </a:extLst>
          </p:cNvPr>
          <p:cNvCxnSpPr>
            <a:cxnSpLocks/>
          </p:cNvCxnSpPr>
          <p:nvPr/>
        </p:nvCxnSpPr>
        <p:spPr>
          <a:xfrm>
            <a:off x="8625663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73CF9A0-6D8B-9446-949F-1DA588591682}"/>
                  </a:ext>
                </a:extLst>
              </p:cNvPr>
              <p:cNvSpPr txBox="1"/>
              <p:nvPr/>
            </p:nvSpPr>
            <p:spPr>
              <a:xfrm>
                <a:off x="1757627" y="6134655"/>
                <a:ext cx="4046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73CF9A0-6D8B-9446-949F-1DA588591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7627" y="6134655"/>
                <a:ext cx="404602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ADCC94A-59DB-004A-9E2A-52277B12CDDA}"/>
                  </a:ext>
                </a:extLst>
              </p:cNvPr>
              <p:cNvSpPr txBox="1"/>
              <p:nvPr/>
            </p:nvSpPr>
            <p:spPr>
              <a:xfrm>
                <a:off x="3029011" y="6134655"/>
                <a:ext cx="5272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+1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ADCC94A-59DB-004A-9E2A-52277B12C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011" y="6134655"/>
                <a:ext cx="527230" cy="369332"/>
              </a:xfrm>
              <a:prstGeom prst="rect">
                <a:avLst/>
              </a:prstGeom>
              <a:blipFill>
                <a:blip r:embed="rId3"/>
                <a:stretch>
                  <a:fillRect t="-6452" r="-476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6542F34-2980-914A-89F5-ABCD311900AF}"/>
                  </a:ext>
                </a:extLst>
              </p:cNvPr>
              <p:cNvSpPr txBox="1"/>
              <p:nvPr/>
            </p:nvSpPr>
            <p:spPr>
              <a:xfrm>
                <a:off x="4348773" y="6134655"/>
                <a:ext cx="539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+2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6542F34-2980-914A-89F5-ABCD31190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8773" y="6134655"/>
                <a:ext cx="539828" cy="369332"/>
              </a:xfrm>
              <a:prstGeom prst="rect">
                <a:avLst/>
              </a:prstGeom>
              <a:blipFill>
                <a:blip r:embed="rId4"/>
                <a:stretch>
                  <a:fillRect t="-6452" r="-23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94C1CB-EC49-5B41-A7EC-F64D723757A9}"/>
                  </a:ext>
                </a:extLst>
              </p:cNvPr>
              <p:cNvSpPr txBox="1"/>
              <p:nvPr/>
            </p:nvSpPr>
            <p:spPr>
              <a:xfrm>
                <a:off x="8363285" y="6134655"/>
                <a:ext cx="5020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+5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94C1CB-EC49-5B41-A7EC-F64D72375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3285" y="6134655"/>
                <a:ext cx="502003" cy="369332"/>
              </a:xfrm>
              <a:prstGeom prst="rect">
                <a:avLst/>
              </a:prstGeom>
              <a:blipFill>
                <a:blip r:embed="rId5"/>
                <a:stretch>
                  <a:fillRect t="-6452" r="-10000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0AD05E7-5267-134C-AFD4-7D7DA47683AD}"/>
                  </a:ext>
                </a:extLst>
              </p:cNvPr>
              <p:cNvSpPr txBox="1"/>
              <p:nvPr/>
            </p:nvSpPr>
            <p:spPr>
              <a:xfrm>
                <a:off x="7028036" y="6134655"/>
                <a:ext cx="539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+4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0AD05E7-5267-134C-AFD4-7D7DA47683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8036" y="6134655"/>
                <a:ext cx="539828" cy="369332"/>
              </a:xfrm>
              <a:prstGeom prst="rect">
                <a:avLst/>
              </a:prstGeom>
              <a:blipFill>
                <a:blip r:embed="rId6"/>
                <a:stretch>
                  <a:fillRect t="-6452" r="-23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5C0981A-F650-5D4E-9BDF-979E6930C2EA}"/>
                  </a:ext>
                </a:extLst>
              </p:cNvPr>
              <p:cNvSpPr txBox="1"/>
              <p:nvPr/>
            </p:nvSpPr>
            <p:spPr>
              <a:xfrm>
                <a:off x="9660709" y="6134655"/>
                <a:ext cx="5584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+6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5C0981A-F650-5D4E-9BDF-979E6930C2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0709" y="6134655"/>
                <a:ext cx="558426" cy="369332"/>
              </a:xfrm>
              <a:prstGeom prst="rect">
                <a:avLst/>
              </a:prstGeom>
              <a:blipFill>
                <a:blip r:embed="rId7"/>
                <a:stretch>
                  <a:fillRect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2F14317-7D65-7245-B3AC-5803DC8EA60D}"/>
                  </a:ext>
                </a:extLst>
              </p:cNvPr>
              <p:cNvSpPr txBox="1"/>
              <p:nvPr/>
            </p:nvSpPr>
            <p:spPr>
              <a:xfrm>
                <a:off x="11014556" y="6134655"/>
                <a:ext cx="5297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+7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2F14317-7D65-7245-B3AC-5803DC8EA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4556" y="6134655"/>
                <a:ext cx="529744" cy="369332"/>
              </a:xfrm>
              <a:prstGeom prst="rect">
                <a:avLst/>
              </a:prstGeom>
              <a:blipFill>
                <a:blip r:embed="rId8"/>
                <a:stretch>
                  <a:fillRect t="-6452" r="-23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3C29BC65-87FE-9542-A91E-559C7788B9BC}"/>
              </a:ext>
            </a:extLst>
          </p:cNvPr>
          <p:cNvSpPr/>
          <p:nvPr/>
        </p:nvSpPr>
        <p:spPr>
          <a:xfrm>
            <a:off x="1974139" y="5810655"/>
            <a:ext cx="657840" cy="324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D7E6406-E355-294B-88F2-E812B3C96DE3}"/>
                  </a:ext>
                </a:extLst>
              </p:cNvPr>
              <p:cNvSpPr txBox="1"/>
              <p:nvPr/>
            </p:nvSpPr>
            <p:spPr>
              <a:xfrm>
                <a:off x="2161602" y="6080750"/>
                <a:ext cx="854024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D7E6406-E355-294B-88F2-E812B3C96D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1602" y="6080750"/>
                <a:ext cx="854024" cy="610936"/>
              </a:xfrm>
              <a:prstGeom prst="rect">
                <a:avLst/>
              </a:prstGeom>
              <a:blipFill>
                <a:blip r:embed="rId9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5872002-C71F-4544-BBF0-4FDC95267B3E}"/>
                  </a:ext>
                </a:extLst>
              </p:cNvPr>
              <p:cNvSpPr txBox="1"/>
              <p:nvPr/>
            </p:nvSpPr>
            <p:spPr>
              <a:xfrm>
                <a:off x="5725179" y="6140017"/>
                <a:ext cx="539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+3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5872002-C71F-4544-BBF0-4FDC95267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5179" y="6140017"/>
                <a:ext cx="539828" cy="369332"/>
              </a:xfrm>
              <a:prstGeom prst="rect">
                <a:avLst/>
              </a:prstGeom>
              <a:blipFill>
                <a:blip r:embed="rId10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55FA761-CDE9-7F4E-AE0F-167085AD7C05}"/>
              </a:ext>
            </a:extLst>
          </p:cNvPr>
          <p:cNvCxnSpPr>
            <a:cxnSpLocks/>
          </p:cNvCxnSpPr>
          <p:nvPr/>
        </p:nvCxnSpPr>
        <p:spPr>
          <a:xfrm>
            <a:off x="305018" y="1938144"/>
            <a:ext cx="1130870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26DA7B4-08B0-7548-99FB-AC31C3E3C0ED}"/>
              </a:ext>
            </a:extLst>
          </p:cNvPr>
          <p:cNvCxnSpPr>
            <a:cxnSpLocks/>
          </p:cNvCxnSpPr>
          <p:nvPr/>
        </p:nvCxnSpPr>
        <p:spPr>
          <a:xfrm>
            <a:off x="305018" y="2762348"/>
            <a:ext cx="1130870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ECB590B-3353-374A-955E-E5AFA3E27554}"/>
              </a:ext>
            </a:extLst>
          </p:cNvPr>
          <p:cNvGrpSpPr/>
          <p:nvPr/>
        </p:nvGrpSpPr>
        <p:grpSpPr>
          <a:xfrm>
            <a:off x="4846687" y="1393339"/>
            <a:ext cx="606490" cy="1942598"/>
            <a:chOff x="401216" y="1797069"/>
            <a:chExt cx="606490" cy="1942598"/>
          </a:xfrm>
        </p:grpSpPr>
        <p:sp>
          <p:nvSpPr>
            <p:cNvPr id="38" name="Triangle 37">
              <a:extLst>
                <a:ext uri="{FF2B5EF4-FFF2-40B4-BE49-F238E27FC236}">
                  <a16:creationId xmlns:a16="http://schemas.microsoft.com/office/drawing/2014/main" id="{848A8FC1-0F92-3344-B793-27CC5D501793}"/>
                </a:ext>
              </a:extLst>
            </p:cNvPr>
            <p:cNvSpPr/>
            <p:nvPr/>
          </p:nvSpPr>
          <p:spPr>
            <a:xfrm>
              <a:off x="401216" y="3301129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riangle 38">
              <a:extLst>
                <a:ext uri="{FF2B5EF4-FFF2-40B4-BE49-F238E27FC236}">
                  <a16:creationId xmlns:a16="http://schemas.microsoft.com/office/drawing/2014/main" id="{B4F1F2F2-FFD1-7A44-A5FA-21ADF11C2027}"/>
                </a:ext>
              </a:extLst>
            </p:cNvPr>
            <p:cNvSpPr/>
            <p:nvPr/>
          </p:nvSpPr>
          <p:spPr>
            <a:xfrm rot="10800000">
              <a:off x="401216" y="1797069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hevron 41">
                <a:extLst>
                  <a:ext uri="{FF2B5EF4-FFF2-40B4-BE49-F238E27FC236}">
                    <a16:creationId xmlns:a16="http://schemas.microsoft.com/office/drawing/2014/main" id="{1EC20256-1913-134A-ABF6-109538463DED}"/>
                  </a:ext>
                </a:extLst>
              </p:cNvPr>
              <p:cNvSpPr/>
              <p:nvPr/>
            </p:nvSpPr>
            <p:spPr>
              <a:xfrm>
                <a:off x="3511641" y="1941254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Chevron 41">
                <a:extLst>
                  <a:ext uri="{FF2B5EF4-FFF2-40B4-BE49-F238E27FC236}">
                    <a16:creationId xmlns:a16="http://schemas.microsoft.com/office/drawing/2014/main" id="{1EC20256-1913-134A-ABF6-109538463D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1641" y="1941254"/>
                <a:ext cx="1380931" cy="811763"/>
              </a:xfrm>
              <a:prstGeom prst="chevron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hevron 42">
                <a:extLst>
                  <a:ext uri="{FF2B5EF4-FFF2-40B4-BE49-F238E27FC236}">
                    <a16:creationId xmlns:a16="http://schemas.microsoft.com/office/drawing/2014/main" id="{36D9E27A-C35B-0442-8066-0E1DC9F2A210}"/>
                  </a:ext>
                </a:extLst>
              </p:cNvPr>
              <p:cNvSpPr/>
              <p:nvPr/>
            </p:nvSpPr>
            <p:spPr>
              <a:xfrm>
                <a:off x="4522458" y="1944364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Chevron 42">
                <a:extLst>
                  <a:ext uri="{FF2B5EF4-FFF2-40B4-BE49-F238E27FC236}">
                    <a16:creationId xmlns:a16="http://schemas.microsoft.com/office/drawing/2014/main" id="{36D9E27A-C35B-0442-8066-0E1DC9F2A2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458" y="1944364"/>
                <a:ext cx="1380931" cy="811763"/>
              </a:xfrm>
              <a:prstGeom prst="chevron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hevron 43">
                <a:extLst>
                  <a:ext uri="{FF2B5EF4-FFF2-40B4-BE49-F238E27FC236}">
                    <a16:creationId xmlns:a16="http://schemas.microsoft.com/office/drawing/2014/main" id="{AFE9848D-45D3-7A43-A5F7-F8079A59A71F}"/>
                  </a:ext>
                </a:extLst>
              </p:cNvPr>
              <p:cNvSpPr/>
              <p:nvPr/>
            </p:nvSpPr>
            <p:spPr>
              <a:xfrm>
                <a:off x="5533275" y="1935035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̃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̃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Chevron 43">
                <a:extLst>
                  <a:ext uri="{FF2B5EF4-FFF2-40B4-BE49-F238E27FC236}">
                    <a16:creationId xmlns:a16="http://schemas.microsoft.com/office/drawing/2014/main" id="{AFE9848D-45D3-7A43-A5F7-F8079A59A7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3275" y="1935035"/>
                <a:ext cx="1380931" cy="811763"/>
              </a:xfrm>
              <a:prstGeom prst="chevron">
                <a:avLst/>
              </a:prstGeom>
              <a:blipFill>
                <a:blip r:embed="rId13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D994FBF1-2698-774E-9EBD-9B02B47B51F6}"/>
              </a:ext>
            </a:extLst>
          </p:cNvPr>
          <p:cNvGrpSpPr/>
          <p:nvPr/>
        </p:nvGrpSpPr>
        <p:grpSpPr>
          <a:xfrm>
            <a:off x="7196653" y="2252471"/>
            <a:ext cx="3323837" cy="180000"/>
            <a:chOff x="6107862" y="2656314"/>
            <a:chExt cx="3323837" cy="1800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A6F86A5-3B05-F046-BEFA-7B59A8AC42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7862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DD03BEB-4065-A544-94C6-89C7D47AFC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662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CA588C-66BD-2448-BB55-A8163692F7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65396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731A773-1B52-B448-B847-7EA774180D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4163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EA67765-03B2-CE42-B10D-14C90390DE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2930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248AA06-5717-0E42-B446-0DA03888D2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5169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9454FE8-B703-9F45-884B-5AA2B44F2106}"/>
              </a:ext>
            </a:extLst>
          </p:cNvPr>
          <p:cNvGrpSpPr/>
          <p:nvPr/>
        </p:nvGrpSpPr>
        <p:grpSpPr>
          <a:xfrm>
            <a:off x="309741" y="2274638"/>
            <a:ext cx="3323837" cy="180000"/>
            <a:chOff x="6107862" y="2656314"/>
            <a:chExt cx="3323837" cy="18000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8962343-9D7D-5F44-AE4C-3577D64264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7862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3B20C4A-5E19-DE4B-99B1-6B47B5E2C6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662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F0FC306-6A50-004D-AB4B-2711462F3F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65396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21ED1AE-6ABE-E14D-AE70-F1317AB983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4163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531ED3E-189E-874C-B773-572BC0FAEE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2930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90F4A6CD-A924-A247-A402-1004B799DE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5169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itle 1">
                <a:extLst>
                  <a:ext uri="{FF2B5EF4-FFF2-40B4-BE49-F238E27FC236}">
                    <a16:creationId xmlns:a16="http://schemas.microsoft.com/office/drawing/2014/main" id="{AF65F5BD-FC1D-A74C-ADE6-AFD29830EBB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47700" y="243828"/>
                <a:ext cx="10896600" cy="882554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/>
                  <a:t>Say we’ve just moved to state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</m:oMath>
                </a14:m>
                <a:r>
                  <a:rPr lang="en-US" dirty="0"/>
                  <a:t> with its respective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9" name="Title 1">
                <a:extLst>
                  <a:ext uri="{FF2B5EF4-FFF2-40B4-BE49-F238E27FC236}">
                    <a16:creationId xmlns:a16="http://schemas.microsoft.com/office/drawing/2014/main" id="{AF65F5BD-FC1D-A74C-ADE6-AFD29830EB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47700" y="243828"/>
                <a:ext cx="10896600" cy="882554"/>
              </a:xfrm>
              <a:blipFill>
                <a:blip r:embed="rId14"/>
                <a:stretch>
                  <a:fillRect l="-1860" t="-5714"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5-Point Star 59">
            <a:extLst>
              <a:ext uri="{FF2B5EF4-FFF2-40B4-BE49-F238E27FC236}">
                <a16:creationId xmlns:a16="http://schemas.microsoft.com/office/drawing/2014/main" id="{4DE97F27-0392-FF47-8D21-195CDF570998}"/>
              </a:ext>
            </a:extLst>
          </p:cNvPr>
          <p:cNvSpPr/>
          <p:nvPr/>
        </p:nvSpPr>
        <p:spPr>
          <a:xfrm>
            <a:off x="4564240" y="2554531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48F215-21F0-A842-900D-61995B2388BC}"/>
              </a:ext>
            </a:extLst>
          </p:cNvPr>
          <p:cNvGrpSpPr/>
          <p:nvPr/>
        </p:nvGrpSpPr>
        <p:grpSpPr>
          <a:xfrm>
            <a:off x="3671427" y="3856263"/>
            <a:ext cx="4849146" cy="1263537"/>
            <a:chOff x="5636689" y="3856263"/>
            <a:chExt cx="4849146" cy="1263537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FE4928B-824C-4041-86F0-6EC12D5A6F5F}"/>
                </a:ext>
              </a:extLst>
            </p:cNvPr>
            <p:cNvSpPr/>
            <p:nvPr/>
          </p:nvSpPr>
          <p:spPr>
            <a:xfrm rot="5400000">
              <a:off x="7514364" y="2245288"/>
              <a:ext cx="923730" cy="4145679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F7F3768-6035-BD45-B2F0-EA4C302FEC70}"/>
                </a:ext>
              </a:extLst>
            </p:cNvPr>
            <p:cNvSpPr txBox="1"/>
            <p:nvPr/>
          </p:nvSpPr>
          <p:spPr>
            <a:xfrm>
              <a:off x="5636689" y="4741042"/>
              <a:ext cx="533400" cy="378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3D7EE399-89E0-C34D-8CFF-5F76152216ED}"/>
                    </a:ext>
                  </a:extLst>
                </p:cNvPr>
                <p:cNvSpPr txBox="1"/>
                <p:nvPr/>
              </p:nvSpPr>
              <p:spPr>
                <a:xfrm>
                  <a:off x="9952435" y="4721824"/>
                  <a:ext cx="533400" cy="3787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</m:acc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3D7EE399-89E0-C34D-8CFF-5F76152216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2435" y="4721824"/>
                  <a:ext cx="533400" cy="378758"/>
                </a:xfrm>
                <a:prstGeom prst="rect">
                  <a:avLst/>
                </a:prstGeom>
                <a:blipFill>
                  <a:blip r:embed="rId15"/>
                  <a:stretch>
                    <a:fillRect t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9E7108C-CD35-D44C-A5D7-81B8FB21AD80}"/>
                  </a:ext>
                </a:extLst>
              </p:cNvPr>
              <p:cNvSpPr/>
              <p:nvPr/>
            </p:nvSpPr>
            <p:spPr>
              <a:xfrm>
                <a:off x="3941237" y="3893593"/>
                <a:ext cx="923730" cy="838117"/>
              </a:xfrm>
              <a:prstGeom prst="rect">
                <a:avLst/>
              </a:prstGeom>
              <a:solidFill>
                <a:srgbClr val="00B0F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9E7108C-CD35-D44C-A5D7-81B8FB21AD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1237" y="3893593"/>
                <a:ext cx="923730" cy="83811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8BA7BCF-8702-C24A-925B-FCC537E2834C}"/>
                  </a:ext>
                </a:extLst>
              </p:cNvPr>
              <p:cNvSpPr/>
              <p:nvPr/>
            </p:nvSpPr>
            <p:spPr>
              <a:xfrm>
                <a:off x="2628730" y="5818331"/>
                <a:ext cx="657840" cy="324000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</m:acc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8BA7BCF-8702-C24A-925B-FCC537E283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730" y="5818331"/>
                <a:ext cx="657840" cy="324000"/>
              </a:xfrm>
              <a:prstGeom prst="rect">
                <a:avLst/>
              </a:prstGeom>
              <a:blipFill>
                <a:blip r:embed="rId17"/>
                <a:stretch>
                  <a:fillRect t="-10714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49C6F7D-D538-AB47-BD65-F6990ADFF757}"/>
                  </a:ext>
                </a:extLst>
              </p:cNvPr>
              <p:cNvSpPr/>
              <p:nvPr/>
            </p:nvSpPr>
            <p:spPr>
              <a:xfrm>
                <a:off x="4864967" y="3868882"/>
                <a:ext cx="1517172" cy="862828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49C6F7D-D538-AB47-BD65-F6990ADFF7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4967" y="3868882"/>
                <a:ext cx="1517172" cy="86282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A07B5299-E11C-8441-914F-02D1A9FC6AB3}"/>
                  </a:ext>
                </a:extLst>
              </p:cNvPr>
              <p:cNvSpPr/>
              <p:nvPr/>
            </p:nvSpPr>
            <p:spPr>
              <a:xfrm>
                <a:off x="3303437" y="5821639"/>
                <a:ext cx="1321470" cy="324000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</m:acc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A07B5299-E11C-8441-914F-02D1A9FC6A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3437" y="5821639"/>
                <a:ext cx="1321470" cy="324000"/>
              </a:xfrm>
              <a:prstGeom prst="rect">
                <a:avLst/>
              </a:prstGeom>
              <a:blipFill>
                <a:blip r:embed="rId19"/>
                <a:stretch>
                  <a:fillRect t="-10714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Down Arrow 67">
            <a:extLst>
              <a:ext uri="{FF2B5EF4-FFF2-40B4-BE49-F238E27FC236}">
                <a16:creationId xmlns:a16="http://schemas.microsoft.com/office/drawing/2014/main" id="{49D58CA1-8DA9-0947-A1E9-C54AF75A4E20}"/>
              </a:ext>
            </a:extLst>
          </p:cNvPr>
          <p:cNvSpPr/>
          <p:nvPr/>
        </p:nvSpPr>
        <p:spPr>
          <a:xfrm>
            <a:off x="5471126" y="5176756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2F4DFEBC-6444-7F46-B282-319DE632F6E4}"/>
                  </a:ext>
                </a:extLst>
              </p:cNvPr>
              <p:cNvSpPr/>
              <p:nvPr/>
            </p:nvSpPr>
            <p:spPr>
              <a:xfrm>
                <a:off x="4632061" y="5818331"/>
                <a:ext cx="970346" cy="324000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</m:acc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2F4DFEBC-6444-7F46-B282-319DE632F6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2061" y="5818331"/>
                <a:ext cx="970346" cy="324000"/>
              </a:xfrm>
              <a:prstGeom prst="rect">
                <a:avLst/>
              </a:prstGeom>
              <a:blipFill>
                <a:blip r:embed="rId20"/>
                <a:stretch>
                  <a:fillRect t="-10714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F786ABD-3422-0945-A7DF-B6303E569275}"/>
                  </a:ext>
                </a:extLst>
              </p:cNvPr>
              <p:cNvSpPr/>
              <p:nvPr/>
            </p:nvSpPr>
            <p:spPr>
              <a:xfrm>
                <a:off x="6374220" y="3872510"/>
                <a:ext cx="1692000" cy="859200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F786ABD-3422-0945-A7DF-B6303E5692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4220" y="3872510"/>
                <a:ext cx="1692000" cy="85920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95871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83F4BC3-C92D-F54C-8CC1-66CAEFDF439D}"/>
              </a:ext>
            </a:extLst>
          </p:cNvPr>
          <p:cNvGrpSpPr/>
          <p:nvPr/>
        </p:nvGrpSpPr>
        <p:grpSpPr>
          <a:xfrm>
            <a:off x="815984" y="5791827"/>
            <a:ext cx="10475974" cy="369332"/>
            <a:chOff x="596688" y="5999840"/>
            <a:chExt cx="10475974" cy="36933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1FE365-95C9-FC48-92AE-E0060B6A1680}"/>
                </a:ext>
              </a:extLst>
            </p:cNvPr>
            <p:cNvSpPr/>
            <p:nvPr/>
          </p:nvSpPr>
          <p:spPr>
            <a:xfrm>
              <a:off x="1726421" y="6026344"/>
              <a:ext cx="9346241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13B242C-CBC4-F943-9B9A-C15B40B650C0}"/>
                </a:ext>
              </a:extLst>
            </p:cNvPr>
            <p:cNvSpPr txBox="1"/>
            <p:nvPr/>
          </p:nvSpPr>
          <p:spPr>
            <a:xfrm>
              <a:off x="596688" y="5999840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F56B0D3-845C-2F48-B70A-2F0339DC6D30}"/>
              </a:ext>
            </a:extLst>
          </p:cNvPr>
          <p:cNvCxnSpPr>
            <a:cxnSpLocks/>
          </p:cNvCxnSpPr>
          <p:nvPr/>
        </p:nvCxnSpPr>
        <p:spPr>
          <a:xfrm>
            <a:off x="1959928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1A58F9-9944-6547-AC56-2F2654524E5D}"/>
              </a:ext>
            </a:extLst>
          </p:cNvPr>
          <p:cNvCxnSpPr>
            <a:cxnSpLocks/>
          </p:cNvCxnSpPr>
          <p:nvPr/>
        </p:nvCxnSpPr>
        <p:spPr>
          <a:xfrm>
            <a:off x="3293075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51AD73-3F8F-2248-BB13-EDEBEEB326DB}"/>
              </a:ext>
            </a:extLst>
          </p:cNvPr>
          <p:cNvCxnSpPr>
            <a:cxnSpLocks/>
          </p:cNvCxnSpPr>
          <p:nvPr/>
        </p:nvCxnSpPr>
        <p:spPr>
          <a:xfrm>
            <a:off x="4626222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C50473-309C-244E-9D0E-6CB019475784}"/>
              </a:ext>
            </a:extLst>
          </p:cNvPr>
          <p:cNvCxnSpPr>
            <a:cxnSpLocks/>
          </p:cNvCxnSpPr>
          <p:nvPr/>
        </p:nvCxnSpPr>
        <p:spPr>
          <a:xfrm>
            <a:off x="9958810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81B50E-A114-F24D-B89A-AAC69C00E6B5}"/>
              </a:ext>
            </a:extLst>
          </p:cNvPr>
          <p:cNvCxnSpPr>
            <a:cxnSpLocks/>
          </p:cNvCxnSpPr>
          <p:nvPr/>
        </p:nvCxnSpPr>
        <p:spPr>
          <a:xfrm>
            <a:off x="5959369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8D1507-9E42-644F-801A-E6C782317F27}"/>
              </a:ext>
            </a:extLst>
          </p:cNvPr>
          <p:cNvCxnSpPr>
            <a:cxnSpLocks/>
          </p:cNvCxnSpPr>
          <p:nvPr/>
        </p:nvCxnSpPr>
        <p:spPr>
          <a:xfrm>
            <a:off x="11291959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4032149-8690-7048-ACB6-D0F9CED1644E}"/>
              </a:ext>
            </a:extLst>
          </p:cNvPr>
          <p:cNvCxnSpPr>
            <a:cxnSpLocks/>
          </p:cNvCxnSpPr>
          <p:nvPr/>
        </p:nvCxnSpPr>
        <p:spPr>
          <a:xfrm>
            <a:off x="7292516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13885AC-5811-E444-8A65-1A0516CAD279}"/>
              </a:ext>
            </a:extLst>
          </p:cNvPr>
          <p:cNvCxnSpPr>
            <a:cxnSpLocks/>
          </p:cNvCxnSpPr>
          <p:nvPr/>
        </p:nvCxnSpPr>
        <p:spPr>
          <a:xfrm>
            <a:off x="8625663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73CF9A0-6D8B-9446-949F-1DA588591682}"/>
                  </a:ext>
                </a:extLst>
              </p:cNvPr>
              <p:cNvSpPr txBox="1"/>
              <p:nvPr/>
            </p:nvSpPr>
            <p:spPr>
              <a:xfrm>
                <a:off x="1757627" y="6134655"/>
                <a:ext cx="4046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73CF9A0-6D8B-9446-949F-1DA588591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7627" y="6134655"/>
                <a:ext cx="404602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ADCC94A-59DB-004A-9E2A-52277B12CDDA}"/>
                  </a:ext>
                </a:extLst>
              </p:cNvPr>
              <p:cNvSpPr txBox="1"/>
              <p:nvPr/>
            </p:nvSpPr>
            <p:spPr>
              <a:xfrm>
                <a:off x="3029011" y="6134655"/>
                <a:ext cx="5272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+1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ADCC94A-59DB-004A-9E2A-52277B12C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011" y="6134655"/>
                <a:ext cx="527230" cy="369332"/>
              </a:xfrm>
              <a:prstGeom prst="rect">
                <a:avLst/>
              </a:prstGeom>
              <a:blipFill>
                <a:blip r:embed="rId3"/>
                <a:stretch>
                  <a:fillRect t="-6452" r="-476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6542F34-2980-914A-89F5-ABCD311900AF}"/>
                  </a:ext>
                </a:extLst>
              </p:cNvPr>
              <p:cNvSpPr txBox="1"/>
              <p:nvPr/>
            </p:nvSpPr>
            <p:spPr>
              <a:xfrm>
                <a:off x="4348773" y="6134655"/>
                <a:ext cx="539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+2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6542F34-2980-914A-89F5-ABCD31190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8773" y="6134655"/>
                <a:ext cx="539828" cy="369332"/>
              </a:xfrm>
              <a:prstGeom prst="rect">
                <a:avLst/>
              </a:prstGeom>
              <a:blipFill>
                <a:blip r:embed="rId4"/>
                <a:stretch>
                  <a:fillRect t="-6452" r="-23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94C1CB-EC49-5B41-A7EC-F64D723757A9}"/>
                  </a:ext>
                </a:extLst>
              </p:cNvPr>
              <p:cNvSpPr txBox="1"/>
              <p:nvPr/>
            </p:nvSpPr>
            <p:spPr>
              <a:xfrm>
                <a:off x="8363285" y="6134655"/>
                <a:ext cx="5020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+5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94C1CB-EC49-5B41-A7EC-F64D72375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3285" y="6134655"/>
                <a:ext cx="502003" cy="369332"/>
              </a:xfrm>
              <a:prstGeom prst="rect">
                <a:avLst/>
              </a:prstGeom>
              <a:blipFill>
                <a:blip r:embed="rId5"/>
                <a:stretch>
                  <a:fillRect t="-6452" r="-10000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0AD05E7-5267-134C-AFD4-7D7DA47683AD}"/>
                  </a:ext>
                </a:extLst>
              </p:cNvPr>
              <p:cNvSpPr txBox="1"/>
              <p:nvPr/>
            </p:nvSpPr>
            <p:spPr>
              <a:xfrm>
                <a:off x="7028036" y="6134655"/>
                <a:ext cx="539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+4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0AD05E7-5267-134C-AFD4-7D7DA47683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8036" y="6134655"/>
                <a:ext cx="539828" cy="369332"/>
              </a:xfrm>
              <a:prstGeom prst="rect">
                <a:avLst/>
              </a:prstGeom>
              <a:blipFill>
                <a:blip r:embed="rId6"/>
                <a:stretch>
                  <a:fillRect t="-6452" r="-23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5C0981A-F650-5D4E-9BDF-979E6930C2EA}"/>
                  </a:ext>
                </a:extLst>
              </p:cNvPr>
              <p:cNvSpPr txBox="1"/>
              <p:nvPr/>
            </p:nvSpPr>
            <p:spPr>
              <a:xfrm>
                <a:off x="9660709" y="6134655"/>
                <a:ext cx="5584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+6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5C0981A-F650-5D4E-9BDF-979E6930C2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0709" y="6134655"/>
                <a:ext cx="558426" cy="369332"/>
              </a:xfrm>
              <a:prstGeom prst="rect">
                <a:avLst/>
              </a:prstGeom>
              <a:blipFill>
                <a:blip r:embed="rId7"/>
                <a:stretch>
                  <a:fillRect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2F14317-7D65-7245-B3AC-5803DC8EA60D}"/>
                  </a:ext>
                </a:extLst>
              </p:cNvPr>
              <p:cNvSpPr txBox="1"/>
              <p:nvPr/>
            </p:nvSpPr>
            <p:spPr>
              <a:xfrm>
                <a:off x="11014556" y="6134655"/>
                <a:ext cx="5297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+7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2F14317-7D65-7245-B3AC-5803DC8EA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4556" y="6134655"/>
                <a:ext cx="529744" cy="369332"/>
              </a:xfrm>
              <a:prstGeom prst="rect">
                <a:avLst/>
              </a:prstGeom>
              <a:blipFill>
                <a:blip r:embed="rId8"/>
                <a:stretch>
                  <a:fillRect t="-6452" r="-23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3C29BC65-87FE-9542-A91E-559C7788B9BC}"/>
              </a:ext>
            </a:extLst>
          </p:cNvPr>
          <p:cNvSpPr/>
          <p:nvPr/>
        </p:nvSpPr>
        <p:spPr>
          <a:xfrm>
            <a:off x="1974139" y="5810655"/>
            <a:ext cx="657840" cy="324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D7E6406-E355-294B-88F2-E812B3C96DE3}"/>
                  </a:ext>
                </a:extLst>
              </p:cNvPr>
              <p:cNvSpPr txBox="1"/>
              <p:nvPr/>
            </p:nvSpPr>
            <p:spPr>
              <a:xfrm>
                <a:off x="2161602" y="6080750"/>
                <a:ext cx="854024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D7E6406-E355-294B-88F2-E812B3C96D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1602" y="6080750"/>
                <a:ext cx="854024" cy="610936"/>
              </a:xfrm>
              <a:prstGeom prst="rect">
                <a:avLst/>
              </a:prstGeom>
              <a:blipFill>
                <a:blip r:embed="rId9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5872002-C71F-4544-BBF0-4FDC95267B3E}"/>
                  </a:ext>
                </a:extLst>
              </p:cNvPr>
              <p:cNvSpPr txBox="1"/>
              <p:nvPr/>
            </p:nvSpPr>
            <p:spPr>
              <a:xfrm>
                <a:off x="5725179" y="6140017"/>
                <a:ext cx="539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+3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5872002-C71F-4544-BBF0-4FDC95267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5179" y="6140017"/>
                <a:ext cx="539828" cy="369332"/>
              </a:xfrm>
              <a:prstGeom prst="rect">
                <a:avLst/>
              </a:prstGeom>
              <a:blipFill>
                <a:blip r:embed="rId10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55FA761-CDE9-7F4E-AE0F-167085AD7C05}"/>
              </a:ext>
            </a:extLst>
          </p:cNvPr>
          <p:cNvCxnSpPr>
            <a:cxnSpLocks/>
          </p:cNvCxnSpPr>
          <p:nvPr/>
        </p:nvCxnSpPr>
        <p:spPr>
          <a:xfrm>
            <a:off x="305018" y="1938144"/>
            <a:ext cx="1130870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26DA7B4-08B0-7548-99FB-AC31C3E3C0ED}"/>
              </a:ext>
            </a:extLst>
          </p:cNvPr>
          <p:cNvCxnSpPr>
            <a:cxnSpLocks/>
          </p:cNvCxnSpPr>
          <p:nvPr/>
        </p:nvCxnSpPr>
        <p:spPr>
          <a:xfrm>
            <a:off x="305018" y="2762348"/>
            <a:ext cx="1130870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ECB590B-3353-374A-955E-E5AFA3E27554}"/>
              </a:ext>
            </a:extLst>
          </p:cNvPr>
          <p:cNvGrpSpPr/>
          <p:nvPr/>
        </p:nvGrpSpPr>
        <p:grpSpPr>
          <a:xfrm>
            <a:off x="4846687" y="1393339"/>
            <a:ext cx="606490" cy="1942598"/>
            <a:chOff x="401216" y="1797069"/>
            <a:chExt cx="606490" cy="1942598"/>
          </a:xfrm>
        </p:grpSpPr>
        <p:sp>
          <p:nvSpPr>
            <p:cNvPr id="38" name="Triangle 37">
              <a:extLst>
                <a:ext uri="{FF2B5EF4-FFF2-40B4-BE49-F238E27FC236}">
                  <a16:creationId xmlns:a16="http://schemas.microsoft.com/office/drawing/2014/main" id="{848A8FC1-0F92-3344-B793-27CC5D501793}"/>
                </a:ext>
              </a:extLst>
            </p:cNvPr>
            <p:cNvSpPr/>
            <p:nvPr/>
          </p:nvSpPr>
          <p:spPr>
            <a:xfrm>
              <a:off x="401216" y="3301129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riangle 38">
              <a:extLst>
                <a:ext uri="{FF2B5EF4-FFF2-40B4-BE49-F238E27FC236}">
                  <a16:creationId xmlns:a16="http://schemas.microsoft.com/office/drawing/2014/main" id="{B4F1F2F2-FFD1-7A44-A5FA-21ADF11C2027}"/>
                </a:ext>
              </a:extLst>
            </p:cNvPr>
            <p:cNvSpPr/>
            <p:nvPr/>
          </p:nvSpPr>
          <p:spPr>
            <a:xfrm rot="10800000">
              <a:off x="401216" y="1797069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hevron 41">
                <a:extLst>
                  <a:ext uri="{FF2B5EF4-FFF2-40B4-BE49-F238E27FC236}">
                    <a16:creationId xmlns:a16="http://schemas.microsoft.com/office/drawing/2014/main" id="{1EC20256-1913-134A-ABF6-109538463DED}"/>
                  </a:ext>
                </a:extLst>
              </p:cNvPr>
              <p:cNvSpPr/>
              <p:nvPr/>
            </p:nvSpPr>
            <p:spPr>
              <a:xfrm>
                <a:off x="3511641" y="1941254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Chevron 41">
                <a:extLst>
                  <a:ext uri="{FF2B5EF4-FFF2-40B4-BE49-F238E27FC236}">
                    <a16:creationId xmlns:a16="http://schemas.microsoft.com/office/drawing/2014/main" id="{1EC20256-1913-134A-ABF6-109538463D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1641" y="1941254"/>
                <a:ext cx="1380931" cy="811763"/>
              </a:xfrm>
              <a:prstGeom prst="chevron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hevron 42">
                <a:extLst>
                  <a:ext uri="{FF2B5EF4-FFF2-40B4-BE49-F238E27FC236}">
                    <a16:creationId xmlns:a16="http://schemas.microsoft.com/office/drawing/2014/main" id="{36D9E27A-C35B-0442-8066-0E1DC9F2A210}"/>
                  </a:ext>
                </a:extLst>
              </p:cNvPr>
              <p:cNvSpPr/>
              <p:nvPr/>
            </p:nvSpPr>
            <p:spPr>
              <a:xfrm>
                <a:off x="4522458" y="1944364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Chevron 42">
                <a:extLst>
                  <a:ext uri="{FF2B5EF4-FFF2-40B4-BE49-F238E27FC236}">
                    <a16:creationId xmlns:a16="http://schemas.microsoft.com/office/drawing/2014/main" id="{36D9E27A-C35B-0442-8066-0E1DC9F2A2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458" y="1944364"/>
                <a:ext cx="1380931" cy="811763"/>
              </a:xfrm>
              <a:prstGeom prst="chevron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hevron 43">
                <a:extLst>
                  <a:ext uri="{FF2B5EF4-FFF2-40B4-BE49-F238E27FC236}">
                    <a16:creationId xmlns:a16="http://schemas.microsoft.com/office/drawing/2014/main" id="{AFE9848D-45D3-7A43-A5F7-F8079A59A71F}"/>
                  </a:ext>
                </a:extLst>
              </p:cNvPr>
              <p:cNvSpPr/>
              <p:nvPr/>
            </p:nvSpPr>
            <p:spPr>
              <a:xfrm>
                <a:off x="5533275" y="1935035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̃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̃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Chevron 43">
                <a:extLst>
                  <a:ext uri="{FF2B5EF4-FFF2-40B4-BE49-F238E27FC236}">
                    <a16:creationId xmlns:a16="http://schemas.microsoft.com/office/drawing/2014/main" id="{AFE9848D-45D3-7A43-A5F7-F8079A59A7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3275" y="1935035"/>
                <a:ext cx="1380931" cy="811763"/>
              </a:xfrm>
              <a:prstGeom prst="chevron">
                <a:avLst/>
              </a:prstGeom>
              <a:blipFill>
                <a:blip r:embed="rId13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D994FBF1-2698-774E-9EBD-9B02B47B51F6}"/>
              </a:ext>
            </a:extLst>
          </p:cNvPr>
          <p:cNvGrpSpPr/>
          <p:nvPr/>
        </p:nvGrpSpPr>
        <p:grpSpPr>
          <a:xfrm>
            <a:off x="7196653" y="2252471"/>
            <a:ext cx="3323837" cy="180000"/>
            <a:chOff x="6107862" y="2656314"/>
            <a:chExt cx="3323837" cy="1800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A6F86A5-3B05-F046-BEFA-7B59A8AC42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7862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DD03BEB-4065-A544-94C6-89C7D47AFC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662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CA588C-66BD-2448-BB55-A8163692F7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65396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731A773-1B52-B448-B847-7EA774180D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4163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EA67765-03B2-CE42-B10D-14C90390DE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2930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248AA06-5717-0E42-B446-0DA03888D2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5169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9454FE8-B703-9F45-884B-5AA2B44F2106}"/>
              </a:ext>
            </a:extLst>
          </p:cNvPr>
          <p:cNvGrpSpPr/>
          <p:nvPr/>
        </p:nvGrpSpPr>
        <p:grpSpPr>
          <a:xfrm>
            <a:off x="309741" y="2274638"/>
            <a:ext cx="3323837" cy="180000"/>
            <a:chOff x="6107862" y="2656314"/>
            <a:chExt cx="3323837" cy="18000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8962343-9D7D-5F44-AE4C-3577D64264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7862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3B20C4A-5E19-DE4B-99B1-6B47B5E2C6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662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F0FC306-6A50-004D-AB4B-2711462F3F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65396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21ED1AE-6ABE-E14D-AE70-F1317AB983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4163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531ED3E-189E-874C-B773-572BC0FAEE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2930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90F4A6CD-A924-A247-A402-1004B799DE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5169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itle 1">
                <a:extLst>
                  <a:ext uri="{FF2B5EF4-FFF2-40B4-BE49-F238E27FC236}">
                    <a16:creationId xmlns:a16="http://schemas.microsoft.com/office/drawing/2014/main" id="{AF65F5BD-FC1D-A74C-ADE6-AFD29830EBB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47700" y="243828"/>
                <a:ext cx="10896600" cy="882554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/>
                  <a:t>Say we’ve just moved to state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</m:oMath>
                </a14:m>
                <a:r>
                  <a:rPr lang="en-US" dirty="0"/>
                  <a:t> with its respective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9" name="Title 1">
                <a:extLst>
                  <a:ext uri="{FF2B5EF4-FFF2-40B4-BE49-F238E27FC236}">
                    <a16:creationId xmlns:a16="http://schemas.microsoft.com/office/drawing/2014/main" id="{AF65F5BD-FC1D-A74C-ADE6-AFD29830EB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47700" y="243828"/>
                <a:ext cx="10896600" cy="882554"/>
              </a:xfrm>
              <a:blipFill>
                <a:blip r:embed="rId14"/>
                <a:stretch>
                  <a:fillRect l="-1860" t="-5714"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5-Point Star 59">
            <a:extLst>
              <a:ext uri="{FF2B5EF4-FFF2-40B4-BE49-F238E27FC236}">
                <a16:creationId xmlns:a16="http://schemas.microsoft.com/office/drawing/2014/main" id="{4DE97F27-0392-FF47-8D21-195CDF570998}"/>
              </a:ext>
            </a:extLst>
          </p:cNvPr>
          <p:cNvSpPr/>
          <p:nvPr/>
        </p:nvSpPr>
        <p:spPr>
          <a:xfrm>
            <a:off x="4564240" y="2554531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48F215-21F0-A842-900D-61995B2388BC}"/>
              </a:ext>
            </a:extLst>
          </p:cNvPr>
          <p:cNvGrpSpPr/>
          <p:nvPr/>
        </p:nvGrpSpPr>
        <p:grpSpPr>
          <a:xfrm>
            <a:off x="3671427" y="3856263"/>
            <a:ext cx="4849146" cy="1263537"/>
            <a:chOff x="5636689" y="3856263"/>
            <a:chExt cx="4849146" cy="1263537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FE4928B-824C-4041-86F0-6EC12D5A6F5F}"/>
                </a:ext>
              </a:extLst>
            </p:cNvPr>
            <p:cNvSpPr/>
            <p:nvPr/>
          </p:nvSpPr>
          <p:spPr>
            <a:xfrm rot="5400000">
              <a:off x="7514364" y="2245288"/>
              <a:ext cx="923730" cy="4145679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F7F3768-6035-BD45-B2F0-EA4C302FEC70}"/>
                </a:ext>
              </a:extLst>
            </p:cNvPr>
            <p:cNvSpPr txBox="1"/>
            <p:nvPr/>
          </p:nvSpPr>
          <p:spPr>
            <a:xfrm>
              <a:off x="5636689" y="4741042"/>
              <a:ext cx="533400" cy="378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3D7EE399-89E0-C34D-8CFF-5F76152216ED}"/>
                    </a:ext>
                  </a:extLst>
                </p:cNvPr>
                <p:cNvSpPr txBox="1"/>
                <p:nvPr/>
              </p:nvSpPr>
              <p:spPr>
                <a:xfrm>
                  <a:off x="9952435" y="4721824"/>
                  <a:ext cx="533400" cy="3787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</m:acc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3D7EE399-89E0-C34D-8CFF-5F76152216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2435" y="4721824"/>
                  <a:ext cx="533400" cy="378758"/>
                </a:xfrm>
                <a:prstGeom prst="rect">
                  <a:avLst/>
                </a:prstGeom>
                <a:blipFill>
                  <a:blip r:embed="rId15"/>
                  <a:stretch>
                    <a:fillRect t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9E7108C-CD35-D44C-A5D7-81B8FB21AD80}"/>
                  </a:ext>
                </a:extLst>
              </p:cNvPr>
              <p:cNvSpPr/>
              <p:nvPr/>
            </p:nvSpPr>
            <p:spPr>
              <a:xfrm>
                <a:off x="3941237" y="3893593"/>
                <a:ext cx="923730" cy="838117"/>
              </a:xfrm>
              <a:prstGeom prst="rect">
                <a:avLst/>
              </a:prstGeom>
              <a:solidFill>
                <a:srgbClr val="00B0F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9E7108C-CD35-D44C-A5D7-81B8FB21AD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1237" y="3893593"/>
                <a:ext cx="923730" cy="83811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8BA7BCF-8702-C24A-925B-FCC537E2834C}"/>
                  </a:ext>
                </a:extLst>
              </p:cNvPr>
              <p:cNvSpPr/>
              <p:nvPr/>
            </p:nvSpPr>
            <p:spPr>
              <a:xfrm>
                <a:off x="2628730" y="5818331"/>
                <a:ext cx="657840" cy="324000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</m:acc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8BA7BCF-8702-C24A-925B-FCC537E283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730" y="5818331"/>
                <a:ext cx="657840" cy="324000"/>
              </a:xfrm>
              <a:prstGeom prst="rect">
                <a:avLst/>
              </a:prstGeom>
              <a:blipFill>
                <a:blip r:embed="rId17"/>
                <a:stretch>
                  <a:fillRect t="-10714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49C6F7D-D538-AB47-BD65-F6990ADFF757}"/>
                  </a:ext>
                </a:extLst>
              </p:cNvPr>
              <p:cNvSpPr/>
              <p:nvPr/>
            </p:nvSpPr>
            <p:spPr>
              <a:xfrm>
                <a:off x="4864967" y="3868882"/>
                <a:ext cx="1517172" cy="862828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49C6F7D-D538-AB47-BD65-F6990ADFF7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4967" y="3868882"/>
                <a:ext cx="1517172" cy="86282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A07B5299-E11C-8441-914F-02D1A9FC6AB3}"/>
                  </a:ext>
                </a:extLst>
              </p:cNvPr>
              <p:cNvSpPr/>
              <p:nvPr/>
            </p:nvSpPr>
            <p:spPr>
              <a:xfrm>
                <a:off x="3303437" y="5821639"/>
                <a:ext cx="1321470" cy="324000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</m:acc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A07B5299-E11C-8441-914F-02D1A9FC6A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3437" y="5821639"/>
                <a:ext cx="1321470" cy="324000"/>
              </a:xfrm>
              <a:prstGeom prst="rect">
                <a:avLst/>
              </a:prstGeom>
              <a:blipFill>
                <a:blip r:embed="rId19"/>
                <a:stretch>
                  <a:fillRect t="-10714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Down Arrow 67">
            <a:extLst>
              <a:ext uri="{FF2B5EF4-FFF2-40B4-BE49-F238E27FC236}">
                <a16:creationId xmlns:a16="http://schemas.microsoft.com/office/drawing/2014/main" id="{49D58CA1-8DA9-0947-A1E9-C54AF75A4E20}"/>
              </a:ext>
            </a:extLst>
          </p:cNvPr>
          <p:cNvSpPr/>
          <p:nvPr/>
        </p:nvSpPr>
        <p:spPr>
          <a:xfrm>
            <a:off x="5471126" y="5176756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2F4DFEBC-6444-7F46-B282-319DE632F6E4}"/>
                  </a:ext>
                </a:extLst>
              </p:cNvPr>
              <p:cNvSpPr/>
              <p:nvPr/>
            </p:nvSpPr>
            <p:spPr>
              <a:xfrm>
                <a:off x="4632061" y="5818331"/>
                <a:ext cx="970346" cy="324000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</m:acc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2F4DFEBC-6444-7F46-B282-319DE632F6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2061" y="5818331"/>
                <a:ext cx="970346" cy="324000"/>
              </a:xfrm>
              <a:prstGeom prst="rect">
                <a:avLst/>
              </a:prstGeom>
              <a:blipFill>
                <a:blip r:embed="rId20"/>
                <a:stretch>
                  <a:fillRect t="-10714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F786ABD-3422-0945-A7DF-B6303E569275}"/>
                  </a:ext>
                </a:extLst>
              </p:cNvPr>
              <p:cNvSpPr/>
              <p:nvPr/>
            </p:nvSpPr>
            <p:spPr>
              <a:xfrm>
                <a:off x="6374220" y="3872510"/>
                <a:ext cx="1692000" cy="859200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F786ABD-3422-0945-A7DF-B6303E5692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4220" y="3872510"/>
                <a:ext cx="1692000" cy="85920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TextBox 64">
            <a:extLst>
              <a:ext uri="{FF2B5EF4-FFF2-40B4-BE49-F238E27FC236}">
                <a16:creationId xmlns:a16="http://schemas.microsoft.com/office/drawing/2014/main" id="{0D47566D-D52B-F24E-B8C8-C890201DDCF7}"/>
              </a:ext>
            </a:extLst>
          </p:cNvPr>
          <p:cNvSpPr txBox="1"/>
          <p:nvPr/>
        </p:nvSpPr>
        <p:spPr>
          <a:xfrm>
            <a:off x="8806915" y="3398202"/>
            <a:ext cx="24477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Move to the next state!</a:t>
            </a:r>
          </a:p>
        </p:txBody>
      </p:sp>
    </p:spTree>
    <p:extLst>
      <p:ext uri="{BB962C8B-B14F-4D97-AF65-F5344CB8AC3E}">
        <p14:creationId xmlns:p14="http://schemas.microsoft.com/office/powerpoint/2010/main" val="19978839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83F4BC3-C92D-F54C-8CC1-66CAEFDF439D}"/>
              </a:ext>
            </a:extLst>
          </p:cNvPr>
          <p:cNvGrpSpPr/>
          <p:nvPr/>
        </p:nvGrpSpPr>
        <p:grpSpPr>
          <a:xfrm>
            <a:off x="815984" y="5791827"/>
            <a:ext cx="10475974" cy="369332"/>
            <a:chOff x="596688" y="5999840"/>
            <a:chExt cx="10475974" cy="36933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1FE365-95C9-FC48-92AE-E0060B6A1680}"/>
                </a:ext>
              </a:extLst>
            </p:cNvPr>
            <p:cNvSpPr/>
            <p:nvPr/>
          </p:nvSpPr>
          <p:spPr>
            <a:xfrm>
              <a:off x="1726421" y="6026344"/>
              <a:ext cx="9346241" cy="3172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13B242C-CBC4-F943-9B9A-C15B40B650C0}"/>
                </a:ext>
              </a:extLst>
            </p:cNvPr>
            <p:cNvSpPr txBox="1"/>
            <p:nvPr/>
          </p:nvSpPr>
          <p:spPr>
            <a:xfrm>
              <a:off x="596688" y="5999840"/>
              <a:ext cx="152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Timeline</a:t>
              </a: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F56B0D3-845C-2F48-B70A-2F0339DC6D30}"/>
              </a:ext>
            </a:extLst>
          </p:cNvPr>
          <p:cNvCxnSpPr>
            <a:cxnSpLocks/>
          </p:cNvCxnSpPr>
          <p:nvPr/>
        </p:nvCxnSpPr>
        <p:spPr>
          <a:xfrm>
            <a:off x="1959928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1A58F9-9944-6547-AC56-2F2654524E5D}"/>
              </a:ext>
            </a:extLst>
          </p:cNvPr>
          <p:cNvCxnSpPr>
            <a:cxnSpLocks/>
          </p:cNvCxnSpPr>
          <p:nvPr/>
        </p:nvCxnSpPr>
        <p:spPr>
          <a:xfrm>
            <a:off x="3293075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51AD73-3F8F-2248-BB13-EDEBEEB326DB}"/>
              </a:ext>
            </a:extLst>
          </p:cNvPr>
          <p:cNvCxnSpPr>
            <a:cxnSpLocks/>
          </p:cNvCxnSpPr>
          <p:nvPr/>
        </p:nvCxnSpPr>
        <p:spPr>
          <a:xfrm>
            <a:off x="4626222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C50473-309C-244E-9D0E-6CB019475784}"/>
              </a:ext>
            </a:extLst>
          </p:cNvPr>
          <p:cNvCxnSpPr>
            <a:cxnSpLocks/>
          </p:cNvCxnSpPr>
          <p:nvPr/>
        </p:nvCxnSpPr>
        <p:spPr>
          <a:xfrm>
            <a:off x="9958810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81B50E-A114-F24D-B89A-AAC69C00E6B5}"/>
              </a:ext>
            </a:extLst>
          </p:cNvPr>
          <p:cNvCxnSpPr>
            <a:cxnSpLocks/>
          </p:cNvCxnSpPr>
          <p:nvPr/>
        </p:nvCxnSpPr>
        <p:spPr>
          <a:xfrm>
            <a:off x="5959369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8D1507-9E42-644F-801A-E6C782317F27}"/>
              </a:ext>
            </a:extLst>
          </p:cNvPr>
          <p:cNvCxnSpPr>
            <a:cxnSpLocks/>
          </p:cNvCxnSpPr>
          <p:nvPr/>
        </p:nvCxnSpPr>
        <p:spPr>
          <a:xfrm>
            <a:off x="11291959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4032149-8690-7048-ACB6-D0F9CED1644E}"/>
              </a:ext>
            </a:extLst>
          </p:cNvPr>
          <p:cNvCxnSpPr>
            <a:cxnSpLocks/>
          </p:cNvCxnSpPr>
          <p:nvPr/>
        </p:nvCxnSpPr>
        <p:spPr>
          <a:xfrm>
            <a:off x="7292516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13885AC-5811-E444-8A65-1A0516CAD279}"/>
              </a:ext>
            </a:extLst>
          </p:cNvPr>
          <p:cNvCxnSpPr>
            <a:cxnSpLocks/>
          </p:cNvCxnSpPr>
          <p:nvPr/>
        </p:nvCxnSpPr>
        <p:spPr>
          <a:xfrm>
            <a:off x="8625663" y="5818331"/>
            <a:ext cx="0" cy="317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73CF9A0-6D8B-9446-949F-1DA588591682}"/>
                  </a:ext>
                </a:extLst>
              </p:cNvPr>
              <p:cNvSpPr txBox="1"/>
              <p:nvPr/>
            </p:nvSpPr>
            <p:spPr>
              <a:xfrm>
                <a:off x="1757627" y="6134655"/>
                <a:ext cx="4046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73CF9A0-6D8B-9446-949F-1DA588591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7627" y="6134655"/>
                <a:ext cx="404602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ADCC94A-59DB-004A-9E2A-52277B12CDDA}"/>
                  </a:ext>
                </a:extLst>
              </p:cNvPr>
              <p:cNvSpPr txBox="1"/>
              <p:nvPr/>
            </p:nvSpPr>
            <p:spPr>
              <a:xfrm>
                <a:off x="3029011" y="6134655"/>
                <a:ext cx="5272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+1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ADCC94A-59DB-004A-9E2A-52277B12C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011" y="6134655"/>
                <a:ext cx="527230" cy="369332"/>
              </a:xfrm>
              <a:prstGeom prst="rect">
                <a:avLst/>
              </a:prstGeom>
              <a:blipFill>
                <a:blip r:embed="rId3"/>
                <a:stretch>
                  <a:fillRect t="-6452" r="-476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6542F34-2980-914A-89F5-ABCD311900AF}"/>
                  </a:ext>
                </a:extLst>
              </p:cNvPr>
              <p:cNvSpPr txBox="1"/>
              <p:nvPr/>
            </p:nvSpPr>
            <p:spPr>
              <a:xfrm>
                <a:off x="4348773" y="6134655"/>
                <a:ext cx="539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+2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6542F34-2980-914A-89F5-ABCD31190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8773" y="6134655"/>
                <a:ext cx="539828" cy="369332"/>
              </a:xfrm>
              <a:prstGeom prst="rect">
                <a:avLst/>
              </a:prstGeom>
              <a:blipFill>
                <a:blip r:embed="rId4"/>
                <a:stretch>
                  <a:fillRect t="-6452" r="-23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94C1CB-EC49-5B41-A7EC-F64D723757A9}"/>
                  </a:ext>
                </a:extLst>
              </p:cNvPr>
              <p:cNvSpPr txBox="1"/>
              <p:nvPr/>
            </p:nvSpPr>
            <p:spPr>
              <a:xfrm>
                <a:off x="8363285" y="6134655"/>
                <a:ext cx="5020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+5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94C1CB-EC49-5B41-A7EC-F64D72375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3285" y="6134655"/>
                <a:ext cx="502003" cy="369332"/>
              </a:xfrm>
              <a:prstGeom prst="rect">
                <a:avLst/>
              </a:prstGeom>
              <a:blipFill>
                <a:blip r:embed="rId5"/>
                <a:stretch>
                  <a:fillRect t="-6452" r="-10000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0AD05E7-5267-134C-AFD4-7D7DA47683AD}"/>
                  </a:ext>
                </a:extLst>
              </p:cNvPr>
              <p:cNvSpPr txBox="1"/>
              <p:nvPr/>
            </p:nvSpPr>
            <p:spPr>
              <a:xfrm>
                <a:off x="7028036" y="6134655"/>
                <a:ext cx="539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+4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0AD05E7-5267-134C-AFD4-7D7DA47683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8036" y="6134655"/>
                <a:ext cx="539828" cy="369332"/>
              </a:xfrm>
              <a:prstGeom prst="rect">
                <a:avLst/>
              </a:prstGeom>
              <a:blipFill>
                <a:blip r:embed="rId6"/>
                <a:stretch>
                  <a:fillRect t="-6452" r="-23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5C0981A-F650-5D4E-9BDF-979E6930C2EA}"/>
                  </a:ext>
                </a:extLst>
              </p:cNvPr>
              <p:cNvSpPr txBox="1"/>
              <p:nvPr/>
            </p:nvSpPr>
            <p:spPr>
              <a:xfrm>
                <a:off x="9660709" y="6134655"/>
                <a:ext cx="5584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+6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5C0981A-F650-5D4E-9BDF-979E6930C2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0709" y="6134655"/>
                <a:ext cx="558426" cy="369332"/>
              </a:xfrm>
              <a:prstGeom prst="rect">
                <a:avLst/>
              </a:prstGeom>
              <a:blipFill>
                <a:blip r:embed="rId7"/>
                <a:stretch>
                  <a:fillRect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2F14317-7D65-7245-B3AC-5803DC8EA60D}"/>
                  </a:ext>
                </a:extLst>
              </p:cNvPr>
              <p:cNvSpPr txBox="1"/>
              <p:nvPr/>
            </p:nvSpPr>
            <p:spPr>
              <a:xfrm>
                <a:off x="11014556" y="6134655"/>
                <a:ext cx="5297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+7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2F14317-7D65-7245-B3AC-5803DC8EA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4556" y="6134655"/>
                <a:ext cx="529744" cy="369332"/>
              </a:xfrm>
              <a:prstGeom prst="rect">
                <a:avLst/>
              </a:prstGeom>
              <a:blipFill>
                <a:blip r:embed="rId8"/>
                <a:stretch>
                  <a:fillRect t="-6452" r="-23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3C29BC65-87FE-9542-A91E-559C7788B9BC}"/>
              </a:ext>
            </a:extLst>
          </p:cNvPr>
          <p:cNvSpPr/>
          <p:nvPr/>
        </p:nvSpPr>
        <p:spPr>
          <a:xfrm>
            <a:off x="1974139" y="5810655"/>
            <a:ext cx="657840" cy="324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D7E6406-E355-294B-88F2-E812B3C96DE3}"/>
                  </a:ext>
                </a:extLst>
              </p:cNvPr>
              <p:cNvSpPr txBox="1"/>
              <p:nvPr/>
            </p:nvSpPr>
            <p:spPr>
              <a:xfrm>
                <a:off x="2161602" y="6080750"/>
                <a:ext cx="854024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D7E6406-E355-294B-88F2-E812B3C96D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1602" y="6080750"/>
                <a:ext cx="854024" cy="610936"/>
              </a:xfrm>
              <a:prstGeom prst="rect">
                <a:avLst/>
              </a:prstGeom>
              <a:blipFill>
                <a:blip r:embed="rId9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5872002-C71F-4544-BBF0-4FDC95267B3E}"/>
                  </a:ext>
                </a:extLst>
              </p:cNvPr>
              <p:cNvSpPr txBox="1"/>
              <p:nvPr/>
            </p:nvSpPr>
            <p:spPr>
              <a:xfrm>
                <a:off x="5725179" y="6140017"/>
                <a:ext cx="539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+3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5872002-C71F-4544-BBF0-4FDC95267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5179" y="6140017"/>
                <a:ext cx="539828" cy="369332"/>
              </a:xfrm>
              <a:prstGeom prst="rect">
                <a:avLst/>
              </a:prstGeom>
              <a:blipFill>
                <a:blip r:embed="rId10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55FA761-CDE9-7F4E-AE0F-167085AD7C05}"/>
              </a:ext>
            </a:extLst>
          </p:cNvPr>
          <p:cNvCxnSpPr>
            <a:cxnSpLocks/>
          </p:cNvCxnSpPr>
          <p:nvPr/>
        </p:nvCxnSpPr>
        <p:spPr>
          <a:xfrm>
            <a:off x="305018" y="1938144"/>
            <a:ext cx="1130870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26DA7B4-08B0-7548-99FB-AC31C3E3C0ED}"/>
              </a:ext>
            </a:extLst>
          </p:cNvPr>
          <p:cNvCxnSpPr>
            <a:cxnSpLocks/>
          </p:cNvCxnSpPr>
          <p:nvPr/>
        </p:nvCxnSpPr>
        <p:spPr>
          <a:xfrm>
            <a:off x="305018" y="2762348"/>
            <a:ext cx="1130870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ECB590B-3353-374A-955E-E5AFA3E27554}"/>
              </a:ext>
            </a:extLst>
          </p:cNvPr>
          <p:cNvGrpSpPr/>
          <p:nvPr/>
        </p:nvGrpSpPr>
        <p:grpSpPr>
          <a:xfrm>
            <a:off x="6078028" y="1366708"/>
            <a:ext cx="606490" cy="1942598"/>
            <a:chOff x="401216" y="1797069"/>
            <a:chExt cx="606490" cy="1942598"/>
          </a:xfrm>
        </p:grpSpPr>
        <p:sp>
          <p:nvSpPr>
            <p:cNvPr id="38" name="Triangle 37">
              <a:extLst>
                <a:ext uri="{FF2B5EF4-FFF2-40B4-BE49-F238E27FC236}">
                  <a16:creationId xmlns:a16="http://schemas.microsoft.com/office/drawing/2014/main" id="{848A8FC1-0F92-3344-B793-27CC5D501793}"/>
                </a:ext>
              </a:extLst>
            </p:cNvPr>
            <p:cNvSpPr/>
            <p:nvPr/>
          </p:nvSpPr>
          <p:spPr>
            <a:xfrm>
              <a:off x="401216" y="3301129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riangle 38">
              <a:extLst>
                <a:ext uri="{FF2B5EF4-FFF2-40B4-BE49-F238E27FC236}">
                  <a16:creationId xmlns:a16="http://schemas.microsoft.com/office/drawing/2014/main" id="{B4F1F2F2-FFD1-7A44-A5FA-21ADF11C2027}"/>
                </a:ext>
              </a:extLst>
            </p:cNvPr>
            <p:cNvSpPr/>
            <p:nvPr/>
          </p:nvSpPr>
          <p:spPr>
            <a:xfrm rot="10800000">
              <a:off x="401216" y="1797069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hevron 41">
                <a:extLst>
                  <a:ext uri="{FF2B5EF4-FFF2-40B4-BE49-F238E27FC236}">
                    <a16:creationId xmlns:a16="http://schemas.microsoft.com/office/drawing/2014/main" id="{1EC20256-1913-134A-ABF6-109538463DED}"/>
                  </a:ext>
                </a:extLst>
              </p:cNvPr>
              <p:cNvSpPr/>
              <p:nvPr/>
            </p:nvSpPr>
            <p:spPr>
              <a:xfrm>
                <a:off x="3511641" y="1941254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Chevron 41">
                <a:extLst>
                  <a:ext uri="{FF2B5EF4-FFF2-40B4-BE49-F238E27FC236}">
                    <a16:creationId xmlns:a16="http://schemas.microsoft.com/office/drawing/2014/main" id="{1EC20256-1913-134A-ABF6-109538463D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1641" y="1941254"/>
                <a:ext cx="1380931" cy="811763"/>
              </a:xfrm>
              <a:prstGeom prst="chevron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hevron 42">
                <a:extLst>
                  <a:ext uri="{FF2B5EF4-FFF2-40B4-BE49-F238E27FC236}">
                    <a16:creationId xmlns:a16="http://schemas.microsoft.com/office/drawing/2014/main" id="{36D9E27A-C35B-0442-8066-0E1DC9F2A210}"/>
                  </a:ext>
                </a:extLst>
              </p:cNvPr>
              <p:cNvSpPr/>
              <p:nvPr/>
            </p:nvSpPr>
            <p:spPr>
              <a:xfrm>
                <a:off x="4522458" y="1944364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Chevron 42">
                <a:extLst>
                  <a:ext uri="{FF2B5EF4-FFF2-40B4-BE49-F238E27FC236}">
                    <a16:creationId xmlns:a16="http://schemas.microsoft.com/office/drawing/2014/main" id="{36D9E27A-C35B-0442-8066-0E1DC9F2A2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458" y="1944364"/>
                <a:ext cx="1380931" cy="811763"/>
              </a:xfrm>
              <a:prstGeom prst="chevron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hevron 43">
                <a:extLst>
                  <a:ext uri="{FF2B5EF4-FFF2-40B4-BE49-F238E27FC236}">
                    <a16:creationId xmlns:a16="http://schemas.microsoft.com/office/drawing/2014/main" id="{AFE9848D-45D3-7A43-A5F7-F8079A59A71F}"/>
                  </a:ext>
                </a:extLst>
              </p:cNvPr>
              <p:cNvSpPr/>
              <p:nvPr/>
            </p:nvSpPr>
            <p:spPr>
              <a:xfrm>
                <a:off x="5533275" y="1935035"/>
                <a:ext cx="1380931" cy="811763"/>
              </a:xfrm>
              <a:prstGeom prst="chevron">
                <a:avLst/>
              </a:prstGeom>
              <a:solidFill>
                <a:srgbClr val="00B05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̃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̃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Chevron 43">
                <a:extLst>
                  <a:ext uri="{FF2B5EF4-FFF2-40B4-BE49-F238E27FC236}">
                    <a16:creationId xmlns:a16="http://schemas.microsoft.com/office/drawing/2014/main" id="{AFE9848D-45D3-7A43-A5F7-F8079A59A7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3275" y="1935035"/>
                <a:ext cx="1380931" cy="811763"/>
              </a:xfrm>
              <a:prstGeom prst="chevron">
                <a:avLst/>
              </a:prstGeom>
              <a:blipFill>
                <a:blip r:embed="rId13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D994FBF1-2698-774E-9EBD-9B02B47B51F6}"/>
              </a:ext>
            </a:extLst>
          </p:cNvPr>
          <p:cNvGrpSpPr/>
          <p:nvPr/>
        </p:nvGrpSpPr>
        <p:grpSpPr>
          <a:xfrm>
            <a:off x="7196653" y="2252471"/>
            <a:ext cx="3323837" cy="180000"/>
            <a:chOff x="6107862" y="2656314"/>
            <a:chExt cx="3323837" cy="1800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A6F86A5-3B05-F046-BEFA-7B59A8AC42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7862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DD03BEB-4065-A544-94C6-89C7D47AFC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662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CA588C-66BD-2448-BB55-A8163692F7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65396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731A773-1B52-B448-B847-7EA774180D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4163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EA67765-03B2-CE42-B10D-14C90390DE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2930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248AA06-5717-0E42-B446-0DA03888D2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5169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9454FE8-B703-9F45-884B-5AA2B44F2106}"/>
              </a:ext>
            </a:extLst>
          </p:cNvPr>
          <p:cNvGrpSpPr/>
          <p:nvPr/>
        </p:nvGrpSpPr>
        <p:grpSpPr>
          <a:xfrm>
            <a:off x="309741" y="2274638"/>
            <a:ext cx="3323837" cy="180000"/>
            <a:chOff x="6107862" y="2656314"/>
            <a:chExt cx="3323837" cy="18000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8962343-9D7D-5F44-AE4C-3577D64264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7862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3B20C4A-5E19-DE4B-99B1-6B47B5E2C6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662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F0FC306-6A50-004D-AB4B-2711462F3F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65396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21ED1AE-6ABE-E14D-AE70-F1317AB983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4163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531ED3E-189E-874C-B773-572BC0FAEE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2930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90F4A6CD-A924-A247-A402-1004B799DE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51699" y="2656314"/>
              <a:ext cx="180000" cy="1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itle 1">
                <a:extLst>
                  <a:ext uri="{FF2B5EF4-FFF2-40B4-BE49-F238E27FC236}">
                    <a16:creationId xmlns:a16="http://schemas.microsoft.com/office/drawing/2014/main" id="{AF65F5BD-FC1D-A74C-ADE6-AFD29830EBB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47700" y="243828"/>
                <a:ext cx="10896600" cy="882554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/>
                  <a:t>Say we’ve just moved to state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</m:oMath>
                </a14:m>
                <a:r>
                  <a:rPr lang="en-US" dirty="0"/>
                  <a:t> with its respective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9" name="Title 1">
                <a:extLst>
                  <a:ext uri="{FF2B5EF4-FFF2-40B4-BE49-F238E27FC236}">
                    <a16:creationId xmlns:a16="http://schemas.microsoft.com/office/drawing/2014/main" id="{AF65F5BD-FC1D-A74C-ADE6-AFD29830EB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47700" y="243828"/>
                <a:ext cx="10896600" cy="882554"/>
              </a:xfrm>
              <a:blipFill>
                <a:blip r:embed="rId14"/>
                <a:stretch>
                  <a:fillRect l="-1860" t="-5714"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5-Point Star 59">
            <a:extLst>
              <a:ext uri="{FF2B5EF4-FFF2-40B4-BE49-F238E27FC236}">
                <a16:creationId xmlns:a16="http://schemas.microsoft.com/office/drawing/2014/main" id="{4DE97F27-0392-FF47-8D21-195CDF570998}"/>
              </a:ext>
            </a:extLst>
          </p:cNvPr>
          <p:cNvSpPr/>
          <p:nvPr/>
        </p:nvSpPr>
        <p:spPr>
          <a:xfrm>
            <a:off x="5795581" y="2621616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8BA7BCF-8702-C24A-925B-FCC537E2834C}"/>
                  </a:ext>
                </a:extLst>
              </p:cNvPr>
              <p:cNvSpPr/>
              <p:nvPr/>
            </p:nvSpPr>
            <p:spPr>
              <a:xfrm>
                <a:off x="2628730" y="5818331"/>
                <a:ext cx="657840" cy="324000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</m:acc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8BA7BCF-8702-C24A-925B-FCC537E283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730" y="5818331"/>
                <a:ext cx="657840" cy="324000"/>
              </a:xfrm>
              <a:prstGeom prst="rect">
                <a:avLst/>
              </a:prstGeom>
              <a:blipFill>
                <a:blip r:embed="rId15"/>
                <a:stretch>
                  <a:fillRect t="-10714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A07B5299-E11C-8441-914F-02D1A9FC6AB3}"/>
                  </a:ext>
                </a:extLst>
              </p:cNvPr>
              <p:cNvSpPr/>
              <p:nvPr/>
            </p:nvSpPr>
            <p:spPr>
              <a:xfrm>
                <a:off x="3303437" y="5821639"/>
                <a:ext cx="1321470" cy="324000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</m:acc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A07B5299-E11C-8441-914F-02D1A9FC6A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3437" y="5821639"/>
                <a:ext cx="1321470" cy="324000"/>
              </a:xfrm>
              <a:prstGeom prst="rect">
                <a:avLst/>
              </a:prstGeom>
              <a:blipFill>
                <a:blip r:embed="rId16"/>
                <a:stretch>
                  <a:fillRect t="-10714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Down Arrow 67">
            <a:extLst>
              <a:ext uri="{FF2B5EF4-FFF2-40B4-BE49-F238E27FC236}">
                <a16:creationId xmlns:a16="http://schemas.microsoft.com/office/drawing/2014/main" id="{49D58CA1-8DA9-0947-A1E9-C54AF75A4E20}"/>
              </a:ext>
            </a:extLst>
          </p:cNvPr>
          <p:cNvSpPr/>
          <p:nvPr/>
        </p:nvSpPr>
        <p:spPr>
          <a:xfrm>
            <a:off x="5471126" y="5176756"/>
            <a:ext cx="222516" cy="5598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2F4DFEBC-6444-7F46-B282-319DE632F6E4}"/>
                  </a:ext>
                </a:extLst>
              </p:cNvPr>
              <p:cNvSpPr/>
              <p:nvPr/>
            </p:nvSpPr>
            <p:spPr>
              <a:xfrm>
                <a:off x="4632061" y="5818331"/>
                <a:ext cx="970346" cy="324000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</m:acc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2F4DFEBC-6444-7F46-B282-319DE632F6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2061" y="5818331"/>
                <a:ext cx="970346" cy="324000"/>
              </a:xfrm>
              <a:prstGeom prst="rect">
                <a:avLst/>
              </a:prstGeom>
              <a:blipFill>
                <a:blip r:embed="rId17"/>
                <a:stretch>
                  <a:fillRect t="-10714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221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497 -0.00093 L -1.12757E-17 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3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229 0.01366 L -2.91667E-6 6.80879E-1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71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E874CA-72E8-3D4B-94D5-68247CC6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anchor="b">
            <a:normAutofit/>
          </a:bodyPr>
          <a:lstStyle/>
          <a:p>
            <a:r>
              <a:rPr lang="en-US" sz="5400"/>
              <a:t>Periodic MTS algorithm 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767709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B366855F-A974-BB44-A3AD-6FD0DA2EE950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927609529"/>
                  </p:ext>
                </p:extLst>
              </p:nvPr>
            </p:nvGraphicFramePr>
            <p:xfrm>
              <a:off x="2702117" y="2264598"/>
              <a:ext cx="6713552" cy="41148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B366855F-A974-BB44-A3AD-6FD0DA2EE950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927609529"/>
                  </p:ext>
                </p:extLst>
              </p:nvPr>
            </p:nvGraphicFramePr>
            <p:xfrm>
              <a:off x="2702117" y="2264598"/>
              <a:ext cx="6713552" cy="41148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4CB41674-46BA-3F45-94BC-9BED079DC201}"/>
              </a:ext>
            </a:extLst>
          </p:cNvPr>
          <p:cNvGrpSpPr/>
          <p:nvPr/>
        </p:nvGrpSpPr>
        <p:grpSpPr>
          <a:xfrm rot="18982030">
            <a:off x="4722196" y="1982940"/>
            <a:ext cx="606490" cy="1569370"/>
            <a:chOff x="401216" y="2170297"/>
            <a:chExt cx="606490" cy="1569370"/>
          </a:xfrm>
        </p:grpSpPr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DDAABEC7-D45E-5B44-B004-70A4A5E25FEE}"/>
                </a:ext>
              </a:extLst>
            </p:cNvPr>
            <p:cNvSpPr/>
            <p:nvPr/>
          </p:nvSpPr>
          <p:spPr>
            <a:xfrm>
              <a:off x="401216" y="3301129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3C238AC2-CABA-BD48-BC4E-095DA363AAC2}"/>
                </a:ext>
              </a:extLst>
            </p:cNvPr>
            <p:cNvSpPr/>
            <p:nvPr/>
          </p:nvSpPr>
          <p:spPr>
            <a:xfrm rot="10800000">
              <a:off x="401216" y="2170297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978317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E874CA-72E8-3D4B-94D5-68247CC6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anchor="b">
            <a:normAutofit/>
          </a:bodyPr>
          <a:lstStyle/>
          <a:p>
            <a:r>
              <a:rPr lang="en-US" sz="5400" dirty="0"/>
              <a:t>Periodic MTS algorithm 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767709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B366855F-A974-BB44-A3AD-6FD0DA2EE950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2702117" y="2264598"/>
              <a:ext cx="6713552" cy="41148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B366855F-A974-BB44-A3AD-6FD0DA2EE950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2702117" y="2264598"/>
              <a:ext cx="6713552" cy="41148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4CB41674-46BA-3F45-94BC-9BED079DC201}"/>
              </a:ext>
            </a:extLst>
          </p:cNvPr>
          <p:cNvGrpSpPr/>
          <p:nvPr/>
        </p:nvGrpSpPr>
        <p:grpSpPr>
          <a:xfrm rot="18982030">
            <a:off x="4722196" y="1982940"/>
            <a:ext cx="606490" cy="1569370"/>
            <a:chOff x="401216" y="2170297"/>
            <a:chExt cx="606490" cy="1569370"/>
          </a:xfrm>
        </p:grpSpPr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DDAABEC7-D45E-5B44-B004-70A4A5E25FEE}"/>
                </a:ext>
              </a:extLst>
            </p:cNvPr>
            <p:cNvSpPr/>
            <p:nvPr/>
          </p:nvSpPr>
          <p:spPr>
            <a:xfrm>
              <a:off x="401216" y="3301129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3C238AC2-CABA-BD48-BC4E-095DA363AAC2}"/>
                </a:ext>
              </a:extLst>
            </p:cNvPr>
            <p:cNvSpPr/>
            <p:nvPr/>
          </p:nvSpPr>
          <p:spPr>
            <a:xfrm rot="10800000">
              <a:off x="401216" y="2170297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1D3696A-81CA-D14F-A6BD-89FC9A1EEE90}"/>
              </a:ext>
            </a:extLst>
          </p:cNvPr>
          <p:cNvSpPr txBox="1"/>
          <p:nvPr/>
        </p:nvSpPr>
        <p:spPr>
          <a:xfrm>
            <a:off x="3010116" y="6194732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We call the length of this cycle the period of the algorithm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9BD322-557C-834D-AF6E-2609996BC924}"/>
              </a:ext>
            </a:extLst>
          </p:cNvPr>
          <p:cNvSpPr txBox="1"/>
          <p:nvPr/>
        </p:nvSpPr>
        <p:spPr>
          <a:xfrm>
            <a:off x="867747" y="3136612"/>
            <a:ext cx="25565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Period of  K=5</a:t>
            </a:r>
          </a:p>
        </p:txBody>
      </p:sp>
    </p:spTree>
    <p:extLst>
      <p:ext uri="{BB962C8B-B14F-4D97-AF65-F5344CB8AC3E}">
        <p14:creationId xmlns:p14="http://schemas.microsoft.com/office/powerpoint/2010/main" val="37062199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E874CA-72E8-3D4B-94D5-68247CC6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anchor="b">
            <a:normAutofit/>
          </a:bodyPr>
          <a:lstStyle/>
          <a:p>
            <a:r>
              <a:rPr lang="en-US" sz="5400" dirty="0"/>
              <a:t>Periodic MTS algorithm 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767709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B366855F-A974-BB44-A3AD-6FD0DA2EE950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4642885" y="2531889"/>
              <a:ext cx="6713552" cy="41148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B366855F-A974-BB44-A3AD-6FD0DA2EE950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4642885" y="2531889"/>
              <a:ext cx="6713552" cy="41148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4CB41674-46BA-3F45-94BC-9BED079DC201}"/>
              </a:ext>
            </a:extLst>
          </p:cNvPr>
          <p:cNvGrpSpPr/>
          <p:nvPr/>
        </p:nvGrpSpPr>
        <p:grpSpPr>
          <a:xfrm rot="18982030">
            <a:off x="6662964" y="2250231"/>
            <a:ext cx="606490" cy="1569370"/>
            <a:chOff x="401216" y="2170297"/>
            <a:chExt cx="606490" cy="1569370"/>
          </a:xfrm>
        </p:grpSpPr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DDAABEC7-D45E-5B44-B004-70A4A5E25FEE}"/>
                </a:ext>
              </a:extLst>
            </p:cNvPr>
            <p:cNvSpPr/>
            <p:nvPr/>
          </p:nvSpPr>
          <p:spPr>
            <a:xfrm>
              <a:off x="401216" y="3301129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3C238AC2-CABA-BD48-BC4E-095DA363AAC2}"/>
                </a:ext>
              </a:extLst>
            </p:cNvPr>
            <p:cNvSpPr/>
            <p:nvPr/>
          </p:nvSpPr>
          <p:spPr>
            <a:xfrm rot="10800000">
              <a:off x="401216" y="2170297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ADB76EF-1EFD-8948-B7E3-82BC7D5477A0}"/>
                  </a:ext>
                </a:extLst>
              </p:cNvPr>
              <p:cNvSpPr txBox="1"/>
              <p:nvPr/>
            </p:nvSpPr>
            <p:spPr>
              <a:xfrm>
                <a:off x="-404478" y="1947114"/>
                <a:ext cx="60975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𝐶𝑦𝑐𝑙𝑒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ADB76EF-1EFD-8948-B7E3-82BC7D547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04478" y="1947114"/>
                <a:ext cx="6097554" cy="584775"/>
              </a:xfrm>
              <a:prstGeom prst="rect">
                <a:avLst/>
              </a:prstGeom>
              <a:blipFill>
                <a:blip r:embed="rId11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94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2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96296E-6 C 0.06745 -0.08357 0.16029 -0.0551 0.20755 0.06458 C 0.25456 0.18402 0.23802 0.34953 0.17071 0.43356 C 0.103 0.51713 0.01055 0.48842 -0.03659 0.36852 C -0.08372 0.24884 -0.06745 0.08426 -2.70833E-6 2.96296E-6 Z " pathEditMode="relative" rAng="19500000" ptsTypes="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42" y="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47AC5D-C320-A548-8BAC-346D037E6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US" dirty="0"/>
              <a:t>The Metrical aspect of MTS</a:t>
            </a:r>
          </a:p>
        </p:txBody>
      </p:sp>
      <p:pic>
        <p:nvPicPr>
          <p:cNvPr id="5" name="Picture 4" descr="A picture containing floor, tool, wooden, wood&#10;&#10;Description automatically generated">
            <a:extLst>
              <a:ext uri="{FF2B5EF4-FFF2-40B4-BE49-F238E27FC236}">
                <a16:creationId xmlns:a16="http://schemas.microsoft.com/office/drawing/2014/main" id="{5141E596-3E97-8D43-A17C-85758338C7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3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65F417-D056-1A4E-9769-BFF9FA025F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27575" y="2333297"/>
                <a:ext cx="6027575" cy="384366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he-IL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65F417-D056-1A4E-9769-BFF9FA025F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27575" y="2333297"/>
                <a:ext cx="6027575" cy="3843666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55A50CEA-DEE1-AE42-91AF-5E9E60EB2CE4}"/>
              </a:ext>
            </a:extLst>
          </p:cNvPr>
          <p:cNvSpPr>
            <a:spLocks noChangeAspect="1"/>
          </p:cNvSpPr>
          <p:nvPr/>
        </p:nvSpPr>
        <p:spPr>
          <a:xfrm>
            <a:off x="7791061" y="3564294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4B9CF9-2434-0547-BB01-29D09D92EF5D}"/>
              </a:ext>
            </a:extLst>
          </p:cNvPr>
          <p:cNvSpPr>
            <a:spLocks noChangeAspect="1"/>
          </p:cNvSpPr>
          <p:nvPr/>
        </p:nvSpPr>
        <p:spPr>
          <a:xfrm>
            <a:off x="9789491" y="3744294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2A32316-A334-884E-A74D-EECA4BBF9ACF}"/>
              </a:ext>
            </a:extLst>
          </p:cNvPr>
          <p:cNvSpPr>
            <a:spLocks noChangeAspect="1"/>
          </p:cNvSpPr>
          <p:nvPr/>
        </p:nvSpPr>
        <p:spPr>
          <a:xfrm>
            <a:off x="8110879" y="5548212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973EF88-E38E-EB41-BE3B-50042678A1E5}"/>
              </a:ext>
            </a:extLst>
          </p:cNvPr>
          <p:cNvSpPr>
            <a:spLocks noChangeAspect="1"/>
          </p:cNvSpPr>
          <p:nvPr/>
        </p:nvSpPr>
        <p:spPr>
          <a:xfrm>
            <a:off x="9648458" y="4936518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FE39A14-0FCD-EE43-915F-166287FB2A81}"/>
              </a:ext>
            </a:extLst>
          </p:cNvPr>
          <p:cNvCxnSpPr>
            <a:stCxn id="6" idx="4"/>
            <a:endCxn id="13" idx="0"/>
          </p:cNvCxnSpPr>
          <p:nvPr/>
        </p:nvCxnSpPr>
        <p:spPr>
          <a:xfrm>
            <a:off x="7971061" y="3924294"/>
            <a:ext cx="319818" cy="162391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F5302C6-9B48-C14D-9E96-510F7B768B86}"/>
              </a:ext>
            </a:extLst>
          </p:cNvPr>
          <p:cNvCxnSpPr>
            <a:stCxn id="13" idx="7"/>
            <a:endCxn id="11" idx="3"/>
          </p:cNvCxnSpPr>
          <p:nvPr/>
        </p:nvCxnSpPr>
        <p:spPr>
          <a:xfrm flipV="1">
            <a:off x="8418158" y="4051573"/>
            <a:ext cx="1424054" cy="154936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E4CA4C9-0E4A-E344-9A4C-BE3F97EB3D1E}"/>
              </a:ext>
            </a:extLst>
          </p:cNvPr>
          <p:cNvCxnSpPr>
            <a:cxnSpLocks/>
            <a:endCxn id="11" idx="2"/>
          </p:cNvCxnSpPr>
          <p:nvPr/>
        </p:nvCxnSpPr>
        <p:spPr>
          <a:xfrm>
            <a:off x="8151061" y="3702820"/>
            <a:ext cx="1638430" cy="22147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51D4BB5-7DFA-C74D-BA75-7955A4F5FAEE}"/>
              </a:ext>
            </a:extLst>
          </p:cNvPr>
          <p:cNvCxnSpPr>
            <a:cxnSpLocks/>
            <a:stCxn id="6" idx="5"/>
            <a:endCxn id="14" idx="1"/>
          </p:cNvCxnSpPr>
          <p:nvPr/>
        </p:nvCxnSpPr>
        <p:spPr>
          <a:xfrm>
            <a:off x="8098340" y="3871573"/>
            <a:ext cx="1602839" cy="1117666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28CE0B6-D5D7-8844-9F45-D6A069613905}"/>
              </a:ext>
            </a:extLst>
          </p:cNvPr>
          <p:cNvCxnSpPr>
            <a:cxnSpLocks/>
            <a:stCxn id="14" idx="2"/>
            <a:endCxn id="13" idx="6"/>
          </p:cNvCxnSpPr>
          <p:nvPr/>
        </p:nvCxnSpPr>
        <p:spPr>
          <a:xfrm flipH="1">
            <a:off x="8470879" y="5116518"/>
            <a:ext cx="1177579" cy="61169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E38618E-94DB-E84E-9784-E497F4466A86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9828458" y="4110799"/>
            <a:ext cx="160473" cy="825719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373D356-85B3-5748-818A-3F309C8426A3}"/>
              </a:ext>
            </a:extLst>
          </p:cNvPr>
          <p:cNvSpPr txBox="1"/>
          <p:nvPr/>
        </p:nvSpPr>
        <p:spPr>
          <a:xfrm>
            <a:off x="7822335" y="4507323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B89CAC-67E0-7743-B925-BF09D8403FF0}"/>
              </a:ext>
            </a:extLst>
          </p:cNvPr>
          <p:cNvSpPr txBox="1"/>
          <p:nvPr/>
        </p:nvSpPr>
        <p:spPr>
          <a:xfrm>
            <a:off x="8477583" y="4216353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63301E2-5E82-CF41-B665-9948B3BC236F}"/>
              </a:ext>
            </a:extLst>
          </p:cNvPr>
          <p:cNvSpPr txBox="1"/>
          <p:nvPr/>
        </p:nvSpPr>
        <p:spPr>
          <a:xfrm>
            <a:off x="9059668" y="353532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B0C461B-B9CA-BF49-BFE2-0807BFFC38E5}"/>
              </a:ext>
            </a:extLst>
          </p:cNvPr>
          <p:cNvSpPr txBox="1"/>
          <p:nvPr/>
        </p:nvSpPr>
        <p:spPr>
          <a:xfrm>
            <a:off x="9168019" y="5363546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E663BB3-1F35-5D45-B059-F50A9833065F}"/>
              </a:ext>
            </a:extLst>
          </p:cNvPr>
          <p:cNvSpPr txBox="1"/>
          <p:nvPr/>
        </p:nvSpPr>
        <p:spPr>
          <a:xfrm>
            <a:off x="9916116" y="4394135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1D8B4A2-EB4B-3A48-BE9B-7593700581B1}"/>
              </a:ext>
            </a:extLst>
          </p:cNvPr>
          <p:cNvSpPr txBox="1"/>
          <p:nvPr/>
        </p:nvSpPr>
        <p:spPr>
          <a:xfrm>
            <a:off x="8997491" y="4804573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0939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3" grpId="0" animBg="1"/>
      <p:bldP spid="1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E874CA-72E8-3D4B-94D5-68247CC6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Traversal </a:t>
            </a:r>
            <a:r>
              <a:rPr lang="en-US" sz="5400" dirty="0"/>
              <a:t>MTS algorithm 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767709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B366855F-A974-BB44-A3AD-6FD0DA2EE950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663951217"/>
                  </p:ext>
                </p:extLst>
              </p:nvPr>
            </p:nvGraphicFramePr>
            <p:xfrm>
              <a:off x="4642885" y="2531889"/>
              <a:ext cx="6713552" cy="41148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B366855F-A974-BB44-A3AD-6FD0DA2EE950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663951217"/>
                  </p:ext>
                </p:extLst>
              </p:nvPr>
            </p:nvGraphicFramePr>
            <p:xfrm>
              <a:off x="4642885" y="2531889"/>
              <a:ext cx="6713552" cy="41148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4CB41674-46BA-3F45-94BC-9BED079DC201}"/>
              </a:ext>
            </a:extLst>
          </p:cNvPr>
          <p:cNvGrpSpPr/>
          <p:nvPr/>
        </p:nvGrpSpPr>
        <p:grpSpPr>
          <a:xfrm rot="18982030">
            <a:off x="6662964" y="2250231"/>
            <a:ext cx="606490" cy="1569370"/>
            <a:chOff x="401216" y="2170297"/>
            <a:chExt cx="606490" cy="1569370"/>
          </a:xfrm>
        </p:grpSpPr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DDAABEC7-D45E-5B44-B004-70A4A5E25FEE}"/>
                </a:ext>
              </a:extLst>
            </p:cNvPr>
            <p:cNvSpPr/>
            <p:nvPr/>
          </p:nvSpPr>
          <p:spPr>
            <a:xfrm>
              <a:off x="401216" y="3301129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3C238AC2-CABA-BD48-BC4E-095DA363AAC2}"/>
                </a:ext>
              </a:extLst>
            </p:cNvPr>
            <p:cNvSpPr/>
            <p:nvPr/>
          </p:nvSpPr>
          <p:spPr>
            <a:xfrm rot="10800000">
              <a:off x="401216" y="2170297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ADB76EF-1EFD-8948-B7E3-82BC7D5477A0}"/>
                  </a:ext>
                </a:extLst>
              </p:cNvPr>
              <p:cNvSpPr txBox="1"/>
              <p:nvPr/>
            </p:nvSpPr>
            <p:spPr>
              <a:xfrm>
                <a:off x="-404478" y="1947114"/>
                <a:ext cx="60975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ADB76EF-1EFD-8948-B7E3-82BC7D547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04478" y="1947114"/>
                <a:ext cx="6097554" cy="584775"/>
              </a:xfrm>
              <a:prstGeom prst="rect">
                <a:avLst/>
              </a:prstGeom>
              <a:blipFill>
                <a:blip r:embed="rId11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F1C7CCA-C94A-AA48-A431-B49071E0ED6B}"/>
                  </a:ext>
                </a:extLst>
              </p:cNvPr>
              <p:cNvSpPr txBox="1"/>
              <p:nvPr/>
            </p:nvSpPr>
            <p:spPr>
              <a:xfrm>
                <a:off x="4854556" y="3804419"/>
                <a:ext cx="172149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𝒅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F1C7CCA-C94A-AA48-A431-B49071E0ED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4556" y="3804419"/>
                <a:ext cx="1721497" cy="369332"/>
              </a:xfrm>
              <a:prstGeom prst="rect">
                <a:avLst/>
              </a:prstGeom>
              <a:blipFill>
                <a:blip r:embed="rId12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1733962-A1B3-C74E-AE43-4546671EBB24}"/>
                  </a:ext>
                </a:extLst>
              </p:cNvPr>
              <p:cNvSpPr txBox="1"/>
              <p:nvPr/>
            </p:nvSpPr>
            <p:spPr>
              <a:xfrm>
                <a:off x="7037127" y="2266701"/>
                <a:ext cx="172149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𝒅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1733962-A1B3-C74E-AE43-4546671EB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7127" y="2266701"/>
                <a:ext cx="1721497" cy="369332"/>
              </a:xfrm>
              <a:prstGeom prst="rect">
                <a:avLst/>
              </a:prstGeom>
              <a:blipFill>
                <a:blip r:embed="rId1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644590E-82A1-C045-87A7-95066E1C6CDE}"/>
                  </a:ext>
                </a:extLst>
              </p:cNvPr>
              <p:cNvSpPr txBox="1"/>
              <p:nvPr/>
            </p:nvSpPr>
            <p:spPr>
              <a:xfrm>
                <a:off x="9382221" y="3659871"/>
                <a:ext cx="172149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𝒅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644590E-82A1-C045-87A7-95066E1C6C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221" y="3659871"/>
                <a:ext cx="1721497" cy="369332"/>
              </a:xfrm>
              <a:prstGeom prst="rect">
                <a:avLst/>
              </a:prstGeom>
              <a:blipFill>
                <a:blip r:embed="rId1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CD4B5A7-C218-6246-8186-2E4C1BFC1049}"/>
                  </a:ext>
                </a:extLst>
              </p:cNvPr>
              <p:cNvSpPr txBox="1"/>
              <p:nvPr/>
            </p:nvSpPr>
            <p:spPr>
              <a:xfrm>
                <a:off x="8758624" y="5827683"/>
                <a:ext cx="172149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𝒅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CD4B5A7-C218-6246-8186-2E4C1BFC10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8624" y="5827683"/>
                <a:ext cx="1721497" cy="369332"/>
              </a:xfrm>
              <a:prstGeom prst="rect">
                <a:avLst/>
              </a:prstGeom>
              <a:blipFill>
                <a:blip r:embed="rId15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A5200F1-2F79-594B-AB95-2D4C634DB704}"/>
                  </a:ext>
                </a:extLst>
              </p:cNvPr>
              <p:cNvSpPr txBox="1"/>
              <p:nvPr/>
            </p:nvSpPr>
            <p:spPr>
              <a:xfrm>
                <a:off x="5693076" y="5928373"/>
                <a:ext cx="172149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𝒅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A5200F1-2F79-594B-AB95-2D4C634DB7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3076" y="5928373"/>
                <a:ext cx="1721497" cy="369332"/>
              </a:xfrm>
              <a:prstGeom prst="rect">
                <a:avLst/>
              </a:prstGeom>
              <a:blipFill>
                <a:blip r:embed="rId16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101135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E874CA-72E8-3D4B-94D5-68247CC6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Traversal </a:t>
            </a:r>
            <a:r>
              <a:rPr lang="en-US" sz="5400" dirty="0"/>
              <a:t>MTS algorithm 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767709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B366855F-A974-BB44-A3AD-6FD0DA2EE950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4642885" y="2531889"/>
              <a:ext cx="6713552" cy="41148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B366855F-A974-BB44-A3AD-6FD0DA2EE950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4642885" y="2531889"/>
              <a:ext cx="6713552" cy="41148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4CB41674-46BA-3F45-94BC-9BED079DC201}"/>
              </a:ext>
            </a:extLst>
          </p:cNvPr>
          <p:cNvGrpSpPr/>
          <p:nvPr/>
        </p:nvGrpSpPr>
        <p:grpSpPr>
          <a:xfrm rot="18982030">
            <a:off x="6662964" y="2250231"/>
            <a:ext cx="606490" cy="1569370"/>
            <a:chOff x="401216" y="2170297"/>
            <a:chExt cx="606490" cy="1569370"/>
          </a:xfrm>
        </p:grpSpPr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DDAABEC7-D45E-5B44-B004-70A4A5E25FEE}"/>
                </a:ext>
              </a:extLst>
            </p:cNvPr>
            <p:cNvSpPr/>
            <p:nvPr/>
          </p:nvSpPr>
          <p:spPr>
            <a:xfrm>
              <a:off x="401216" y="3301129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3C238AC2-CABA-BD48-BC4E-095DA363AAC2}"/>
                </a:ext>
              </a:extLst>
            </p:cNvPr>
            <p:cNvSpPr/>
            <p:nvPr/>
          </p:nvSpPr>
          <p:spPr>
            <a:xfrm rot="10800000">
              <a:off x="401216" y="2170297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ADB76EF-1EFD-8948-B7E3-82BC7D5477A0}"/>
                  </a:ext>
                </a:extLst>
              </p:cNvPr>
              <p:cNvSpPr txBox="1"/>
              <p:nvPr/>
            </p:nvSpPr>
            <p:spPr>
              <a:xfrm>
                <a:off x="-404478" y="1947114"/>
                <a:ext cx="60975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ADB76EF-1EFD-8948-B7E3-82BC7D547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04478" y="1947114"/>
                <a:ext cx="6097554" cy="584775"/>
              </a:xfrm>
              <a:prstGeom prst="rect">
                <a:avLst/>
              </a:prstGeom>
              <a:blipFill>
                <a:blip r:embed="rId11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F1C7CCA-C94A-AA48-A431-B49071E0ED6B}"/>
                  </a:ext>
                </a:extLst>
              </p:cNvPr>
              <p:cNvSpPr txBox="1"/>
              <p:nvPr/>
            </p:nvSpPr>
            <p:spPr>
              <a:xfrm>
                <a:off x="4854556" y="3804419"/>
                <a:ext cx="172149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𝒅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F1C7CCA-C94A-AA48-A431-B49071E0ED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4556" y="3804419"/>
                <a:ext cx="1721497" cy="369332"/>
              </a:xfrm>
              <a:prstGeom prst="rect">
                <a:avLst/>
              </a:prstGeom>
              <a:blipFill>
                <a:blip r:embed="rId12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1733962-A1B3-C74E-AE43-4546671EBB24}"/>
                  </a:ext>
                </a:extLst>
              </p:cNvPr>
              <p:cNvSpPr txBox="1"/>
              <p:nvPr/>
            </p:nvSpPr>
            <p:spPr>
              <a:xfrm>
                <a:off x="7037127" y="2266701"/>
                <a:ext cx="172149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𝒅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1733962-A1B3-C74E-AE43-4546671EB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7127" y="2266701"/>
                <a:ext cx="1721497" cy="369332"/>
              </a:xfrm>
              <a:prstGeom prst="rect">
                <a:avLst/>
              </a:prstGeom>
              <a:blipFill>
                <a:blip r:embed="rId1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644590E-82A1-C045-87A7-95066E1C6CDE}"/>
                  </a:ext>
                </a:extLst>
              </p:cNvPr>
              <p:cNvSpPr txBox="1"/>
              <p:nvPr/>
            </p:nvSpPr>
            <p:spPr>
              <a:xfrm>
                <a:off x="9382221" y="3659871"/>
                <a:ext cx="172149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𝒅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644590E-82A1-C045-87A7-95066E1C6C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221" y="3659871"/>
                <a:ext cx="1721497" cy="369332"/>
              </a:xfrm>
              <a:prstGeom prst="rect">
                <a:avLst/>
              </a:prstGeom>
              <a:blipFill>
                <a:blip r:embed="rId1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CD4B5A7-C218-6246-8186-2E4C1BFC1049}"/>
                  </a:ext>
                </a:extLst>
              </p:cNvPr>
              <p:cNvSpPr txBox="1"/>
              <p:nvPr/>
            </p:nvSpPr>
            <p:spPr>
              <a:xfrm>
                <a:off x="8758624" y="5827683"/>
                <a:ext cx="172149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𝒅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CD4B5A7-C218-6246-8186-2E4C1BFC10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8624" y="5827683"/>
                <a:ext cx="1721497" cy="369332"/>
              </a:xfrm>
              <a:prstGeom prst="rect">
                <a:avLst/>
              </a:prstGeom>
              <a:blipFill>
                <a:blip r:embed="rId15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A5200F1-2F79-594B-AB95-2D4C634DB704}"/>
                  </a:ext>
                </a:extLst>
              </p:cNvPr>
              <p:cNvSpPr txBox="1"/>
              <p:nvPr/>
            </p:nvSpPr>
            <p:spPr>
              <a:xfrm>
                <a:off x="5693076" y="5928373"/>
                <a:ext cx="172149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𝒅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A5200F1-2F79-594B-AB95-2D4C634DB7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3076" y="5928373"/>
                <a:ext cx="1721497" cy="369332"/>
              </a:xfrm>
              <a:prstGeom prst="rect">
                <a:avLst/>
              </a:prstGeom>
              <a:blipFill>
                <a:blip r:embed="rId16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04A6CEB1-B376-4B43-82E9-48BE006E2323}"/>
              </a:ext>
            </a:extLst>
          </p:cNvPr>
          <p:cNvSpPr txBox="1"/>
          <p:nvPr/>
        </p:nvSpPr>
        <p:spPr>
          <a:xfrm>
            <a:off x="572493" y="3804419"/>
            <a:ext cx="431311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/>
              <a:t>What is the </a:t>
            </a:r>
            <a:r>
              <a:rPr lang="en-US" sz="2800" b="1" dirty="0"/>
              <a:t>total cost </a:t>
            </a:r>
            <a:r>
              <a:rPr lang="en-US" sz="2800" dirty="0"/>
              <a:t>(</a:t>
            </a:r>
            <a:r>
              <a:rPr lang="en-US" sz="2800" b="1" dirty="0">
                <a:solidFill>
                  <a:srgbClr val="00B050"/>
                </a:solidFill>
              </a:rPr>
              <a:t>transition</a:t>
            </a:r>
            <a:r>
              <a:rPr lang="en-US" sz="2800" dirty="0"/>
              <a:t> and </a:t>
            </a:r>
            <a:r>
              <a:rPr lang="en-US" sz="2800" b="1" dirty="0">
                <a:solidFill>
                  <a:srgbClr val="FF0000"/>
                </a:solidFill>
              </a:rPr>
              <a:t>processing</a:t>
            </a:r>
            <a:r>
              <a:rPr lang="en-US" sz="2800" dirty="0"/>
              <a:t>) during each cycle?</a:t>
            </a:r>
          </a:p>
        </p:txBody>
      </p:sp>
    </p:spTree>
    <p:extLst>
      <p:ext uri="{BB962C8B-B14F-4D97-AF65-F5344CB8AC3E}">
        <p14:creationId xmlns:p14="http://schemas.microsoft.com/office/powerpoint/2010/main" val="37574242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A7364-10E1-694C-8772-E5860B500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en-US" b="1" dirty="0"/>
              <a:t>Traversal Algorithm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B63F28-1876-8B4D-B6E0-18FAD3A408A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The answer is (</a:t>
                </a:r>
                <a:r>
                  <a:rPr lang="en-US" b="1" dirty="0"/>
                  <a:t>Per cycle</a:t>
                </a:r>
                <a:r>
                  <a:rPr lang="en-US" dirty="0"/>
                  <a:t>):</a:t>
                </a: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𝑜𝑡𝑎𝑙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𝑐𝑜𝑠𝑡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p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=2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B63F28-1876-8B4D-B6E0-18FAD3A408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06" t="-2326" b="-8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54103A-1917-A446-82D0-5AA3B6006315}"/>
              </a:ext>
            </a:extLst>
          </p:cNvPr>
          <p:cNvCxnSpPr/>
          <p:nvPr/>
        </p:nvCxnSpPr>
        <p:spPr>
          <a:xfrm>
            <a:off x="3349690" y="4609322"/>
            <a:ext cx="210871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64BDEF-43F6-BF4F-A8E1-8137D200C969}"/>
              </a:ext>
            </a:extLst>
          </p:cNvPr>
          <p:cNvCxnSpPr/>
          <p:nvPr/>
        </p:nvCxnSpPr>
        <p:spPr>
          <a:xfrm>
            <a:off x="5928049" y="4609322"/>
            <a:ext cx="21087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C7C0E5C-1034-3946-9503-EF0F5EE93436}"/>
              </a:ext>
            </a:extLst>
          </p:cNvPr>
          <p:cNvSpPr txBox="1"/>
          <p:nvPr/>
        </p:nvSpPr>
        <p:spPr>
          <a:xfrm>
            <a:off x="2631353" y="4856298"/>
            <a:ext cx="3545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</a:rPr>
              <a:t>Transition cost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FC633C-4222-F844-9685-C2E276D12C53}"/>
              </a:ext>
            </a:extLst>
          </p:cNvPr>
          <p:cNvSpPr txBox="1"/>
          <p:nvPr/>
        </p:nvSpPr>
        <p:spPr>
          <a:xfrm>
            <a:off x="5551239" y="4856298"/>
            <a:ext cx="2862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Processing cost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EFB6D5-946F-0D43-B51C-CE9133F8501D}"/>
              </a:ext>
            </a:extLst>
          </p:cNvPr>
          <p:cNvSpPr txBox="1"/>
          <p:nvPr/>
        </p:nvSpPr>
        <p:spPr>
          <a:xfrm>
            <a:off x="5640355" y="29718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5466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A7364-10E1-694C-8772-E5860B500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en-US" b="1" dirty="0"/>
              <a:t>Traversal Algorithm – A Simple Example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A9E5949E-258C-A14E-9C19-818C0ED7A4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218653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Let’s consider any MTS with 2 states,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b="0" dirty="0"/>
              </a:p>
              <a:p>
                <a:r>
                  <a:rPr lang="en-US" dirty="0"/>
                  <a:t>Let’s examine the traversal algorithm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𝐴𝐿𝐺</m:t>
                        </m:r>
                      </m:e>
                    </m:acc>
                  </m:oMath>
                </a14:m>
                <a:r>
                  <a:rPr lang="en-US" dirty="0"/>
                  <a:t>: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A9E5949E-258C-A14E-9C19-818C0ED7A4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2186536"/>
              </a:xfrm>
              <a:blipFill>
                <a:blip r:embed="rId3"/>
                <a:stretch>
                  <a:fillRect l="-1086" t="-46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BA8EA69-AA15-144D-AF25-CF0757D37B16}"/>
                  </a:ext>
                </a:extLst>
              </p:cNvPr>
              <p:cNvSpPr txBox="1"/>
              <p:nvPr/>
            </p:nvSpPr>
            <p:spPr>
              <a:xfrm>
                <a:off x="795434" y="5740715"/>
                <a:ext cx="10601131" cy="473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𝐴𝐿𝐺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𝑖𝑛𝑐𝑢𝑟𝑠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𝑡𝑜𝑡𝑎𝑙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𝑐𝑜𝑠𝑡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𝑝𝑒𝑟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𝑐𝑦𝑐𝑙𝑒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BA8EA69-AA15-144D-AF25-CF0757D37B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434" y="5740715"/>
                <a:ext cx="10601131" cy="473719"/>
              </a:xfrm>
              <a:prstGeom prst="rect">
                <a:avLst/>
              </a:prstGeom>
              <a:blipFill>
                <a:blip r:embed="rId4"/>
                <a:stretch>
                  <a:fillRect t="-10526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Content Placeholder 3">
                <a:extLst>
                  <a:ext uri="{FF2B5EF4-FFF2-40B4-BE49-F238E27FC236}">
                    <a16:creationId xmlns:a16="http://schemas.microsoft.com/office/drawing/2014/main" id="{61AE097B-B5F0-274A-BEED-6AC852A3559B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774957605"/>
                  </p:ext>
                </p:extLst>
              </p:nvPr>
            </p:nvGraphicFramePr>
            <p:xfrm>
              <a:off x="3766131" y="2918893"/>
              <a:ext cx="4659735" cy="268392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5" r:lo="rId6" r:qs="rId7" r:cs="rId8"/>
              </a:graphicData>
            </a:graphic>
          </p:graphicFrame>
        </mc:Choice>
        <mc:Fallback xmlns="">
          <p:graphicFrame>
            <p:nvGraphicFramePr>
              <p:cNvPr id="14" name="Content Placeholder 3">
                <a:extLst>
                  <a:ext uri="{FF2B5EF4-FFF2-40B4-BE49-F238E27FC236}">
                    <a16:creationId xmlns:a16="http://schemas.microsoft.com/office/drawing/2014/main" id="{61AE097B-B5F0-274A-BEED-6AC852A3559B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774957605"/>
                  </p:ext>
                </p:extLst>
              </p:nvPr>
            </p:nvGraphicFramePr>
            <p:xfrm>
              <a:off x="3766131" y="2918893"/>
              <a:ext cx="4659735" cy="268392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0" r:lo="rId11" r:qs="rId12" r:cs="rId13"/>
              </a:graphicData>
            </a:graphic>
          </p:graphicFrame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E09744F8-862E-2E44-88BC-3A622C366AD1}"/>
              </a:ext>
            </a:extLst>
          </p:cNvPr>
          <p:cNvGrpSpPr/>
          <p:nvPr/>
        </p:nvGrpSpPr>
        <p:grpSpPr>
          <a:xfrm rot="16200000">
            <a:off x="4642900" y="3206372"/>
            <a:ext cx="606490" cy="1989257"/>
            <a:chOff x="401216" y="1974360"/>
            <a:chExt cx="606490" cy="1989257"/>
          </a:xfrm>
        </p:grpSpPr>
        <p:sp>
          <p:nvSpPr>
            <p:cNvPr id="16" name="Triangle 15">
              <a:extLst>
                <a:ext uri="{FF2B5EF4-FFF2-40B4-BE49-F238E27FC236}">
                  <a16:creationId xmlns:a16="http://schemas.microsoft.com/office/drawing/2014/main" id="{B50F1DC2-E9AF-FD4F-A150-8B3B8EF06C1C}"/>
                </a:ext>
              </a:extLst>
            </p:cNvPr>
            <p:cNvSpPr/>
            <p:nvPr/>
          </p:nvSpPr>
          <p:spPr>
            <a:xfrm>
              <a:off x="401216" y="3525079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riangle 16">
              <a:extLst>
                <a:ext uri="{FF2B5EF4-FFF2-40B4-BE49-F238E27FC236}">
                  <a16:creationId xmlns:a16="http://schemas.microsoft.com/office/drawing/2014/main" id="{C23534B4-3D2F-7B49-87DC-7BAF7563EF86}"/>
                </a:ext>
              </a:extLst>
            </p:cNvPr>
            <p:cNvSpPr/>
            <p:nvPr/>
          </p:nvSpPr>
          <p:spPr>
            <a:xfrm rot="10800000">
              <a:off x="401216" y="1974360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63749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19A7364-10E1-694C-8772-E5860B50017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rtl="1"/>
                <a:r>
                  <a:rPr lang="en-US" b="1" dirty="0"/>
                  <a:t>Claim -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𝐴𝐿𝐺</m:t>
                        </m:r>
                      </m:e>
                    </m:acc>
                  </m:oMath>
                </a14:m>
                <a:r>
                  <a:rPr lang="en-US" dirty="0"/>
                  <a:t>  is 4-comptetive</a:t>
                </a:r>
                <a:r>
                  <a:rPr lang="en-US" b="1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19A7364-10E1-694C-8772-E5860B5001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A9E5949E-258C-A14E-9C19-818C0ED7A4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1170298" cy="44725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Let’s analyze the cost of OPT (an optimal offline algorithm) during each cycle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sz="3200" dirty="0"/>
                  <a:t>Claim: </a:t>
                </a:r>
                <a:r>
                  <a:rPr lang="en-US" sz="3200" b="1" dirty="0"/>
                  <a:t>OPT pays at least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𝒅</m:t>
                    </m:r>
                    <m:d>
                      <m:d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200" dirty="0"/>
                  <a:t> while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𝐴𝐿𝐺</m:t>
                        </m:r>
                      </m:e>
                    </m:acc>
                  </m:oMath>
                </a14:m>
                <a:r>
                  <a:rPr lang="en-US" sz="3200" dirty="0"/>
                  <a:t> completes a cycle</a:t>
                </a:r>
              </a:p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A9E5949E-258C-A14E-9C19-818C0ED7A4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1170298" cy="4472538"/>
              </a:xfrm>
              <a:blipFill>
                <a:blip r:embed="rId4"/>
                <a:stretch>
                  <a:fillRect l="-1477" t="-2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14536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19A7364-10E1-694C-8772-E5860B50017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rtl="1"/>
                <a:r>
                  <a:rPr lang="en-US" b="1" dirty="0"/>
                  <a:t>Claim -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𝐴𝐿𝐺</m:t>
                        </m:r>
                      </m:e>
                    </m:acc>
                  </m:oMath>
                </a14:m>
                <a:r>
                  <a:rPr lang="en-US" dirty="0"/>
                  <a:t>  is 4-comptetive</a:t>
                </a:r>
                <a:r>
                  <a:rPr lang="en-US" b="1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19A7364-10E1-694C-8772-E5860B5001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A9E5949E-258C-A14E-9C19-818C0ED7A4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4725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200" dirty="0"/>
                  <a:t>Two cases: </a:t>
                </a:r>
              </a:p>
              <a:p>
                <a:pPr marL="0" indent="0">
                  <a:buNone/>
                </a:pPr>
                <a:r>
                  <a:rPr lang="en-US" sz="3200" dirty="0"/>
                  <a:t>Case 1: </a:t>
                </a:r>
                <a:r>
                  <a:rPr lang="en-US" sz="3200" b="1" dirty="0"/>
                  <a:t>if</a:t>
                </a:r>
                <a:r>
                  <a:rPr lang="en-US" sz="3200" dirty="0"/>
                  <a:t> </a:t>
                </a:r>
                <a:r>
                  <a:rPr lang="en-US" sz="3200" b="1" dirty="0"/>
                  <a:t>OPT moves </a:t>
                </a:r>
                <a:r>
                  <a:rPr lang="en-US" sz="3200" dirty="0"/>
                  <a:t>during the cycle:</a:t>
                </a:r>
              </a:p>
              <a:p>
                <a:pPr marL="0" indent="0">
                  <a:buNone/>
                </a:pPr>
                <a:r>
                  <a:rPr lang="en-US" sz="3200" dirty="0"/>
                  <a:t>	Pays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200" dirty="0"/>
                  <a:t> on transition </a:t>
                </a:r>
              </a:p>
              <a:p>
                <a:pPr marL="0" indent="0">
                  <a:buNone/>
                </a:pPr>
                <a:endParaRPr lang="en-US" sz="32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3200" dirty="0"/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A9E5949E-258C-A14E-9C19-818C0ED7A4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472538"/>
              </a:xfrm>
              <a:blipFill>
                <a:blip r:embed="rId4"/>
                <a:stretch>
                  <a:fillRect l="-1568" t="-2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The Queen's Gambit Has Everyone Buying Chess Boards | Vanity Fair">
            <a:extLst>
              <a:ext uri="{FF2B5EF4-FFF2-40B4-BE49-F238E27FC236}">
                <a16:creationId xmlns:a16="http://schemas.microsoft.com/office/drawing/2014/main" id="{7A6F6817-E94A-9F42-B218-3456E02C7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842" y="1896004"/>
            <a:ext cx="2687216" cy="17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6698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19A7364-10E1-694C-8772-E5860B50017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rtl="1"/>
                <a:r>
                  <a:rPr lang="en-US" b="1" dirty="0"/>
                  <a:t>Claim -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𝐴𝐿𝐺</m:t>
                        </m:r>
                      </m:e>
                    </m:acc>
                  </m:oMath>
                </a14:m>
                <a:r>
                  <a:rPr lang="en-US" dirty="0"/>
                  <a:t>  is 4-comptetive</a:t>
                </a:r>
                <a:r>
                  <a:rPr lang="en-US" b="1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19A7364-10E1-694C-8772-E5860B5001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9E5949E-258C-A14E-9C19-818C0ED7A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725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Two cases: </a:t>
            </a:r>
          </a:p>
          <a:p>
            <a:pPr marL="0" indent="0">
              <a:buNone/>
            </a:pPr>
            <a:r>
              <a:rPr lang="en-US" dirty="0"/>
              <a:t>Case 2: OPT  stays at the same state from the beginning of the cycle </a:t>
            </a:r>
          </a:p>
          <a:p>
            <a:pPr marL="0" indent="0">
              <a:buNone/>
            </a:pPr>
            <a:endParaRPr lang="en-US" b="0" i="1" dirty="0"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8FFDEC04-E6BD-AC4D-BC56-F19398420D3E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169054117"/>
                  </p:ext>
                </p:extLst>
              </p:nvPr>
            </p:nvGraphicFramePr>
            <p:xfrm>
              <a:off x="7377078" y="3429000"/>
              <a:ext cx="4659735" cy="268392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</mc:Choice>
        <mc:Fallback xmlns="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8FFDEC04-E6BD-AC4D-BC56-F19398420D3E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169054117"/>
                  </p:ext>
                </p:extLst>
              </p:nvPr>
            </p:nvGraphicFramePr>
            <p:xfrm>
              <a:off x="7377078" y="3429000"/>
              <a:ext cx="4659735" cy="268392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9" r:lo="rId10" r:qs="rId11" r:cs="rId12"/>
              </a:graphicData>
            </a:graphic>
          </p:graphicFrame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776A644B-E5DB-3940-B264-320F97F5D6C3}"/>
              </a:ext>
            </a:extLst>
          </p:cNvPr>
          <p:cNvGrpSpPr/>
          <p:nvPr/>
        </p:nvGrpSpPr>
        <p:grpSpPr>
          <a:xfrm rot="16200000">
            <a:off x="8253847" y="3716479"/>
            <a:ext cx="606490" cy="1989257"/>
            <a:chOff x="401216" y="1974360"/>
            <a:chExt cx="606490" cy="1989257"/>
          </a:xfrm>
        </p:grpSpPr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1B92E230-34D7-9345-82DB-7DCF71F24388}"/>
                </a:ext>
              </a:extLst>
            </p:cNvPr>
            <p:cNvSpPr/>
            <p:nvPr/>
          </p:nvSpPr>
          <p:spPr>
            <a:xfrm>
              <a:off x="401216" y="3525079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852B94CC-37CB-5942-9401-D7E059ED5BD2}"/>
                </a:ext>
              </a:extLst>
            </p:cNvPr>
            <p:cNvSpPr/>
            <p:nvPr/>
          </p:nvSpPr>
          <p:spPr>
            <a:xfrm rot="10800000">
              <a:off x="401216" y="1974360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2466" name="Picture 2" descr="The Queen's Gambit Has Everyone Buying Chess Boards | Vanity Fair">
            <a:extLst>
              <a:ext uri="{FF2B5EF4-FFF2-40B4-BE49-F238E27FC236}">
                <a16:creationId xmlns:a16="http://schemas.microsoft.com/office/drawing/2014/main" id="{DDB64DCD-14D7-AE4C-8E49-C2FCA8035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462" y="3080992"/>
            <a:ext cx="2687216" cy="17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97A1391-2C98-8043-A63B-8904B344BD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58294" y="5652019"/>
                <a:ext cx="569665" cy="56966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97A1391-2C98-8043-A63B-8904B344BD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294" y="5652019"/>
                <a:ext cx="569665" cy="569665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5-Point Star 10">
            <a:extLst>
              <a:ext uri="{FF2B5EF4-FFF2-40B4-BE49-F238E27FC236}">
                <a16:creationId xmlns:a16="http://schemas.microsoft.com/office/drawing/2014/main" id="{924F4710-348C-3349-B40A-0DC13FB0C754}"/>
              </a:ext>
            </a:extLst>
          </p:cNvPr>
          <p:cNvSpPr/>
          <p:nvPr/>
        </p:nvSpPr>
        <p:spPr>
          <a:xfrm>
            <a:off x="2841743" y="5124136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C86E314-79D7-0640-BCDF-519E78AB9E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32853" y="5652019"/>
                <a:ext cx="569665" cy="56966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C86E314-79D7-0640-BCDF-519E78AB9E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853" y="5652019"/>
                <a:ext cx="569665" cy="56966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131167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19A7364-10E1-694C-8772-E5860B50017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rtl="1"/>
                <a:r>
                  <a:rPr lang="en-US" b="1" dirty="0"/>
                  <a:t>Claim -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𝐴𝐿𝐺</m:t>
                        </m:r>
                      </m:e>
                    </m:acc>
                  </m:oMath>
                </a14:m>
                <a:r>
                  <a:rPr lang="en-US" dirty="0"/>
                  <a:t>  is 4-comptetive</a:t>
                </a:r>
                <a:r>
                  <a:rPr lang="en-US" b="1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19A7364-10E1-694C-8772-E5860B5001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9E5949E-258C-A14E-9C19-818C0ED7A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725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Two cases: </a:t>
            </a:r>
          </a:p>
          <a:p>
            <a:pPr marL="0" indent="0">
              <a:buNone/>
            </a:pPr>
            <a:r>
              <a:rPr lang="en-US" dirty="0"/>
              <a:t>Case 2: OPT  stays at the same state from the beginning of the cycle </a:t>
            </a:r>
          </a:p>
          <a:p>
            <a:pPr marL="0" indent="0">
              <a:buNone/>
            </a:pPr>
            <a:endParaRPr lang="en-US" b="0" i="1" dirty="0"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8FFDEC04-E6BD-AC4D-BC56-F19398420D3E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885901681"/>
                  </p:ext>
                </p:extLst>
              </p:nvPr>
            </p:nvGraphicFramePr>
            <p:xfrm>
              <a:off x="7377078" y="3429000"/>
              <a:ext cx="4659735" cy="268392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</mc:Choice>
        <mc:Fallback xmlns="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8FFDEC04-E6BD-AC4D-BC56-F19398420D3E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885901681"/>
                  </p:ext>
                </p:extLst>
              </p:nvPr>
            </p:nvGraphicFramePr>
            <p:xfrm>
              <a:off x="7377078" y="3429000"/>
              <a:ext cx="4659735" cy="268392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9" r:lo="rId10" r:qs="rId11" r:cs="rId12"/>
              </a:graphicData>
            </a:graphic>
          </p:graphicFrame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776A644B-E5DB-3940-B264-320F97F5D6C3}"/>
              </a:ext>
            </a:extLst>
          </p:cNvPr>
          <p:cNvGrpSpPr/>
          <p:nvPr/>
        </p:nvGrpSpPr>
        <p:grpSpPr>
          <a:xfrm rot="16200000">
            <a:off x="8253847" y="3716479"/>
            <a:ext cx="606490" cy="1989257"/>
            <a:chOff x="401216" y="1974360"/>
            <a:chExt cx="606490" cy="1989257"/>
          </a:xfrm>
        </p:grpSpPr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1B92E230-34D7-9345-82DB-7DCF71F24388}"/>
                </a:ext>
              </a:extLst>
            </p:cNvPr>
            <p:cNvSpPr/>
            <p:nvPr/>
          </p:nvSpPr>
          <p:spPr>
            <a:xfrm>
              <a:off x="401216" y="3525079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852B94CC-37CB-5942-9401-D7E059ED5BD2}"/>
                </a:ext>
              </a:extLst>
            </p:cNvPr>
            <p:cNvSpPr/>
            <p:nvPr/>
          </p:nvSpPr>
          <p:spPr>
            <a:xfrm rot="10800000">
              <a:off x="401216" y="1974360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2466" name="Picture 2" descr="The Queen's Gambit Has Everyone Buying Chess Boards | Vanity Fair">
            <a:extLst>
              <a:ext uri="{FF2B5EF4-FFF2-40B4-BE49-F238E27FC236}">
                <a16:creationId xmlns:a16="http://schemas.microsoft.com/office/drawing/2014/main" id="{DDB64DCD-14D7-AE4C-8E49-C2FCA8035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462" y="3080992"/>
            <a:ext cx="2687216" cy="17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97A1391-2C98-8043-A63B-8904B344BD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58294" y="5652019"/>
                <a:ext cx="569665" cy="56966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97A1391-2C98-8043-A63B-8904B344BD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294" y="5652019"/>
                <a:ext cx="569665" cy="569665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5-Point Star 10">
            <a:extLst>
              <a:ext uri="{FF2B5EF4-FFF2-40B4-BE49-F238E27FC236}">
                <a16:creationId xmlns:a16="http://schemas.microsoft.com/office/drawing/2014/main" id="{924F4710-348C-3349-B40A-0DC13FB0C754}"/>
              </a:ext>
            </a:extLst>
          </p:cNvPr>
          <p:cNvSpPr/>
          <p:nvPr/>
        </p:nvSpPr>
        <p:spPr>
          <a:xfrm>
            <a:off x="4179022" y="5123647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C86E314-79D7-0640-BCDF-519E78AB9E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32853" y="5652019"/>
                <a:ext cx="569665" cy="569665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C86E314-79D7-0640-BCDF-519E78AB9E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853" y="5652019"/>
                <a:ext cx="569665" cy="56966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453267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19A7364-10E1-694C-8772-E5860B50017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rtl="1"/>
                <a:r>
                  <a:rPr lang="en-US" b="1" dirty="0"/>
                  <a:t>Claim -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𝐴𝐿𝐺</m:t>
                        </m:r>
                      </m:e>
                    </m:acc>
                  </m:oMath>
                </a14:m>
                <a:r>
                  <a:rPr lang="en-US" dirty="0"/>
                  <a:t>  is 4-comptetive</a:t>
                </a:r>
                <a:r>
                  <a:rPr lang="en-US" b="1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19A7364-10E1-694C-8772-E5860B5001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9E5949E-258C-A14E-9C19-818C0ED7A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725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Two cases: </a:t>
            </a:r>
          </a:p>
          <a:p>
            <a:pPr marL="0" indent="0">
              <a:buNone/>
            </a:pPr>
            <a:r>
              <a:rPr lang="en-US" dirty="0"/>
              <a:t>Case 2: OPT  stays at the same state from the beginning of the cycle </a:t>
            </a:r>
          </a:p>
          <a:p>
            <a:pPr marL="0" indent="0">
              <a:buNone/>
            </a:pPr>
            <a:endParaRPr lang="en-US" b="0" i="1" dirty="0"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8FFDEC04-E6BD-AC4D-BC56-F19398420D3E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536406973"/>
                  </p:ext>
                </p:extLst>
              </p:nvPr>
            </p:nvGraphicFramePr>
            <p:xfrm>
              <a:off x="7377078" y="3429000"/>
              <a:ext cx="4659735" cy="268392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</mc:Choice>
        <mc:Fallback xmlns="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8FFDEC04-E6BD-AC4D-BC56-F19398420D3E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536406973"/>
                  </p:ext>
                </p:extLst>
              </p:nvPr>
            </p:nvGraphicFramePr>
            <p:xfrm>
              <a:off x="7377078" y="3429000"/>
              <a:ext cx="4659735" cy="268392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9" r:lo="rId10" r:qs="rId11" r:cs="rId12"/>
              </a:graphicData>
            </a:graphic>
          </p:graphicFrame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776A644B-E5DB-3940-B264-320F97F5D6C3}"/>
              </a:ext>
            </a:extLst>
          </p:cNvPr>
          <p:cNvGrpSpPr/>
          <p:nvPr/>
        </p:nvGrpSpPr>
        <p:grpSpPr>
          <a:xfrm rot="5400000">
            <a:off x="10382476" y="3819773"/>
            <a:ext cx="631974" cy="1782683"/>
            <a:chOff x="454365" y="2019601"/>
            <a:chExt cx="631974" cy="1782683"/>
          </a:xfrm>
        </p:grpSpPr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1B92E230-34D7-9345-82DB-7DCF71F24388}"/>
                </a:ext>
              </a:extLst>
            </p:cNvPr>
            <p:cNvSpPr/>
            <p:nvPr/>
          </p:nvSpPr>
          <p:spPr>
            <a:xfrm>
              <a:off x="479849" y="3363746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852B94CC-37CB-5942-9401-D7E059ED5BD2}"/>
                </a:ext>
              </a:extLst>
            </p:cNvPr>
            <p:cNvSpPr/>
            <p:nvPr/>
          </p:nvSpPr>
          <p:spPr>
            <a:xfrm rot="10800000">
              <a:off x="454365" y="2019601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2466" name="Picture 2" descr="The Queen's Gambit Has Everyone Buying Chess Boards | Vanity Fair">
            <a:extLst>
              <a:ext uri="{FF2B5EF4-FFF2-40B4-BE49-F238E27FC236}">
                <a16:creationId xmlns:a16="http://schemas.microsoft.com/office/drawing/2014/main" id="{DDB64DCD-14D7-AE4C-8E49-C2FCA8035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462" y="3080992"/>
            <a:ext cx="2687216" cy="17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97A1391-2C98-8043-A63B-8904B344BD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58294" y="5652019"/>
                <a:ext cx="569665" cy="56966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97A1391-2C98-8043-A63B-8904B344BD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294" y="5652019"/>
                <a:ext cx="569665" cy="569665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5-Point Star 10">
            <a:extLst>
              <a:ext uri="{FF2B5EF4-FFF2-40B4-BE49-F238E27FC236}">
                <a16:creationId xmlns:a16="http://schemas.microsoft.com/office/drawing/2014/main" id="{924F4710-348C-3349-B40A-0DC13FB0C754}"/>
              </a:ext>
            </a:extLst>
          </p:cNvPr>
          <p:cNvSpPr/>
          <p:nvPr/>
        </p:nvSpPr>
        <p:spPr>
          <a:xfrm>
            <a:off x="4179022" y="5123647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C86E314-79D7-0640-BCDF-519E78AB9E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32853" y="5652019"/>
                <a:ext cx="569665" cy="569665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C86E314-79D7-0640-BCDF-519E78AB9E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853" y="5652019"/>
                <a:ext cx="569665" cy="56966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FA660A-CBA3-5F46-AAA5-B521CFB40F0F}"/>
                  </a:ext>
                </a:extLst>
              </p:cNvPr>
              <p:cNvSpPr txBox="1"/>
              <p:nvPr/>
            </p:nvSpPr>
            <p:spPr>
              <a:xfrm>
                <a:off x="9398260" y="5968684"/>
                <a:ext cx="1583872" cy="473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FA660A-CBA3-5F46-AAA5-B521CFB40F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8260" y="5968684"/>
                <a:ext cx="1583872" cy="47371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35270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19A7364-10E1-694C-8772-E5860B50017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rtl="1"/>
                <a:r>
                  <a:rPr lang="en-US" b="1" dirty="0"/>
                  <a:t>Claim -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𝐴𝐿𝐺</m:t>
                        </m:r>
                      </m:e>
                    </m:acc>
                  </m:oMath>
                </a14:m>
                <a:r>
                  <a:rPr lang="en-US" dirty="0"/>
                  <a:t>  is 4-comptetive</a:t>
                </a:r>
                <a:r>
                  <a:rPr lang="en-US" b="1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19A7364-10E1-694C-8772-E5860B5001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9E5949E-258C-A14E-9C19-818C0ED7A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725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Conclusion: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b="0" i="1" dirty="0"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8FFDEC04-E6BD-AC4D-BC56-F19398420D3E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615788181"/>
                  </p:ext>
                </p:extLst>
              </p:nvPr>
            </p:nvGraphicFramePr>
            <p:xfrm>
              <a:off x="6929208" y="2458616"/>
              <a:ext cx="4659735" cy="268392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</mc:Choice>
        <mc:Fallback xmlns="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8FFDEC04-E6BD-AC4D-BC56-F19398420D3E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615788181"/>
                  </p:ext>
                </p:extLst>
              </p:nvPr>
            </p:nvGraphicFramePr>
            <p:xfrm>
              <a:off x="6929208" y="2458616"/>
              <a:ext cx="4659735" cy="268392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9" r:lo="rId10" r:qs="rId11" r:cs="rId12"/>
              </a:graphicData>
            </a:graphic>
          </p:graphicFrame>
        </mc:Fallback>
      </mc:AlternateContent>
      <p:pic>
        <p:nvPicPr>
          <p:cNvPr id="62466" name="Picture 2" descr="The Queen's Gambit Has Everyone Buying Chess Boards | Vanity Fair">
            <a:extLst>
              <a:ext uri="{FF2B5EF4-FFF2-40B4-BE49-F238E27FC236}">
                <a16:creationId xmlns:a16="http://schemas.microsoft.com/office/drawing/2014/main" id="{DDB64DCD-14D7-AE4C-8E49-C2FCA8035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462" y="3080992"/>
            <a:ext cx="2687216" cy="17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FA660A-CBA3-5F46-AAA5-B521CFB40F0F}"/>
                  </a:ext>
                </a:extLst>
              </p:cNvPr>
              <p:cNvSpPr txBox="1"/>
              <p:nvPr/>
            </p:nvSpPr>
            <p:spPr>
              <a:xfrm>
                <a:off x="2333535" y="5017647"/>
                <a:ext cx="189294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FA660A-CBA3-5F46-AAA5-B521CFB40F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535" y="5017647"/>
                <a:ext cx="1892949" cy="461665"/>
              </a:xfrm>
              <a:prstGeom prst="rect">
                <a:avLst/>
              </a:prstGeom>
              <a:blipFill>
                <a:blip r:embed="rId14"/>
                <a:stretch>
                  <a:fillRect l="-667"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CA7907EF-24DF-FC4D-A364-694A49A8B695}"/>
              </a:ext>
            </a:extLst>
          </p:cNvPr>
          <p:cNvGrpSpPr/>
          <p:nvPr/>
        </p:nvGrpSpPr>
        <p:grpSpPr>
          <a:xfrm rot="16200000">
            <a:off x="7805977" y="2746095"/>
            <a:ext cx="606490" cy="1989257"/>
            <a:chOff x="401216" y="1974360"/>
            <a:chExt cx="606490" cy="1989257"/>
          </a:xfrm>
        </p:grpSpPr>
        <p:sp>
          <p:nvSpPr>
            <p:cNvPr id="15" name="Triangle 14">
              <a:extLst>
                <a:ext uri="{FF2B5EF4-FFF2-40B4-BE49-F238E27FC236}">
                  <a16:creationId xmlns:a16="http://schemas.microsoft.com/office/drawing/2014/main" id="{F44AE990-23E0-FA4E-99D5-4B5F3699E97F}"/>
                </a:ext>
              </a:extLst>
            </p:cNvPr>
            <p:cNvSpPr/>
            <p:nvPr/>
          </p:nvSpPr>
          <p:spPr>
            <a:xfrm>
              <a:off x="401216" y="3525079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riangle 15">
              <a:extLst>
                <a:ext uri="{FF2B5EF4-FFF2-40B4-BE49-F238E27FC236}">
                  <a16:creationId xmlns:a16="http://schemas.microsoft.com/office/drawing/2014/main" id="{5AE4FE14-2993-F641-9DD8-5CC002C8C3AF}"/>
                </a:ext>
              </a:extLst>
            </p:cNvPr>
            <p:cNvSpPr/>
            <p:nvPr/>
          </p:nvSpPr>
          <p:spPr>
            <a:xfrm rot="10800000">
              <a:off x="401216" y="1974360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4E1267C-92F2-1244-94C9-493047D055EC}"/>
                  </a:ext>
                </a:extLst>
              </p:cNvPr>
              <p:cNvSpPr txBox="1"/>
              <p:nvPr/>
            </p:nvSpPr>
            <p:spPr>
              <a:xfrm>
                <a:off x="8274593" y="5017647"/>
                <a:ext cx="1583872" cy="473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4E1267C-92F2-1244-94C9-493047D055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4593" y="5017647"/>
                <a:ext cx="1583872" cy="473719"/>
              </a:xfrm>
              <a:prstGeom prst="rect">
                <a:avLst/>
              </a:prstGeom>
              <a:blipFill>
                <a:blip r:embed="rId15"/>
                <a:stretch>
                  <a:fillRect r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4617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47AC5D-C320-A548-8BAC-346D037E6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US" dirty="0"/>
              <a:t>The Metrical aspect of MTS</a:t>
            </a:r>
          </a:p>
        </p:txBody>
      </p:sp>
      <p:pic>
        <p:nvPicPr>
          <p:cNvPr id="5" name="Picture 4" descr="A picture containing floor, tool, wooden, wood&#10;&#10;Description automatically generated">
            <a:extLst>
              <a:ext uri="{FF2B5EF4-FFF2-40B4-BE49-F238E27FC236}">
                <a16:creationId xmlns:a16="http://schemas.microsoft.com/office/drawing/2014/main" id="{5141E596-3E97-8D43-A17C-85758338C7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3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65F417-D056-1A4E-9769-BFF9FA025F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27575" y="2333297"/>
                <a:ext cx="6027575" cy="384366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1,3</m:t>
                          </m:r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(3,1)=5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65F417-D056-1A4E-9769-BFF9FA025F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27575" y="2333297"/>
                <a:ext cx="6027575" cy="3843666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55A50CEA-DEE1-AE42-91AF-5E9E60EB2CE4}"/>
              </a:ext>
            </a:extLst>
          </p:cNvPr>
          <p:cNvSpPr>
            <a:spLocks noChangeAspect="1"/>
          </p:cNvSpPr>
          <p:nvPr/>
        </p:nvSpPr>
        <p:spPr>
          <a:xfrm>
            <a:off x="7791061" y="3564294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4B9CF9-2434-0547-BB01-29D09D92EF5D}"/>
              </a:ext>
            </a:extLst>
          </p:cNvPr>
          <p:cNvSpPr>
            <a:spLocks noChangeAspect="1"/>
          </p:cNvSpPr>
          <p:nvPr/>
        </p:nvSpPr>
        <p:spPr>
          <a:xfrm>
            <a:off x="9789491" y="3744294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2A32316-A334-884E-A74D-EECA4BBF9ACF}"/>
              </a:ext>
            </a:extLst>
          </p:cNvPr>
          <p:cNvSpPr>
            <a:spLocks noChangeAspect="1"/>
          </p:cNvSpPr>
          <p:nvPr/>
        </p:nvSpPr>
        <p:spPr>
          <a:xfrm>
            <a:off x="8110879" y="5548212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973EF88-E38E-EB41-BE3B-50042678A1E5}"/>
              </a:ext>
            </a:extLst>
          </p:cNvPr>
          <p:cNvSpPr>
            <a:spLocks noChangeAspect="1"/>
          </p:cNvSpPr>
          <p:nvPr/>
        </p:nvSpPr>
        <p:spPr>
          <a:xfrm>
            <a:off x="9648458" y="4936518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FE39A14-0FCD-EE43-915F-166287FB2A81}"/>
              </a:ext>
            </a:extLst>
          </p:cNvPr>
          <p:cNvCxnSpPr>
            <a:stCxn id="6" idx="4"/>
            <a:endCxn id="13" idx="0"/>
          </p:cNvCxnSpPr>
          <p:nvPr/>
        </p:nvCxnSpPr>
        <p:spPr>
          <a:xfrm>
            <a:off x="7971061" y="3924294"/>
            <a:ext cx="319818" cy="162391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F5302C6-9B48-C14D-9E96-510F7B768B86}"/>
              </a:ext>
            </a:extLst>
          </p:cNvPr>
          <p:cNvCxnSpPr>
            <a:stCxn id="13" idx="7"/>
            <a:endCxn id="11" idx="3"/>
          </p:cNvCxnSpPr>
          <p:nvPr/>
        </p:nvCxnSpPr>
        <p:spPr>
          <a:xfrm flipV="1">
            <a:off x="8418158" y="4051573"/>
            <a:ext cx="1424054" cy="154936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E4CA4C9-0E4A-E344-9A4C-BE3F97EB3D1E}"/>
              </a:ext>
            </a:extLst>
          </p:cNvPr>
          <p:cNvCxnSpPr>
            <a:cxnSpLocks/>
            <a:endCxn id="11" idx="2"/>
          </p:cNvCxnSpPr>
          <p:nvPr/>
        </p:nvCxnSpPr>
        <p:spPr>
          <a:xfrm>
            <a:off x="8151061" y="3702820"/>
            <a:ext cx="1638430" cy="22147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51D4BB5-7DFA-C74D-BA75-7955A4F5FAEE}"/>
              </a:ext>
            </a:extLst>
          </p:cNvPr>
          <p:cNvCxnSpPr>
            <a:cxnSpLocks/>
            <a:stCxn id="6" idx="5"/>
            <a:endCxn id="14" idx="1"/>
          </p:cNvCxnSpPr>
          <p:nvPr/>
        </p:nvCxnSpPr>
        <p:spPr>
          <a:xfrm>
            <a:off x="8098340" y="3871573"/>
            <a:ext cx="1602839" cy="1117666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28CE0B6-D5D7-8844-9F45-D6A069613905}"/>
              </a:ext>
            </a:extLst>
          </p:cNvPr>
          <p:cNvCxnSpPr>
            <a:cxnSpLocks/>
            <a:stCxn id="14" idx="2"/>
            <a:endCxn id="13" idx="6"/>
          </p:cNvCxnSpPr>
          <p:nvPr/>
        </p:nvCxnSpPr>
        <p:spPr>
          <a:xfrm flipH="1">
            <a:off x="8470879" y="5116518"/>
            <a:ext cx="1177579" cy="61169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E38618E-94DB-E84E-9784-E497F4466A86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9828458" y="4110799"/>
            <a:ext cx="160473" cy="825719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373D356-85B3-5748-818A-3F309C8426A3}"/>
              </a:ext>
            </a:extLst>
          </p:cNvPr>
          <p:cNvSpPr txBox="1"/>
          <p:nvPr/>
        </p:nvSpPr>
        <p:spPr>
          <a:xfrm>
            <a:off x="7822335" y="4507323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B89CAC-67E0-7743-B925-BF09D8403FF0}"/>
              </a:ext>
            </a:extLst>
          </p:cNvPr>
          <p:cNvSpPr txBox="1"/>
          <p:nvPr/>
        </p:nvSpPr>
        <p:spPr>
          <a:xfrm>
            <a:off x="8477583" y="4216353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63301E2-5E82-CF41-B665-9948B3BC236F}"/>
              </a:ext>
            </a:extLst>
          </p:cNvPr>
          <p:cNvSpPr txBox="1"/>
          <p:nvPr/>
        </p:nvSpPr>
        <p:spPr>
          <a:xfrm>
            <a:off x="9059668" y="353532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B0C461B-B9CA-BF49-BFE2-0807BFFC38E5}"/>
              </a:ext>
            </a:extLst>
          </p:cNvPr>
          <p:cNvSpPr txBox="1"/>
          <p:nvPr/>
        </p:nvSpPr>
        <p:spPr>
          <a:xfrm>
            <a:off x="9168019" y="5363546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E663BB3-1F35-5D45-B059-F50A9833065F}"/>
              </a:ext>
            </a:extLst>
          </p:cNvPr>
          <p:cNvSpPr txBox="1"/>
          <p:nvPr/>
        </p:nvSpPr>
        <p:spPr>
          <a:xfrm>
            <a:off x="9916116" y="4394135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1D8B4A2-EB4B-3A48-BE9B-7593700581B1}"/>
              </a:ext>
            </a:extLst>
          </p:cNvPr>
          <p:cNvSpPr txBox="1"/>
          <p:nvPr/>
        </p:nvSpPr>
        <p:spPr>
          <a:xfrm>
            <a:off x="8997491" y="4804573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434735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C496954-40BD-244A-9359-E97E79FA3B6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74237" y="914400"/>
                <a:ext cx="3657600" cy="2887579"/>
              </a:xfrm>
            </p:spPr>
            <p:txBody>
              <a:bodyPr vert="horz" lIns="91440" tIns="45720" rIns="91440" bIns="45720" rtlCol="0" anchor="b">
                <a:normAutofit/>
              </a:bodyPr>
              <a:lstStyle/>
              <a:p>
                <a:pPr algn="ctr"/>
                <a:r>
                  <a:rPr lang="en-US" sz="3700" b="1" kern="1200" dirty="0">
                    <a:solidFill>
                      <a:srgbClr val="FFFFFF"/>
                    </a:solidFill>
                    <a:ea typeface="+mj-ea"/>
                    <a:cs typeface="+mj-cs"/>
                  </a:rPr>
                  <a:t>An </a:t>
                </a:r>
                <a14:m>
                  <m:oMath xmlns:m="http://schemas.openxmlformats.org/officeDocument/2006/math">
                    <m:r>
                      <a:rPr lang="en-US" sz="3700" b="1" i="1" kern="120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𝟖</m:t>
                    </m:r>
                    <m:r>
                      <a:rPr lang="en-US" sz="3700" b="1" i="1" kern="120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+mj-ea"/>
                        <a:cs typeface="+mj-cs"/>
                      </a:rPr>
                      <m:t>(</m:t>
                    </m:r>
                    <m:r>
                      <a:rPr lang="en-US" sz="3700" b="1" i="1" kern="120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𝑵</m:t>
                    </m:r>
                    <m:r>
                      <a:rPr lang="en-US" sz="3700" b="1" i="1" kern="120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+mj-ea"/>
                        <a:cs typeface="+mj-cs"/>
                      </a:rPr>
                      <m:t>−</m:t>
                    </m:r>
                    <m:r>
                      <a:rPr lang="en-US" sz="3700" b="1" i="1" kern="120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𝟏</m:t>
                    </m:r>
                    <m:r>
                      <a:rPr lang="en-US" sz="3700" b="1" i="1" kern="120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+mj-ea"/>
                        <a:cs typeface="+mj-cs"/>
                      </a:rPr>
                      <m:t>)−</m:t>
                    </m:r>
                  </m:oMath>
                </a14:m>
                <a:r>
                  <a:rPr lang="en-US" sz="3700" b="1" kern="1200" dirty="0">
                    <a:solidFill>
                      <a:srgbClr val="FFFFFF"/>
                    </a:solidFill>
                    <a:ea typeface="+mj-ea"/>
                    <a:cs typeface="+mj-cs"/>
                  </a:rPr>
                  <a:t>competitive </a:t>
                </a:r>
                <a:r>
                  <a:rPr lang="en-US" sz="4000" b="1" kern="1200" dirty="0">
                    <a:solidFill>
                      <a:srgbClr val="FFFFFF"/>
                    </a:solidFill>
                    <a:ea typeface="+mj-ea"/>
                    <a:cs typeface="+mj-cs"/>
                  </a:rPr>
                  <a:t>Traversal</a:t>
                </a:r>
                <a:r>
                  <a:rPr lang="en-US" sz="3700" b="1" kern="1200" dirty="0">
                    <a:solidFill>
                      <a:srgbClr val="FFFFFF"/>
                    </a:solidFill>
                    <a:ea typeface="+mj-ea"/>
                    <a:cs typeface="+mj-cs"/>
                  </a:rPr>
                  <a:t> Algorithm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C496954-40BD-244A-9359-E97E79FA3B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74237" y="914400"/>
                <a:ext cx="3657600" cy="2887579"/>
              </a:xfrm>
              <a:blipFill>
                <a:blip r:embed="rId2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group of men running on a track&#10;&#10;Description automatically generated with medium confidence">
            <a:extLst>
              <a:ext uri="{FF2B5EF4-FFF2-40B4-BE49-F238E27FC236}">
                <a16:creationId xmlns:a16="http://schemas.microsoft.com/office/drawing/2014/main" id="{E0020B32-E7E5-3F41-9C78-3287D0312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822" y="1286685"/>
            <a:ext cx="6553545" cy="429257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868A4DA-B7AA-F04D-8DB0-2AB5ED48E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8788" y="4086808"/>
            <a:ext cx="2744755" cy="209015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*N is the number of possible states</a:t>
            </a:r>
          </a:p>
        </p:txBody>
      </p:sp>
    </p:spTree>
    <p:extLst>
      <p:ext uri="{BB962C8B-B14F-4D97-AF65-F5344CB8AC3E}">
        <p14:creationId xmlns:p14="http://schemas.microsoft.com/office/powerpoint/2010/main" val="5678029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942A1-D033-594A-8D05-6E3E2532C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dirty="0"/>
              <a:t>Building the traversal recursively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CD05A9-FC28-A243-9FF2-6D16E8DCA1B5}"/>
              </a:ext>
            </a:extLst>
          </p:cNvPr>
          <p:cNvGrpSpPr/>
          <p:nvPr/>
        </p:nvGrpSpPr>
        <p:grpSpPr>
          <a:xfrm>
            <a:off x="4771628" y="2583606"/>
            <a:ext cx="2648743" cy="2372884"/>
            <a:chOff x="1326491" y="2835532"/>
            <a:chExt cx="2648743" cy="237288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1F93DEF-B2F2-0A40-9AE8-A228EDE936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71600" y="2864498"/>
              <a:ext cx="360000" cy="36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1E430BE-B667-064C-9EA2-61D7D4D21E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70030" y="3044498"/>
              <a:ext cx="360000" cy="36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7F1BBBF-1B7C-D545-955D-93021AC0E5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91418" y="4848416"/>
              <a:ext cx="360000" cy="36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78143BB-EDCC-6948-AA46-FE94E299F3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28997" y="4236722"/>
              <a:ext cx="360000" cy="36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4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E248713-029A-ED45-B5D7-BA70E3D0F4B0}"/>
                </a:ext>
              </a:extLst>
            </p:cNvPr>
            <p:cNvCxnSpPr>
              <a:stCxn id="4" idx="4"/>
              <a:endCxn id="6" idx="0"/>
            </p:cNvCxnSpPr>
            <p:nvPr/>
          </p:nvCxnSpPr>
          <p:spPr>
            <a:xfrm>
              <a:off x="1551600" y="3224498"/>
              <a:ext cx="319818" cy="162391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549B118-F898-3640-9FA0-A4474504849D}"/>
                </a:ext>
              </a:extLst>
            </p:cNvPr>
            <p:cNvCxnSpPr>
              <a:stCxn id="6" idx="7"/>
              <a:endCxn id="5" idx="3"/>
            </p:cNvCxnSpPr>
            <p:nvPr/>
          </p:nvCxnSpPr>
          <p:spPr>
            <a:xfrm flipV="1">
              <a:off x="1998697" y="3351777"/>
              <a:ext cx="1424054" cy="154936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BDA7F1E-F555-804B-839B-3A51940A2ECF}"/>
                </a:ext>
              </a:extLst>
            </p:cNvPr>
            <p:cNvCxnSpPr>
              <a:cxnSpLocks/>
              <a:endCxn id="5" idx="2"/>
            </p:cNvCxnSpPr>
            <p:nvPr/>
          </p:nvCxnSpPr>
          <p:spPr>
            <a:xfrm>
              <a:off x="1731600" y="3003024"/>
              <a:ext cx="1638430" cy="22147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B725F3D-A112-A446-A1C4-A9480225C136}"/>
                </a:ext>
              </a:extLst>
            </p:cNvPr>
            <p:cNvCxnSpPr>
              <a:cxnSpLocks/>
              <a:stCxn id="4" idx="5"/>
              <a:endCxn id="7" idx="1"/>
            </p:cNvCxnSpPr>
            <p:nvPr/>
          </p:nvCxnSpPr>
          <p:spPr>
            <a:xfrm>
              <a:off x="1678879" y="3171777"/>
              <a:ext cx="1602839" cy="111766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65D5DCC-C720-7F46-B4D8-1497E466302C}"/>
                </a:ext>
              </a:extLst>
            </p:cNvPr>
            <p:cNvCxnSpPr>
              <a:cxnSpLocks/>
              <a:stCxn id="7" idx="2"/>
              <a:endCxn id="6" idx="6"/>
            </p:cNvCxnSpPr>
            <p:nvPr/>
          </p:nvCxnSpPr>
          <p:spPr>
            <a:xfrm flipH="1">
              <a:off x="2051418" y="4416722"/>
              <a:ext cx="1177579" cy="61169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1873E44-7E77-9A4C-B3FC-8CADFBEEA575}"/>
                </a:ext>
              </a:extLst>
            </p:cNvPr>
            <p:cNvCxnSpPr>
              <a:cxnSpLocks/>
              <a:endCxn id="7" idx="0"/>
            </p:cNvCxnSpPr>
            <p:nvPr/>
          </p:nvCxnSpPr>
          <p:spPr>
            <a:xfrm flipH="1">
              <a:off x="3408997" y="3411003"/>
              <a:ext cx="160473" cy="82571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BA2CDC5-0063-A842-99F0-2B511CEE3AAE}"/>
                </a:ext>
              </a:extLst>
            </p:cNvPr>
            <p:cNvSpPr txBox="1"/>
            <p:nvPr/>
          </p:nvSpPr>
          <p:spPr>
            <a:xfrm>
              <a:off x="1326491" y="3821432"/>
              <a:ext cx="4785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15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E02956-87C4-724F-9D35-27BF0464B614}"/>
                </a:ext>
              </a:extLst>
            </p:cNvPr>
            <p:cNvSpPr txBox="1"/>
            <p:nvPr/>
          </p:nvSpPr>
          <p:spPr>
            <a:xfrm>
              <a:off x="2058122" y="3516557"/>
              <a:ext cx="4785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8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716917B-2DAA-5748-ACE6-FCFD69CFBDB0}"/>
                </a:ext>
              </a:extLst>
            </p:cNvPr>
            <p:cNvSpPr txBox="1"/>
            <p:nvPr/>
          </p:nvSpPr>
          <p:spPr>
            <a:xfrm>
              <a:off x="2640207" y="2835532"/>
              <a:ext cx="4785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9D3CC5E-87B4-7247-98CB-90567C923272}"/>
                </a:ext>
              </a:extLst>
            </p:cNvPr>
            <p:cNvSpPr txBox="1"/>
            <p:nvPr/>
          </p:nvSpPr>
          <p:spPr>
            <a:xfrm>
              <a:off x="2748558" y="4663750"/>
              <a:ext cx="4785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E68CF0F-407A-8A48-8D81-508E1018E546}"/>
                </a:ext>
              </a:extLst>
            </p:cNvPr>
            <p:cNvSpPr txBox="1"/>
            <p:nvPr/>
          </p:nvSpPr>
          <p:spPr>
            <a:xfrm>
              <a:off x="3496655" y="3694339"/>
              <a:ext cx="4785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16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E8FD354-4348-2C4F-BB7F-C22349A42775}"/>
                </a:ext>
              </a:extLst>
            </p:cNvPr>
            <p:cNvSpPr txBox="1"/>
            <p:nvPr/>
          </p:nvSpPr>
          <p:spPr>
            <a:xfrm>
              <a:off x="2578030" y="4104777"/>
              <a:ext cx="4785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840868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942A1-D033-594A-8D05-6E3E2532C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dirty="0"/>
              <a:t>Building the traversal recursively </a:t>
            </a:r>
          </a:p>
        </p:txBody>
      </p:sp>
      <p:sp>
        <p:nvSpPr>
          <p:cNvPr id="22" name="Notched Right Arrow 21">
            <a:extLst>
              <a:ext uri="{FF2B5EF4-FFF2-40B4-BE49-F238E27FC236}">
                <a16:creationId xmlns:a16="http://schemas.microsoft.com/office/drawing/2014/main" id="{F7EB0449-5EC4-774D-B0E3-8479AE449E26}"/>
              </a:ext>
            </a:extLst>
          </p:cNvPr>
          <p:cNvSpPr/>
          <p:nvPr/>
        </p:nvSpPr>
        <p:spPr>
          <a:xfrm>
            <a:off x="5593741" y="3566053"/>
            <a:ext cx="1306285" cy="496425"/>
          </a:xfrm>
          <a:prstGeom prst="notch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11D4E34-6D16-CA43-8E39-C8F00668EBD1}"/>
              </a:ext>
            </a:extLst>
          </p:cNvPr>
          <p:cNvGrpSpPr/>
          <p:nvPr/>
        </p:nvGrpSpPr>
        <p:grpSpPr>
          <a:xfrm>
            <a:off x="1689566" y="2669520"/>
            <a:ext cx="2648743" cy="2372884"/>
            <a:chOff x="1326491" y="2835532"/>
            <a:chExt cx="2648743" cy="2372884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6A53F99-7B4E-EC4D-94E7-9765814812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71600" y="2864498"/>
              <a:ext cx="360000" cy="36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0D4E585-8F3B-894B-A84A-C80B94435E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70030" y="3044498"/>
              <a:ext cx="360000" cy="36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8B8BA66-061B-CA40-BECC-0D251D4366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91418" y="4848416"/>
              <a:ext cx="360000" cy="36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3028D25-A24B-2F48-972F-36FD9CF4A4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28997" y="4236722"/>
              <a:ext cx="360000" cy="36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4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1905F92A-890A-5C48-AAD6-C54A3A717BA2}"/>
                </a:ext>
              </a:extLst>
            </p:cNvPr>
            <p:cNvCxnSpPr>
              <a:stCxn id="40" idx="4"/>
              <a:endCxn id="42" idx="0"/>
            </p:cNvCxnSpPr>
            <p:nvPr/>
          </p:nvCxnSpPr>
          <p:spPr>
            <a:xfrm>
              <a:off x="1551600" y="3224498"/>
              <a:ext cx="319818" cy="162391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675FDB6-B77A-3D4A-A349-06B5E7144D61}"/>
                </a:ext>
              </a:extLst>
            </p:cNvPr>
            <p:cNvCxnSpPr>
              <a:stCxn id="42" idx="7"/>
              <a:endCxn id="41" idx="3"/>
            </p:cNvCxnSpPr>
            <p:nvPr/>
          </p:nvCxnSpPr>
          <p:spPr>
            <a:xfrm flipV="1">
              <a:off x="1998697" y="3351777"/>
              <a:ext cx="1424054" cy="154936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FC9EFB50-63D4-E245-B31E-6408E69D0B3B}"/>
                </a:ext>
              </a:extLst>
            </p:cNvPr>
            <p:cNvCxnSpPr>
              <a:cxnSpLocks/>
              <a:endCxn id="41" idx="2"/>
            </p:cNvCxnSpPr>
            <p:nvPr/>
          </p:nvCxnSpPr>
          <p:spPr>
            <a:xfrm>
              <a:off x="1731600" y="3003024"/>
              <a:ext cx="1638430" cy="22147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8EEB869E-A5AD-3A46-99CF-3B573B4D7829}"/>
                </a:ext>
              </a:extLst>
            </p:cNvPr>
            <p:cNvCxnSpPr>
              <a:cxnSpLocks/>
              <a:stCxn id="40" idx="5"/>
              <a:endCxn id="43" idx="1"/>
            </p:cNvCxnSpPr>
            <p:nvPr/>
          </p:nvCxnSpPr>
          <p:spPr>
            <a:xfrm>
              <a:off x="1678879" y="3171777"/>
              <a:ext cx="1602839" cy="111766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F61E57C0-90A9-E848-8A05-D5F7FB034901}"/>
                </a:ext>
              </a:extLst>
            </p:cNvPr>
            <p:cNvCxnSpPr>
              <a:cxnSpLocks/>
              <a:stCxn id="43" idx="2"/>
              <a:endCxn id="42" idx="6"/>
            </p:cNvCxnSpPr>
            <p:nvPr/>
          </p:nvCxnSpPr>
          <p:spPr>
            <a:xfrm flipH="1">
              <a:off x="2051418" y="4416722"/>
              <a:ext cx="1177579" cy="61169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F5D58AB6-42B8-5E44-BD2B-9A7822E8AF83}"/>
                </a:ext>
              </a:extLst>
            </p:cNvPr>
            <p:cNvCxnSpPr>
              <a:cxnSpLocks/>
              <a:endCxn id="43" idx="0"/>
            </p:cNvCxnSpPr>
            <p:nvPr/>
          </p:nvCxnSpPr>
          <p:spPr>
            <a:xfrm flipH="1">
              <a:off x="3408997" y="3411003"/>
              <a:ext cx="160473" cy="82571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924BBB3-4017-FA44-A287-C474894FE601}"/>
                </a:ext>
              </a:extLst>
            </p:cNvPr>
            <p:cNvSpPr txBox="1"/>
            <p:nvPr/>
          </p:nvSpPr>
          <p:spPr>
            <a:xfrm>
              <a:off x="1326491" y="3821432"/>
              <a:ext cx="4785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15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6C227C7-AFD2-E944-B14F-5A50DB784BB5}"/>
                </a:ext>
              </a:extLst>
            </p:cNvPr>
            <p:cNvSpPr txBox="1"/>
            <p:nvPr/>
          </p:nvSpPr>
          <p:spPr>
            <a:xfrm>
              <a:off x="2058122" y="3516557"/>
              <a:ext cx="4785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8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587EE7A-7E38-8F4E-8EA9-96659E487F10}"/>
                </a:ext>
              </a:extLst>
            </p:cNvPr>
            <p:cNvSpPr txBox="1"/>
            <p:nvPr/>
          </p:nvSpPr>
          <p:spPr>
            <a:xfrm>
              <a:off x="2640207" y="2835532"/>
              <a:ext cx="4785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1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11C0D68-4388-6E4A-998F-9D5917C9ECA2}"/>
                </a:ext>
              </a:extLst>
            </p:cNvPr>
            <p:cNvSpPr txBox="1"/>
            <p:nvPr/>
          </p:nvSpPr>
          <p:spPr>
            <a:xfrm>
              <a:off x="2748558" y="4663750"/>
              <a:ext cx="4785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2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729DC0E-DAD2-294C-B45D-6F4774EB8A42}"/>
                </a:ext>
              </a:extLst>
            </p:cNvPr>
            <p:cNvSpPr txBox="1"/>
            <p:nvPr/>
          </p:nvSpPr>
          <p:spPr>
            <a:xfrm>
              <a:off x="3496655" y="3694339"/>
              <a:ext cx="4785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16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BC54965-A78C-F046-B1B3-E2E1DE2BB657}"/>
                </a:ext>
              </a:extLst>
            </p:cNvPr>
            <p:cNvSpPr txBox="1"/>
            <p:nvPr/>
          </p:nvSpPr>
          <p:spPr>
            <a:xfrm>
              <a:off x="2578030" y="4104777"/>
              <a:ext cx="4785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3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CD57D67-F554-8642-8F1C-3C48121F7824}"/>
              </a:ext>
            </a:extLst>
          </p:cNvPr>
          <p:cNvGrpSpPr/>
          <p:nvPr/>
        </p:nvGrpSpPr>
        <p:grpSpPr>
          <a:xfrm>
            <a:off x="8155457" y="2489520"/>
            <a:ext cx="2648743" cy="2372884"/>
            <a:chOff x="1326491" y="2835532"/>
            <a:chExt cx="2648743" cy="2372884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637F2AA-B49B-D547-9177-3783341A3E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71600" y="2864498"/>
              <a:ext cx="360000" cy="36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978485C-700B-4249-95DA-F87577D112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70030" y="3044498"/>
              <a:ext cx="360000" cy="36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4884CE3-9823-1C45-A529-AF90EBD4BF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91418" y="4848416"/>
              <a:ext cx="360000" cy="36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01D032B-4AC7-1343-B366-84F46E7E8B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28997" y="4236722"/>
              <a:ext cx="360000" cy="36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4</a:t>
              </a: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100E85CD-A976-B948-9365-49CC36F18C76}"/>
                </a:ext>
              </a:extLst>
            </p:cNvPr>
            <p:cNvCxnSpPr>
              <a:stCxn id="57" idx="4"/>
              <a:endCxn id="59" idx="0"/>
            </p:cNvCxnSpPr>
            <p:nvPr/>
          </p:nvCxnSpPr>
          <p:spPr>
            <a:xfrm>
              <a:off x="1551600" y="3224498"/>
              <a:ext cx="319818" cy="162391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547F4C42-2050-6342-AB4C-FF68AE579F07}"/>
                </a:ext>
              </a:extLst>
            </p:cNvPr>
            <p:cNvCxnSpPr>
              <a:stCxn id="59" idx="7"/>
              <a:endCxn id="58" idx="3"/>
            </p:cNvCxnSpPr>
            <p:nvPr/>
          </p:nvCxnSpPr>
          <p:spPr>
            <a:xfrm flipV="1">
              <a:off x="1998697" y="3351777"/>
              <a:ext cx="1424054" cy="154936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42467664-D830-8E46-8CA7-38FDB3913B28}"/>
                </a:ext>
              </a:extLst>
            </p:cNvPr>
            <p:cNvCxnSpPr>
              <a:cxnSpLocks/>
              <a:endCxn id="58" idx="2"/>
            </p:cNvCxnSpPr>
            <p:nvPr/>
          </p:nvCxnSpPr>
          <p:spPr>
            <a:xfrm>
              <a:off x="1731600" y="3003024"/>
              <a:ext cx="1638430" cy="22147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B56C3A27-18AC-0247-865E-16E0DBE41CE3}"/>
                </a:ext>
              </a:extLst>
            </p:cNvPr>
            <p:cNvCxnSpPr>
              <a:cxnSpLocks/>
              <a:stCxn id="57" idx="5"/>
              <a:endCxn id="60" idx="1"/>
            </p:cNvCxnSpPr>
            <p:nvPr/>
          </p:nvCxnSpPr>
          <p:spPr>
            <a:xfrm>
              <a:off x="1678879" y="3171777"/>
              <a:ext cx="1602839" cy="111766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5EC919D8-0F38-7D47-B662-8F6C854E544A}"/>
                </a:ext>
              </a:extLst>
            </p:cNvPr>
            <p:cNvCxnSpPr>
              <a:cxnSpLocks/>
              <a:stCxn id="60" idx="2"/>
              <a:endCxn id="59" idx="6"/>
            </p:cNvCxnSpPr>
            <p:nvPr/>
          </p:nvCxnSpPr>
          <p:spPr>
            <a:xfrm flipH="1">
              <a:off x="2051418" y="4416722"/>
              <a:ext cx="1177579" cy="61169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23268B8-9104-374D-852B-1205D1806686}"/>
                </a:ext>
              </a:extLst>
            </p:cNvPr>
            <p:cNvCxnSpPr>
              <a:cxnSpLocks/>
              <a:endCxn id="60" idx="0"/>
            </p:cNvCxnSpPr>
            <p:nvPr/>
          </p:nvCxnSpPr>
          <p:spPr>
            <a:xfrm flipH="1">
              <a:off x="3408997" y="3411003"/>
              <a:ext cx="160473" cy="82571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B1E76B9-9B4E-F54A-9C2C-CDDB26463C28}"/>
                </a:ext>
              </a:extLst>
            </p:cNvPr>
            <p:cNvSpPr txBox="1"/>
            <p:nvPr/>
          </p:nvSpPr>
          <p:spPr>
            <a:xfrm>
              <a:off x="1326491" y="3821432"/>
              <a:ext cx="4785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16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27A6A6F-F705-FB45-9BA0-B2F1C88563C4}"/>
                </a:ext>
              </a:extLst>
            </p:cNvPr>
            <p:cNvSpPr txBox="1"/>
            <p:nvPr/>
          </p:nvSpPr>
          <p:spPr>
            <a:xfrm>
              <a:off x="2058122" y="3516557"/>
              <a:ext cx="4785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8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23EF49E-4042-EB4D-A584-B1546B88CF01}"/>
                </a:ext>
              </a:extLst>
            </p:cNvPr>
            <p:cNvSpPr txBox="1"/>
            <p:nvPr/>
          </p:nvSpPr>
          <p:spPr>
            <a:xfrm>
              <a:off x="2640207" y="2835532"/>
              <a:ext cx="4785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1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56352E6-9FFA-7040-BF45-249D859CC756}"/>
                </a:ext>
              </a:extLst>
            </p:cNvPr>
            <p:cNvSpPr txBox="1"/>
            <p:nvPr/>
          </p:nvSpPr>
          <p:spPr>
            <a:xfrm>
              <a:off x="2748558" y="4663750"/>
              <a:ext cx="4785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2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BBEF005-D83A-AD4A-82B9-67A530EE6847}"/>
                </a:ext>
              </a:extLst>
            </p:cNvPr>
            <p:cNvSpPr txBox="1"/>
            <p:nvPr/>
          </p:nvSpPr>
          <p:spPr>
            <a:xfrm>
              <a:off x="3496655" y="3694339"/>
              <a:ext cx="4785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16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ACFE35D-E4BC-B243-AFB0-BB12644695A8}"/>
                </a:ext>
              </a:extLst>
            </p:cNvPr>
            <p:cNvSpPr txBox="1"/>
            <p:nvPr/>
          </p:nvSpPr>
          <p:spPr>
            <a:xfrm>
              <a:off x="2578030" y="4104777"/>
              <a:ext cx="4785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4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Content Placeholder 2">
                <a:extLst>
                  <a:ext uri="{FF2B5EF4-FFF2-40B4-BE49-F238E27FC236}">
                    <a16:creationId xmlns:a16="http://schemas.microsoft.com/office/drawing/2014/main" id="{F383BF13-A105-DE48-8759-9B7D83BD59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454832" y="5000463"/>
                <a:ext cx="2169716" cy="683220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he-IL" sz="3200" b="0" dirty="0"/>
              </a:p>
              <a:p>
                <a:pPr>
                  <a:lnSpc>
                    <a:spcPct val="100000"/>
                  </a:lnSpc>
                </a:pPr>
                <a:endParaRPr lang="he-IL" sz="3200" dirty="0"/>
              </a:p>
              <a:p>
                <a:pPr>
                  <a:lnSpc>
                    <a:spcPct val="100000"/>
                  </a:lnSpc>
                </a:pPr>
                <a:endParaRPr lang="he-IL" sz="3200" dirty="0"/>
              </a:p>
              <a:p>
                <a:pPr>
                  <a:lnSpc>
                    <a:spcPct val="100000"/>
                  </a:lnSpc>
                </a:pPr>
                <a:endParaRPr lang="he-IL" sz="3200" dirty="0"/>
              </a:p>
              <a:p>
                <a:pPr>
                  <a:lnSpc>
                    <a:spcPct val="100000"/>
                  </a:lnSpc>
                </a:pPr>
                <a:endParaRPr lang="he-IL" sz="3200" dirty="0"/>
              </a:p>
            </p:txBody>
          </p:sp>
        </mc:Choice>
        <mc:Fallback xmlns="">
          <p:sp>
            <p:nvSpPr>
              <p:cNvPr id="73" name="Content Placeholder 2">
                <a:extLst>
                  <a:ext uri="{FF2B5EF4-FFF2-40B4-BE49-F238E27FC236}">
                    <a16:creationId xmlns:a16="http://schemas.microsoft.com/office/drawing/2014/main" id="{F383BF13-A105-DE48-8759-9B7D83BD59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454832" y="5000463"/>
                <a:ext cx="2169716" cy="683220"/>
              </a:xfrm>
              <a:blipFill>
                <a:blip r:embed="rId3"/>
                <a:stretch>
                  <a:fillRect t="-10909" b="-36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080627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942A1-D033-594A-8D05-6E3E2532C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en-US" dirty="0"/>
              <a:t>Building the traversal recursively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D945CC-F214-7143-8922-FD1C1CAB3C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0909041" cy="1041363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3200" b="0" dirty="0"/>
                  <a:t>Now we shall build a </a:t>
                </a:r>
                <a:r>
                  <a:rPr lang="en-US" sz="3200" b="1" dirty="0"/>
                  <a:t>𝑀𝑖𝑛𝑖𝑚𝑢𝑚 𝑠𝑝𝑎𝑛𝑖𝑛𝑔 𝑡𝑟𝑒𝑒 </a:t>
                </a:r>
                <a:r>
                  <a:rPr lang="en-US" sz="3200" b="0" dirty="0"/>
                  <a:t>𝑜𝑓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endParaRPr lang="he-IL" sz="3200" b="0" dirty="0"/>
              </a:p>
              <a:p>
                <a:pPr>
                  <a:lnSpc>
                    <a:spcPct val="100000"/>
                  </a:lnSpc>
                </a:pPr>
                <a:endParaRPr lang="he-IL" sz="3200" dirty="0"/>
              </a:p>
              <a:p>
                <a:pPr>
                  <a:lnSpc>
                    <a:spcPct val="100000"/>
                  </a:lnSpc>
                </a:pPr>
                <a:endParaRPr lang="he-IL" sz="3200" dirty="0"/>
              </a:p>
              <a:p>
                <a:pPr>
                  <a:lnSpc>
                    <a:spcPct val="100000"/>
                  </a:lnSpc>
                </a:pPr>
                <a:endParaRPr lang="he-IL" sz="3200" dirty="0"/>
              </a:p>
              <a:p>
                <a:pPr>
                  <a:lnSpc>
                    <a:spcPct val="100000"/>
                  </a:lnSpc>
                </a:pPr>
                <a:endParaRPr lang="he-IL" sz="3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D945CC-F214-7143-8922-FD1C1CAB3C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0909041" cy="1041363"/>
              </a:xfrm>
              <a:blipFill>
                <a:blip r:embed="rId2"/>
                <a:stretch>
                  <a:fillRect l="-1163" t="-8434" b="-208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C8A99A07-9CC1-9F41-843C-3786A09F5406}"/>
              </a:ext>
            </a:extLst>
          </p:cNvPr>
          <p:cNvGrpSpPr/>
          <p:nvPr/>
        </p:nvGrpSpPr>
        <p:grpSpPr>
          <a:xfrm>
            <a:off x="1465408" y="3226639"/>
            <a:ext cx="2648743" cy="2372884"/>
            <a:chOff x="1326491" y="2835532"/>
            <a:chExt cx="2648743" cy="2372884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1B823ED-A4E7-3E41-8DAD-0516532D3B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71600" y="2864498"/>
              <a:ext cx="360000" cy="36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FA91975-C27F-444F-B9AC-919F3EE080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70030" y="3044498"/>
              <a:ext cx="360000" cy="36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0F470E2-D9E7-C846-A154-EF6A8BE783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91418" y="4848416"/>
              <a:ext cx="360000" cy="36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4C7831C-3D84-604B-AE7C-DF947EC1BE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28997" y="4236722"/>
              <a:ext cx="360000" cy="36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4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E0925B2-557F-7842-9291-14925A660639}"/>
                </a:ext>
              </a:extLst>
            </p:cNvPr>
            <p:cNvCxnSpPr>
              <a:stCxn id="18" idx="4"/>
              <a:endCxn id="21" idx="0"/>
            </p:cNvCxnSpPr>
            <p:nvPr/>
          </p:nvCxnSpPr>
          <p:spPr>
            <a:xfrm>
              <a:off x="1551600" y="3224498"/>
              <a:ext cx="319818" cy="162391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35E4EB2-9976-5947-AA6D-2A5A4D80468A}"/>
                </a:ext>
              </a:extLst>
            </p:cNvPr>
            <p:cNvCxnSpPr>
              <a:stCxn id="21" idx="7"/>
              <a:endCxn id="20" idx="3"/>
            </p:cNvCxnSpPr>
            <p:nvPr/>
          </p:nvCxnSpPr>
          <p:spPr>
            <a:xfrm flipV="1">
              <a:off x="1998697" y="3351777"/>
              <a:ext cx="1424054" cy="154936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21820FA-6702-F84F-A240-1C26DAD72EF3}"/>
                </a:ext>
              </a:extLst>
            </p:cNvPr>
            <p:cNvCxnSpPr>
              <a:cxnSpLocks/>
              <a:endCxn id="20" idx="2"/>
            </p:cNvCxnSpPr>
            <p:nvPr/>
          </p:nvCxnSpPr>
          <p:spPr>
            <a:xfrm>
              <a:off x="1731600" y="3003024"/>
              <a:ext cx="1638430" cy="22147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F5658BB-A41B-2243-81D0-D573FB9C0E02}"/>
                </a:ext>
              </a:extLst>
            </p:cNvPr>
            <p:cNvCxnSpPr>
              <a:cxnSpLocks/>
              <a:stCxn id="18" idx="5"/>
              <a:endCxn id="23" idx="1"/>
            </p:cNvCxnSpPr>
            <p:nvPr/>
          </p:nvCxnSpPr>
          <p:spPr>
            <a:xfrm>
              <a:off x="1678879" y="3171777"/>
              <a:ext cx="1602839" cy="111766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0BABD98-B017-6447-BC0A-83A81B3E8460}"/>
                </a:ext>
              </a:extLst>
            </p:cNvPr>
            <p:cNvCxnSpPr>
              <a:cxnSpLocks/>
              <a:stCxn id="23" idx="2"/>
              <a:endCxn id="21" idx="6"/>
            </p:cNvCxnSpPr>
            <p:nvPr/>
          </p:nvCxnSpPr>
          <p:spPr>
            <a:xfrm flipH="1">
              <a:off x="2051418" y="4416722"/>
              <a:ext cx="1177579" cy="61169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2D4EBC0-5684-474A-BEDF-7A7FCC13B6DE}"/>
                </a:ext>
              </a:extLst>
            </p:cNvPr>
            <p:cNvCxnSpPr>
              <a:cxnSpLocks/>
              <a:endCxn id="23" idx="0"/>
            </p:cNvCxnSpPr>
            <p:nvPr/>
          </p:nvCxnSpPr>
          <p:spPr>
            <a:xfrm flipH="1">
              <a:off x="3408997" y="3411003"/>
              <a:ext cx="160473" cy="82571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6A4A0D7-E409-024E-A935-34471EEB75FA}"/>
                </a:ext>
              </a:extLst>
            </p:cNvPr>
            <p:cNvSpPr txBox="1"/>
            <p:nvPr/>
          </p:nvSpPr>
          <p:spPr>
            <a:xfrm>
              <a:off x="1326491" y="3821432"/>
              <a:ext cx="4785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16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22453B3-E7B1-694B-9F47-300EC77BCBF0}"/>
                </a:ext>
              </a:extLst>
            </p:cNvPr>
            <p:cNvSpPr txBox="1"/>
            <p:nvPr/>
          </p:nvSpPr>
          <p:spPr>
            <a:xfrm>
              <a:off x="2058122" y="3516557"/>
              <a:ext cx="4785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8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CA7FAAF-E157-B941-B412-E36C7BA3B2E7}"/>
                </a:ext>
              </a:extLst>
            </p:cNvPr>
            <p:cNvSpPr txBox="1"/>
            <p:nvPr/>
          </p:nvSpPr>
          <p:spPr>
            <a:xfrm>
              <a:off x="2640207" y="2835532"/>
              <a:ext cx="4785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8D28856-EC02-6143-BEF7-FDA6093E1A0A}"/>
                </a:ext>
              </a:extLst>
            </p:cNvPr>
            <p:cNvSpPr txBox="1"/>
            <p:nvPr/>
          </p:nvSpPr>
          <p:spPr>
            <a:xfrm>
              <a:off x="2748558" y="4663750"/>
              <a:ext cx="4785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2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0A0F02C-5C19-0648-9DF7-C7BB2C8F8DAC}"/>
                </a:ext>
              </a:extLst>
            </p:cNvPr>
            <p:cNvSpPr txBox="1"/>
            <p:nvPr/>
          </p:nvSpPr>
          <p:spPr>
            <a:xfrm>
              <a:off x="3496655" y="3694339"/>
              <a:ext cx="4785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16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28FF0AE-92AB-8B4A-8E34-E7E3FEA73783}"/>
                </a:ext>
              </a:extLst>
            </p:cNvPr>
            <p:cNvSpPr txBox="1"/>
            <p:nvPr/>
          </p:nvSpPr>
          <p:spPr>
            <a:xfrm>
              <a:off x="2578030" y="4104777"/>
              <a:ext cx="4785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4</a:t>
              </a:r>
            </a:p>
          </p:txBody>
        </p:sp>
      </p:grpSp>
      <p:sp>
        <p:nvSpPr>
          <p:cNvPr id="36" name="Notched Right Arrow 35">
            <a:extLst>
              <a:ext uri="{FF2B5EF4-FFF2-40B4-BE49-F238E27FC236}">
                <a16:creationId xmlns:a16="http://schemas.microsoft.com/office/drawing/2014/main" id="{64FD6974-19B9-8648-9034-3F8EE17D2357}"/>
              </a:ext>
            </a:extLst>
          </p:cNvPr>
          <p:cNvSpPr/>
          <p:nvPr/>
        </p:nvSpPr>
        <p:spPr>
          <a:xfrm>
            <a:off x="4903276" y="4021899"/>
            <a:ext cx="1306285" cy="496425"/>
          </a:xfrm>
          <a:prstGeom prst="notch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CD32C02-4D4A-1E45-BD85-9B75706B6788}"/>
              </a:ext>
            </a:extLst>
          </p:cNvPr>
          <p:cNvGrpSpPr/>
          <p:nvPr/>
        </p:nvGrpSpPr>
        <p:grpSpPr>
          <a:xfrm>
            <a:off x="7351071" y="3090554"/>
            <a:ext cx="2358430" cy="2372884"/>
            <a:chOff x="1371600" y="2835532"/>
            <a:chExt cx="2358430" cy="2372884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82DEF61-72BF-D64B-98C9-4F7464D73F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71600" y="2864498"/>
              <a:ext cx="360000" cy="36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3DA404F-5EF1-C648-A741-96590AD9EC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70030" y="3044498"/>
              <a:ext cx="360000" cy="36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231BA08-452F-4E44-A45C-4CB64B92D7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91418" y="4848416"/>
              <a:ext cx="360000" cy="36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15ECFC7-FF96-4548-99A7-D8AA1B7ADC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28997" y="4236722"/>
              <a:ext cx="360000" cy="36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4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1A573D37-0B21-354D-9470-4270E3318C4A}"/>
                </a:ext>
              </a:extLst>
            </p:cNvPr>
            <p:cNvCxnSpPr>
              <a:stCxn id="40" idx="7"/>
              <a:endCxn id="39" idx="3"/>
            </p:cNvCxnSpPr>
            <p:nvPr/>
          </p:nvCxnSpPr>
          <p:spPr>
            <a:xfrm flipV="1">
              <a:off x="1998697" y="3351777"/>
              <a:ext cx="1424054" cy="154936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DDA6FD7-04E3-1546-AFF4-67920793A435}"/>
                </a:ext>
              </a:extLst>
            </p:cNvPr>
            <p:cNvCxnSpPr>
              <a:cxnSpLocks/>
              <a:endCxn id="39" idx="2"/>
            </p:cNvCxnSpPr>
            <p:nvPr/>
          </p:nvCxnSpPr>
          <p:spPr>
            <a:xfrm>
              <a:off x="1731600" y="3003024"/>
              <a:ext cx="1638430" cy="22147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443FA3CB-2D20-3A4F-B245-9009FEAAA4A8}"/>
                </a:ext>
              </a:extLst>
            </p:cNvPr>
            <p:cNvCxnSpPr>
              <a:cxnSpLocks/>
              <a:stCxn id="41" idx="2"/>
              <a:endCxn id="40" idx="6"/>
            </p:cNvCxnSpPr>
            <p:nvPr/>
          </p:nvCxnSpPr>
          <p:spPr>
            <a:xfrm flipH="1">
              <a:off x="2051418" y="4416722"/>
              <a:ext cx="1177579" cy="61169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40423E6-C4E2-4A4E-8A3A-419C722ED60F}"/>
                </a:ext>
              </a:extLst>
            </p:cNvPr>
            <p:cNvSpPr txBox="1"/>
            <p:nvPr/>
          </p:nvSpPr>
          <p:spPr>
            <a:xfrm>
              <a:off x="2640207" y="2835532"/>
              <a:ext cx="4785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1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56EE6B6-F0E6-4C47-A87B-B0B8081C0172}"/>
                </a:ext>
              </a:extLst>
            </p:cNvPr>
            <p:cNvSpPr txBox="1"/>
            <p:nvPr/>
          </p:nvSpPr>
          <p:spPr>
            <a:xfrm>
              <a:off x="2748558" y="4663750"/>
              <a:ext cx="4785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2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56A9955-8613-1B4B-A5E4-0B2EBE9B0E53}"/>
                </a:ext>
              </a:extLst>
            </p:cNvPr>
            <p:cNvSpPr txBox="1"/>
            <p:nvPr/>
          </p:nvSpPr>
          <p:spPr>
            <a:xfrm>
              <a:off x="2578030" y="4104777"/>
              <a:ext cx="4785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865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942A1-D033-594A-8D05-6E3E2532C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en-US" dirty="0"/>
              <a:t>Building the traversal recursively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CD32C02-4D4A-1E45-BD85-9B75706B6788}"/>
              </a:ext>
            </a:extLst>
          </p:cNvPr>
          <p:cNvGrpSpPr/>
          <p:nvPr/>
        </p:nvGrpSpPr>
        <p:grpSpPr>
          <a:xfrm>
            <a:off x="4725576" y="1903191"/>
            <a:ext cx="3370689" cy="2901900"/>
            <a:chOff x="-442131" y="2991777"/>
            <a:chExt cx="3370689" cy="290190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82DEF61-72BF-D64B-98C9-4F7464D73F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442131" y="4657985"/>
              <a:ext cx="360000" cy="36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3DA404F-5EF1-C648-A741-96590AD9EC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8169" y="2991777"/>
              <a:ext cx="360000" cy="36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231BA08-452F-4E44-A45C-4CB64B92D7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32128" y="4646302"/>
              <a:ext cx="360000" cy="36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15ECFC7-FF96-4548-99A7-D8AA1B7ADC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68558" y="5533677"/>
              <a:ext cx="360000" cy="36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4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1A573D37-0B21-354D-9470-4270E3318C4A}"/>
                </a:ext>
              </a:extLst>
            </p:cNvPr>
            <p:cNvCxnSpPr>
              <a:cxnSpLocks/>
              <a:stCxn id="40" idx="0"/>
              <a:endCxn id="39" idx="5"/>
            </p:cNvCxnSpPr>
            <p:nvPr/>
          </p:nvCxnSpPr>
          <p:spPr>
            <a:xfrm flipH="1" flipV="1">
              <a:off x="915448" y="3299056"/>
              <a:ext cx="896680" cy="134724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DDA6FD7-04E3-1546-AFF4-67920793A435}"/>
                </a:ext>
              </a:extLst>
            </p:cNvPr>
            <p:cNvCxnSpPr>
              <a:cxnSpLocks/>
              <a:stCxn id="38" idx="7"/>
              <a:endCxn id="39" idx="3"/>
            </p:cNvCxnSpPr>
            <p:nvPr/>
          </p:nvCxnSpPr>
          <p:spPr>
            <a:xfrm flipV="1">
              <a:off x="-134852" y="3299056"/>
              <a:ext cx="795742" cy="141165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443FA3CB-2D20-3A4F-B245-9009FEAAA4A8}"/>
                </a:ext>
              </a:extLst>
            </p:cNvPr>
            <p:cNvCxnSpPr>
              <a:cxnSpLocks/>
              <a:stCxn id="41" idx="0"/>
              <a:endCxn id="40" idx="5"/>
            </p:cNvCxnSpPr>
            <p:nvPr/>
          </p:nvCxnSpPr>
          <p:spPr>
            <a:xfrm flipH="1" flipV="1">
              <a:off x="1939407" y="4953581"/>
              <a:ext cx="809151" cy="58009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40423E6-C4E2-4A4E-8A3A-419C722ED60F}"/>
                </a:ext>
              </a:extLst>
            </p:cNvPr>
            <p:cNvSpPr txBox="1"/>
            <p:nvPr/>
          </p:nvSpPr>
          <p:spPr>
            <a:xfrm>
              <a:off x="-181113" y="3747266"/>
              <a:ext cx="4785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1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56EE6B6-F0E6-4C47-A87B-B0B8081C0172}"/>
                </a:ext>
              </a:extLst>
            </p:cNvPr>
            <p:cNvSpPr txBox="1"/>
            <p:nvPr/>
          </p:nvSpPr>
          <p:spPr>
            <a:xfrm>
              <a:off x="2359979" y="4936131"/>
              <a:ext cx="4785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2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56A9955-8613-1B4B-A5E4-0B2EBE9B0E53}"/>
                </a:ext>
              </a:extLst>
            </p:cNvPr>
            <p:cNvSpPr txBox="1"/>
            <p:nvPr/>
          </p:nvSpPr>
          <p:spPr>
            <a:xfrm>
              <a:off x="1392839" y="3619585"/>
              <a:ext cx="4785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610879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942A1-D033-594A-8D05-6E3E2532C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en-US" dirty="0"/>
              <a:t>Picking a maximum weight edge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CD32C02-4D4A-1E45-BD85-9B75706B6788}"/>
              </a:ext>
            </a:extLst>
          </p:cNvPr>
          <p:cNvGrpSpPr/>
          <p:nvPr/>
        </p:nvGrpSpPr>
        <p:grpSpPr>
          <a:xfrm>
            <a:off x="4725576" y="1903191"/>
            <a:ext cx="3370689" cy="2901900"/>
            <a:chOff x="-442131" y="2991777"/>
            <a:chExt cx="3370689" cy="290190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82DEF61-72BF-D64B-98C9-4F7464D73F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442131" y="4657985"/>
              <a:ext cx="360000" cy="36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3DA404F-5EF1-C648-A741-96590AD9EC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8169" y="2991777"/>
              <a:ext cx="360000" cy="36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231BA08-452F-4E44-A45C-4CB64B92D7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32128" y="4646302"/>
              <a:ext cx="360000" cy="36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15ECFC7-FF96-4548-99A7-D8AA1B7ADC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68558" y="5533677"/>
              <a:ext cx="360000" cy="36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4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1A573D37-0B21-354D-9470-4270E3318C4A}"/>
                </a:ext>
              </a:extLst>
            </p:cNvPr>
            <p:cNvCxnSpPr>
              <a:cxnSpLocks/>
              <a:stCxn id="40" idx="0"/>
              <a:endCxn id="39" idx="5"/>
            </p:cNvCxnSpPr>
            <p:nvPr/>
          </p:nvCxnSpPr>
          <p:spPr>
            <a:xfrm flipH="1" flipV="1">
              <a:off x="915448" y="3299056"/>
              <a:ext cx="896680" cy="134724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DDA6FD7-04E3-1546-AFF4-67920793A435}"/>
                </a:ext>
              </a:extLst>
            </p:cNvPr>
            <p:cNvCxnSpPr>
              <a:cxnSpLocks/>
              <a:stCxn id="38" idx="7"/>
              <a:endCxn id="39" idx="3"/>
            </p:cNvCxnSpPr>
            <p:nvPr/>
          </p:nvCxnSpPr>
          <p:spPr>
            <a:xfrm flipV="1">
              <a:off x="-134852" y="3299056"/>
              <a:ext cx="795742" cy="141165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443FA3CB-2D20-3A4F-B245-9009FEAAA4A8}"/>
                </a:ext>
              </a:extLst>
            </p:cNvPr>
            <p:cNvCxnSpPr>
              <a:cxnSpLocks/>
              <a:stCxn id="41" idx="0"/>
              <a:endCxn id="40" idx="5"/>
            </p:cNvCxnSpPr>
            <p:nvPr/>
          </p:nvCxnSpPr>
          <p:spPr>
            <a:xfrm flipH="1" flipV="1">
              <a:off x="1939407" y="4953581"/>
              <a:ext cx="809151" cy="58009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40423E6-C4E2-4A4E-8A3A-419C722ED60F}"/>
                </a:ext>
              </a:extLst>
            </p:cNvPr>
            <p:cNvSpPr txBox="1"/>
            <p:nvPr/>
          </p:nvSpPr>
          <p:spPr>
            <a:xfrm>
              <a:off x="-181113" y="3747266"/>
              <a:ext cx="4785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1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56EE6B6-F0E6-4C47-A87B-B0B8081C0172}"/>
                </a:ext>
              </a:extLst>
            </p:cNvPr>
            <p:cNvSpPr txBox="1"/>
            <p:nvPr/>
          </p:nvSpPr>
          <p:spPr>
            <a:xfrm>
              <a:off x="2359979" y="4936131"/>
              <a:ext cx="4785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2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56A9955-8613-1B4B-A5E4-0B2EBE9B0E53}"/>
                </a:ext>
              </a:extLst>
            </p:cNvPr>
            <p:cNvSpPr txBox="1"/>
            <p:nvPr/>
          </p:nvSpPr>
          <p:spPr>
            <a:xfrm>
              <a:off x="1392839" y="3619585"/>
              <a:ext cx="4785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2485B5D-F621-AA48-B0CF-5F334865F5F6}"/>
              </a:ext>
            </a:extLst>
          </p:cNvPr>
          <p:cNvSpPr/>
          <p:nvPr/>
        </p:nvSpPr>
        <p:spPr>
          <a:xfrm rot="3365806">
            <a:off x="5760097" y="2529363"/>
            <a:ext cx="1603395" cy="627965"/>
          </a:xfrm>
          <a:prstGeom prst="rect">
            <a:avLst/>
          </a:prstGeom>
          <a:solidFill>
            <a:srgbClr val="FFFF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1638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0CD32C02-4D4A-1E45-BD85-9B75706B6788}"/>
              </a:ext>
            </a:extLst>
          </p:cNvPr>
          <p:cNvGrpSpPr/>
          <p:nvPr/>
        </p:nvGrpSpPr>
        <p:grpSpPr>
          <a:xfrm>
            <a:off x="4725576" y="1903191"/>
            <a:ext cx="2983588" cy="2673686"/>
            <a:chOff x="-442131" y="2991777"/>
            <a:chExt cx="2983588" cy="2673686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82DEF61-72BF-D64B-98C9-4F7464D73F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442131" y="4657985"/>
              <a:ext cx="360000" cy="36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3DA404F-5EF1-C648-A741-96590AD9EC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8169" y="2991777"/>
              <a:ext cx="360000" cy="36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231BA08-452F-4E44-A45C-4CB64B92D7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32128" y="4646302"/>
              <a:ext cx="360000" cy="36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15ECFC7-FF96-4548-99A7-D8AA1B7ADC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79979" y="5305463"/>
              <a:ext cx="360000" cy="36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4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1A573D37-0B21-354D-9470-4270E3318C4A}"/>
                </a:ext>
              </a:extLst>
            </p:cNvPr>
            <p:cNvCxnSpPr>
              <a:cxnSpLocks/>
              <a:stCxn id="40" idx="0"/>
              <a:endCxn id="39" idx="5"/>
            </p:cNvCxnSpPr>
            <p:nvPr/>
          </p:nvCxnSpPr>
          <p:spPr>
            <a:xfrm flipH="1" flipV="1">
              <a:off x="915448" y="3299056"/>
              <a:ext cx="896680" cy="134724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DDA6FD7-04E3-1546-AFF4-67920793A435}"/>
                </a:ext>
              </a:extLst>
            </p:cNvPr>
            <p:cNvCxnSpPr>
              <a:cxnSpLocks/>
              <a:stCxn id="38" idx="7"/>
              <a:endCxn id="39" idx="3"/>
            </p:cNvCxnSpPr>
            <p:nvPr/>
          </p:nvCxnSpPr>
          <p:spPr>
            <a:xfrm flipV="1">
              <a:off x="-134852" y="3299056"/>
              <a:ext cx="795742" cy="141165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443FA3CB-2D20-3A4F-B245-9009FEAAA4A8}"/>
                </a:ext>
              </a:extLst>
            </p:cNvPr>
            <p:cNvCxnSpPr>
              <a:cxnSpLocks/>
              <a:stCxn id="41" idx="0"/>
              <a:endCxn id="40" idx="5"/>
            </p:cNvCxnSpPr>
            <p:nvPr/>
          </p:nvCxnSpPr>
          <p:spPr>
            <a:xfrm flipH="1" flipV="1">
              <a:off x="1939407" y="4953581"/>
              <a:ext cx="420572" cy="35188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40423E6-C4E2-4A4E-8A3A-419C722ED60F}"/>
                </a:ext>
              </a:extLst>
            </p:cNvPr>
            <p:cNvSpPr txBox="1"/>
            <p:nvPr/>
          </p:nvSpPr>
          <p:spPr>
            <a:xfrm>
              <a:off x="-181113" y="3747266"/>
              <a:ext cx="4785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1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56EE6B6-F0E6-4C47-A87B-B0B8081C0172}"/>
                </a:ext>
              </a:extLst>
            </p:cNvPr>
            <p:cNvSpPr txBox="1"/>
            <p:nvPr/>
          </p:nvSpPr>
          <p:spPr>
            <a:xfrm>
              <a:off x="2062878" y="4833319"/>
              <a:ext cx="4785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2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56A9955-8613-1B4B-A5E4-0B2EBE9B0E53}"/>
                </a:ext>
              </a:extLst>
            </p:cNvPr>
            <p:cNvSpPr txBox="1"/>
            <p:nvPr/>
          </p:nvSpPr>
          <p:spPr>
            <a:xfrm>
              <a:off x="1392839" y="3619585"/>
              <a:ext cx="4785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4</a:t>
              </a:r>
            </a:p>
          </p:txBody>
        </p:sp>
      </p:grpSp>
      <p:sp>
        <p:nvSpPr>
          <p:cNvPr id="15" name="Lightning Bolt 14">
            <a:extLst>
              <a:ext uri="{FF2B5EF4-FFF2-40B4-BE49-F238E27FC236}">
                <a16:creationId xmlns:a16="http://schemas.microsoft.com/office/drawing/2014/main" id="{DA0BC695-CC79-134D-A069-98A734C6EB05}"/>
              </a:ext>
            </a:extLst>
          </p:cNvPr>
          <p:cNvSpPr/>
          <p:nvPr/>
        </p:nvSpPr>
        <p:spPr>
          <a:xfrm rot="2779936">
            <a:off x="6132328" y="1784515"/>
            <a:ext cx="550285" cy="1554928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048ADE3-667C-574D-BC23-9FC38AC0B4E4}"/>
              </a:ext>
            </a:extLst>
          </p:cNvPr>
          <p:cNvSpPr txBox="1">
            <a:spLocks/>
          </p:cNvSpPr>
          <p:nvPr/>
        </p:nvSpPr>
        <p:spPr>
          <a:xfrm>
            <a:off x="990600" y="2490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en-US" dirty="0"/>
              <a:t>Picking a maximum weight edge</a:t>
            </a:r>
          </a:p>
        </p:txBody>
      </p:sp>
    </p:spTree>
    <p:extLst>
      <p:ext uri="{BB962C8B-B14F-4D97-AF65-F5344CB8AC3E}">
        <p14:creationId xmlns:p14="http://schemas.microsoft.com/office/powerpoint/2010/main" val="283843908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942A1-D033-594A-8D05-6E3E2532C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en-US" dirty="0"/>
              <a:t>Building the traversal recursively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CD32C02-4D4A-1E45-BD85-9B75706B6788}"/>
              </a:ext>
            </a:extLst>
          </p:cNvPr>
          <p:cNvGrpSpPr/>
          <p:nvPr/>
        </p:nvGrpSpPr>
        <p:grpSpPr>
          <a:xfrm>
            <a:off x="8451417" y="1992668"/>
            <a:ext cx="1793595" cy="1474656"/>
            <a:chOff x="1226825" y="4190807"/>
            <a:chExt cx="1793595" cy="1474656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231BA08-452F-4E44-A45C-4CB64B92D7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26825" y="4190807"/>
              <a:ext cx="360000" cy="36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15ECFC7-FF96-4548-99A7-D8AA1B7ADC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79979" y="5305463"/>
              <a:ext cx="360000" cy="36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4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443FA3CB-2D20-3A4F-B245-9009FEAAA4A8}"/>
                </a:ext>
              </a:extLst>
            </p:cNvPr>
            <p:cNvCxnSpPr>
              <a:cxnSpLocks/>
              <a:stCxn id="41" idx="0"/>
              <a:endCxn id="40" idx="5"/>
            </p:cNvCxnSpPr>
            <p:nvPr/>
          </p:nvCxnSpPr>
          <p:spPr>
            <a:xfrm flipH="1" flipV="1">
              <a:off x="1534104" y="4498086"/>
              <a:ext cx="825875" cy="80737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F56EE6B6-F0E6-4C47-A87B-B0B8081C0172}"/>
                    </a:ext>
                  </a:extLst>
                </p:cNvPr>
                <p:cNvSpPr txBox="1"/>
                <p:nvPr/>
              </p:nvSpPr>
              <p:spPr>
                <a:xfrm>
                  <a:off x="1895125" y="4455278"/>
                  <a:ext cx="1125295" cy="37427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𝑴</m:t>
                                </m:r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oMath>
                    </m:oMathPara>
                  </a14:m>
                  <a:endParaRPr lang="en-US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F56EE6B6-F0E6-4C47-A87B-B0B8081C01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5125" y="4455278"/>
                  <a:ext cx="1125295" cy="37427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2D8C8BB-C07B-CD4D-BBC3-751D64E2DF06}"/>
              </a:ext>
            </a:extLst>
          </p:cNvPr>
          <p:cNvGrpSpPr/>
          <p:nvPr/>
        </p:nvGrpSpPr>
        <p:grpSpPr>
          <a:xfrm>
            <a:off x="2425951" y="1865389"/>
            <a:ext cx="1410300" cy="2026208"/>
            <a:chOff x="-442131" y="2991777"/>
            <a:chExt cx="1410300" cy="202620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F694A9F-A2A3-4643-871E-FD7EA25A4C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442131" y="4657985"/>
              <a:ext cx="360000" cy="36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3A14BE9-21A6-5D47-9727-04353BA931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8169" y="2991777"/>
              <a:ext cx="360000" cy="36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2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A431B01-8BB6-FD48-AA80-EE7B2E43BBE7}"/>
                </a:ext>
              </a:extLst>
            </p:cNvPr>
            <p:cNvCxnSpPr>
              <a:cxnSpLocks/>
              <a:stCxn id="17" idx="7"/>
              <a:endCxn id="18" idx="3"/>
            </p:cNvCxnSpPr>
            <p:nvPr/>
          </p:nvCxnSpPr>
          <p:spPr>
            <a:xfrm flipV="1">
              <a:off x="-134852" y="3299056"/>
              <a:ext cx="795742" cy="141165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85C04C1-88C2-C94D-AAF6-2EADFE2F20AF}"/>
                </a:ext>
              </a:extLst>
            </p:cNvPr>
            <p:cNvSpPr txBox="1"/>
            <p:nvPr/>
          </p:nvSpPr>
          <p:spPr>
            <a:xfrm>
              <a:off x="-181113" y="3747266"/>
              <a:ext cx="4785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b="1" dirty="0"/>
            </a:p>
          </p:txBody>
        </p:sp>
      </p:grpSp>
      <p:sp>
        <p:nvSpPr>
          <p:cNvPr id="3" name="Left Brace 2">
            <a:extLst>
              <a:ext uri="{FF2B5EF4-FFF2-40B4-BE49-F238E27FC236}">
                <a16:creationId xmlns:a16="http://schemas.microsoft.com/office/drawing/2014/main" id="{0B779E41-49AE-124E-86C6-2FC87CC8DB80}"/>
              </a:ext>
            </a:extLst>
          </p:cNvPr>
          <p:cNvSpPr/>
          <p:nvPr/>
        </p:nvSpPr>
        <p:spPr>
          <a:xfrm rot="16200000">
            <a:off x="2837508" y="3267656"/>
            <a:ext cx="447869" cy="188278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451C4E-D8A0-4146-A765-D22526CD4C7F}"/>
                  </a:ext>
                </a:extLst>
              </p:cNvPr>
              <p:cNvSpPr txBox="1"/>
              <p:nvPr/>
            </p:nvSpPr>
            <p:spPr>
              <a:xfrm>
                <a:off x="2879101" y="4464447"/>
                <a:ext cx="50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451C4E-D8A0-4146-A765-D22526CD4C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101" y="4464447"/>
                <a:ext cx="50400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Left Brace 25">
            <a:extLst>
              <a:ext uri="{FF2B5EF4-FFF2-40B4-BE49-F238E27FC236}">
                <a16:creationId xmlns:a16="http://schemas.microsoft.com/office/drawing/2014/main" id="{50F82AE2-38C4-444B-B7F5-DF058E95B245}"/>
              </a:ext>
            </a:extLst>
          </p:cNvPr>
          <p:cNvSpPr/>
          <p:nvPr/>
        </p:nvSpPr>
        <p:spPr>
          <a:xfrm rot="16200000">
            <a:off x="9245877" y="3174139"/>
            <a:ext cx="447869" cy="188278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C62E9C4-906F-304F-B366-28F27F74FE08}"/>
                  </a:ext>
                </a:extLst>
              </p:cNvPr>
              <p:cNvSpPr txBox="1"/>
              <p:nvPr/>
            </p:nvSpPr>
            <p:spPr>
              <a:xfrm>
                <a:off x="9287470" y="4370930"/>
                <a:ext cx="50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C62E9C4-906F-304F-B366-28F27F74FE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7470" y="4370930"/>
                <a:ext cx="5040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2E734D13-CD5C-DF4F-8006-5CE609B01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861" y="4526500"/>
            <a:ext cx="2016995" cy="1325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F9AA45-BECF-E841-B284-06F94EF078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6759" y="4526500"/>
            <a:ext cx="2016000" cy="1324908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ED1EDC3-228F-AD44-B486-4BC6D1C61E43}"/>
              </a:ext>
            </a:extLst>
          </p:cNvPr>
          <p:cNvCxnSpPr>
            <a:cxnSpLocks/>
          </p:cNvCxnSpPr>
          <p:nvPr/>
        </p:nvCxnSpPr>
        <p:spPr>
          <a:xfrm flipH="1" flipV="1">
            <a:off x="5748215" y="1850675"/>
            <a:ext cx="896680" cy="1347246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D2EE52A-F3C3-2B47-9E78-4CDB2C3B392E}"/>
                  </a:ext>
                </a:extLst>
              </p:cNvPr>
              <p:cNvSpPr txBox="1"/>
              <p:nvPr/>
            </p:nvSpPr>
            <p:spPr>
              <a:xfrm>
                <a:off x="6115334" y="2150028"/>
                <a:ext cx="1129872" cy="3742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sup>
                    </m:sSup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b="1" dirty="0">
                    <a:solidFill>
                      <a:srgbClr val="FF0000"/>
                    </a:solidFill>
                  </a:rPr>
                  <a:t>4</a:t>
                </a: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D2EE52A-F3C3-2B47-9E78-4CDB2C3B3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334" y="2150028"/>
                <a:ext cx="1129872" cy="374270"/>
              </a:xfrm>
              <a:prstGeom prst="rect">
                <a:avLst/>
              </a:prstGeom>
              <a:blipFill>
                <a:blip r:embed="rId7"/>
                <a:stretch>
                  <a:fillRect t="-6667" b="-2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0E9EFB6-D081-BD4E-A5A1-FDDD8E98B685}"/>
                  </a:ext>
                </a:extLst>
              </p:cNvPr>
              <p:cNvSpPr txBox="1"/>
              <p:nvPr/>
            </p:nvSpPr>
            <p:spPr>
              <a:xfrm>
                <a:off x="2041015" y="2568307"/>
                <a:ext cx="1129872" cy="3742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  <m:sup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sup>
                      </m:sSup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0E9EFB6-D081-BD4E-A5A1-FDDD8E98B6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1015" y="2568307"/>
                <a:ext cx="1129872" cy="3742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AB7FFBAE-EDD5-C240-9B10-FABAF321B820}"/>
              </a:ext>
            </a:extLst>
          </p:cNvPr>
          <p:cNvSpPr>
            <a:spLocks noChangeAspect="1"/>
          </p:cNvSpPr>
          <p:nvPr/>
        </p:nvSpPr>
        <p:spPr>
          <a:xfrm>
            <a:off x="5485442" y="1510688"/>
            <a:ext cx="360000" cy="36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08DA9AD3-9EFD-9B42-8DAF-30D51D140FBE}"/>
              </a:ext>
            </a:extLst>
          </p:cNvPr>
          <p:cNvSpPr>
            <a:spLocks noChangeAspect="1"/>
          </p:cNvSpPr>
          <p:nvPr/>
        </p:nvSpPr>
        <p:spPr>
          <a:xfrm>
            <a:off x="6554293" y="3171251"/>
            <a:ext cx="360000" cy="36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1632084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0CD32C02-4D4A-1E45-BD85-9B75706B6788}"/>
              </a:ext>
            </a:extLst>
          </p:cNvPr>
          <p:cNvGrpSpPr/>
          <p:nvPr/>
        </p:nvGrpSpPr>
        <p:grpSpPr>
          <a:xfrm>
            <a:off x="8442087" y="835672"/>
            <a:ext cx="1793595" cy="1474656"/>
            <a:chOff x="1226825" y="4190807"/>
            <a:chExt cx="1793595" cy="1474656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231BA08-452F-4E44-A45C-4CB64B92D7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26825" y="4190807"/>
              <a:ext cx="360000" cy="36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15ECFC7-FF96-4548-99A7-D8AA1B7ADC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79979" y="5305463"/>
              <a:ext cx="360000" cy="36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4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443FA3CB-2D20-3A4F-B245-9009FEAAA4A8}"/>
                </a:ext>
              </a:extLst>
            </p:cNvPr>
            <p:cNvCxnSpPr>
              <a:cxnSpLocks/>
              <a:stCxn id="41" idx="0"/>
              <a:endCxn id="40" idx="5"/>
            </p:cNvCxnSpPr>
            <p:nvPr/>
          </p:nvCxnSpPr>
          <p:spPr>
            <a:xfrm flipH="1" flipV="1">
              <a:off x="1534104" y="4498086"/>
              <a:ext cx="825875" cy="80737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F56EE6B6-F0E6-4C47-A87B-B0B8081C0172}"/>
                    </a:ext>
                  </a:extLst>
                </p:cNvPr>
                <p:cNvSpPr txBox="1"/>
                <p:nvPr/>
              </p:nvSpPr>
              <p:spPr>
                <a:xfrm>
                  <a:off x="1895125" y="4455278"/>
                  <a:ext cx="1125295" cy="37427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𝑴</m:t>
                                </m:r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oMath>
                    </m:oMathPara>
                  </a14:m>
                  <a:endParaRPr lang="en-US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F56EE6B6-F0E6-4C47-A87B-B0B8081C01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5125" y="4455278"/>
                  <a:ext cx="1125295" cy="37427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2D8C8BB-C07B-CD4D-BBC3-751D64E2DF06}"/>
              </a:ext>
            </a:extLst>
          </p:cNvPr>
          <p:cNvGrpSpPr/>
          <p:nvPr/>
        </p:nvGrpSpPr>
        <p:grpSpPr>
          <a:xfrm>
            <a:off x="2416621" y="708393"/>
            <a:ext cx="1410300" cy="2026208"/>
            <a:chOff x="-442131" y="2991777"/>
            <a:chExt cx="1410300" cy="202620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F694A9F-A2A3-4643-871E-FD7EA25A4C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442131" y="4657985"/>
              <a:ext cx="360000" cy="36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3A14BE9-21A6-5D47-9727-04353BA931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8169" y="2991777"/>
              <a:ext cx="360000" cy="36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2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A431B01-8BB6-FD48-AA80-EE7B2E43BBE7}"/>
                </a:ext>
              </a:extLst>
            </p:cNvPr>
            <p:cNvCxnSpPr>
              <a:cxnSpLocks/>
              <a:stCxn id="17" idx="7"/>
              <a:endCxn id="18" idx="3"/>
            </p:cNvCxnSpPr>
            <p:nvPr/>
          </p:nvCxnSpPr>
          <p:spPr>
            <a:xfrm flipV="1">
              <a:off x="-134852" y="3299056"/>
              <a:ext cx="795742" cy="141165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85C04C1-88C2-C94D-AAF6-2EADFE2F20AF}"/>
                </a:ext>
              </a:extLst>
            </p:cNvPr>
            <p:cNvSpPr txBox="1"/>
            <p:nvPr/>
          </p:nvSpPr>
          <p:spPr>
            <a:xfrm>
              <a:off x="-181113" y="3747266"/>
              <a:ext cx="4785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b="1" dirty="0"/>
            </a:p>
          </p:txBody>
        </p:sp>
      </p:grpSp>
      <p:sp>
        <p:nvSpPr>
          <p:cNvPr id="3" name="Left Brace 2">
            <a:extLst>
              <a:ext uri="{FF2B5EF4-FFF2-40B4-BE49-F238E27FC236}">
                <a16:creationId xmlns:a16="http://schemas.microsoft.com/office/drawing/2014/main" id="{0B779E41-49AE-124E-86C6-2FC87CC8DB80}"/>
              </a:ext>
            </a:extLst>
          </p:cNvPr>
          <p:cNvSpPr/>
          <p:nvPr/>
        </p:nvSpPr>
        <p:spPr>
          <a:xfrm rot="16200000">
            <a:off x="2828178" y="2110660"/>
            <a:ext cx="447869" cy="188278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451C4E-D8A0-4146-A765-D22526CD4C7F}"/>
                  </a:ext>
                </a:extLst>
              </p:cNvPr>
              <p:cNvSpPr txBox="1"/>
              <p:nvPr/>
            </p:nvSpPr>
            <p:spPr>
              <a:xfrm>
                <a:off x="2869771" y="3307451"/>
                <a:ext cx="50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451C4E-D8A0-4146-A765-D22526CD4C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9771" y="3307451"/>
                <a:ext cx="50400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Left Brace 25">
            <a:extLst>
              <a:ext uri="{FF2B5EF4-FFF2-40B4-BE49-F238E27FC236}">
                <a16:creationId xmlns:a16="http://schemas.microsoft.com/office/drawing/2014/main" id="{50F82AE2-38C4-444B-B7F5-DF058E95B245}"/>
              </a:ext>
            </a:extLst>
          </p:cNvPr>
          <p:cNvSpPr/>
          <p:nvPr/>
        </p:nvSpPr>
        <p:spPr>
          <a:xfrm rot="16200000">
            <a:off x="9236547" y="2017143"/>
            <a:ext cx="447869" cy="188278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C62E9C4-906F-304F-B366-28F27F74FE08}"/>
                  </a:ext>
                </a:extLst>
              </p:cNvPr>
              <p:cNvSpPr txBox="1"/>
              <p:nvPr/>
            </p:nvSpPr>
            <p:spPr>
              <a:xfrm>
                <a:off x="9278140" y="3213934"/>
                <a:ext cx="50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C62E9C4-906F-304F-B366-28F27F74FE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8140" y="3213934"/>
                <a:ext cx="5040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2E734D13-CD5C-DF4F-8006-5CE609B01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66" y="2644669"/>
            <a:ext cx="2016995" cy="1325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F9AA45-BECF-E841-B284-06F94EF078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5682" y="2520016"/>
            <a:ext cx="2016000" cy="1324908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ED1EDC3-228F-AD44-B486-4BC6D1C61E43}"/>
              </a:ext>
            </a:extLst>
          </p:cNvPr>
          <p:cNvCxnSpPr>
            <a:cxnSpLocks/>
          </p:cNvCxnSpPr>
          <p:nvPr/>
        </p:nvCxnSpPr>
        <p:spPr>
          <a:xfrm flipH="1" flipV="1">
            <a:off x="5738885" y="693679"/>
            <a:ext cx="896680" cy="1347246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D2EE52A-F3C3-2B47-9E78-4CDB2C3B392E}"/>
                  </a:ext>
                </a:extLst>
              </p:cNvPr>
              <p:cNvSpPr txBox="1"/>
              <p:nvPr/>
            </p:nvSpPr>
            <p:spPr>
              <a:xfrm>
                <a:off x="6106004" y="993032"/>
                <a:ext cx="1129872" cy="3742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sup>
                    </m:sSup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b="1" dirty="0">
                    <a:solidFill>
                      <a:srgbClr val="FF0000"/>
                    </a:solidFill>
                  </a:rPr>
                  <a:t>4</a:t>
                </a: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D2EE52A-F3C3-2B47-9E78-4CDB2C3B3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6004" y="993032"/>
                <a:ext cx="1129872" cy="374270"/>
              </a:xfrm>
              <a:prstGeom prst="rect">
                <a:avLst/>
              </a:prstGeom>
              <a:blipFill>
                <a:blip r:embed="rId7"/>
                <a:stretch>
                  <a:fillRect t="-10000" b="-2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0E9EFB6-D081-BD4E-A5A1-FDDD8E98B685}"/>
                  </a:ext>
                </a:extLst>
              </p:cNvPr>
              <p:cNvSpPr txBox="1"/>
              <p:nvPr/>
            </p:nvSpPr>
            <p:spPr>
              <a:xfrm>
                <a:off x="2031685" y="1411311"/>
                <a:ext cx="1129872" cy="3742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  <m:sup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sup>
                      </m:sSup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0E9EFB6-D081-BD4E-A5A1-FDDD8E98B6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1685" y="1411311"/>
                <a:ext cx="1129872" cy="3742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AB7FFBAE-EDD5-C240-9B10-FABAF321B820}"/>
              </a:ext>
            </a:extLst>
          </p:cNvPr>
          <p:cNvSpPr>
            <a:spLocks noChangeAspect="1"/>
          </p:cNvSpPr>
          <p:nvPr/>
        </p:nvSpPr>
        <p:spPr>
          <a:xfrm>
            <a:off x="5476112" y="353692"/>
            <a:ext cx="360000" cy="36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08DA9AD3-9EFD-9B42-8DAF-30D51D140FBE}"/>
              </a:ext>
            </a:extLst>
          </p:cNvPr>
          <p:cNvSpPr>
            <a:spLocks noChangeAspect="1"/>
          </p:cNvSpPr>
          <p:nvPr/>
        </p:nvSpPr>
        <p:spPr>
          <a:xfrm>
            <a:off x="6544963" y="2014255"/>
            <a:ext cx="360000" cy="36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4C52BB0-B7D1-E941-8DC3-550C648F28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421" y="4654151"/>
            <a:ext cx="1598370" cy="105044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204F6E7-799C-1340-AB62-78563AE3AF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3542" y="4654151"/>
            <a:ext cx="1598370" cy="1050444"/>
          </a:xfrm>
          <a:prstGeom prst="rect">
            <a:avLst/>
          </a:prstGeom>
        </p:spPr>
      </p:pic>
      <p:sp>
        <p:nvSpPr>
          <p:cNvPr id="31" name="Left Brace 30">
            <a:extLst>
              <a:ext uri="{FF2B5EF4-FFF2-40B4-BE49-F238E27FC236}">
                <a16:creationId xmlns:a16="http://schemas.microsoft.com/office/drawing/2014/main" id="{207D4BBA-F4E0-F741-91B5-FD4E27A98C09}"/>
              </a:ext>
            </a:extLst>
          </p:cNvPr>
          <p:cNvSpPr/>
          <p:nvPr/>
        </p:nvSpPr>
        <p:spPr>
          <a:xfrm rot="16200000">
            <a:off x="3565029" y="4982010"/>
            <a:ext cx="447869" cy="188278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E45013-5A2A-7144-A4EE-CB82D3ED118B}"/>
              </a:ext>
            </a:extLst>
          </p:cNvPr>
          <p:cNvSpPr txBox="1"/>
          <p:nvPr/>
        </p:nvSpPr>
        <p:spPr>
          <a:xfrm>
            <a:off x="3411290" y="4877825"/>
            <a:ext cx="956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………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DEC1F6E-3E2A-A54C-ACB5-3854352EF538}"/>
              </a:ext>
            </a:extLst>
          </p:cNvPr>
          <p:cNvSpPr>
            <a:spLocks noChangeAspect="1"/>
          </p:cNvSpPr>
          <p:nvPr/>
        </p:nvSpPr>
        <p:spPr>
          <a:xfrm>
            <a:off x="2540536" y="4719040"/>
            <a:ext cx="284543" cy="28454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539ADAC-F336-234C-98AC-367F3EABC5A6}"/>
              </a:ext>
            </a:extLst>
          </p:cNvPr>
          <p:cNvSpPr>
            <a:spLocks noChangeAspect="1"/>
          </p:cNvSpPr>
          <p:nvPr/>
        </p:nvSpPr>
        <p:spPr>
          <a:xfrm>
            <a:off x="4367692" y="4719039"/>
            <a:ext cx="284543" cy="28454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3692560-B91E-694B-88A2-CBB85CA2CE63}"/>
                  </a:ext>
                </a:extLst>
              </p:cNvPr>
              <p:cNvSpPr txBox="1"/>
              <p:nvPr/>
            </p:nvSpPr>
            <p:spPr>
              <a:xfrm>
                <a:off x="2496953" y="6182042"/>
                <a:ext cx="2654699" cy="4056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  <m:r>
                            <a:rPr lang="en-US" sz="2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sup>
                      </m:sSup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2−0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US" sz="2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3692560-B91E-694B-88A2-CBB85CA2C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6953" y="6182042"/>
                <a:ext cx="2654699" cy="40562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reeform 14">
            <a:extLst>
              <a:ext uri="{FF2B5EF4-FFF2-40B4-BE49-F238E27FC236}">
                <a16:creationId xmlns:a16="http://schemas.microsoft.com/office/drawing/2014/main" id="{4750B3E6-D383-6241-801F-FDF185A7E233}"/>
              </a:ext>
            </a:extLst>
          </p:cNvPr>
          <p:cNvSpPr/>
          <p:nvPr/>
        </p:nvSpPr>
        <p:spPr>
          <a:xfrm>
            <a:off x="4606406" y="4434692"/>
            <a:ext cx="2239347" cy="374271"/>
          </a:xfrm>
          <a:custGeom>
            <a:avLst/>
            <a:gdLst>
              <a:gd name="connsiteX0" fmla="*/ 0 w 2239347"/>
              <a:gd name="connsiteY0" fmla="*/ 1213166 h 1287811"/>
              <a:gd name="connsiteX1" fmla="*/ 1511559 w 2239347"/>
              <a:gd name="connsiteY1" fmla="*/ 186 h 1287811"/>
              <a:gd name="connsiteX2" fmla="*/ 2239347 w 2239347"/>
              <a:gd name="connsiteY2" fmla="*/ 1287811 h 128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9347" h="1287811">
                <a:moveTo>
                  <a:pt x="0" y="1213166"/>
                </a:moveTo>
                <a:cubicBezTo>
                  <a:pt x="569167" y="600455"/>
                  <a:pt x="1138335" y="-12255"/>
                  <a:pt x="1511559" y="186"/>
                </a:cubicBezTo>
                <a:cubicBezTo>
                  <a:pt x="1884783" y="12627"/>
                  <a:pt x="2062065" y="650219"/>
                  <a:pt x="2239347" y="1287811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B02BC07F-7C78-D640-9EEB-33550A2F81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9328" y="4567778"/>
            <a:ext cx="2016000" cy="1324908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364D5E9B-B88B-D443-A136-1D8F61CE7C29}"/>
              </a:ext>
            </a:extLst>
          </p:cNvPr>
          <p:cNvSpPr>
            <a:spLocks noChangeAspect="1"/>
          </p:cNvSpPr>
          <p:nvPr/>
        </p:nvSpPr>
        <p:spPr>
          <a:xfrm>
            <a:off x="6936341" y="4666691"/>
            <a:ext cx="284543" cy="28454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2809F98-AA0E-6D4B-BE58-1BCDCD27F84D}"/>
              </a:ext>
            </a:extLst>
          </p:cNvPr>
          <p:cNvSpPr txBox="1"/>
          <p:nvPr/>
        </p:nvSpPr>
        <p:spPr>
          <a:xfrm>
            <a:off x="7962119" y="4876672"/>
            <a:ext cx="956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………</a:t>
            </a:r>
          </a:p>
        </p:txBody>
      </p:sp>
      <p:sp>
        <p:nvSpPr>
          <p:cNvPr id="45" name="Left Brace 44">
            <a:extLst>
              <a:ext uri="{FF2B5EF4-FFF2-40B4-BE49-F238E27FC236}">
                <a16:creationId xmlns:a16="http://schemas.microsoft.com/office/drawing/2014/main" id="{14824E3C-6099-104D-838E-1AEFE2FE91B2}"/>
              </a:ext>
            </a:extLst>
          </p:cNvPr>
          <p:cNvSpPr/>
          <p:nvPr/>
        </p:nvSpPr>
        <p:spPr>
          <a:xfrm rot="16200000">
            <a:off x="8189080" y="4479577"/>
            <a:ext cx="447869" cy="308549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0F36227-015E-3A4E-819D-F8F25B0D20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9025" y="4530877"/>
            <a:ext cx="2016000" cy="1324908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CAF54B73-940F-4745-A779-08180D934AE5}"/>
              </a:ext>
            </a:extLst>
          </p:cNvPr>
          <p:cNvSpPr>
            <a:spLocks noChangeAspect="1"/>
          </p:cNvSpPr>
          <p:nvPr/>
        </p:nvSpPr>
        <p:spPr>
          <a:xfrm>
            <a:off x="8836038" y="4629790"/>
            <a:ext cx="284543" cy="28454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3FC009E-3553-0049-A6B7-D70A3B74D58E}"/>
                  </a:ext>
                </a:extLst>
              </p:cNvPr>
              <p:cNvSpPr txBox="1"/>
              <p:nvPr/>
            </p:nvSpPr>
            <p:spPr>
              <a:xfrm>
                <a:off x="7187512" y="6182042"/>
                <a:ext cx="2654699" cy="4056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sup>
                      </m:sSup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2−1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3FC009E-3553-0049-A6B7-D70A3B74D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7512" y="6182042"/>
                <a:ext cx="2654699" cy="40562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Freeform 49">
            <a:extLst>
              <a:ext uri="{FF2B5EF4-FFF2-40B4-BE49-F238E27FC236}">
                <a16:creationId xmlns:a16="http://schemas.microsoft.com/office/drawing/2014/main" id="{8D886B2F-8354-C243-A7AD-97AB9895B97C}"/>
              </a:ext>
            </a:extLst>
          </p:cNvPr>
          <p:cNvSpPr/>
          <p:nvPr/>
        </p:nvSpPr>
        <p:spPr>
          <a:xfrm rot="10800000" flipV="1">
            <a:off x="2747203" y="3634040"/>
            <a:ext cx="5990945" cy="1072184"/>
          </a:xfrm>
          <a:custGeom>
            <a:avLst/>
            <a:gdLst>
              <a:gd name="connsiteX0" fmla="*/ 0 w 2239347"/>
              <a:gd name="connsiteY0" fmla="*/ 1213166 h 1287811"/>
              <a:gd name="connsiteX1" fmla="*/ 1511559 w 2239347"/>
              <a:gd name="connsiteY1" fmla="*/ 186 h 1287811"/>
              <a:gd name="connsiteX2" fmla="*/ 2239347 w 2239347"/>
              <a:gd name="connsiteY2" fmla="*/ 1287811 h 128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9347" h="1287811">
                <a:moveTo>
                  <a:pt x="0" y="1213166"/>
                </a:moveTo>
                <a:cubicBezTo>
                  <a:pt x="569167" y="600455"/>
                  <a:pt x="1138335" y="-12255"/>
                  <a:pt x="1511559" y="186"/>
                </a:cubicBezTo>
                <a:cubicBezTo>
                  <a:pt x="1884783" y="12627"/>
                  <a:pt x="2062065" y="650219"/>
                  <a:pt x="2239347" y="1287811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BFB786F-E77D-A744-9899-8CDB713038FE}"/>
                  </a:ext>
                </a:extLst>
              </p:cNvPr>
              <p:cNvSpPr txBox="1"/>
              <p:nvPr/>
            </p:nvSpPr>
            <p:spPr>
              <a:xfrm>
                <a:off x="4831505" y="3259769"/>
                <a:ext cx="1129872" cy="3742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sup>
                    </m:sSup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b="1" dirty="0">
                    <a:solidFill>
                      <a:srgbClr val="FF0000"/>
                    </a:solidFill>
                  </a:rPr>
                  <a:t>4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BFB786F-E77D-A744-9899-8CDB71303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505" y="3259769"/>
                <a:ext cx="1129872" cy="374270"/>
              </a:xfrm>
              <a:prstGeom prst="rect">
                <a:avLst/>
              </a:prstGeom>
              <a:blipFill>
                <a:blip r:embed="rId11"/>
                <a:stretch>
                  <a:fillRect t="-6452" b="-2258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7D4951B-8949-B340-A489-18E3A801E753}"/>
                  </a:ext>
                </a:extLst>
              </p:cNvPr>
              <p:cNvSpPr txBox="1"/>
              <p:nvPr/>
            </p:nvSpPr>
            <p:spPr>
              <a:xfrm>
                <a:off x="5223288" y="4074800"/>
                <a:ext cx="1129872" cy="3742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sup>
                    </m:sSup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b="1" dirty="0">
                    <a:solidFill>
                      <a:srgbClr val="FF0000"/>
                    </a:solidFill>
                  </a:rPr>
                  <a:t>4</a:t>
                </a: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7D4951B-8949-B340-A489-18E3A801E7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3288" y="4074800"/>
                <a:ext cx="1129872" cy="374270"/>
              </a:xfrm>
              <a:prstGeom prst="rect">
                <a:avLst/>
              </a:prstGeom>
              <a:blipFill>
                <a:blip r:embed="rId12"/>
                <a:stretch>
                  <a:fillRect t="-6452" b="-2258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363011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942A1-D033-594A-8D05-6E3E2532C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dirty="0"/>
              <a:t>Base case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AC733EA-3BD6-564F-B0D7-056CF6CED0B4}"/>
              </a:ext>
            </a:extLst>
          </p:cNvPr>
          <p:cNvGrpSpPr/>
          <p:nvPr/>
        </p:nvGrpSpPr>
        <p:grpSpPr>
          <a:xfrm>
            <a:off x="2659218" y="2787473"/>
            <a:ext cx="1410300" cy="2026208"/>
            <a:chOff x="-442131" y="2991777"/>
            <a:chExt cx="1410300" cy="202620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CB56170-5B29-F34C-A9FF-D175518758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442131" y="4657985"/>
              <a:ext cx="360000" cy="36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u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32D8AE4-624A-1D45-BCCB-64E24560B2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8169" y="2991777"/>
              <a:ext cx="360000" cy="36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v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48307E3-A2B9-C649-B1F5-C03D67FD1ED1}"/>
                </a:ext>
              </a:extLst>
            </p:cNvPr>
            <p:cNvCxnSpPr>
              <a:cxnSpLocks/>
              <a:stCxn id="11" idx="7"/>
              <a:endCxn id="12" idx="3"/>
            </p:cNvCxnSpPr>
            <p:nvPr/>
          </p:nvCxnSpPr>
          <p:spPr>
            <a:xfrm flipV="1">
              <a:off x="-134852" y="3299056"/>
              <a:ext cx="795742" cy="141165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1CB38AA-8039-BE45-8680-F53B096DEBDA}"/>
                </a:ext>
              </a:extLst>
            </p:cNvPr>
            <p:cNvSpPr txBox="1"/>
            <p:nvPr/>
          </p:nvSpPr>
          <p:spPr>
            <a:xfrm>
              <a:off x="-181113" y="3747266"/>
              <a:ext cx="4785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b="1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ECCD075-BBD0-3948-9ED2-0EE254FEC482}"/>
                  </a:ext>
                </a:extLst>
              </p:cNvPr>
              <p:cNvSpPr txBox="1"/>
              <p:nvPr/>
            </p:nvSpPr>
            <p:spPr>
              <a:xfrm>
                <a:off x="2610153" y="3482815"/>
                <a:ext cx="1129872" cy="3742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sup>
                      </m:sSup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ECCD075-BBD0-3948-9ED2-0EE254FEC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0153" y="3482815"/>
                <a:ext cx="1129872" cy="37427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Content Placeholder 3">
                <a:extLst>
                  <a:ext uri="{FF2B5EF4-FFF2-40B4-BE49-F238E27FC236}">
                    <a16:creationId xmlns:a16="http://schemas.microsoft.com/office/drawing/2014/main" id="{1AB74220-022B-E243-9271-AF920A283CED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541788698"/>
                  </p:ext>
                </p:extLst>
              </p:nvPr>
            </p:nvGraphicFramePr>
            <p:xfrm>
              <a:off x="6929208" y="2458616"/>
              <a:ext cx="4659735" cy="268392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16" name="Content Placeholder 3">
                <a:extLst>
                  <a:ext uri="{FF2B5EF4-FFF2-40B4-BE49-F238E27FC236}">
                    <a16:creationId xmlns:a16="http://schemas.microsoft.com/office/drawing/2014/main" id="{1AB74220-022B-E243-9271-AF920A283CED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541788698"/>
                  </p:ext>
                </p:extLst>
              </p:nvPr>
            </p:nvGraphicFramePr>
            <p:xfrm>
              <a:off x="6929208" y="2458616"/>
              <a:ext cx="4659735" cy="268392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C7A7826D-E813-0C4A-B029-D82160867013}"/>
              </a:ext>
            </a:extLst>
          </p:cNvPr>
          <p:cNvGrpSpPr/>
          <p:nvPr/>
        </p:nvGrpSpPr>
        <p:grpSpPr>
          <a:xfrm>
            <a:off x="7676263" y="3001895"/>
            <a:ext cx="606490" cy="1513388"/>
            <a:chOff x="401216" y="2170307"/>
            <a:chExt cx="606490" cy="1513388"/>
          </a:xfrm>
        </p:grpSpPr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95732C01-B3D2-E14E-8216-078354A577B3}"/>
                </a:ext>
              </a:extLst>
            </p:cNvPr>
            <p:cNvSpPr/>
            <p:nvPr/>
          </p:nvSpPr>
          <p:spPr>
            <a:xfrm>
              <a:off x="401216" y="3245157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riangle 18">
              <a:extLst>
                <a:ext uri="{FF2B5EF4-FFF2-40B4-BE49-F238E27FC236}">
                  <a16:creationId xmlns:a16="http://schemas.microsoft.com/office/drawing/2014/main" id="{EC87160E-BF9D-9145-A4A6-949A393CE5F0}"/>
                </a:ext>
              </a:extLst>
            </p:cNvPr>
            <p:cNvSpPr/>
            <p:nvPr/>
          </p:nvSpPr>
          <p:spPr>
            <a:xfrm rot="10800000">
              <a:off x="401216" y="2170307"/>
              <a:ext cx="606490" cy="438538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Notched Right Arrow 19">
            <a:extLst>
              <a:ext uri="{FF2B5EF4-FFF2-40B4-BE49-F238E27FC236}">
                <a16:creationId xmlns:a16="http://schemas.microsoft.com/office/drawing/2014/main" id="{45D431D7-E0EA-7347-9588-C8DE9E3C6455}"/>
              </a:ext>
            </a:extLst>
          </p:cNvPr>
          <p:cNvSpPr/>
          <p:nvPr/>
        </p:nvSpPr>
        <p:spPr>
          <a:xfrm>
            <a:off x="4952220" y="3559627"/>
            <a:ext cx="1306285" cy="496425"/>
          </a:xfrm>
          <a:prstGeom prst="notch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373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47AC5D-C320-A548-8BAC-346D037E6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US" dirty="0"/>
              <a:t>The Metrical aspect of MTS</a:t>
            </a:r>
          </a:p>
        </p:txBody>
      </p:sp>
      <p:pic>
        <p:nvPicPr>
          <p:cNvPr id="5" name="Picture 4" descr="A picture containing floor, tool, wooden, wood&#10;&#10;Description automatically generated">
            <a:extLst>
              <a:ext uri="{FF2B5EF4-FFF2-40B4-BE49-F238E27FC236}">
                <a16:creationId xmlns:a16="http://schemas.microsoft.com/office/drawing/2014/main" id="{5141E596-3E97-8D43-A17C-85758338C7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3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5A50CEA-DEE1-AE42-91AF-5E9E60EB2CE4}"/>
              </a:ext>
            </a:extLst>
          </p:cNvPr>
          <p:cNvSpPr>
            <a:spLocks noChangeAspect="1"/>
          </p:cNvSpPr>
          <p:nvPr/>
        </p:nvSpPr>
        <p:spPr>
          <a:xfrm>
            <a:off x="7791061" y="3564294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4B9CF9-2434-0547-BB01-29D09D92EF5D}"/>
              </a:ext>
            </a:extLst>
          </p:cNvPr>
          <p:cNvSpPr>
            <a:spLocks noChangeAspect="1"/>
          </p:cNvSpPr>
          <p:nvPr/>
        </p:nvSpPr>
        <p:spPr>
          <a:xfrm>
            <a:off x="9789491" y="3744294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2A32316-A334-884E-A74D-EECA4BBF9ACF}"/>
              </a:ext>
            </a:extLst>
          </p:cNvPr>
          <p:cNvSpPr>
            <a:spLocks noChangeAspect="1"/>
          </p:cNvSpPr>
          <p:nvPr/>
        </p:nvSpPr>
        <p:spPr>
          <a:xfrm>
            <a:off x="8110879" y="5548212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973EF88-E38E-EB41-BE3B-50042678A1E5}"/>
              </a:ext>
            </a:extLst>
          </p:cNvPr>
          <p:cNvSpPr>
            <a:spLocks noChangeAspect="1"/>
          </p:cNvSpPr>
          <p:nvPr/>
        </p:nvSpPr>
        <p:spPr>
          <a:xfrm>
            <a:off x="9648458" y="4936518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FE39A14-0FCD-EE43-915F-166287FB2A81}"/>
              </a:ext>
            </a:extLst>
          </p:cNvPr>
          <p:cNvCxnSpPr>
            <a:stCxn id="6" idx="4"/>
            <a:endCxn id="13" idx="0"/>
          </p:cNvCxnSpPr>
          <p:nvPr/>
        </p:nvCxnSpPr>
        <p:spPr>
          <a:xfrm>
            <a:off x="7971061" y="3924294"/>
            <a:ext cx="319818" cy="162391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F5302C6-9B48-C14D-9E96-510F7B768B86}"/>
              </a:ext>
            </a:extLst>
          </p:cNvPr>
          <p:cNvCxnSpPr>
            <a:stCxn id="13" idx="7"/>
            <a:endCxn id="11" idx="3"/>
          </p:cNvCxnSpPr>
          <p:nvPr/>
        </p:nvCxnSpPr>
        <p:spPr>
          <a:xfrm flipV="1">
            <a:off x="8418158" y="4051573"/>
            <a:ext cx="1424054" cy="154936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E4CA4C9-0E4A-E344-9A4C-BE3F97EB3D1E}"/>
              </a:ext>
            </a:extLst>
          </p:cNvPr>
          <p:cNvCxnSpPr>
            <a:cxnSpLocks/>
            <a:endCxn id="11" idx="2"/>
          </p:cNvCxnSpPr>
          <p:nvPr/>
        </p:nvCxnSpPr>
        <p:spPr>
          <a:xfrm>
            <a:off x="8151061" y="3702820"/>
            <a:ext cx="1638430" cy="22147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51D4BB5-7DFA-C74D-BA75-7955A4F5FAEE}"/>
              </a:ext>
            </a:extLst>
          </p:cNvPr>
          <p:cNvCxnSpPr>
            <a:cxnSpLocks/>
            <a:stCxn id="6" idx="5"/>
            <a:endCxn id="14" idx="1"/>
          </p:cNvCxnSpPr>
          <p:nvPr/>
        </p:nvCxnSpPr>
        <p:spPr>
          <a:xfrm>
            <a:off x="8098340" y="3871573"/>
            <a:ext cx="1602839" cy="1117666"/>
          </a:xfrm>
          <a:prstGeom prst="straightConnector1">
            <a:avLst/>
          </a:prstGeom>
          <a:ln w="381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28CE0B6-D5D7-8844-9F45-D6A069613905}"/>
              </a:ext>
            </a:extLst>
          </p:cNvPr>
          <p:cNvCxnSpPr>
            <a:cxnSpLocks/>
            <a:stCxn id="14" idx="2"/>
            <a:endCxn id="13" idx="6"/>
          </p:cNvCxnSpPr>
          <p:nvPr/>
        </p:nvCxnSpPr>
        <p:spPr>
          <a:xfrm flipH="1">
            <a:off x="8470879" y="5116518"/>
            <a:ext cx="1177579" cy="61169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E38618E-94DB-E84E-9784-E497F4466A86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9828458" y="4110799"/>
            <a:ext cx="160473" cy="825719"/>
          </a:xfrm>
          <a:prstGeom prst="straightConnector1">
            <a:avLst/>
          </a:prstGeom>
          <a:ln w="381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373D356-85B3-5748-818A-3F309C8426A3}"/>
              </a:ext>
            </a:extLst>
          </p:cNvPr>
          <p:cNvSpPr txBox="1"/>
          <p:nvPr/>
        </p:nvSpPr>
        <p:spPr>
          <a:xfrm>
            <a:off x="7822335" y="4507323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B89CAC-67E0-7743-B925-BF09D8403FF0}"/>
              </a:ext>
            </a:extLst>
          </p:cNvPr>
          <p:cNvSpPr txBox="1"/>
          <p:nvPr/>
        </p:nvSpPr>
        <p:spPr>
          <a:xfrm>
            <a:off x="8477583" y="4216353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chemeClr val="accent2"/>
                </a:solidFill>
              </a:rPr>
              <a:t>6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63301E2-5E82-CF41-B665-9948B3BC236F}"/>
              </a:ext>
            </a:extLst>
          </p:cNvPr>
          <p:cNvSpPr txBox="1"/>
          <p:nvPr/>
        </p:nvSpPr>
        <p:spPr>
          <a:xfrm>
            <a:off x="9059668" y="3535328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B0C461B-B9CA-BF49-BFE2-0807BFFC38E5}"/>
              </a:ext>
            </a:extLst>
          </p:cNvPr>
          <p:cNvSpPr txBox="1"/>
          <p:nvPr/>
        </p:nvSpPr>
        <p:spPr>
          <a:xfrm>
            <a:off x="9168019" y="5363546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E663BB3-1F35-5D45-B059-F50A9833065F}"/>
              </a:ext>
            </a:extLst>
          </p:cNvPr>
          <p:cNvSpPr txBox="1"/>
          <p:nvPr/>
        </p:nvSpPr>
        <p:spPr>
          <a:xfrm>
            <a:off x="9916116" y="4394135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chemeClr val="accent2"/>
                </a:solidFill>
              </a:rPr>
              <a:t>5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1D8B4A2-EB4B-3A48-BE9B-7593700581B1}"/>
              </a:ext>
            </a:extLst>
          </p:cNvPr>
          <p:cNvSpPr txBox="1"/>
          <p:nvPr/>
        </p:nvSpPr>
        <p:spPr>
          <a:xfrm>
            <a:off x="8997491" y="4804573"/>
            <a:ext cx="4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riangle 3">
                <a:extLst>
                  <a:ext uri="{FF2B5EF4-FFF2-40B4-BE49-F238E27FC236}">
                    <a16:creationId xmlns:a16="http://schemas.microsoft.com/office/drawing/2014/main" id="{58BCC698-E1DD-D342-923B-69457EFC7C21}"/>
                  </a:ext>
                </a:extLst>
              </p:cNvPr>
              <p:cNvSpPr/>
              <p:nvPr/>
            </p:nvSpPr>
            <p:spPr>
              <a:xfrm>
                <a:off x="10036843" y="2319696"/>
                <a:ext cx="1260000" cy="900000"/>
              </a:xfrm>
              <a:prstGeom prst="triangle">
                <a:avLst/>
              </a:prstGeom>
              <a:solidFill>
                <a:schemeClr val="bg2">
                  <a:lumMod val="1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riangle 3">
                <a:extLst>
                  <a:ext uri="{FF2B5EF4-FFF2-40B4-BE49-F238E27FC236}">
                    <a16:creationId xmlns:a16="http://schemas.microsoft.com/office/drawing/2014/main" id="{58BCC698-E1DD-D342-923B-69457EFC7C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6843" y="2319696"/>
                <a:ext cx="1260000" cy="900000"/>
              </a:xfrm>
              <a:prstGeom prst="triangle">
                <a:avLst/>
              </a:prstGeom>
              <a:blipFill>
                <a:blip r:embed="rId3"/>
                <a:stretch>
                  <a:fillRect b="-8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912150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FDB67-D2AA-0D4A-83A3-8E2035DE9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dirty="0"/>
              <a:t>Proving the 8(N-1)-competitive ratio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2FA88E-6D0A-664A-A13F-A02CC887A2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3600" dirty="0"/>
                  <a:t>We shall prove that during each </a:t>
                </a:r>
                <a:r>
                  <a:rPr lang="en-US" sz="3600" b="1" dirty="0"/>
                  <a:t>cycle</a:t>
                </a:r>
                <a:r>
                  <a:rPr lang="en-US" sz="3600" dirty="0"/>
                  <a:t> :</a:t>
                </a:r>
              </a:p>
              <a:p>
                <a:pPr marL="971550" lvl="1" indent="-514350">
                  <a:buFont typeface="+mj-lt"/>
                  <a:buAutoNum type="romanUcPeriod"/>
                </a:pP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𝑨𝑳𝑮</m:t>
                    </m:r>
                  </m:oMath>
                </a14:m>
                <a:r>
                  <a:rPr lang="en-US" sz="3200" dirty="0"/>
                  <a:t> incurs a </a:t>
                </a:r>
                <a:r>
                  <a:rPr lang="en-US" sz="3200" b="1" dirty="0"/>
                  <a:t>total cost </a:t>
                </a:r>
                <a:r>
                  <a:rPr lang="en-US" sz="3200" dirty="0"/>
                  <a:t>of </a:t>
                </a:r>
                <a:r>
                  <a:rPr lang="en-US" sz="3200" b="1" dirty="0"/>
                  <a:t>at most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𝟒</m:t>
                    </m:r>
                    <m:d>
                      <m:d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sup>
                    </m:sSup>
                  </m:oMath>
                </a14:m>
                <a:endParaRPr lang="en-US" sz="3200" b="1" dirty="0"/>
              </a:p>
              <a:p>
                <a:pPr marL="971550" lvl="1" indent="-514350">
                  <a:buFont typeface="+mj-lt"/>
                  <a:buAutoNum type="romanUcPeriod"/>
                </a:pP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𝑶𝑷𝑻</m:t>
                    </m:r>
                  </m:oMath>
                </a14:m>
                <a:r>
                  <a:rPr lang="en-US" sz="3200" b="1" dirty="0"/>
                  <a:t> </a:t>
                </a:r>
                <a:r>
                  <a:rPr lang="en-US" sz="3200" dirty="0"/>
                  <a:t>incurs</a:t>
                </a:r>
                <a:r>
                  <a:rPr lang="en-US" sz="3200" b="1" dirty="0"/>
                  <a:t> </a:t>
                </a:r>
                <a:r>
                  <a:rPr lang="en-US" sz="3200" dirty="0"/>
                  <a:t>a </a:t>
                </a:r>
                <a:r>
                  <a:rPr lang="en-US" sz="3200" b="1" dirty="0"/>
                  <a:t>total cost </a:t>
                </a:r>
                <a:r>
                  <a:rPr lang="en-US" sz="3200" dirty="0"/>
                  <a:t>of </a:t>
                </a:r>
                <a:r>
                  <a:rPr lang="en-US" sz="3200" b="1" dirty="0"/>
                  <a:t>at least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2FA88E-6D0A-664A-A13F-A02CC887A2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89" t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070713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FDB67-D2AA-0D4A-83A3-8E2035DE9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dirty="0"/>
              <a:t>Proving the 8(N-1)-competitive ratio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2FA88E-6D0A-664A-A13F-A02CC887A2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3600" dirty="0"/>
                  <a:t>We shall prove that during each </a:t>
                </a:r>
                <a:r>
                  <a:rPr lang="en-US" sz="3600" b="1" dirty="0"/>
                  <a:t>cycle</a:t>
                </a:r>
                <a:r>
                  <a:rPr lang="en-US" sz="3600" dirty="0"/>
                  <a:t> :</a:t>
                </a:r>
              </a:p>
              <a:p>
                <a:pPr marL="971550" lvl="1" indent="-514350">
                  <a:buFont typeface="+mj-lt"/>
                  <a:buAutoNum type="romanUcPeriod"/>
                </a:pP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𝑨𝑳𝑮</m:t>
                    </m:r>
                  </m:oMath>
                </a14:m>
                <a:r>
                  <a:rPr lang="en-US" sz="3200" dirty="0"/>
                  <a:t> incurs a </a:t>
                </a:r>
                <a:r>
                  <a:rPr lang="en-US" sz="3200" b="1" dirty="0"/>
                  <a:t>total cost </a:t>
                </a:r>
                <a:r>
                  <a:rPr lang="en-US" sz="3200" dirty="0"/>
                  <a:t>of </a:t>
                </a:r>
                <a:r>
                  <a:rPr lang="en-US" sz="3200" b="1" dirty="0"/>
                  <a:t>at most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𝟒</m:t>
                    </m:r>
                    <m:d>
                      <m:d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sup>
                    </m:sSup>
                  </m:oMath>
                </a14:m>
                <a:endParaRPr lang="en-US" sz="3200" b="1" dirty="0"/>
              </a:p>
              <a:p>
                <a:pPr marL="971550" lvl="1" indent="-514350">
                  <a:buFont typeface="+mj-lt"/>
                  <a:buAutoNum type="romanUcPeriod"/>
                </a:pP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𝑶𝑷𝑻</m:t>
                    </m:r>
                  </m:oMath>
                </a14:m>
                <a:r>
                  <a:rPr lang="en-US" sz="3200" b="1" dirty="0"/>
                  <a:t> </a:t>
                </a:r>
                <a:r>
                  <a:rPr lang="en-US" sz="3200" dirty="0"/>
                  <a:t>incurs</a:t>
                </a:r>
                <a:r>
                  <a:rPr lang="en-US" sz="3200" b="1" dirty="0"/>
                  <a:t> </a:t>
                </a:r>
                <a:r>
                  <a:rPr lang="en-US" sz="3200" dirty="0"/>
                  <a:t>a </a:t>
                </a:r>
                <a:r>
                  <a:rPr lang="en-US" sz="3200" b="1" dirty="0"/>
                  <a:t>total cost </a:t>
                </a:r>
                <a:r>
                  <a:rPr lang="en-US" sz="3200" dirty="0"/>
                  <a:t>of </a:t>
                </a:r>
                <a:r>
                  <a:rPr lang="en-US" sz="3200" b="1" dirty="0"/>
                  <a:t>at least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US" sz="3200" b="1" dirty="0"/>
              </a:p>
              <a:p>
                <a:pPr marL="457200" lvl="1" indent="0">
                  <a:buNone/>
                </a:pPr>
                <a:endParaRPr lang="en-US" sz="3200" b="1" dirty="0"/>
              </a:p>
              <a:p>
                <a:pPr marL="0" indent="0">
                  <a:buNone/>
                </a:pPr>
                <a:r>
                  <a:rPr lang="en-US" sz="2400" b="1" dirty="0"/>
                  <a:t>Proving these two claims will give us the desired </a:t>
                </a:r>
                <a:r>
                  <a:rPr lang="en-US" sz="2400" dirty="0"/>
                  <a:t>competitive ratio since:</a:t>
                </a:r>
              </a:p>
              <a:p>
                <a:pPr marL="0" indent="0">
                  <a:buNone/>
                </a:pPr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d>
                            <m:d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  <m:sup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  <m:sup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</m:den>
                      </m:f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𝑵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b="1" dirty="0"/>
              </a:p>
              <a:p>
                <a:pPr marL="457200" lvl="1" indent="0">
                  <a:buNone/>
                </a:pPr>
                <a:endParaRPr lang="en-US" sz="32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2FA88E-6D0A-664A-A13F-A02CC887A2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89" t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546656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FD54681-CD8A-B84C-9B8B-0BF11B839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166932"/>
            <a:ext cx="3582073" cy="4279709"/>
          </a:xfrm>
        </p:spPr>
        <p:txBody>
          <a:bodyPr anchor="ctr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Proving the First claim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291A25-0F66-5D42-B6E2-76F975F26AE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19869" y="1166933"/>
                <a:ext cx="6624735" cy="4279709"/>
              </a:xfrm>
            </p:spPr>
            <p:txBody>
              <a:bodyPr anchor="ctr">
                <a:normAutofit/>
              </a:bodyPr>
              <a:lstStyle/>
              <a:p>
                <a:pPr marL="0" indent="0">
                  <a:buNone/>
                </a:pPr>
                <a:r>
                  <a:rPr lang="en-US" sz="3600" dirty="0"/>
                  <a:t>During each cycle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𝐴𝐿𝐺</m:t>
                    </m:r>
                  </m:oMath>
                </a14:m>
                <a:r>
                  <a:rPr lang="en-US" sz="3600" dirty="0"/>
                  <a:t> incurs a </a:t>
                </a:r>
                <a:r>
                  <a:rPr lang="en-US" sz="3600" b="1" dirty="0"/>
                  <a:t>total cost </a:t>
                </a:r>
                <a:r>
                  <a:rPr lang="en-US" sz="3600" dirty="0"/>
                  <a:t>of </a:t>
                </a:r>
                <a:r>
                  <a:rPr lang="en-US" sz="3600" b="1" dirty="0"/>
                  <a:t>at most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𝟒</m:t>
                    </m:r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sup>
                    </m:sSup>
                  </m:oMath>
                </a14:m>
                <a:endParaRPr lang="en-US" sz="3600" b="1" dirty="0"/>
              </a:p>
              <a:p>
                <a:pPr marL="0" indent="0">
                  <a:buNone/>
                </a:pPr>
                <a:endParaRPr lang="en-US" sz="3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291A25-0F66-5D42-B6E2-76F975F26A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19869" y="1166933"/>
                <a:ext cx="6624735" cy="4279709"/>
              </a:xfrm>
              <a:blipFill>
                <a:blip r:embed="rId2"/>
                <a:stretch>
                  <a:fillRect l="-28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532275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BDDD86-C4D1-A34B-8155-1658C36B584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sz="4000" dirty="0"/>
                  <a:t>On Each cycle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𝐴𝐿𝐺</m:t>
                    </m:r>
                  </m:oMath>
                </a14:m>
                <a:r>
                  <a:rPr lang="en-US" sz="4000" dirty="0"/>
                  <a:t> incurs a </a:t>
                </a:r>
                <a:r>
                  <a:rPr lang="en-US" sz="4000" b="1" dirty="0"/>
                  <a:t>cost </a:t>
                </a:r>
                <a:r>
                  <a:rPr lang="en-US" sz="4000" dirty="0"/>
                  <a:t>of </a:t>
                </a:r>
                <a:r>
                  <a:rPr lang="en-US" sz="4000" b="1" dirty="0"/>
                  <a:t>at most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𝟒</m:t>
                    </m:r>
                    <m:d>
                      <m:d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sSup>
                      <m:sSup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sup>
                    </m:sSup>
                  </m:oMath>
                </a14:m>
                <a:br>
                  <a:rPr lang="en-US" b="1" dirty="0"/>
                </a:b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BDDD86-C4D1-A34B-8155-1658C36B58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809" t="-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BC0D8D-02A2-E24C-B504-BFFFC02772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will prove that </a:t>
                </a:r>
                <a:r>
                  <a:rPr lang="en-US" b="1" dirty="0"/>
                  <a:t>an edge of rounded wight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sup>
                    </m:sSup>
                    <m:r>
                      <a:rPr lang="he-IL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/>
                  <a:t>is traversed exactly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sup>
                    </m:sSup>
                  </m:oMath>
                </a14:m>
                <a:r>
                  <a:rPr lang="en-US" b="1" dirty="0"/>
                  <a:t>  </a:t>
                </a:r>
                <a:r>
                  <a:rPr lang="en-US" dirty="0"/>
                  <a:t>during a cycle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𝐴𝐿𝐺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BC0D8D-02A2-E24C-B504-BFFFC02772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86" t="-2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148863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BDDD86-C4D1-A34B-8155-1658C36B584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30630" y="187841"/>
                <a:ext cx="11961844" cy="773210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sz="3200" b="1" dirty="0"/>
                  <a:t>An edge of wight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sup>
                    </m:sSup>
                    <m:r>
                      <a:rPr lang="he-IL" sz="32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/>
                  <a:t>is traversed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sup>
                    </m:sSup>
                  </m:oMath>
                </a14:m>
                <a:r>
                  <a:rPr lang="en-US" sz="3200" b="1" dirty="0"/>
                  <a:t> in each direction </a:t>
                </a:r>
                <a:r>
                  <a:rPr lang="en-US" sz="3200" dirty="0"/>
                  <a:t>per cycle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BDDD86-C4D1-A34B-8155-1658C36B58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0630" y="187841"/>
                <a:ext cx="11961844" cy="773210"/>
              </a:xfrm>
              <a:blipFill>
                <a:blip r:embed="rId2"/>
                <a:stretch>
                  <a:fillRect b="-1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BC0D8D-02A2-E24C-B504-BFFFC02772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By </a:t>
                </a:r>
                <a:r>
                  <a:rPr lang="en-US" b="1" dirty="0"/>
                  <a:t>induction on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</m:d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(number of edges in the subtree that created T):</a:t>
                </a:r>
              </a:p>
              <a:p>
                <a:r>
                  <a:rPr lang="en-US" dirty="0"/>
                  <a:t>Base case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dirty="0"/>
                  <a:t> = 1: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Indeed, it is traversed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2∗2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BC0D8D-02A2-E24C-B504-BFFFC02772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0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89AC59CE-E6D8-0B4C-950F-C00A1F36F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4833" y="2939143"/>
            <a:ext cx="7222025" cy="215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7464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BC0D8D-02A2-E24C-B504-BFFFC02772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9878" y="989044"/>
                <a:ext cx="11588620" cy="570910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Let’s assume the claim holds for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&lt;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and recall our traversal: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By assumption, each edge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is traversed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Now since we traverse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,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dirty="0"/>
                  <a:t> times, in our traversal, we traverse such edge a </a:t>
                </a:r>
                <a:r>
                  <a:rPr lang="en-US" b="1" dirty="0"/>
                  <a:t>total</a:t>
                </a:r>
                <a:r>
                  <a:rPr lang="en-US" dirty="0"/>
                  <a:t> of: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dirty="0"/>
                  <a:t>*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sSub>
                          <m:sSub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BC0D8D-02A2-E24C-B504-BFFFC02772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9878" y="989044"/>
                <a:ext cx="11588620" cy="5709108"/>
              </a:xfrm>
              <a:blipFill>
                <a:blip r:embed="rId2"/>
                <a:stretch>
                  <a:fillRect l="-1095" t="-1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042B0B21-DB3A-C44B-9AD7-D88AAD72792B}"/>
              </a:ext>
            </a:extLst>
          </p:cNvPr>
          <p:cNvGrpSpPr/>
          <p:nvPr/>
        </p:nvGrpSpPr>
        <p:grpSpPr>
          <a:xfrm>
            <a:off x="419878" y="1436914"/>
            <a:ext cx="7674051" cy="3200400"/>
            <a:chOff x="3112137" y="1742389"/>
            <a:chExt cx="6638353" cy="260530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0E6A4BF-181C-7B43-AD84-AE1742AAA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56558" y="1742389"/>
              <a:ext cx="6393932" cy="2605304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588D88E-3327-7A47-85F7-FCE2C7F8830F}"/>
                </a:ext>
              </a:extLst>
            </p:cNvPr>
            <p:cNvGrpSpPr/>
            <p:nvPr/>
          </p:nvGrpSpPr>
          <p:grpSpPr>
            <a:xfrm>
              <a:off x="3112137" y="3226188"/>
              <a:ext cx="5611941" cy="405624"/>
              <a:chOff x="3112137" y="3226188"/>
              <a:chExt cx="5611941" cy="40562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3B140BA7-26EE-4143-9A96-5C8B22996D9A}"/>
                      </a:ext>
                    </a:extLst>
                  </p:cNvPr>
                  <p:cNvSpPr txBox="1"/>
                  <p:nvPr/>
                </p:nvSpPr>
                <p:spPr>
                  <a:xfrm>
                    <a:off x="3112137" y="3226188"/>
                    <a:ext cx="638132" cy="4056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3B140BA7-26EE-4143-9A96-5C8B22996D9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12137" y="3226188"/>
                    <a:ext cx="638132" cy="40562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10857C68-8E99-1A45-BA92-4940D9866EC6}"/>
                      </a:ext>
                    </a:extLst>
                  </p:cNvPr>
                  <p:cNvSpPr txBox="1"/>
                  <p:nvPr/>
                </p:nvSpPr>
                <p:spPr>
                  <a:xfrm>
                    <a:off x="4589484" y="3226188"/>
                    <a:ext cx="638132" cy="4056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10857C68-8E99-1A45-BA92-4940D9866EC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89484" y="3226188"/>
                    <a:ext cx="638132" cy="40562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8F3D2649-3485-4341-AEB2-45E2A740056F}"/>
                      </a:ext>
                    </a:extLst>
                  </p:cNvPr>
                  <p:cNvSpPr txBox="1"/>
                  <p:nvPr/>
                </p:nvSpPr>
                <p:spPr>
                  <a:xfrm>
                    <a:off x="6477388" y="3226188"/>
                    <a:ext cx="638132" cy="4056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8F3D2649-3485-4341-AEB2-45E2A740056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77388" y="3226188"/>
                    <a:ext cx="638132" cy="40562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1CC380E2-AB09-4D42-8063-EF73A4B1D5EE}"/>
                      </a:ext>
                    </a:extLst>
                  </p:cNvPr>
                  <p:cNvSpPr txBox="1"/>
                  <p:nvPr/>
                </p:nvSpPr>
                <p:spPr>
                  <a:xfrm>
                    <a:off x="8085946" y="3226188"/>
                    <a:ext cx="638132" cy="4056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1CC380E2-AB09-4D42-8063-EF73A4B1D5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85946" y="3226188"/>
                    <a:ext cx="638132" cy="40562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itle 1">
                <a:extLst>
                  <a:ext uri="{FF2B5EF4-FFF2-40B4-BE49-F238E27FC236}">
                    <a16:creationId xmlns:a16="http://schemas.microsoft.com/office/drawing/2014/main" id="{7AB0A9D3-F48A-324E-8480-253776B6814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30630" y="187841"/>
                <a:ext cx="11961844" cy="773210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sz="3600" b="1" dirty="0"/>
                  <a:t>An edge of wight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sup>
                    </m:sSup>
                    <m:r>
                      <a:rPr lang="he-IL" sz="3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dirty="0"/>
                  <a:t>is traversed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sup>
                    </m:sSup>
                  </m:oMath>
                </a14:m>
                <a:r>
                  <a:rPr lang="en-US" sz="3600" b="1" dirty="0"/>
                  <a:t> </a:t>
                </a:r>
                <a:r>
                  <a:rPr lang="en-US" sz="3600" dirty="0"/>
                  <a:t>per cycle</a:t>
                </a:r>
              </a:p>
            </p:txBody>
          </p:sp>
        </mc:Choice>
        <mc:Fallback xmlns="">
          <p:sp>
            <p:nvSpPr>
              <p:cNvPr id="31" name="Title 1">
                <a:extLst>
                  <a:ext uri="{FF2B5EF4-FFF2-40B4-BE49-F238E27FC236}">
                    <a16:creationId xmlns:a16="http://schemas.microsoft.com/office/drawing/2014/main" id="{7AB0A9D3-F48A-324E-8480-253776B681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0630" y="187841"/>
                <a:ext cx="11961844" cy="773210"/>
              </a:xfrm>
              <a:blipFill>
                <a:blip r:embed="rId8"/>
                <a:stretch>
                  <a:fillRect t="-4839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968120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79F07-28A9-D348-9CD5-3D5A654FD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/>
              <a:t>Back to the Cost analysis</a:t>
            </a:r>
          </a:p>
        </p:txBody>
      </p:sp>
      <p:pic>
        <p:nvPicPr>
          <p:cNvPr id="65538" name="Picture 2" descr="SNOOP DOGG on REAL Dollar Bill Spendable Cash by VincentTheArtist | Money  cash, One dollar bill, Dollar bill">
            <a:extLst>
              <a:ext uri="{FF2B5EF4-FFF2-40B4-BE49-F238E27FC236}">
                <a16:creationId xmlns:a16="http://schemas.microsoft.com/office/drawing/2014/main" id="{174018D8-C4CF-2940-B935-15565A1393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" r="60" b="-2"/>
          <a:stretch/>
        </p:blipFill>
        <p:spPr bwMode="auto">
          <a:xfrm>
            <a:off x="640080" y="640080"/>
            <a:ext cx="10911840" cy="483679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058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DDD86-C4D1-A34B-8155-1658C36B5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516"/>
            <a:ext cx="10515600" cy="96709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Total cost caused by a single edge traverse 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C0D8D-02A2-E24C-B504-BFFFC0277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878" y="1231641"/>
            <a:ext cx="11588620" cy="526123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i="1" dirty="0"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en-US" i="1" dirty="0"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en-US" i="1" dirty="0"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en-US" i="1" dirty="0"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en-US" i="1" dirty="0"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B9CE327-A74D-B24A-8674-F8FEF66576D0}"/>
              </a:ext>
            </a:extLst>
          </p:cNvPr>
          <p:cNvGrpSpPr/>
          <p:nvPr/>
        </p:nvGrpSpPr>
        <p:grpSpPr>
          <a:xfrm>
            <a:off x="4197225" y="1539091"/>
            <a:ext cx="3604035" cy="910719"/>
            <a:chOff x="-491196" y="3747266"/>
            <a:chExt cx="3604035" cy="910719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B3CB88B-72EA-674C-B7B0-55DDD34DE5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491196" y="4297985"/>
              <a:ext cx="360000" cy="36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u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C49ECCF-2F86-6B42-904F-94937A1D78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52839" y="4297985"/>
              <a:ext cx="360000" cy="36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v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C9565CB-7E29-4E49-9162-0075D5097AAC}"/>
                </a:ext>
              </a:extLst>
            </p:cNvPr>
            <p:cNvCxnSpPr>
              <a:cxnSpLocks/>
              <a:stCxn id="7" idx="6"/>
              <a:endCxn id="8" idx="2"/>
            </p:cNvCxnSpPr>
            <p:nvPr/>
          </p:nvCxnSpPr>
          <p:spPr>
            <a:xfrm>
              <a:off x="-131196" y="4477985"/>
              <a:ext cx="288403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5B941F-918B-E946-812E-137DAA5FE1E6}"/>
                </a:ext>
              </a:extLst>
            </p:cNvPr>
            <p:cNvSpPr txBox="1"/>
            <p:nvPr/>
          </p:nvSpPr>
          <p:spPr>
            <a:xfrm>
              <a:off x="-181113" y="3747266"/>
              <a:ext cx="4785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b="1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2921118-25CB-3640-8197-09E9AD3B6019}"/>
                  </a:ext>
                </a:extLst>
              </p:cNvPr>
              <p:cNvSpPr txBox="1"/>
              <p:nvPr/>
            </p:nvSpPr>
            <p:spPr>
              <a:xfrm>
                <a:off x="5434306" y="1926469"/>
                <a:ext cx="1129872" cy="3929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sup>
                      </m:sSup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2921118-25CB-3640-8197-09E9AD3B6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4306" y="1926469"/>
                <a:ext cx="1129872" cy="3929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5-Point Star 15">
            <a:extLst>
              <a:ext uri="{FF2B5EF4-FFF2-40B4-BE49-F238E27FC236}">
                <a16:creationId xmlns:a16="http://schemas.microsoft.com/office/drawing/2014/main" id="{3C60F3CA-C215-874B-88BE-27FF0674EDE4}"/>
              </a:ext>
            </a:extLst>
          </p:cNvPr>
          <p:cNvSpPr/>
          <p:nvPr/>
        </p:nvSpPr>
        <p:spPr>
          <a:xfrm>
            <a:off x="4138562" y="1603282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6579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DDD86-C4D1-A34B-8155-1658C36B5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516"/>
            <a:ext cx="10515600" cy="96709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Total cost caused by a single edge traverse 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C0D8D-02A2-E24C-B504-BFFFC0277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878" y="1231641"/>
            <a:ext cx="11588620" cy="526123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i="1" dirty="0"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en-US" i="1" dirty="0"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en-US" i="1" dirty="0"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en-US" i="1" dirty="0"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en-US" i="1" dirty="0"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B9CE327-A74D-B24A-8674-F8FEF66576D0}"/>
              </a:ext>
            </a:extLst>
          </p:cNvPr>
          <p:cNvGrpSpPr/>
          <p:nvPr/>
        </p:nvGrpSpPr>
        <p:grpSpPr>
          <a:xfrm>
            <a:off x="4197225" y="1539091"/>
            <a:ext cx="3604035" cy="910719"/>
            <a:chOff x="-491196" y="3747266"/>
            <a:chExt cx="3604035" cy="910719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B3CB88B-72EA-674C-B7B0-55DDD34DE5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491196" y="4297985"/>
              <a:ext cx="360000" cy="36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u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C49ECCF-2F86-6B42-904F-94937A1D78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52839" y="4297985"/>
              <a:ext cx="360000" cy="36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v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C9565CB-7E29-4E49-9162-0075D5097AAC}"/>
                </a:ext>
              </a:extLst>
            </p:cNvPr>
            <p:cNvCxnSpPr>
              <a:cxnSpLocks/>
              <a:stCxn id="7" idx="6"/>
              <a:endCxn id="8" idx="2"/>
            </p:cNvCxnSpPr>
            <p:nvPr/>
          </p:nvCxnSpPr>
          <p:spPr>
            <a:xfrm>
              <a:off x="-131196" y="4477985"/>
              <a:ext cx="288403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5B941F-918B-E946-812E-137DAA5FE1E6}"/>
                </a:ext>
              </a:extLst>
            </p:cNvPr>
            <p:cNvSpPr txBox="1"/>
            <p:nvPr/>
          </p:nvSpPr>
          <p:spPr>
            <a:xfrm>
              <a:off x="-181113" y="3747266"/>
              <a:ext cx="4785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b="1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2921118-25CB-3640-8197-09E9AD3B6019}"/>
                  </a:ext>
                </a:extLst>
              </p:cNvPr>
              <p:cNvSpPr txBox="1"/>
              <p:nvPr/>
            </p:nvSpPr>
            <p:spPr>
              <a:xfrm>
                <a:off x="5434306" y="1926469"/>
                <a:ext cx="1129872" cy="3929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sup>
                      </m:sSup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2921118-25CB-3640-8197-09E9AD3B6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4306" y="1926469"/>
                <a:ext cx="1129872" cy="3929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5-Point Star 15">
            <a:extLst>
              <a:ext uri="{FF2B5EF4-FFF2-40B4-BE49-F238E27FC236}">
                <a16:creationId xmlns:a16="http://schemas.microsoft.com/office/drawing/2014/main" id="{3C60F3CA-C215-874B-88BE-27FF0674EDE4}"/>
              </a:ext>
            </a:extLst>
          </p:cNvPr>
          <p:cNvSpPr/>
          <p:nvPr/>
        </p:nvSpPr>
        <p:spPr>
          <a:xfrm>
            <a:off x="4138562" y="1603282"/>
            <a:ext cx="477325" cy="4609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D90EEF7-BE5B-084E-8A55-BDAA55B99110}"/>
                  </a:ext>
                </a:extLst>
              </p:cNvPr>
              <p:cNvSpPr txBox="1"/>
              <p:nvPr/>
            </p:nvSpPr>
            <p:spPr>
              <a:xfrm>
                <a:off x="7226729" y="4518206"/>
                <a:ext cx="4545393" cy="539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00B050"/>
                    </a:solidFill>
                  </a:rPr>
                  <a:t>Transition cost of </a:t>
                </a:r>
                <a:r>
                  <a:rPr lang="en-US" sz="2800" b="1" u="sng" dirty="0">
                    <a:solidFill>
                      <a:srgbClr val="00B050"/>
                    </a:solidFill>
                  </a:rPr>
                  <a:t>at most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srgbClr val="00B05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D90EEF7-BE5B-084E-8A55-BDAA55B991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6729" y="4518206"/>
                <a:ext cx="4545393" cy="539443"/>
              </a:xfrm>
              <a:prstGeom prst="rect">
                <a:avLst/>
              </a:prstGeom>
              <a:blipFill>
                <a:blip r:embed="rId4"/>
                <a:stretch>
                  <a:fillRect l="-836" t="-6818" b="-29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396E232-C4C8-6142-860C-C1F718CED082}"/>
                  </a:ext>
                </a:extLst>
              </p:cNvPr>
              <p:cNvSpPr txBox="1"/>
              <p:nvPr/>
            </p:nvSpPr>
            <p:spPr>
              <a:xfrm>
                <a:off x="636985" y="4518206"/>
                <a:ext cx="4545394" cy="539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Processing cost of </a:t>
                </a:r>
                <a:r>
                  <a:rPr lang="en-US" sz="2800" b="1" u="sng" dirty="0">
                    <a:solidFill>
                      <a:srgbClr val="FF0000"/>
                    </a:solidFill>
                  </a:rPr>
                  <a:t>exactly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396E232-C4C8-6142-860C-C1F718CED0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985" y="4518206"/>
                <a:ext cx="4545394" cy="539443"/>
              </a:xfrm>
              <a:prstGeom prst="rect">
                <a:avLst/>
              </a:prstGeom>
              <a:blipFill>
                <a:blip r:embed="rId5"/>
                <a:stretch>
                  <a:fillRect l="-833" t="-6818" b="-29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2" descr="לא רק סיימון לבייב: כך תזהו שאתם בקשר עם נוכל">
            <a:extLst>
              <a:ext uri="{FF2B5EF4-FFF2-40B4-BE49-F238E27FC236}">
                <a16:creationId xmlns:a16="http://schemas.microsoft.com/office/drawing/2014/main" id="{5DF347BA-B237-0B44-A365-372C81D58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608" y="3053751"/>
            <a:ext cx="2333633" cy="146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MOULD KERBSTONE PRESS, Unique Factories &amp; Construction Machineries.  Construction equipment, concrete machineries, concrete equipment, cement  production machineries, cement precuts, road construction machineries,wood,  panel, board, factory, partical ...">
            <a:extLst>
              <a:ext uri="{FF2B5EF4-FFF2-40B4-BE49-F238E27FC236}">
                <a16:creationId xmlns:a16="http://schemas.microsoft.com/office/drawing/2014/main" id="{A0A1FA2C-40FD-5D42-8E45-DA2779F81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812" y="3029034"/>
            <a:ext cx="2404463" cy="160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D680AD1-3120-AE4F-962F-BEBB30E685D4}"/>
                  </a:ext>
                </a:extLst>
              </p:cNvPr>
              <p:cNvSpPr txBox="1"/>
              <p:nvPr/>
            </p:nvSpPr>
            <p:spPr>
              <a:xfrm>
                <a:off x="3787214" y="5484433"/>
                <a:ext cx="4545394" cy="539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Total cost of at most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D680AD1-3120-AE4F-962F-BEBB30E68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7214" y="5484433"/>
                <a:ext cx="4545394" cy="539443"/>
              </a:xfrm>
              <a:prstGeom prst="rect">
                <a:avLst/>
              </a:prstGeom>
              <a:blipFill>
                <a:blip r:embed="rId8"/>
                <a:stretch>
                  <a:fillRect t="-9302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949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6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BDDD86-C4D1-A34B-8155-1658C36B584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sz="4000" dirty="0"/>
                  <a:t>On Each </a:t>
                </a:r>
                <a:r>
                  <a:rPr lang="en-US" sz="4000" b="1" dirty="0"/>
                  <a:t>cycle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𝐴𝐿𝐺</m:t>
                    </m:r>
                  </m:oMath>
                </a14:m>
                <a:r>
                  <a:rPr lang="en-US" sz="4000" dirty="0"/>
                  <a:t> incurs a </a:t>
                </a:r>
                <a:r>
                  <a:rPr lang="en-US" sz="4000" b="1" dirty="0"/>
                  <a:t>cost </a:t>
                </a:r>
                <a:r>
                  <a:rPr lang="en-US" sz="4000" dirty="0"/>
                  <a:t>of </a:t>
                </a:r>
                <a:r>
                  <a:rPr lang="en-US" sz="4000" b="1" dirty="0"/>
                  <a:t>at most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𝟒</m:t>
                    </m:r>
                    <m:d>
                      <m:d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sSup>
                      <m:sSup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sup>
                    </m:sSup>
                  </m:oMath>
                </a14:m>
                <a:br>
                  <a:rPr lang="en-US" b="1" dirty="0"/>
                </a:b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BDDD86-C4D1-A34B-8155-1658C36B58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809" t="-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BC0D8D-02A2-E24C-B504-BFFFC02772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9878" y="1231641"/>
                <a:ext cx="11588620" cy="526123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/>
                  <a:t>An edge of wight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𝒌</m:t>
                        </m:r>
                      </m:sup>
                    </m:sSup>
                    <m:r>
                      <a:rPr lang="he-IL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/>
                  <a:t>is traversed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𝑴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𝒌</m:t>
                        </m:r>
                      </m:sup>
                    </m:sSup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per cycle</a:t>
                </a:r>
              </a:p>
              <a:p>
                <a:pPr marL="0" indent="0">
                  <a:buNone/>
                </a:pPr>
                <a:r>
                  <a:rPr lang="en-US" dirty="0"/>
                  <a:t>Each traversal is responsible for a cost of at most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r>
                  <a:rPr lang="en-US" dirty="0"/>
                  <a:t>And </a:t>
                </a:r>
                <a:r>
                  <a:rPr lang="en-US" b="1" dirty="0"/>
                  <a:t>we have N-1 edges</a:t>
                </a:r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𝑐𝑜𝑠𝑡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nary>
                        <m:naryPr>
                          <m:chr m:val="∑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2∗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∗2∗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4∗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∗4∗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BC0D8D-02A2-E24C-B504-BFFFC02772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9878" y="1231641"/>
                <a:ext cx="11588620" cy="5261234"/>
              </a:xfrm>
              <a:blipFill>
                <a:blip r:embed="rId4"/>
                <a:stretch>
                  <a:fillRect l="-1095" t="-16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Left Brace 3">
            <a:extLst>
              <a:ext uri="{FF2B5EF4-FFF2-40B4-BE49-F238E27FC236}">
                <a16:creationId xmlns:a16="http://schemas.microsoft.com/office/drawing/2014/main" id="{7D78C941-9F1B-1B4E-A19B-2DED3BFFCEED}"/>
              </a:ext>
            </a:extLst>
          </p:cNvPr>
          <p:cNvSpPr/>
          <p:nvPr/>
        </p:nvSpPr>
        <p:spPr>
          <a:xfrm rot="16200000">
            <a:off x="3331029" y="3909526"/>
            <a:ext cx="765111" cy="1017037"/>
          </a:xfrm>
          <a:prstGeom prst="lef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F8CE4CFD-8007-0A4B-BBD8-7863CA366BF5}"/>
              </a:ext>
            </a:extLst>
          </p:cNvPr>
          <p:cNvSpPr/>
          <p:nvPr/>
        </p:nvSpPr>
        <p:spPr>
          <a:xfrm rot="16200000">
            <a:off x="4911789" y="3768789"/>
            <a:ext cx="765111" cy="1298510"/>
          </a:xfrm>
          <a:prstGeom prst="leftBrac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2DE8F5-BF4E-D84E-8CB6-B3B70DD88ABC}"/>
              </a:ext>
            </a:extLst>
          </p:cNvPr>
          <p:cNvSpPr txBox="1"/>
          <p:nvPr/>
        </p:nvSpPr>
        <p:spPr>
          <a:xfrm>
            <a:off x="3115917" y="4800600"/>
            <a:ext cx="1195333" cy="539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Cost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E1C2E0-75A0-7E47-8DA5-712FF87015F2}"/>
              </a:ext>
            </a:extLst>
          </p:cNvPr>
          <p:cNvSpPr txBox="1"/>
          <p:nvPr/>
        </p:nvSpPr>
        <p:spPr>
          <a:xfrm>
            <a:off x="4319566" y="4808711"/>
            <a:ext cx="2012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Traversals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946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16823</TotalTime>
  <Words>8129</Words>
  <Application>Microsoft Macintosh PowerPoint</Application>
  <PresentationFormat>Widescreen</PresentationFormat>
  <Paragraphs>3258</Paragraphs>
  <Slides>191</Slides>
  <Notes>81</Notes>
  <HiddenSlides>6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191</vt:i4>
      </vt:variant>
    </vt:vector>
  </HeadingPairs>
  <TitlesOfParts>
    <vt:vector size="196" baseType="lpstr">
      <vt:lpstr>Arial</vt:lpstr>
      <vt:lpstr>Calibri</vt:lpstr>
      <vt:lpstr>Calibri Light</vt:lpstr>
      <vt:lpstr>Cambria Math</vt:lpstr>
      <vt:lpstr>Office Theme</vt:lpstr>
      <vt:lpstr>Metrical Task Systems</vt:lpstr>
      <vt:lpstr>An abstract model for competitive analysis</vt:lpstr>
      <vt:lpstr>Lecture Timeline </vt:lpstr>
      <vt:lpstr>Lecture Timeline </vt:lpstr>
      <vt:lpstr>General concept and settings</vt:lpstr>
      <vt:lpstr>The Metrical aspect of MTS</vt:lpstr>
      <vt:lpstr>The Metrical aspect of MTS</vt:lpstr>
      <vt:lpstr>The Metrical aspect of MTS</vt:lpstr>
      <vt:lpstr>The Metrical aspect of MTS</vt:lpstr>
      <vt:lpstr>Task</vt:lpstr>
      <vt:lpstr>Task</vt:lpstr>
      <vt:lpstr>MTS – Game flow</vt:lpstr>
      <vt:lpstr>MTS – Game flow</vt:lpstr>
      <vt:lpstr>MTS – Game flow</vt:lpstr>
      <vt:lpstr>MTS – Game flow</vt:lpstr>
      <vt:lpstr>MTS – Game flow</vt:lpstr>
      <vt:lpstr>MTS – Game flow</vt:lpstr>
      <vt:lpstr>MTS – Game flow</vt:lpstr>
      <vt:lpstr>MTS – Game flow</vt:lpstr>
      <vt:lpstr>MTS – Game flow</vt:lpstr>
      <vt:lpstr>MTS – Game flow</vt:lpstr>
      <vt:lpstr>MTS – Game flow</vt:lpstr>
      <vt:lpstr>MTS – Game flow</vt:lpstr>
      <vt:lpstr>MTS – Game flow</vt:lpstr>
      <vt:lpstr>MTS – Game flow</vt:lpstr>
      <vt:lpstr>PowerPoint Presentation</vt:lpstr>
      <vt:lpstr>PowerPoint Presentation</vt:lpstr>
      <vt:lpstr>ALG(σ)     =      ∑_(i=1)^m▒〖d(S_(i-1),S_i )           〗+              ∑_(i=1)^m▒〖r_i (S_i)〗</vt:lpstr>
      <vt:lpstr>Lecture Timeline </vt:lpstr>
      <vt:lpstr>Paging as an MTS</vt:lpstr>
      <vt:lpstr>Paging as an MTS</vt:lpstr>
      <vt:lpstr>P_1,P_2,P_3    and   k=2</vt:lpstr>
      <vt:lpstr>P_1,P_2,P_3    and   k=2</vt:lpstr>
      <vt:lpstr>P_1,P_2,P_3    and   k=2</vt:lpstr>
      <vt:lpstr>P_1,P_2,P_3    and   k=2</vt:lpstr>
      <vt:lpstr>P_1,P_2,P_3    and   k=2</vt:lpstr>
      <vt:lpstr>P_1,P_2,P_3    and   k=2</vt:lpstr>
      <vt:lpstr>P_1,P_2,P_3    and   k=2</vt:lpstr>
      <vt:lpstr>Lecture Timeline </vt:lpstr>
      <vt:lpstr>Zoom out</vt:lpstr>
      <vt:lpstr>Continuous Time Algorithms</vt:lpstr>
      <vt:lpstr>Continuous Time Algorithms</vt:lpstr>
      <vt:lpstr>Continuous Time Algorithms</vt:lpstr>
      <vt:lpstr>MTS – Game flow</vt:lpstr>
      <vt:lpstr>MTS – Game flow</vt:lpstr>
      <vt:lpstr>MTS – Game flow</vt:lpstr>
      <vt:lpstr>MTS – Game flow</vt:lpstr>
      <vt:lpstr>How do we charge?</vt:lpstr>
      <vt:lpstr>Processing cost – Continuous time</vt:lpstr>
      <vt:lpstr>Continuous Time Algorithms</vt:lpstr>
      <vt:lpstr>Lecture Timeline </vt:lpstr>
      <vt:lpstr>Nearly Oblivious and Traversal Algorithms</vt:lpstr>
      <vt:lpstr>Nearly Oblivious and Traversal Algorithms</vt:lpstr>
      <vt:lpstr>Nearly Oblivious and Traversal Algorithms</vt:lpstr>
      <vt:lpstr>Nearly Oblivious and Traversal Algorithms</vt:lpstr>
      <vt:lpstr>Illustration </vt:lpstr>
      <vt:lpstr>Say we’ve just moved to state S ̂ with its respective C ̂</vt:lpstr>
      <vt:lpstr>Say we’ve just moved to state S ̂ with its respective C ̂</vt:lpstr>
      <vt:lpstr>Say we’ve just moved to state S ̂ with its respective C ̂</vt:lpstr>
      <vt:lpstr>Say we’ve just moved to state S ̂ with its respective C ̂</vt:lpstr>
      <vt:lpstr>Say we’ve just moved to state S ̂ with its respective C ̂</vt:lpstr>
      <vt:lpstr>Say we’ve just moved to state S ̂ with its respective C ̂</vt:lpstr>
      <vt:lpstr>Say we’ve just moved to state S ̂ with its respective C ̂</vt:lpstr>
      <vt:lpstr>Say we’ve just moved to state S ̂ with its respective C ̂</vt:lpstr>
      <vt:lpstr>Say we’ve just moved to state S ̂ with its respective C ̂</vt:lpstr>
      <vt:lpstr>Say we’ve just moved to state S ̂ with its respective C ̂</vt:lpstr>
      <vt:lpstr>Periodic MTS algorithm </vt:lpstr>
      <vt:lpstr>Periodic MTS algorithm </vt:lpstr>
      <vt:lpstr>Periodic MTS algorithm </vt:lpstr>
      <vt:lpstr>Traversal MTS algorithm </vt:lpstr>
      <vt:lpstr>Traversal MTS algorithm </vt:lpstr>
      <vt:lpstr>Traversal Algorithm</vt:lpstr>
      <vt:lpstr>Traversal Algorithm – A Simple Example</vt:lpstr>
      <vt:lpstr>Claim - (ALG) ̂  is 4-comptetive </vt:lpstr>
      <vt:lpstr>Claim - (ALG) ̂  is 4-comptetive </vt:lpstr>
      <vt:lpstr>Claim - (ALG) ̂  is 4-comptetive </vt:lpstr>
      <vt:lpstr>Claim - (ALG) ̂  is 4-comptetive </vt:lpstr>
      <vt:lpstr>Claim - (ALG) ̂  is 4-comptetive </vt:lpstr>
      <vt:lpstr>Claim - (ALG) ̂  is 4-comptetive </vt:lpstr>
      <vt:lpstr>An 8(N-1)-competitive Traversal Algorithm</vt:lpstr>
      <vt:lpstr>Building the traversal recursively </vt:lpstr>
      <vt:lpstr>Building the traversal recursively </vt:lpstr>
      <vt:lpstr>Building the traversal recursively </vt:lpstr>
      <vt:lpstr>Building the traversal recursively </vt:lpstr>
      <vt:lpstr>Picking a maximum weight edge</vt:lpstr>
      <vt:lpstr>PowerPoint Presentation</vt:lpstr>
      <vt:lpstr>Building the traversal recursively </vt:lpstr>
      <vt:lpstr>PowerPoint Presentation</vt:lpstr>
      <vt:lpstr>Base case</vt:lpstr>
      <vt:lpstr>Proving the 8(N-1)-competitive ratio </vt:lpstr>
      <vt:lpstr>Proving the 8(N-1)-competitive ratio </vt:lpstr>
      <vt:lpstr>Proving the First claim</vt:lpstr>
      <vt:lpstr>On Each cycle ALG incurs a cost of at most 4(N-1) 2^M </vt:lpstr>
      <vt:lpstr>An edge of wight 2^k  is traversed 2^(M-k) in each direction per cycle</vt:lpstr>
      <vt:lpstr>An edge of wight 2^k  is traversed 〖2∗2〗^(M-k) per cycle</vt:lpstr>
      <vt:lpstr>Back to the Cost analysis</vt:lpstr>
      <vt:lpstr>Total cost caused by a single edge traverse </vt:lpstr>
      <vt:lpstr>Total cost caused by a single edge traverse </vt:lpstr>
      <vt:lpstr>On Each cycle ALG incurs a cost of at most 4(N-1) 2^M </vt:lpstr>
      <vt:lpstr>Now we prove our second claim</vt:lpstr>
      <vt:lpstr>OPT incurs a total cost of at least 2^(M-1)</vt:lpstr>
      <vt:lpstr>OPT incurs a total cost of at least 2^(M-1)</vt:lpstr>
      <vt:lpstr>OPT incurs a total cost of at least 2^(M-1)</vt:lpstr>
      <vt:lpstr>OPT incurs a total cost of at least 2^(M-1)</vt:lpstr>
      <vt:lpstr>OPT incurs a total cost of at least 2^(M-1)</vt:lpstr>
      <vt:lpstr>OPT incurs a total cost of at least 2^(M-1)</vt:lpstr>
      <vt:lpstr>OPT incurs a total cost of at least 2^(M-1)</vt:lpstr>
      <vt:lpstr>OPT incurs a total cost of at least 2^(M-1)</vt:lpstr>
      <vt:lpstr>OPT incurs a total cost of at least 2^(M-1)</vt:lpstr>
      <vt:lpstr>OPT incurs a total cost of at least 2^(M-1)</vt:lpstr>
      <vt:lpstr>OPT incurs a total cost of at least 2^(M-1)</vt:lpstr>
      <vt:lpstr>OPT incurs a total cost of at least 2^(M-1)</vt:lpstr>
      <vt:lpstr>Proving the 8(N-1)-competitive ratio </vt:lpstr>
      <vt:lpstr>Lecture Timeline </vt:lpstr>
      <vt:lpstr>A (2N-1)-competitive Lower bound</vt:lpstr>
      <vt:lpstr>A (2N-1)-competitive Lower bound</vt:lpstr>
      <vt:lpstr>A (2N-1)-competitive Lower bound</vt:lpstr>
      <vt:lpstr>A (2N-1)-competitive Lower bound</vt:lpstr>
      <vt:lpstr>The sequence σ_m produced by the adversary</vt:lpstr>
      <vt:lpstr>The sequence σ_m produced by the adversary</vt:lpstr>
      <vt:lpstr>The sequence σ_m produced by the adversary</vt:lpstr>
      <vt:lpstr>The sequence σ_m produced by the adversary</vt:lpstr>
      <vt:lpstr>The sequence σ_m produced by the adversary</vt:lpstr>
      <vt:lpstr>The sequence σ_m produced by the adversary</vt:lpstr>
      <vt:lpstr>The sequence σ_m produced by the adversary</vt:lpstr>
      <vt:lpstr>The sequence σ_m produced by the adversary</vt:lpstr>
      <vt:lpstr>The sequence σ_m produced by the adversary</vt:lpstr>
      <vt:lpstr>A (2N-1)-competitive Lower bound</vt:lpstr>
      <vt:lpstr>A (2N-1)-competitive Lower bound</vt:lpstr>
      <vt:lpstr>A (2N-1)-competitive Lower bound</vt:lpstr>
      <vt:lpstr>A (2N-1)-competitive Lower bound</vt:lpstr>
      <vt:lpstr>A (2N-1)-competitive Lower bound</vt:lpstr>
      <vt:lpstr>A (2N-1)-competitive Lower bound</vt:lpstr>
      <vt:lpstr>A (2N-1)-competitive Lower bound</vt:lpstr>
      <vt:lpstr>A (2N-1)-competitive Lower bound</vt:lpstr>
      <vt:lpstr>A (2N-1)-competitive Lower bound</vt:lpstr>
      <vt:lpstr>A (2N-1)-competitive Lower bound</vt:lpstr>
      <vt:lpstr>A (2N-1)-competitive Lower bound</vt:lpstr>
      <vt:lpstr>A (2N-1)-competitive Lower bound</vt:lpstr>
      <vt:lpstr>A (2N-1)-competitive Lower bound</vt:lpstr>
      <vt:lpstr>A (2N-1)-competitive Lower bound</vt:lpstr>
      <vt:lpstr>A (2N-1)-competitive Lower bound</vt:lpstr>
      <vt:lpstr>A (2N-1)-competitive Lower bound</vt:lpstr>
      <vt:lpstr>A (2N-1)-competitive Lower bound</vt:lpstr>
      <vt:lpstr>A (2N-1)-competitive Lower bound</vt:lpstr>
      <vt:lpstr>A (2N-1)-competitive Lower bound</vt:lpstr>
      <vt:lpstr>A (2N-1)-competitive Lower bound</vt:lpstr>
      <vt:lpstr>A (2N-1)-competitive Lower bound</vt:lpstr>
      <vt:lpstr>There exist such algorithm</vt:lpstr>
      <vt:lpstr>The existence of 2N-1 deterministic MST online Algorithm </vt:lpstr>
      <vt:lpstr>Keep track of the optimal offline algorithm </vt:lpstr>
      <vt:lpstr>Keep track of the optimal offline algorithm </vt:lpstr>
      <vt:lpstr>Keep track of the optimal offline algorithm </vt:lpstr>
      <vt:lpstr>Keep track of the optimal offline algorithm </vt:lpstr>
      <vt:lpstr>Lecture Timeline </vt:lpstr>
      <vt:lpstr>Randomized MTS Algorithms </vt:lpstr>
      <vt:lpstr>Randomized MTS Algorithms </vt:lpstr>
      <vt:lpstr>Randomized MTS Algorithms </vt:lpstr>
      <vt:lpstr>Our randomized online player</vt:lpstr>
      <vt:lpstr>Analysis framework – Phases and saturation </vt:lpstr>
      <vt:lpstr>Illustration- Beginning of phase 1 </vt:lpstr>
      <vt:lpstr>Illustration- Beginning of phase 1  </vt:lpstr>
      <vt:lpstr>Illustration- Beginning of phase 1  </vt:lpstr>
      <vt:lpstr>Illustration- Run of phase 1 </vt:lpstr>
      <vt:lpstr>Illustration- Beginning of phase 1  </vt:lpstr>
      <vt:lpstr>Illustration- Run of phase 1 </vt:lpstr>
      <vt:lpstr>Illustration- Run of phase 1 </vt:lpstr>
      <vt:lpstr>Illustration- Run of phase 1 </vt:lpstr>
      <vt:lpstr>Illustration- Run of phase 1 </vt:lpstr>
      <vt:lpstr>Illustration- Run of phase 1 </vt:lpstr>
      <vt:lpstr>Illustration- Run of phase 1 </vt:lpstr>
      <vt:lpstr>Illustration- Run of phase 1  </vt:lpstr>
      <vt:lpstr>Fast forward</vt:lpstr>
      <vt:lpstr>Illustration- End of phase 1 </vt:lpstr>
      <vt:lpstr>Illustration- End of phase 1 </vt:lpstr>
      <vt:lpstr>Illustration- End of phase 1 </vt:lpstr>
      <vt:lpstr>Illustration- End of phase 1  </vt:lpstr>
      <vt:lpstr>Illustration- Beginning of phase 2  </vt:lpstr>
      <vt:lpstr>Cost analysis - Per phase</vt:lpstr>
      <vt:lpstr>Cost analysis - Per phase</vt:lpstr>
      <vt:lpstr>Cost analysis - Per phase</vt:lpstr>
      <vt:lpstr>Uniform MTS and the 2H_N-Competitive ratio</vt:lpstr>
      <vt:lpstr>Uniform MTS and the 2H_N-Competitive ratio</vt:lpstr>
      <vt:lpstr>Uniform MTS and the 2H_N-Competitive ratio</vt:lpstr>
      <vt:lpstr>Uniform MTS and the 2H_N-Competitive ratio</vt:lpstr>
      <vt:lpstr>Illustration- Beginning of next phase  </vt:lpstr>
      <vt:lpstr>Uniform MTS and the 2H_N-Competitive ratio</vt:lpstr>
      <vt:lpstr>Uniform MTS and the 2H_N-Competitive ratio</vt:lpstr>
      <vt:lpstr>Uniform MTS and the 2H_N-Competitive ratio</vt:lpstr>
      <vt:lpstr>Uniform MTS and the 2H_N-Competitive ratio</vt:lpstr>
      <vt:lpstr>Uniform MTS and the 2H_N-Competitive ratio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Metrical Task Systems</dc:title>
  <dc:creator>daniel peretz</dc:creator>
  <cp:lastModifiedBy>daniel peretz</cp:lastModifiedBy>
  <cp:revision>46</cp:revision>
  <dcterms:created xsi:type="dcterms:W3CDTF">2022-03-05T17:26:09Z</dcterms:created>
  <dcterms:modified xsi:type="dcterms:W3CDTF">2022-03-17T15:21:31Z</dcterms:modified>
</cp:coreProperties>
</file>