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57" r:id="rId4"/>
    <p:sldId id="273" r:id="rId5"/>
    <p:sldId id="275" r:id="rId6"/>
    <p:sldId id="272" r:id="rId7"/>
    <p:sldId id="274" r:id="rId8"/>
    <p:sldId id="263" r:id="rId9"/>
    <p:sldId id="262" r:id="rId10"/>
    <p:sldId id="279" r:id="rId11"/>
    <p:sldId id="267" r:id="rId12"/>
    <p:sldId id="276" r:id="rId13"/>
    <p:sldId id="277" r:id="rId14"/>
    <p:sldId id="278" r:id="rId15"/>
    <p:sldId id="268" r:id="rId16"/>
    <p:sldId id="264" r:id="rId17"/>
    <p:sldId id="265" r:id="rId18"/>
    <p:sldId id="266" r:id="rId19"/>
    <p:sldId id="281" r:id="rId20"/>
    <p:sldId id="269" r:id="rId21"/>
    <p:sldId id="282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1239D-A93D-41AA-A733-EA343E11A888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9342BABD-2E06-4AD3-AFC3-A1368CFDD2D3}">
      <dgm:prSet phldrT="[Text]"/>
      <dgm:spPr/>
      <dgm:t>
        <a:bodyPr/>
        <a:lstStyle/>
        <a:p>
          <a:r>
            <a:rPr lang="en-US" dirty="0" smtClean="0"/>
            <a:t>Service API</a:t>
          </a:r>
          <a:endParaRPr lang="en-US" dirty="0"/>
        </a:p>
      </dgm:t>
    </dgm:pt>
    <dgm:pt modelId="{DE8CBC6C-45C3-4EE8-9B9D-17B157FD98B4}" type="parTrans" cxnId="{71ED3B32-3A0E-4164-8895-29C93AB43EA2}">
      <dgm:prSet/>
      <dgm:spPr/>
      <dgm:t>
        <a:bodyPr/>
        <a:lstStyle/>
        <a:p>
          <a:endParaRPr lang="en-US"/>
        </a:p>
      </dgm:t>
    </dgm:pt>
    <dgm:pt modelId="{89C494EA-35AB-4631-97A1-DCEC31ACE1F4}" type="sibTrans" cxnId="{71ED3B32-3A0E-4164-8895-29C93AB43EA2}">
      <dgm:prSet/>
      <dgm:spPr/>
      <dgm:t>
        <a:bodyPr/>
        <a:lstStyle/>
        <a:p>
          <a:endParaRPr lang="en-US"/>
        </a:p>
      </dgm:t>
    </dgm:pt>
    <dgm:pt modelId="{3687EFA3-1A5B-44BC-8DC6-23AE6E57838B}">
      <dgm:prSet phldrT="[Text]"/>
      <dgm:spPr/>
      <dgm:t>
        <a:bodyPr/>
        <a:lstStyle/>
        <a:p>
          <a:r>
            <a:rPr lang="en-US" dirty="0" smtClean="0"/>
            <a:t>Parse Review</a:t>
          </a:r>
          <a:endParaRPr lang="en-US" dirty="0"/>
        </a:p>
      </dgm:t>
    </dgm:pt>
    <dgm:pt modelId="{31480995-FF22-427B-A38C-FDD33170C4E8}" type="parTrans" cxnId="{AD709335-2F1C-4E03-8FBC-0B35668B62B2}">
      <dgm:prSet/>
      <dgm:spPr/>
      <dgm:t>
        <a:bodyPr/>
        <a:lstStyle/>
        <a:p>
          <a:endParaRPr lang="en-US"/>
        </a:p>
      </dgm:t>
    </dgm:pt>
    <dgm:pt modelId="{D84A203C-CE74-427B-8062-7865B700EC2A}" type="sibTrans" cxnId="{AD709335-2F1C-4E03-8FBC-0B35668B62B2}">
      <dgm:prSet/>
      <dgm:spPr/>
      <dgm:t>
        <a:bodyPr/>
        <a:lstStyle/>
        <a:p>
          <a:endParaRPr lang="en-US"/>
        </a:p>
      </dgm:t>
    </dgm:pt>
    <dgm:pt modelId="{FB31FF02-547B-43A6-B5D8-F6F3BEAB867C}">
      <dgm:prSet phldrT="[Text]"/>
      <dgm:spPr/>
      <dgm:t>
        <a:bodyPr/>
        <a:lstStyle/>
        <a:p>
          <a:r>
            <a:rPr lang="en-US" dirty="0" smtClean="0"/>
            <a:t>Parse Product</a:t>
          </a:r>
          <a:endParaRPr lang="en-US" dirty="0"/>
        </a:p>
      </dgm:t>
    </dgm:pt>
    <dgm:pt modelId="{84571509-6FB6-453A-AA1D-F4B9CAF37408}" type="parTrans" cxnId="{1C67F5D7-7E5B-454B-95B6-9B229F43D43F}">
      <dgm:prSet/>
      <dgm:spPr/>
      <dgm:t>
        <a:bodyPr/>
        <a:lstStyle/>
        <a:p>
          <a:endParaRPr lang="en-US"/>
        </a:p>
      </dgm:t>
    </dgm:pt>
    <dgm:pt modelId="{19CAA689-F69E-411C-865F-3B5E2B5046EC}" type="sibTrans" cxnId="{1C67F5D7-7E5B-454B-95B6-9B229F43D43F}">
      <dgm:prSet/>
      <dgm:spPr/>
      <dgm:t>
        <a:bodyPr/>
        <a:lstStyle/>
        <a:p>
          <a:endParaRPr lang="en-US"/>
        </a:p>
      </dgm:t>
    </dgm:pt>
    <dgm:pt modelId="{C09369E6-8922-42A3-968E-C0C94EB8E173}">
      <dgm:prSet phldrT="[Text]"/>
      <dgm:spPr/>
      <dgm:t>
        <a:bodyPr/>
        <a:lstStyle/>
        <a:p>
          <a:r>
            <a:rPr lang="en-US" dirty="0" smtClean="0"/>
            <a:t>Compare Related</a:t>
          </a:r>
          <a:endParaRPr lang="en-US" dirty="0"/>
        </a:p>
      </dgm:t>
    </dgm:pt>
    <dgm:pt modelId="{40981269-D2A6-41C6-A293-C0FD7BE658CB}" type="parTrans" cxnId="{545F379A-59D6-4845-8048-E6B36851582E}">
      <dgm:prSet/>
      <dgm:spPr/>
      <dgm:t>
        <a:bodyPr/>
        <a:lstStyle/>
        <a:p>
          <a:endParaRPr lang="en-US"/>
        </a:p>
      </dgm:t>
    </dgm:pt>
    <dgm:pt modelId="{D58AD360-AC2D-4E9E-8DC9-BBEF2DC00481}" type="sibTrans" cxnId="{545F379A-59D6-4845-8048-E6B36851582E}">
      <dgm:prSet/>
      <dgm:spPr/>
      <dgm:t>
        <a:bodyPr/>
        <a:lstStyle/>
        <a:p>
          <a:endParaRPr lang="en-US"/>
        </a:p>
      </dgm:t>
    </dgm:pt>
    <dgm:pt modelId="{2D3CB739-C8CB-4B9F-B42A-A1D1EC2603AC}">
      <dgm:prSet phldrT="[Text]"/>
      <dgm:spPr/>
      <dgm:t>
        <a:bodyPr/>
        <a:lstStyle/>
        <a:p>
          <a:r>
            <a:rPr lang="en-US" dirty="0" smtClean="0"/>
            <a:t>Results</a:t>
          </a:r>
          <a:endParaRPr lang="en-US" dirty="0"/>
        </a:p>
      </dgm:t>
    </dgm:pt>
    <dgm:pt modelId="{01BE16DA-7077-4E55-B6BC-8AA73C80AB98}" type="parTrans" cxnId="{D57D16DC-CF42-40A4-BFD8-7DE54DF7CD43}">
      <dgm:prSet/>
      <dgm:spPr/>
      <dgm:t>
        <a:bodyPr/>
        <a:lstStyle/>
        <a:p>
          <a:endParaRPr lang="en-US"/>
        </a:p>
      </dgm:t>
    </dgm:pt>
    <dgm:pt modelId="{F6D475DC-42C7-4F9D-AB1E-7A6FC4E6E1F1}" type="sibTrans" cxnId="{D57D16DC-CF42-40A4-BFD8-7DE54DF7CD43}">
      <dgm:prSet/>
      <dgm:spPr/>
      <dgm:t>
        <a:bodyPr/>
        <a:lstStyle/>
        <a:p>
          <a:endParaRPr lang="en-US"/>
        </a:p>
      </dgm:t>
    </dgm:pt>
    <dgm:pt modelId="{1BF41B3C-AEEC-4CB6-9B34-EFEC9442413B}" type="pres">
      <dgm:prSet presAssocID="{3621239D-A93D-41AA-A733-EA343E11A888}" presName="Name0" presStyleCnt="0">
        <dgm:presLayoutVars>
          <dgm:dir/>
          <dgm:animLvl val="lvl"/>
          <dgm:resizeHandles val="exact"/>
        </dgm:presLayoutVars>
      </dgm:prSet>
      <dgm:spPr/>
    </dgm:pt>
    <dgm:pt modelId="{8277E688-94AB-40E2-AC5B-245AA488EC2B}" type="pres">
      <dgm:prSet presAssocID="{9342BABD-2E06-4AD3-AFC3-A1368CFDD2D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FA0DA-F13E-4783-AADD-75FC8432C581}" type="pres">
      <dgm:prSet presAssocID="{89C494EA-35AB-4631-97A1-DCEC31ACE1F4}" presName="parTxOnlySpace" presStyleCnt="0"/>
      <dgm:spPr/>
    </dgm:pt>
    <dgm:pt modelId="{91503FC8-1FDC-412B-93F3-EE37129ECF82}" type="pres">
      <dgm:prSet presAssocID="{3687EFA3-1A5B-44BC-8DC6-23AE6E57838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D093C-18A9-4AEC-8D7B-9055EBAE5473}" type="pres">
      <dgm:prSet presAssocID="{D84A203C-CE74-427B-8062-7865B700EC2A}" presName="parTxOnlySpace" presStyleCnt="0"/>
      <dgm:spPr/>
    </dgm:pt>
    <dgm:pt modelId="{1CCE880E-2C7F-4090-8106-13B2D6646ADF}" type="pres">
      <dgm:prSet presAssocID="{FB31FF02-547B-43A6-B5D8-F6F3BEAB867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FAD9B-0CD1-4F44-AF5F-0EEDCCD37A44}" type="pres">
      <dgm:prSet presAssocID="{19CAA689-F69E-411C-865F-3B5E2B5046EC}" presName="parTxOnlySpace" presStyleCnt="0"/>
      <dgm:spPr/>
    </dgm:pt>
    <dgm:pt modelId="{B16D645F-D95C-4E9B-AF8C-711BBED9931F}" type="pres">
      <dgm:prSet presAssocID="{C09369E6-8922-42A3-968E-C0C94EB8E17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1C536-7BBF-4221-8C29-422E224BBD46}" type="pres">
      <dgm:prSet presAssocID="{D58AD360-AC2D-4E9E-8DC9-BBEF2DC00481}" presName="parTxOnlySpace" presStyleCnt="0"/>
      <dgm:spPr/>
    </dgm:pt>
    <dgm:pt modelId="{DE916899-6912-464D-952A-E72E21FF496F}" type="pres">
      <dgm:prSet presAssocID="{2D3CB739-C8CB-4B9F-B42A-A1D1EC2603A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D16DC-CF42-40A4-BFD8-7DE54DF7CD43}" srcId="{3621239D-A93D-41AA-A733-EA343E11A888}" destId="{2D3CB739-C8CB-4B9F-B42A-A1D1EC2603AC}" srcOrd="4" destOrd="0" parTransId="{01BE16DA-7077-4E55-B6BC-8AA73C80AB98}" sibTransId="{F6D475DC-42C7-4F9D-AB1E-7A6FC4E6E1F1}"/>
    <dgm:cxn modelId="{112DC15A-5BFC-489E-89D1-213EC353FB63}" type="presOf" srcId="{2D3CB739-C8CB-4B9F-B42A-A1D1EC2603AC}" destId="{DE916899-6912-464D-952A-E72E21FF496F}" srcOrd="0" destOrd="0" presId="urn:microsoft.com/office/officeart/2005/8/layout/chevron1"/>
    <dgm:cxn modelId="{5447C668-7D36-4D07-9E29-25F29050F775}" type="presOf" srcId="{3621239D-A93D-41AA-A733-EA343E11A888}" destId="{1BF41B3C-AEEC-4CB6-9B34-EFEC9442413B}" srcOrd="0" destOrd="0" presId="urn:microsoft.com/office/officeart/2005/8/layout/chevron1"/>
    <dgm:cxn modelId="{545F379A-59D6-4845-8048-E6B36851582E}" srcId="{3621239D-A93D-41AA-A733-EA343E11A888}" destId="{C09369E6-8922-42A3-968E-C0C94EB8E173}" srcOrd="3" destOrd="0" parTransId="{40981269-D2A6-41C6-A293-C0FD7BE658CB}" sibTransId="{D58AD360-AC2D-4E9E-8DC9-BBEF2DC00481}"/>
    <dgm:cxn modelId="{AD78CC78-72F3-41E0-B52E-EDE1A41E1D86}" type="presOf" srcId="{9342BABD-2E06-4AD3-AFC3-A1368CFDD2D3}" destId="{8277E688-94AB-40E2-AC5B-245AA488EC2B}" srcOrd="0" destOrd="0" presId="urn:microsoft.com/office/officeart/2005/8/layout/chevron1"/>
    <dgm:cxn modelId="{71ED3B32-3A0E-4164-8895-29C93AB43EA2}" srcId="{3621239D-A93D-41AA-A733-EA343E11A888}" destId="{9342BABD-2E06-4AD3-AFC3-A1368CFDD2D3}" srcOrd="0" destOrd="0" parTransId="{DE8CBC6C-45C3-4EE8-9B9D-17B157FD98B4}" sibTransId="{89C494EA-35AB-4631-97A1-DCEC31ACE1F4}"/>
    <dgm:cxn modelId="{5551509A-B344-4C36-8714-118D6FB1A8E4}" type="presOf" srcId="{3687EFA3-1A5B-44BC-8DC6-23AE6E57838B}" destId="{91503FC8-1FDC-412B-93F3-EE37129ECF82}" srcOrd="0" destOrd="0" presId="urn:microsoft.com/office/officeart/2005/8/layout/chevron1"/>
    <dgm:cxn modelId="{AD709335-2F1C-4E03-8FBC-0B35668B62B2}" srcId="{3621239D-A93D-41AA-A733-EA343E11A888}" destId="{3687EFA3-1A5B-44BC-8DC6-23AE6E57838B}" srcOrd="1" destOrd="0" parTransId="{31480995-FF22-427B-A38C-FDD33170C4E8}" sibTransId="{D84A203C-CE74-427B-8062-7865B700EC2A}"/>
    <dgm:cxn modelId="{69926ECF-EAEF-4BBD-9855-D128E543A7F7}" type="presOf" srcId="{FB31FF02-547B-43A6-B5D8-F6F3BEAB867C}" destId="{1CCE880E-2C7F-4090-8106-13B2D6646ADF}" srcOrd="0" destOrd="0" presId="urn:microsoft.com/office/officeart/2005/8/layout/chevron1"/>
    <dgm:cxn modelId="{111C5B73-E4E5-45E1-9C3C-3BA2A8CE46EA}" type="presOf" srcId="{C09369E6-8922-42A3-968E-C0C94EB8E173}" destId="{B16D645F-D95C-4E9B-AF8C-711BBED9931F}" srcOrd="0" destOrd="0" presId="urn:microsoft.com/office/officeart/2005/8/layout/chevron1"/>
    <dgm:cxn modelId="{1C67F5D7-7E5B-454B-95B6-9B229F43D43F}" srcId="{3621239D-A93D-41AA-A733-EA343E11A888}" destId="{FB31FF02-547B-43A6-B5D8-F6F3BEAB867C}" srcOrd="2" destOrd="0" parTransId="{84571509-6FB6-453A-AA1D-F4B9CAF37408}" sibTransId="{19CAA689-F69E-411C-865F-3B5E2B5046EC}"/>
    <dgm:cxn modelId="{2799A1E5-62C7-484A-9DE1-D9877B1563B5}" type="presParOf" srcId="{1BF41B3C-AEEC-4CB6-9B34-EFEC9442413B}" destId="{8277E688-94AB-40E2-AC5B-245AA488EC2B}" srcOrd="0" destOrd="0" presId="urn:microsoft.com/office/officeart/2005/8/layout/chevron1"/>
    <dgm:cxn modelId="{C9486121-15AA-4948-92AC-BE7C036BE2AE}" type="presParOf" srcId="{1BF41B3C-AEEC-4CB6-9B34-EFEC9442413B}" destId="{C53FA0DA-F13E-4783-AADD-75FC8432C581}" srcOrd="1" destOrd="0" presId="urn:microsoft.com/office/officeart/2005/8/layout/chevron1"/>
    <dgm:cxn modelId="{E77EAEE0-47DF-4BE5-A435-33AC72D8135D}" type="presParOf" srcId="{1BF41B3C-AEEC-4CB6-9B34-EFEC9442413B}" destId="{91503FC8-1FDC-412B-93F3-EE37129ECF82}" srcOrd="2" destOrd="0" presId="urn:microsoft.com/office/officeart/2005/8/layout/chevron1"/>
    <dgm:cxn modelId="{970CF4C4-E21E-4CCC-956E-03C577E956F5}" type="presParOf" srcId="{1BF41B3C-AEEC-4CB6-9B34-EFEC9442413B}" destId="{C2FD093C-18A9-4AEC-8D7B-9055EBAE5473}" srcOrd="3" destOrd="0" presId="urn:microsoft.com/office/officeart/2005/8/layout/chevron1"/>
    <dgm:cxn modelId="{CD0AB906-CA53-4F55-9CF4-1EFD15547518}" type="presParOf" srcId="{1BF41B3C-AEEC-4CB6-9B34-EFEC9442413B}" destId="{1CCE880E-2C7F-4090-8106-13B2D6646ADF}" srcOrd="4" destOrd="0" presId="urn:microsoft.com/office/officeart/2005/8/layout/chevron1"/>
    <dgm:cxn modelId="{205AC857-C7AE-4174-9440-6DDBA3043E51}" type="presParOf" srcId="{1BF41B3C-AEEC-4CB6-9B34-EFEC9442413B}" destId="{683FAD9B-0CD1-4F44-AF5F-0EEDCCD37A44}" srcOrd="5" destOrd="0" presId="urn:microsoft.com/office/officeart/2005/8/layout/chevron1"/>
    <dgm:cxn modelId="{1901E7AF-C1C1-4E3E-A0E2-DEDEC27C02AA}" type="presParOf" srcId="{1BF41B3C-AEEC-4CB6-9B34-EFEC9442413B}" destId="{B16D645F-D95C-4E9B-AF8C-711BBED9931F}" srcOrd="6" destOrd="0" presId="urn:microsoft.com/office/officeart/2005/8/layout/chevron1"/>
    <dgm:cxn modelId="{C8C1C3C4-C089-4EF2-9F31-4D5270D8C498}" type="presParOf" srcId="{1BF41B3C-AEEC-4CB6-9B34-EFEC9442413B}" destId="{3BF1C536-7BBF-4221-8C29-422E224BBD46}" srcOrd="7" destOrd="0" presId="urn:microsoft.com/office/officeart/2005/8/layout/chevron1"/>
    <dgm:cxn modelId="{8B511BA2-07D7-4769-A40A-01560D200087}" type="presParOf" srcId="{1BF41B3C-AEEC-4CB6-9B34-EFEC9442413B}" destId="{DE916899-6912-464D-952A-E72E21FF496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1239D-A93D-41AA-A733-EA343E11A888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C09369E6-8922-42A3-968E-C0C94EB8E173}">
      <dgm:prSet phldrT="[Text]"/>
      <dgm:spPr/>
      <dgm:t>
        <a:bodyPr/>
        <a:lstStyle/>
        <a:p>
          <a:r>
            <a:rPr lang="en-US" dirty="0" smtClean="0"/>
            <a:t>Malicious &amp; Paid</a:t>
          </a:r>
          <a:endParaRPr lang="en-US" dirty="0"/>
        </a:p>
      </dgm:t>
    </dgm:pt>
    <dgm:pt modelId="{40981269-D2A6-41C6-A293-C0FD7BE658CB}" type="parTrans" cxnId="{545F379A-59D6-4845-8048-E6B36851582E}">
      <dgm:prSet/>
      <dgm:spPr/>
      <dgm:t>
        <a:bodyPr/>
        <a:lstStyle/>
        <a:p>
          <a:endParaRPr lang="en-US"/>
        </a:p>
      </dgm:t>
    </dgm:pt>
    <dgm:pt modelId="{D58AD360-AC2D-4E9E-8DC9-BBEF2DC00481}" type="sibTrans" cxnId="{545F379A-59D6-4845-8048-E6B36851582E}">
      <dgm:prSet/>
      <dgm:spPr/>
      <dgm:t>
        <a:bodyPr/>
        <a:lstStyle/>
        <a:p>
          <a:endParaRPr lang="en-US"/>
        </a:p>
      </dgm:t>
    </dgm:pt>
    <dgm:pt modelId="{2D3CB739-C8CB-4B9F-B42A-A1D1EC2603AC}">
      <dgm:prSet phldrT="[Text]"/>
      <dgm:spPr/>
      <dgm:t>
        <a:bodyPr/>
        <a:lstStyle/>
        <a:p>
          <a:r>
            <a:rPr lang="en-US" dirty="0" smtClean="0"/>
            <a:t>Report &amp; Drop</a:t>
          </a:r>
          <a:endParaRPr lang="en-US" dirty="0"/>
        </a:p>
      </dgm:t>
    </dgm:pt>
    <dgm:pt modelId="{01BE16DA-7077-4E55-B6BC-8AA73C80AB98}" type="parTrans" cxnId="{D57D16DC-CF42-40A4-BFD8-7DE54DF7CD43}">
      <dgm:prSet/>
      <dgm:spPr/>
      <dgm:t>
        <a:bodyPr/>
        <a:lstStyle/>
        <a:p>
          <a:endParaRPr lang="en-US"/>
        </a:p>
      </dgm:t>
    </dgm:pt>
    <dgm:pt modelId="{F6D475DC-42C7-4F9D-AB1E-7A6FC4E6E1F1}" type="sibTrans" cxnId="{D57D16DC-CF42-40A4-BFD8-7DE54DF7CD43}">
      <dgm:prSet/>
      <dgm:spPr/>
      <dgm:t>
        <a:bodyPr/>
        <a:lstStyle/>
        <a:p>
          <a:endParaRPr lang="en-US"/>
        </a:p>
      </dgm:t>
    </dgm:pt>
    <dgm:pt modelId="{9342BABD-2E06-4AD3-AFC3-A1368CFDD2D3}">
      <dgm:prSet phldrT="[Text]"/>
      <dgm:spPr/>
      <dgm:t>
        <a:bodyPr/>
        <a:lstStyle/>
        <a:p>
          <a:r>
            <a:rPr lang="en-US" dirty="0" smtClean="0"/>
            <a:t>Classify Users</a:t>
          </a:r>
          <a:endParaRPr lang="en-US" dirty="0"/>
        </a:p>
      </dgm:t>
    </dgm:pt>
    <dgm:pt modelId="{89C494EA-35AB-4631-97A1-DCEC31ACE1F4}" type="sibTrans" cxnId="{71ED3B32-3A0E-4164-8895-29C93AB43EA2}">
      <dgm:prSet/>
      <dgm:spPr/>
      <dgm:t>
        <a:bodyPr/>
        <a:lstStyle/>
        <a:p>
          <a:endParaRPr lang="en-US"/>
        </a:p>
      </dgm:t>
    </dgm:pt>
    <dgm:pt modelId="{DE8CBC6C-45C3-4EE8-9B9D-17B157FD98B4}" type="parTrans" cxnId="{71ED3B32-3A0E-4164-8895-29C93AB43EA2}">
      <dgm:prSet/>
      <dgm:spPr/>
      <dgm:t>
        <a:bodyPr/>
        <a:lstStyle/>
        <a:p>
          <a:endParaRPr lang="en-US"/>
        </a:p>
      </dgm:t>
    </dgm:pt>
    <dgm:pt modelId="{3687EFA3-1A5B-44BC-8DC6-23AE6E57838B}">
      <dgm:prSet phldrT="[Text]"/>
      <dgm:spPr/>
      <dgm:t>
        <a:bodyPr/>
        <a:lstStyle/>
        <a:p>
          <a:r>
            <a:rPr lang="en-US" dirty="0" smtClean="0"/>
            <a:t>Paid</a:t>
          </a:r>
          <a:endParaRPr lang="en-US" dirty="0"/>
        </a:p>
      </dgm:t>
    </dgm:pt>
    <dgm:pt modelId="{D84A203C-CE74-427B-8062-7865B700EC2A}" type="sibTrans" cxnId="{AD709335-2F1C-4E03-8FBC-0B35668B62B2}">
      <dgm:prSet/>
      <dgm:spPr/>
      <dgm:t>
        <a:bodyPr/>
        <a:lstStyle/>
        <a:p>
          <a:endParaRPr lang="en-US"/>
        </a:p>
      </dgm:t>
    </dgm:pt>
    <dgm:pt modelId="{31480995-FF22-427B-A38C-FDD33170C4E8}" type="parTrans" cxnId="{AD709335-2F1C-4E03-8FBC-0B35668B62B2}">
      <dgm:prSet/>
      <dgm:spPr/>
      <dgm:t>
        <a:bodyPr/>
        <a:lstStyle/>
        <a:p>
          <a:endParaRPr lang="en-US"/>
        </a:p>
      </dgm:t>
    </dgm:pt>
    <dgm:pt modelId="{C90E9D72-8683-4E07-BDB8-8E5A9D749B1C}">
      <dgm:prSet phldrT="[Text]"/>
      <dgm:spPr/>
      <dgm:t>
        <a:bodyPr/>
        <a:lstStyle/>
        <a:p>
          <a:r>
            <a:rPr lang="en-US" dirty="0" smtClean="0"/>
            <a:t>Paid</a:t>
          </a:r>
          <a:endParaRPr lang="en-US" dirty="0"/>
        </a:p>
      </dgm:t>
    </dgm:pt>
    <dgm:pt modelId="{4FB17CB4-BF0F-4DEC-8A82-9FCA1C743EA3}" type="parTrans" cxnId="{71525C0E-C0CC-4F2F-A089-0D50601E6D67}">
      <dgm:prSet/>
      <dgm:spPr/>
      <dgm:t>
        <a:bodyPr/>
        <a:lstStyle/>
        <a:p>
          <a:endParaRPr lang="en-US"/>
        </a:p>
      </dgm:t>
    </dgm:pt>
    <dgm:pt modelId="{B3C4FCB2-1E88-4955-B92D-A8FF2D2F4897}" type="sibTrans" cxnId="{71525C0E-C0CC-4F2F-A089-0D50601E6D67}">
      <dgm:prSet/>
      <dgm:spPr/>
      <dgm:t>
        <a:bodyPr/>
        <a:lstStyle/>
        <a:p>
          <a:endParaRPr lang="en-US"/>
        </a:p>
      </dgm:t>
    </dgm:pt>
    <dgm:pt modelId="{1BF41B3C-AEEC-4CB6-9B34-EFEC9442413B}" type="pres">
      <dgm:prSet presAssocID="{3621239D-A93D-41AA-A733-EA343E11A888}" presName="Name0" presStyleCnt="0">
        <dgm:presLayoutVars>
          <dgm:dir/>
          <dgm:animLvl val="lvl"/>
          <dgm:resizeHandles val="exact"/>
        </dgm:presLayoutVars>
      </dgm:prSet>
      <dgm:spPr/>
    </dgm:pt>
    <dgm:pt modelId="{8277E688-94AB-40E2-AC5B-245AA488EC2B}" type="pres">
      <dgm:prSet presAssocID="{9342BABD-2E06-4AD3-AFC3-A1368CFDD2D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FA0DA-F13E-4783-AADD-75FC8432C581}" type="pres">
      <dgm:prSet presAssocID="{89C494EA-35AB-4631-97A1-DCEC31ACE1F4}" presName="parTxOnlySpace" presStyleCnt="0"/>
      <dgm:spPr/>
    </dgm:pt>
    <dgm:pt modelId="{91503FC8-1FDC-412B-93F3-EE37129ECF82}" type="pres">
      <dgm:prSet presAssocID="{3687EFA3-1A5B-44BC-8DC6-23AE6E57838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D093C-18A9-4AEC-8D7B-9055EBAE5473}" type="pres">
      <dgm:prSet presAssocID="{D84A203C-CE74-427B-8062-7865B700EC2A}" presName="parTxOnlySpace" presStyleCnt="0"/>
      <dgm:spPr/>
    </dgm:pt>
    <dgm:pt modelId="{64AD9797-97A4-42FD-BFFB-2CCCAC64DE71}" type="pres">
      <dgm:prSet presAssocID="{C90E9D72-8683-4E07-BDB8-8E5A9D749B1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57375-76E0-4AD6-A4CE-3DEF68A6BDCC}" type="pres">
      <dgm:prSet presAssocID="{B3C4FCB2-1E88-4955-B92D-A8FF2D2F4897}" presName="parTxOnlySpace" presStyleCnt="0"/>
      <dgm:spPr/>
    </dgm:pt>
    <dgm:pt modelId="{B16D645F-D95C-4E9B-AF8C-711BBED9931F}" type="pres">
      <dgm:prSet presAssocID="{C09369E6-8922-42A3-968E-C0C94EB8E17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1C536-7BBF-4221-8C29-422E224BBD46}" type="pres">
      <dgm:prSet presAssocID="{D58AD360-AC2D-4E9E-8DC9-BBEF2DC00481}" presName="parTxOnlySpace" presStyleCnt="0"/>
      <dgm:spPr/>
    </dgm:pt>
    <dgm:pt modelId="{DE916899-6912-464D-952A-E72E21FF496F}" type="pres">
      <dgm:prSet presAssocID="{2D3CB739-C8CB-4B9F-B42A-A1D1EC2603A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C6002-FCFB-4B7B-A40E-4557AB250F34}" type="presOf" srcId="{3621239D-A93D-41AA-A733-EA343E11A888}" destId="{1BF41B3C-AEEC-4CB6-9B34-EFEC9442413B}" srcOrd="0" destOrd="0" presId="urn:microsoft.com/office/officeart/2005/8/layout/chevron1"/>
    <dgm:cxn modelId="{D57D16DC-CF42-40A4-BFD8-7DE54DF7CD43}" srcId="{3621239D-A93D-41AA-A733-EA343E11A888}" destId="{2D3CB739-C8CB-4B9F-B42A-A1D1EC2603AC}" srcOrd="4" destOrd="0" parTransId="{01BE16DA-7077-4E55-B6BC-8AA73C80AB98}" sibTransId="{F6D475DC-42C7-4F9D-AB1E-7A6FC4E6E1F1}"/>
    <dgm:cxn modelId="{545F379A-59D6-4845-8048-E6B36851582E}" srcId="{3621239D-A93D-41AA-A733-EA343E11A888}" destId="{C09369E6-8922-42A3-968E-C0C94EB8E173}" srcOrd="3" destOrd="0" parTransId="{40981269-D2A6-41C6-A293-C0FD7BE658CB}" sibTransId="{D58AD360-AC2D-4E9E-8DC9-BBEF2DC00481}"/>
    <dgm:cxn modelId="{F6D15D2F-3459-4E67-81BB-F8C04D08D417}" type="presOf" srcId="{9342BABD-2E06-4AD3-AFC3-A1368CFDD2D3}" destId="{8277E688-94AB-40E2-AC5B-245AA488EC2B}" srcOrd="0" destOrd="0" presId="urn:microsoft.com/office/officeart/2005/8/layout/chevron1"/>
    <dgm:cxn modelId="{71ED3B32-3A0E-4164-8895-29C93AB43EA2}" srcId="{3621239D-A93D-41AA-A733-EA343E11A888}" destId="{9342BABD-2E06-4AD3-AFC3-A1368CFDD2D3}" srcOrd="0" destOrd="0" parTransId="{DE8CBC6C-45C3-4EE8-9B9D-17B157FD98B4}" sibTransId="{89C494EA-35AB-4631-97A1-DCEC31ACE1F4}"/>
    <dgm:cxn modelId="{0B958AB0-D5E5-4721-AC5A-29890AA201BD}" type="presOf" srcId="{C09369E6-8922-42A3-968E-C0C94EB8E173}" destId="{B16D645F-D95C-4E9B-AF8C-711BBED9931F}" srcOrd="0" destOrd="0" presId="urn:microsoft.com/office/officeart/2005/8/layout/chevron1"/>
    <dgm:cxn modelId="{4E9CA02A-2488-4F68-9594-B539FE06AFD1}" type="presOf" srcId="{2D3CB739-C8CB-4B9F-B42A-A1D1EC2603AC}" destId="{DE916899-6912-464D-952A-E72E21FF496F}" srcOrd="0" destOrd="0" presId="urn:microsoft.com/office/officeart/2005/8/layout/chevron1"/>
    <dgm:cxn modelId="{AD709335-2F1C-4E03-8FBC-0B35668B62B2}" srcId="{3621239D-A93D-41AA-A733-EA343E11A888}" destId="{3687EFA3-1A5B-44BC-8DC6-23AE6E57838B}" srcOrd="1" destOrd="0" parTransId="{31480995-FF22-427B-A38C-FDD33170C4E8}" sibTransId="{D84A203C-CE74-427B-8062-7865B700EC2A}"/>
    <dgm:cxn modelId="{71525C0E-C0CC-4F2F-A089-0D50601E6D67}" srcId="{3621239D-A93D-41AA-A733-EA343E11A888}" destId="{C90E9D72-8683-4E07-BDB8-8E5A9D749B1C}" srcOrd="2" destOrd="0" parTransId="{4FB17CB4-BF0F-4DEC-8A82-9FCA1C743EA3}" sibTransId="{B3C4FCB2-1E88-4955-B92D-A8FF2D2F4897}"/>
    <dgm:cxn modelId="{9F822DEA-CD2A-4A17-B687-EFC674AA86D9}" type="presOf" srcId="{C90E9D72-8683-4E07-BDB8-8E5A9D749B1C}" destId="{64AD9797-97A4-42FD-BFFB-2CCCAC64DE71}" srcOrd="0" destOrd="0" presId="urn:microsoft.com/office/officeart/2005/8/layout/chevron1"/>
    <dgm:cxn modelId="{6677898A-F0C0-49F2-85FE-E39591CA3949}" type="presOf" srcId="{3687EFA3-1A5B-44BC-8DC6-23AE6E57838B}" destId="{91503FC8-1FDC-412B-93F3-EE37129ECF82}" srcOrd="0" destOrd="0" presId="urn:microsoft.com/office/officeart/2005/8/layout/chevron1"/>
    <dgm:cxn modelId="{AB7DB1E1-947C-4D67-A5DD-906A54141575}" type="presParOf" srcId="{1BF41B3C-AEEC-4CB6-9B34-EFEC9442413B}" destId="{8277E688-94AB-40E2-AC5B-245AA488EC2B}" srcOrd="0" destOrd="0" presId="urn:microsoft.com/office/officeart/2005/8/layout/chevron1"/>
    <dgm:cxn modelId="{ABE84AB6-B6F6-4D0E-83CC-B8CC1CAA4CBE}" type="presParOf" srcId="{1BF41B3C-AEEC-4CB6-9B34-EFEC9442413B}" destId="{C53FA0DA-F13E-4783-AADD-75FC8432C581}" srcOrd="1" destOrd="0" presId="urn:microsoft.com/office/officeart/2005/8/layout/chevron1"/>
    <dgm:cxn modelId="{67814A3B-DB18-4EDD-B778-FA829C92D822}" type="presParOf" srcId="{1BF41B3C-AEEC-4CB6-9B34-EFEC9442413B}" destId="{91503FC8-1FDC-412B-93F3-EE37129ECF82}" srcOrd="2" destOrd="0" presId="urn:microsoft.com/office/officeart/2005/8/layout/chevron1"/>
    <dgm:cxn modelId="{A4A4AB8A-17FB-4F22-8B0C-124B2D5B8B63}" type="presParOf" srcId="{1BF41B3C-AEEC-4CB6-9B34-EFEC9442413B}" destId="{C2FD093C-18A9-4AEC-8D7B-9055EBAE5473}" srcOrd="3" destOrd="0" presId="urn:microsoft.com/office/officeart/2005/8/layout/chevron1"/>
    <dgm:cxn modelId="{364761C9-5196-4822-B02F-2662238DB4AC}" type="presParOf" srcId="{1BF41B3C-AEEC-4CB6-9B34-EFEC9442413B}" destId="{64AD9797-97A4-42FD-BFFB-2CCCAC64DE71}" srcOrd="4" destOrd="0" presId="urn:microsoft.com/office/officeart/2005/8/layout/chevron1"/>
    <dgm:cxn modelId="{CF3EAD74-9CC9-4020-94EA-F01C88C701AE}" type="presParOf" srcId="{1BF41B3C-AEEC-4CB6-9B34-EFEC9442413B}" destId="{D4857375-76E0-4AD6-A4CE-3DEF68A6BDCC}" srcOrd="5" destOrd="0" presId="urn:microsoft.com/office/officeart/2005/8/layout/chevron1"/>
    <dgm:cxn modelId="{AEB465E6-4B97-4C47-8D98-50E14D94B2F4}" type="presParOf" srcId="{1BF41B3C-AEEC-4CB6-9B34-EFEC9442413B}" destId="{B16D645F-D95C-4E9B-AF8C-711BBED9931F}" srcOrd="6" destOrd="0" presId="urn:microsoft.com/office/officeart/2005/8/layout/chevron1"/>
    <dgm:cxn modelId="{25F715D9-D0D9-43B2-8526-9DF70946B515}" type="presParOf" srcId="{1BF41B3C-AEEC-4CB6-9B34-EFEC9442413B}" destId="{3BF1C536-7BBF-4221-8C29-422E224BBD46}" srcOrd="7" destOrd="0" presId="urn:microsoft.com/office/officeart/2005/8/layout/chevron1"/>
    <dgm:cxn modelId="{0D7051F9-3D64-4CBB-BEA8-6FE2B3753E92}" type="presParOf" srcId="{1BF41B3C-AEEC-4CB6-9B34-EFEC9442413B}" destId="{DE916899-6912-464D-952A-E72E21FF496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2B788-55E9-475D-908F-6E18A555AAB7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960747-1D34-4B34-8E9D-7ED7EF5D4486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015744C6-73B2-4A73-957B-516E34DF82C9}" type="parTrans" cxnId="{84C495D8-3F4C-48F6-9054-964507CFD945}">
      <dgm:prSet/>
      <dgm:spPr/>
      <dgm:t>
        <a:bodyPr/>
        <a:lstStyle/>
        <a:p>
          <a:endParaRPr lang="en-US"/>
        </a:p>
      </dgm:t>
    </dgm:pt>
    <dgm:pt modelId="{014FEBE9-B2B3-4085-B66B-D5DFDCCDFD87}" type="sibTrans" cxnId="{84C495D8-3F4C-48F6-9054-964507CFD945}">
      <dgm:prSet/>
      <dgm:spPr/>
      <dgm:t>
        <a:bodyPr/>
        <a:lstStyle/>
        <a:p>
          <a:endParaRPr lang="en-US"/>
        </a:p>
      </dgm:t>
    </dgm:pt>
    <dgm:pt modelId="{F229C8D0-DD85-4B59-9408-4207124984D4}">
      <dgm:prSet phldrT="[Text]"/>
      <dgm:spPr/>
      <dgm:t>
        <a:bodyPr/>
        <a:lstStyle/>
        <a:p>
          <a:pPr algn="ctr"/>
          <a:r>
            <a:rPr lang="en-US" dirty="0" smtClean="0"/>
            <a:t>Amazon API</a:t>
          </a:r>
          <a:endParaRPr lang="en-US" dirty="0"/>
        </a:p>
      </dgm:t>
    </dgm:pt>
    <dgm:pt modelId="{8F4BEF12-0620-40E1-AA08-60F60AEF0528}" type="parTrans" cxnId="{B1413ECD-7BAF-46F3-A773-8AFB54B8DCE3}">
      <dgm:prSet/>
      <dgm:spPr/>
      <dgm:t>
        <a:bodyPr/>
        <a:lstStyle/>
        <a:p>
          <a:endParaRPr lang="en-US"/>
        </a:p>
      </dgm:t>
    </dgm:pt>
    <dgm:pt modelId="{7520AB9A-6FE1-41E3-A1AE-348D84DAF8DC}" type="sibTrans" cxnId="{B1413ECD-7BAF-46F3-A773-8AFB54B8DCE3}">
      <dgm:prSet/>
      <dgm:spPr/>
      <dgm:t>
        <a:bodyPr/>
        <a:lstStyle/>
        <a:p>
          <a:endParaRPr lang="en-US"/>
        </a:p>
      </dgm:t>
    </dgm:pt>
    <dgm:pt modelId="{0754A142-EF80-4D51-9738-1E13B4828C26}">
      <dgm:prSet phldrT="[Text]"/>
      <dgm:spPr/>
      <dgm:t>
        <a:bodyPr/>
        <a:lstStyle/>
        <a:p>
          <a:pPr algn="ctr"/>
          <a:r>
            <a:rPr lang="en-US" dirty="0" smtClean="0"/>
            <a:t>Parsing</a:t>
          </a:r>
          <a:endParaRPr lang="en-US" dirty="0"/>
        </a:p>
      </dgm:t>
    </dgm:pt>
    <dgm:pt modelId="{087DAAC8-6ADA-4C68-905F-BC7100CC993A}" type="parTrans" cxnId="{3D902B28-DFC0-4D22-805B-6F080C5D2CBC}">
      <dgm:prSet/>
      <dgm:spPr/>
      <dgm:t>
        <a:bodyPr/>
        <a:lstStyle/>
        <a:p>
          <a:endParaRPr lang="en-US"/>
        </a:p>
      </dgm:t>
    </dgm:pt>
    <dgm:pt modelId="{38E4DC00-2B05-4A57-9FDB-AD580AE4AE71}" type="sibTrans" cxnId="{3D902B28-DFC0-4D22-805B-6F080C5D2CBC}">
      <dgm:prSet/>
      <dgm:spPr/>
      <dgm:t>
        <a:bodyPr/>
        <a:lstStyle/>
        <a:p>
          <a:endParaRPr lang="en-US"/>
        </a:p>
      </dgm:t>
    </dgm:pt>
    <dgm:pt modelId="{8E6074EE-716D-4381-BFD5-8C9DEE1E7EAE}">
      <dgm:prSet phldrT="[Text]"/>
      <dgm:spPr/>
      <dgm:t>
        <a:bodyPr/>
        <a:lstStyle/>
        <a:p>
          <a:r>
            <a:rPr lang="en-US" dirty="0" smtClean="0"/>
            <a:t>Logic</a:t>
          </a:r>
          <a:endParaRPr lang="en-US" dirty="0"/>
        </a:p>
      </dgm:t>
    </dgm:pt>
    <dgm:pt modelId="{7C12CE50-1289-4C73-A929-E60C9F317C21}" type="parTrans" cxnId="{00B4D306-62FD-44DA-AA6D-B2315D1A05D1}">
      <dgm:prSet/>
      <dgm:spPr/>
      <dgm:t>
        <a:bodyPr/>
        <a:lstStyle/>
        <a:p>
          <a:endParaRPr lang="en-US"/>
        </a:p>
      </dgm:t>
    </dgm:pt>
    <dgm:pt modelId="{1516AFA5-C985-4150-9208-E2EC49561981}" type="sibTrans" cxnId="{00B4D306-62FD-44DA-AA6D-B2315D1A05D1}">
      <dgm:prSet/>
      <dgm:spPr/>
      <dgm:t>
        <a:bodyPr/>
        <a:lstStyle/>
        <a:p>
          <a:endParaRPr lang="en-US"/>
        </a:p>
      </dgm:t>
    </dgm:pt>
    <dgm:pt modelId="{587133F8-FCE6-4AA0-806E-9391043F0ACD}">
      <dgm:prSet phldrT="[Text]"/>
      <dgm:spPr/>
      <dgm:t>
        <a:bodyPr/>
        <a:lstStyle/>
        <a:p>
          <a:pPr algn="ctr"/>
          <a:r>
            <a:rPr lang="en-US" dirty="0" smtClean="0"/>
            <a:t>User Classification</a:t>
          </a:r>
          <a:endParaRPr lang="en-US" dirty="0"/>
        </a:p>
      </dgm:t>
    </dgm:pt>
    <dgm:pt modelId="{AE227895-B41A-4652-88BE-C51B6FD45205}" type="parTrans" cxnId="{ADA77975-A7F6-4F02-A398-56D9D07B4262}">
      <dgm:prSet/>
      <dgm:spPr/>
      <dgm:t>
        <a:bodyPr/>
        <a:lstStyle/>
        <a:p>
          <a:endParaRPr lang="en-US"/>
        </a:p>
      </dgm:t>
    </dgm:pt>
    <dgm:pt modelId="{89EC9200-07AA-44DC-BB30-598D3828E639}" type="sibTrans" cxnId="{ADA77975-A7F6-4F02-A398-56D9D07B4262}">
      <dgm:prSet/>
      <dgm:spPr/>
      <dgm:t>
        <a:bodyPr/>
        <a:lstStyle/>
        <a:p>
          <a:endParaRPr lang="en-US"/>
        </a:p>
      </dgm:t>
    </dgm:pt>
    <dgm:pt modelId="{F6CBC760-1917-48D0-99D9-34D0D4DE5FF8}">
      <dgm:prSet phldrT="[Text]"/>
      <dgm:spPr/>
      <dgm:t>
        <a:bodyPr/>
        <a:lstStyle/>
        <a:p>
          <a:pPr algn="ctr"/>
          <a:r>
            <a:rPr lang="en-US" dirty="0" smtClean="0"/>
            <a:t>TF-IDF</a:t>
          </a:r>
          <a:endParaRPr lang="en-US" dirty="0"/>
        </a:p>
      </dgm:t>
    </dgm:pt>
    <dgm:pt modelId="{56AEAEA4-329D-4CBE-87AB-729AFF77F217}" type="parTrans" cxnId="{A0684B12-D291-4585-A2FE-5F606B1E6F89}">
      <dgm:prSet/>
      <dgm:spPr/>
      <dgm:t>
        <a:bodyPr/>
        <a:lstStyle/>
        <a:p>
          <a:endParaRPr lang="en-US"/>
        </a:p>
      </dgm:t>
    </dgm:pt>
    <dgm:pt modelId="{8ED6CA24-74E9-4319-AC5E-1D89511B9DAF}" type="sibTrans" cxnId="{A0684B12-D291-4585-A2FE-5F606B1E6F89}">
      <dgm:prSet/>
      <dgm:spPr/>
      <dgm:t>
        <a:bodyPr/>
        <a:lstStyle/>
        <a:p>
          <a:endParaRPr lang="en-US"/>
        </a:p>
      </dgm:t>
    </dgm:pt>
    <dgm:pt modelId="{D8B55DF7-3DD0-490F-AC54-C680E5B85B16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1A07F4D8-67BC-415C-95F5-52BA04692D46}" type="parTrans" cxnId="{F8D8ADE5-E1CC-4A15-883E-F57DBEAA923C}">
      <dgm:prSet/>
      <dgm:spPr/>
      <dgm:t>
        <a:bodyPr/>
        <a:lstStyle/>
        <a:p>
          <a:endParaRPr lang="en-US"/>
        </a:p>
      </dgm:t>
    </dgm:pt>
    <dgm:pt modelId="{235DBE5D-6032-480D-AE4E-9D13BC767E26}" type="sibTrans" cxnId="{F8D8ADE5-E1CC-4A15-883E-F57DBEAA923C}">
      <dgm:prSet/>
      <dgm:spPr/>
      <dgm:t>
        <a:bodyPr/>
        <a:lstStyle/>
        <a:p>
          <a:endParaRPr lang="en-US"/>
        </a:p>
      </dgm:t>
    </dgm:pt>
    <dgm:pt modelId="{D05BCE1F-3CD5-4E78-90A1-2481918756FA}">
      <dgm:prSet phldrT="[Text]"/>
      <dgm:spPr/>
      <dgm:t>
        <a:bodyPr/>
        <a:lstStyle/>
        <a:p>
          <a:pPr algn="ctr"/>
          <a:r>
            <a:rPr lang="en-US" dirty="0" smtClean="0"/>
            <a:t>HTML Output</a:t>
          </a:r>
          <a:endParaRPr lang="en-US" dirty="0"/>
        </a:p>
      </dgm:t>
    </dgm:pt>
    <dgm:pt modelId="{1B01D83E-15A6-4D13-A5E3-818FE098AB11}" type="parTrans" cxnId="{4FFA772B-C058-40A4-AB43-8145259F6ECB}">
      <dgm:prSet/>
      <dgm:spPr/>
      <dgm:t>
        <a:bodyPr/>
        <a:lstStyle/>
        <a:p>
          <a:endParaRPr lang="en-US"/>
        </a:p>
      </dgm:t>
    </dgm:pt>
    <dgm:pt modelId="{415A8BDF-50DD-4DAB-B881-86EBF28114BC}" type="sibTrans" cxnId="{4FFA772B-C058-40A4-AB43-8145259F6ECB}">
      <dgm:prSet/>
      <dgm:spPr/>
      <dgm:t>
        <a:bodyPr/>
        <a:lstStyle/>
        <a:p>
          <a:endParaRPr lang="en-US"/>
        </a:p>
      </dgm:t>
    </dgm:pt>
    <dgm:pt modelId="{4505003F-8752-4BE4-A0F5-1A316BAD2371}">
      <dgm:prSet phldrT="[Text]"/>
      <dgm:spPr/>
      <dgm:t>
        <a:bodyPr/>
        <a:lstStyle/>
        <a:p>
          <a:pPr algn="ctr"/>
          <a:r>
            <a:rPr lang="en-US" dirty="0" smtClean="0"/>
            <a:t>Browser Plugin</a:t>
          </a:r>
          <a:endParaRPr lang="en-US" dirty="0"/>
        </a:p>
      </dgm:t>
    </dgm:pt>
    <dgm:pt modelId="{913FE235-3827-4586-934F-8395CFCAFC0C}" type="parTrans" cxnId="{E3BAF570-D2E2-4615-AFE1-B91690F4A86C}">
      <dgm:prSet/>
      <dgm:spPr/>
      <dgm:t>
        <a:bodyPr/>
        <a:lstStyle/>
        <a:p>
          <a:endParaRPr lang="en-US"/>
        </a:p>
      </dgm:t>
    </dgm:pt>
    <dgm:pt modelId="{3F1BF0C3-3312-40F6-B2D7-7328277E2F46}" type="sibTrans" cxnId="{E3BAF570-D2E2-4615-AFE1-B91690F4A86C}">
      <dgm:prSet/>
      <dgm:spPr/>
      <dgm:t>
        <a:bodyPr/>
        <a:lstStyle/>
        <a:p>
          <a:endParaRPr lang="en-US"/>
        </a:p>
      </dgm:t>
    </dgm:pt>
    <dgm:pt modelId="{5700BDF6-067D-4866-A423-3EEF93CD177B}">
      <dgm:prSet phldrT="[Text]"/>
      <dgm:spPr/>
      <dgm:t>
        <a:bodyPr/>
        <a:lstStyle/>
        <a:p>
          <a:pPr algn="ctr"/>
          <a:r>
            <a:rPr lang="en-US" dirty="0" smtClean="0"/>
            <a:t>21.5</a:t>
          </a:r>
          <a:endParaRPr lang="en-US" dirty="0"/>
        </a:p>
      </dgm:t>
    </dgm:pt>
    <dgm:pt modelId="{FCA013C4-8768-4B4A-9E5C-95A5C6BBABFB}" type="parTrans" cxnId="{1B2C9FA3-CD18-493B-AB61-459487336A68}">
      <dgm:prSet/>
      <dgm:spPr/>
      <dgm:t>
        <a:bodyPr/>
        <a:lstStyle/>
        <a:p>
          <a:endParaRPr lang="en-US"/>
        </a:p>
      </dgm:t>
    </dgm:pt>
    <dgm:pt modelId="{82DF0774-8A20-4663-9537-6D22014AB04A}" type="sibTrans" cxnId="{1B2C9FA3-CD18-493B-AB61-459487336A68}">
      <dgm:prSet/>
      <dgm:spPr/>
      <dgm:t>
        <a:bodyPr/>
        <a:lstStyle/>
        <a:p>
          <a:endParaRPr lang="en-US"/>
        </a:p>
      </dgm:t>
    </dgm:pt>
    <dgm:pt modelId="{FFA41DA5-2962-4ED5-91F0-081F3E37063A}">
      <dgm:prSet phldrT="[Text]"/>
      <dgm:spPr/>
      <dgm:t>
        <a:bodyPr/>
        <a:lstStyle/>
        <a:p>
          <a:pPr algn="ctr"/>
          <a:r>
            <a:rPr lang="en-US" dirty="0" smtClean="0"/>
            <a:t>21.5-11.6</a:t>
          </a:r>
          <a:endParaRPr lang="en-US" dirty="0"/>
        </a:p>
      </dgm:t>
    </dgm:pt>
    <dgm:pt modelId="{41F6562D-32BA-46EF-B9ED-7F4CD4E8EAFD}" type="parTrans" cxnId="{A8976303-D804-4BEF-8666-BB331AF7ECA4}">
      <dgm:prSet/>
      <dgm:spPr/>
      <dgm:t>
        <a:bodyPr/>
        <a:lstStyle/>
        <a:p>
          <a:endParaRPr lang="en-US"/>
        </a:p>
      </dgm:t>
    </dgm:pt>
    <dgm:pt modelId="{5D1E736E-14C8-4656-97AB-28BBFC27A1BA}" type="sibTrans" cxnId="{A8976303-D804-4BEF-8666-BB331AF7ECA4}">
      <dgm:prSet/>
      <dgm:spPr/>
      <dgm:t>
        <a:bodyPr/>
        <a:lstStyle/>
        <a:p>
          <a:endParaRPr lang="en-US"/>
        </a:p>
      </dgm:t>
    </dgm:pt>
    <dgm:pt modelId="{192CBEE6-21C5-495A-89F8-A197DA4C704A}">
      <dgm:prSet phldrT="[Text]"/>
      <dgm:spPr/>
      <dgm:t>
        <a:bodyPr/>
        <a:lstStyle/>
        <a:p>
          <a:pPr algn="ctr"/>
          <a:r>
            <a:rPr lang="en-US" dirty="0" smtClean="0"/>
            <a:t>11-21.6</a:t>
          </a:r>
          <a:endParaRPr lang="en-US" dirty="0"/>
        </a:p>
      </dgm:t>
    </dgm:pt>
    <dgm:pt modelId="{46AF12EB-6B60-4961-A27B-B0155DDA7326}" type="parTrans" cxnId="{8777E83F-AF5D-4669-B0A3-DF33817BD6D4}">
      <dgm:prSet/>
      <dgm:spPr/>
      <dgm:t>
        <a:bodyPr/>
        <a:lstStyle/>
        <a:p>
          <a:endParaRPr lang="en-US"/>
        </a:p>
      </dgm:t>
    </dgm:pt>
    <dgm:pt modelId="{159CE1D1-93AC-4E09-BEDF-7593D43D942C}" type="sibTrans" cxnId="{8777E83F-AF5D-4669-B0A3-DF33817BD6D4}">
      <dgm:prSet/>
      <dgm:spPr/>
      <dgm:t>
        <a:bodyPr/>
        <a:lstStyle/>
        <a:p>
          <a:endParaRPr lang="en-US"/>
        </a:p>
      </dgm:t>
    </dgm:pt>
    <dgm:pt modelId="{EFD70272-A5BD-4DC1-83F1-28589721491B}">
      <dgm:prSet phldrT="[Text]"/>
      <dgm:spPr>
        <a:solidFill>
          <a:schemeClr val="accent2"/>
        </a:solidFill>
      </dgm:spPr>
      <dgm:t>
        <a:bodyPr/>
        <a:lstStyle/>
        <a:p>
          <a:pPr algn="ctr"/>
          <a:r>
            <a:rPr lang="en-US" dirty="0" smtClean="0"/>
            <a:t>API</a:t>
          </a:r>
          <a:endParaRPr lang="en-US" dirty="0"/>
        </a:p>
      </dgm:t>
    </dgm:pt>
    <dgm:pt modelId="{2ED11D24-6046-493A-96A0-1CF3C8C06308}" type="parTrans" cxnId="{B3AFEB8E-A277-40C3-A285-82213721387A}">
      <dgm:prSet/>
      <dgm:spPr/>
      <dgm:t>
        <a:bodyPr/>
        <a:lstStyle/>
        <a:p>
          <a:endParaRPr lang="en-US"/>
        </a:p>
      </dgm:t>
    </dgm:pt>
    <dgm:pt modelId="{155B7596-2880-4001-9060-5334F8C41710}" type="sibTrans" cxnId="{B3AFEB8E-A277-40C3-A285-82213721387A}">
      <dgm:prSet/>
      <dgm:spPr/>
      <dgm:t>
        <a:bodyPr/>
        <a:lstStyle/>
        <a:p>
          <a:endParaRPr lang="en-US"/>
        </a:p>
      </dgm:t>
    </dgm:pt>
    <dgm:pt modelId="{FEDCA7DF-3E0B-4B2D-8E43-CC3FB592DFD5}">
      <dgm:prSet phldrT="[Text]"/>
      <dgm:spPr>
        <a:solidFill>
          <a:schemeClr val="accent2"/>
        </a:solidFill>
      </dgm:spPr>
      <dgm:t>
        <a:bodyPr/>
        <a:lstStyle/>
        <a:p>
          <a:pPr algn="ctr"/>
          <a:r>
            <a:rPr lang="en-US" dirty="0" smtClean="0"/>
            <a:t>Complexity</a:t>
          </a:r>
          <a:endParaRPr lang="en-US" dirty="0"/>
        </a:p>
      </dgm:t>
    </dgm:pt>
    <dgm:pt modelId="{640B6980-07A7-40B8-8A2D-85D579907FFB}" type="parTrans" cxnId="{BA12762F-2B9D-4693-B241-6682EBD4BC91}">
      <dgm:prSet/>
      <dgm:spPr/>
      <dgm:t>
        <a:bodyPr/>
        <a:lstStyle/>
        <a:p>
          <a:endParaRPr lang="en-US"/>
        </a:p>
      </dgm:t>
    </dgm:pt>
    <dgm:pt modelId="{F10690D1-79C4-42B9-83AC-D4A34EF47490}" type="sibTrans" cxnId="{BA12762F-2B9D-4693-B241-6682EBD4BC91}">
      <dgm:prSet/>
      <dgm:spPr/>
      <dgm:t>
        <a:bodyPr/>
        <a:lstStyle/>
        <a:p>
          <a:endParaRPr lang="en-US"/>
        </a:p>
      </dgm:t>
    </dgm:pt>
    <dgm:pt modelId="{2E23EF68-1CFC-4D2A-AF9E-5FC0B17827A2}">
      <dgm:prSet phldrT="[Text]"/>
      <dgm:spPr>
        <a:solidFill>
          <a:schemeClr val="accent2"/>
        </a:solidFill>
      </dgm:spPr>
      <dgm:t>
        <a:bodyPr/>
        <a:lstStyle/>
        <a:p>
          <a:pPr algn="ctr"/>
          <a:r>
            <a:rPr lang="en-US" dirty="0" smtClean="0"/>
            <a:t>Chrome Extension</a:t>
          </a:r>
          <a:endParaRPr lang="en-US" dirty="0"/>
        </a:p>
      </dgm:t>
    </dgm:pt>
    <dgm:pt modelId="{9084669A-6447-4587-9BBE-92B60518AB6D}" type="parTrans" cxnId="{AA87798D-F623-4156-A902-8F61C71D20DA}">
      <dgm:prSet/>
      <dgm:spPr/>
      <dgm:t>
        <a:bodyPr/>
        <a:lstStyle/>
        <a:p>
          <a:endParaRPr lang="en-US"/>
        </a:p>
      </dgm:t>
    </dgm:pt>
    <dgm:pt modelId="{95CED47C-BBF3-407B-AA25-FF2A39042D80}" type="sibTrans" cxnId="{AA87798D-F623-4156-A902-8F61C71D20DA}">
      <dgm:prSet/>
      <dgm:spPr/>
      <dgm:t>
        <a:bodyPr/>
        <a:lstStyle/>
        <a:p>
          <a:endParaRPr lang="en-US"/>
        </a:p>
      </dgm:t>
    </dgm:pt>
    <dgm:pt modelId="{59A890F7-B2D4-4BEE-9F80-492F65BA14EC}" type="pres">
      <dgm:prSet presAssocID="{F6F2B788-55E9-475D-908F-6E18A555AAB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F2BDB1-425A-46A6-899E-55D09019C0DC}" type="pres">
      <dgm:prSet presAssocID="{7B960747-1D34-4B34-8E9D-7ED7EF5D4486}" presName="posSpace" presStyleCnt="0"/>
      <dgm:spPr/>
    </dgm:pt>
    <dgm:pt modelId="{73BC8E3B-6A80-431E-BF8D-D341B8EE23E0}" type="pres">
      <dgm:prSet presAssocID="{7B960747-1D34-4B34-8E9D-7ED7EF5D4486}" presName="vertFlow" presStyleCnt="0"/>
      <dgm:spPr/>
    </dgm:pt>
    <dgm:pt modelId="{59FD9CCE-39E7-4FD5-9071-0A06BE382690}" type="pres">
      <dgm:prSet presAssocID="{7B960747-1D34-4B34-8E9D-7ED7EF5D4486}" presName="topSpace" presStyleCnt="0"/>
      <dgm:spPr/>
    </dgm:pt>
    <dgm:pt modelId="{6BD9FAF8-8FA6-418A-8EFA-5AF456577ED6}" type="pres">
      <dgm:prSet presAssocID="{7B960747-1D34-4B34-8E9D-7ED7EF5D4486}" presName="firstComp" presStyleCnt="0"/>
      <dgm:spPr/>
    </dgm:pt>
    <dgm:pt modelId="{5B5DEEE9-5BB0-4697-8354-CDD29F70A5D0}" type="pres">
      <dgm:prSet presAssocID="{7B960747-1D34-4B34-8E9D-7ED7EF5D4486}" presName="firstChild" presStyleLbl="bgAccFollowNode1" presStyleIdx="0" presStyleCnt="12"/>
      <dgm:spPr/>
      <dgm:t>
        <a:bodyPr/>
        <a:lstStyle/>
        <a:p>
          <a:endParaRPr lang="en-US"/>
        </a:p>
      </dgm:t>
    </dgm:pt>
    <dgm:pt modelId="{7116714E-643C-4504-A97D-78F7BB0D6CE2}" type="pres">
      <dgm:prSet presAssocID="{7B960747-1D34-4B34-8E9D-7ED7EF5D4486}" presName="firstChildTx" presStyleLbl="b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5171E-277D-42BC-9FEC-B59AC3350BDA}" type="pres">
      <dgm:prSet presAssocID="{0754A142-EF80-4D51-9738-1E13B4828C26}" presName="comp" presStyleCnt="0"/>
      <dgm:spPr/>
    </dgm:pt>
    <dgm:pt modelId="{16C5DD5B-31C3-451A-A6A7-7EF8809F2FD9}" type="pres">
      <dgm:prSet presAssocID="{0754A142-EF80-4D51-9738-1E13B4828C26}" presName="child" presStyleLbl="bgAccFollowNode1" presStyleIdx="1" presStyleCnt="12"/>
      <dgm:spPr/>
      <dgm:t>
        <a:bodyPr/>
        <a:lstStyle/>
        <a:p>
          <a:endParaRPr lang="en-US"/>
        </a:p>
      </dgm:t>
    </dgm:pt>
    <dgm:pt modelId="{12B3A175-5FBB-4236-A28C-F862C7DDFCEF}" type="pres">
      <dgm:prSet presAssocID="{0754A142-EF80-4D51-9738-1E13B4828C26}" presName="childTx" presStyleLbl="b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EBD99-E97F-4BAB-84F1-8AF501892257}" type="pres">
      <dgm:prSet presAssocID="{5700BDF6-067D-4866-A423-3EEF93CD177B}" presName="comp" presStyleCnt="0"/>
      <dgm:spPr/>
    </dgm:pt>
    <dgm:pt modelId="{1B00A64A-6041-46D5-8823-A779DF18180B}" type="pres">
      <dgm:prSet presAssocID="{5700BDF6-067D-4866-A423-3EEF93CD177B}" presName="child" presStyleLbl="bgAccFollowNode1" presStyleIdx="2" presStyleCnt="12"/>
      <dgm:spPr/>
      <dgm:t>
        <a:bodyPr/>
        <a:lstStyle/>
        <a:p>
          <a:endParaRPr lang="en-US"/>
        </a:p>
      </dgm:t>
    </dgm:pt>
    <dgm:pt modelId="{862E00D5-0353-4FB5-8D05-2CFF15787B61}" type="pres">
      <dgm:prSet presAssocID="{5700BDF6-067D-4866-A423-3EEF93CD177B}" presName="childTx" presStyleLbl="b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BE8AF-6ECA-4F1C-BE59-A6DB49CD3B69}" type="pres">
      <dgm:prSet presAssocID="{EFD70272-A5BD-4DC1-83F1-28589721491B}" presName="comp" presStyleCnt="0"/>
      <dgm:spPr/>
    </dgm:pt>
    <dgm:pt modelId="{0B28C0D4-9B10-4212-A0ED-751779050F82}" type="pres">
      <dgm:prSet presAssocID="{EFD70272-A5BD-4DC1-83F1-28589721491B}" presName="child" presStyleLbl="bgAccFollowNode1" presStyleIdx="3" presStyleCnt="12"/>
      <dgm:spPr/>
      <dgm:t>
        <a:bodyPr/>
        <a:lstStyle/>
        <a:p>
          <a:endParaRPr lang="en-US"/>
        </a:p>
      </dgm:t>
    </dgm:pt>
    <dgm:pt modelId="{1AA6B4F7-6092-4234-8E86-F7A4A252142F}" type="pres">
      <dgm:prSet presAssocID="{EFD70272-A5BD-4DC1-83F1-28589721491B}" presName="childTx" presStyleLbl="b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3E12D-6EFC-4DC5-86BD-B94D2C7AB0CC}" type="pres">
      <dgm:prSet presAssocID="{7B960747-1D34-4B34-8E9D-7ED7EF5D4486}" presName="negSpace" presStyleCnt="0"/>
      <dgm:spPr/>
    </dgm:pt>
    <dgm:pt modelId="{DC0292EB-969B-4CE7-82D7-EE7BD2AA3E94}" type="pres">
      <dgm:prSet presAssocID="{7B960747-1D34-4B34-8E9D-7ED7EF5D4486}" presName="circle" presStyleLbl="node1" presStyleIdx="0" presStyleCnt="3"/>
      <dgm:spPr/>
      <dgm:t>
        <a:bodyPr/>
        <a:lstStyle/>
        <a:p>
          <a:endParaRPr lang="en-US"/>
        </a:p>
      </dgm:t>
    </dgm:pt>
    <dgm:pt modelId="{5B7689BA-7536-410D-B04A-B7BFAB991CF5}" type="pres">
      <dgm:prSet presAssocID="{014FEBE9-B2B3-4085-B66B-D5DFDCCDFD87}" presName="transSpace" presStyleCnt="0"/>
      <dgm:spPr/>
    </dgm:pt>
    <dgm:pt modelId="{D6258DFF-17B9-4C95-9934-CB96E4053590}" type="pres">
      <dgm:prSet presAssocID="{8E6074EE-716D-4381-BFD5-8C9DEE1E7EAE}" presName="posSpace" presStyleCnt="0"/>
      <dgm:spPr/>
    </dgm:pt>
    <dgm:pt modelId="{DF1A96CA-5A82-4406-B84E-4608B1152F6D}" type="pres">
      <dgm:prSet presAssocID="{8E6074EE-716D-4381-BFD5-8C9DEE1E7EAE}" presName="vertFlow" presStyleCnt="0"/>
      <dgm:spPr/>
    </dgm:pt>
    <dgm:pt modelId="{16792857-9850-473C-B623-516775331E8D}" type="pres">
      <dgm:prSet presAssocID="{8E6074EE-716D-4381-BFD5-8C9DEE1E7EAE}" presName="topSpace" presStyleCnt="0"/>
      <dgm:spPr/>
    </dgm:pt>
    <dgm:pt modelId="{CD1CAD60-3F5B-493A-A8AF-0232E49BF94B}" type="pres">
      <dgm:prSet presAssocID="{8E6074EE-716D-4381-BFD5-8C9DEE1E7EAE}" presName="firstComp" presStyleCnt="0"/>
      <dgm:spPr/>
    </dgm:pt>
    <dgm:pt modelId="{8BFE71D4-F855-459E-952B-66E9EE5D68C2}" type="pres">
      <dgm:prSet presAssocID="{8E6074EE-716D-4381-BFD5-8C9DEE1E7EAE}" presName="firstChild" presStyleLbl="bgAccFollowNode1" presStyleIdx="4" presStyleCnt="12"/>
      <dgm:spPr/>
      <dgm:t>
        <a:bodyPr/>
        <a:lstStyle/>
        <a:p>
          <a:endParaRPr lang="en-US"/>
        </a:p>
      </dgm:t>
    </dgm:pt>
    <dgm:pt modelId="{9A8E00CF-EBB2-4B78-B901-F31AA749A041}" type="pres">
      <dgm:prSet presAssocID="{8E6074EE-716D-4381-BFD5-8C9DEE1E7EAE}" presName="firstChildTx" presStyleLbl="b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A7E3F-B7DB-4DC5-8EAC-8AFEB1A7D220}" type="pres">
      <dgm:prSet presAssocID="{F6CBC760-1917-48D0-99D9-34D0D4DE5FF8}" presName="comp" presStyleCnt="0"/>
      <dgm:spPr/>
    </dgm:pt>
    <dgm:pt modelId="{F4F5FAB0-D23A-4312-824F-2AE30FD48FC9}" type="pres">
      <dgm:prSet presAssocID="{F6CBC760-1917-48D0-99D9-34D0D4DE5FF8}" presName="child" presStyleLbl="bgAccFollowNode1" presStyleIdx="5" presStyleCnt="12"/>
      <dgm:spPr/>
      <dgm:t>
        <a:bodyPr/>
        <a:lstStyle/>
        <a:p>
          <a:endParaRPr lang="en-US"/>
        </a:p>
      </dgm:t>
    </dgm:pt>
    <dgm:pt modelId="{A7D7DD2D-855F-444D-B9EB-10D5F88E5B4D}" type="pres">
      <dgm:prSet presAssocID="{F6CBC760-1917-48D0-99D9-34D0D4DE5FF8}" presName="childTx" presStyleLbl="b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51E48-4761-4E0F-A902-1EA73F69762C}" type="pres">
      <dgm:prSet presAssocID="{FFA41DA5-2962-4ED5-91F0-081F3E37063A}" presName="comp" presStyleCnt="0"/>
      <dgm:spPr/>
    </dgm:pt>
    <dgm:pt modelId="{94291D83-CD79-4AAA-9771-B5AD77413747}" type="pres">
      <dgm:prSet presAssocID="{FFA41DA5-2962-4ED5-91F0-081F3E37063A}" presName="child" presStyleLbl="bgAccFollowNode1" presStyleIdx="6" presStyleCnt="12"/>
      <dgm:spPr/>
      <dgm:t>
        <a:bodyPr/>
        <a:lstStyle/>
        <a:p>
          <a:endParaRPr lang="en-US"/>
        </a:p>
      </dgm:t>
    </dgm:pt>
    <dgm:pt modelId="{C691FED8-0729-4909-BDB9-043AF0070115}" type="pres">
      <dgm:prSet presAssocID="{FFA41DA5-2962-4ED5-91F0-081F3E37063A}" presName="childTx" presStyleLbl="b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B892B-DA5E-46EB-8B52-A8FFBEA24F4E}" type="pres">
      <dgm:prSet presAssocID="{FEDCA7DF-3E0B-4B2D-8E43-CC3FB592DFD5}" presName="comp" presStyleCnt="0"/>
      <dgm:spPr/>
    </dgm:pt>
    <dgm:pt modelId="{F3878C72-1760-4063-9953-C52862838037}" type="pres">
      <dgm:prSet presAssocID="{FEDCA7DF-3E0B-4B2D-8E43-CC3FB592DFD5}" presName="child" presStyleLbl="bgAccFollowNode1" presStyleIdx="7" presStyleCnt="12"/>
      <dgm:spPr/>
      <dgm:t>
        <a:bodyPr/>
        <a:lstStyle/>
        <a:p>
          <a:endParaRPr lang="en-US"/>
        </a:p>
      </dgm:t>
    </dgm:pt>
    <dgm:pt modelId="{8D9C9E05-A232-497C-9DF0-81AD44621768}" type="pres">
      <dgm:prSet presAssocID="{FEDCA7DF-3E0B-4B2D-8E43-CC3FB592DFD5}" presName="childTx" presStyleLbl="b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8AF2A-3DD7-415A-86AA-08D02E161EC4}" type="pres">
      <dgm:prSet presAssocID="{8E6074EE-716D-4381-BFD5-8C9DEE1E7EAE}" presName="negSpace" presStyleCnt="0"/>
      <dgm:spPr/>
    </dgm:pt>
    <dgm:pt modelId="{7D85DB77-E889-4144-BEEC-74DC3FE59CB7}" type="pres">
      <dgm:prSet presAssocID="{8E6074EE-716D-4381-BFD5-8C9DEE1E7EAE}" presName="circle" presStyleLbl="node1" presStyleIdx="1" presStyleCnt="3"/>
      <dgm:spPr/>
      <dgm:t>
        <a:bodyPr/>
        <a:lstStyle/>
        <a:p>
          <a:endParaRPr lang="en-US"/>
        </a:p>
      </dgm:t>
    </dgm:pt>
    <dgm:pt modelId="{69060BCE-1811-433C-AD10-16AE63584ECE}" type="pres">
      <dgm:prSet presAssocID="{1516AFA5-C985-4150-9208-E2EC49561981}" presName="transSpace" presStyleCnt="0"/>
      <dgm:spPr/>
    </dgm:pt>
    <dgm:pt modelId="{E234845B-8853-4D49-B83C-4E4583F86134}" type="pres">
      <dgm:prSet presAssocID="{D8B55DF7-3DD0-490F-AC54-C680E5B85B16}" presName="posSpace" presStyleCnt="0"/>
      <dgm:spPr/>
    </dgm:pt>
    <dgm:pt modelId="{F92FB5EC-FEEA-4EB6-84F4-659CFB1EB955}" type="pres">
      <dgm:prSet presAssocID="{D8B55DF7-3DD0-490F-AC54-C680E5B85B16}" presName="vertFlow" presStyleCnt="0"/>
      <dgm:spPr/>
    </dgm:pt>
    <dgm:pt modelId="{BB6523D5-507C-44B7-8B56-02B7D8E5B531}" type="pres">
      <dgm:prSet presAssocID="{D8B55DF7-3DD0-490F-AC54-C680E5B85B16}" presName="topSpace" presStyleCnt="0"/>
      <dgm:spPr/>
    </dgm:pt>
    <dgm:pt modelId="{AB160F8A-83AA-4E50-AEEE-E18586227C00}" type="pres">
      <dgm:prSet presAssocID="{D8B55DF7-3DD0-490F-AC54-C680E5B85B16}" presName="firstComp" presStyleCnt="0"/>
      <dgm:spPr/>
    </dgm:pt>
    <dgm:pt modelId="{26BAC01B-7FDF-4A67-8385-1052D62EB129}" type="pres">
      <dgm:prSet presAssocID="{D8B55DF7-3DD0-490F-AC54-C680E5B85B16}" presName="firstChild" presStyleLbl="bgAccFollowNode1" presStyleIdx="8" presStyleCnt="12"/>
      <dgm:spPr/>
      <dgm:t>
        <a:bodyPr/>
        <a:lstStyle/>
        <a:p>
          <a:endParaRPr lang="en-US"/>
        </a:p>
      </dgm:t>
    </dgm:pt>
    <dgm:pt modelId="{44EB4E9B-05EC-4B77-8162-281E1BE498F8}" type="pres">
      <dgm:prSet presAssocID="{D8B55DF7-3DD0-490F-AC54-C680E5B85B16}" presName="firstChildTx" presStyleLbl="b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C4C96-4BDF-47FC-8585-C38A2B831AE0}" type="pres">
      <dgm:prSet presAssocID="{4505003F-8752-4BE4-A0F5-1A316BAD2371}" presName="comp" presStyleCnt="0"/>
      <dgm:spPr/>
    </dgm:pt>
    <dgm:pt modelId="{FFE86142-EEE6-4106-9534-0B67A3A80B7E}" type="pres">
      <dgm:prSet presAssocID="{4505003F-8752-4BE4-A0F5-1A316BAD2371}" presName="child" presStyleLbl="bgAccFollowNode1" presStyleIdx="9" presStyleCnt="12"/>
      <dgm:spPr/>
      <dgm:t>
        <a:bodyPr/>
        <a:lstStyle/>
        <a:p>
          <a:endParaRPr lang="en-US"/>
        </a:p>
      </dgm:t>
    </dgm:pt>
    <dgm:pt modelId="{AF75137A-B1E8-42B9-959F-E46F8D3511C3}" type="pres">
      <dgm:prSet presAssocID="{4505003F-8752-4BE4-A0F5-1A316BAD2371}" presName="childTx" presStyleLbl="b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59CBF-D09E-40A2-9F9D-9F70E5BBDA20}" type="pres">
      <dgm:prSet presAssocID="{192CBEE6-21C5-495A-89F8-A197DA4C704A}" presName="comp" presStyleCnt="0"/>
      <dgm:spPr/>
    </dgm:pt>
    <dgm:pt modelId="{742AA86B-AB15-47B8-9376-B161F9DAD412}" type="pres">
      <dgm:prSet presAssocID="{192CBEE6-21C5-495A-89F8-A197DA4C704A}" presName="child" presStyleLbl="bgAccFollowNode1" presStyleIdx="10" presStyleCnt="12"/>
      <dgm:spPr/>
      <dgm:t>
        <a:bodyPr/>
        <a:lstStyle/>
        <a:p>
          <a:endParaRPr lang="en-US"/>
        </a:p>
      </dgm:t>
    </dgm:pt>
    <dgm:pt modelId="{7E8A83A9-78CE-45EF-A74A-88E0F03328F4}" type="pres">
      <dgm:prSet presAssocID="{192CBEE6-21C5-495A-89F8-A197DA4C704A}" presName="childTx" presStyleLbl="b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310B4-5EC1-4662-91FB-019A210602C9}" type="pres">
      <dgm:prSet presAssocID="{2E23EF68-1CFC-4D2A-AF9E-5FC0B17827A2}" presName="comp" presStyleCnt="0"/>
      <dgm:spPr/>
    </dgm:pt>
    <dgm:pt modelId="{6E26059E-2ECE-497C-A7B4-542095963E1F}" type="pres">
      <dgm:prSet presAssocID="{2E23EF68-1CFC-4D2A-AF9E-5FC0B17827A2}" presName="child" presStyleLbl="bgAccFollowNode1" presStyleIdx="11" presStyleCnt="12"/>
      <dgm:spPr/>
      <dgm:t>
        <a:bodyPr/>
        <a:lstStyle/>
        <a:p>
          <a:endParaRPr lang="en-US"/>
        </a:p>
      </dgm:t>
    </dgm:pt>
    <dgm:pt modelId="{E775E99C-57F0-4A39-B3D9-611989C0FAF4}" type="pres">
      <dgm:prSet presAssocID="{2E23EF68-1CFC-4D2A-AF9E-5FC0B17827A2}" presName="childTx" presStyleLbl="b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97ECA-7C54-4C36-ABC7-685088157455}" type="pres">
      <dgm:prSet presAssocID="{D8B55DF7-3DD0-490F-AC54-C680E5B85B16}" presName="negSpace" presStyleCnt="0"/>
      <dgm:spPr/>
    </dgm:pt>
    <dgm:pt modelId="{7A24903C-DEF6-4C0D-8A87-47E4658A60AB}" type="pres">
      <dgm:prSet presAssocID="{D8B55DF7-3DD0-490F-AC54-C680E5B85B16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8D8ADE5-E1CC-4A15-883E-F57DBEAA923C}" srcId="{F6F2B788-55E9-475D-908F-6E18A555AAB7}" destId="{D8B55DF7-3DD0-490F-AC54-C680E5B85B16}" srcOrd="2" destOrd="0" parTransId="{1A07F4D8-67BC-415C-95F5-52BA04692D46}" sibTransId="{235DBE5D-6032-480D-AE4E-9D13BC767E26}"/>
    <dgm:cxn modelId="{8777E83F-AF5D-4669-B0A3-DF33817BD6D4}" srcId="{D8B55DF7-3DD0-490F-AC54-C680E5B85B16}" destId="{192CBEE6-21C5-495A-89F8-A197DA4C704A}" srcOrd="2" destOrd="0" parTransId="{46AF12EB-6B60-4961-A27B-B0155DDA7326}" sibTransId="{159CE1D1-93AC-4E09-BEDF-7593D43D942C}"/>
    <dgm:cxn modelId="{73F520E2-F8F6-4948-8233-20F053E1CE37}" type="presOf" srcId="{F6F2B788-55E9-475D-908F-6E18A555AAB7}" destId="{59A890F7-B2D4-4BEE-9F80-492F65BA14EC}" srcOrd="0" destOrd="0" presId="urn:microsoft.com/office/officeart/2005/8/layout/hList9"/>
    <dgm:cxn modelId="{84C495D8-3F4C-48F6-9054-964507CFD945}" srcId="{F6F2B788-55E9-475D-908F-6E18A555AAB7}" destId="{7B960747-1D34-4B34-8E9D-7ED7EF5D4486}" srcOrd="0" destOrd="0" parTransId="{015744C6-73B2-4A73-957B-516E34DF82C9}" sibTransId="{014FEBE9-B2B3-4085-B66B-D5DFDCCDFD87}"/>
    <dgm:cxn modelId="{D6FC4C53-1473-4304-9746-D8352320856C}" type="presOf" srcId="{4505003F-8752-4BE4-A0F5-1A316BAD2371}" destId="{FFE86142-EEE6-4106-9534-0B67A3A80B7E}" srcOrd="0" destOrd="0" presId="urn:microsoft.com/office/officeart/2005/8/layout/hList9"/>
    <dgm:cxn modelId="{D550BBED-23C5-4DE4-BB59-C8681D081C1A}" type="presOf" srcId="{F229C8D0-DD85-4B59-9408-4207124984D4}" destId="{5B5DEEE9-5BB0-4697-8354-CDD29F70A5D0}" srcOrd="0" destOrd="0" presId="urn:microsoft.com/office/officeart/2005/8/layout/hList9"/>
    <dgm:cxn modelId="{4FFA772B-C058-40A4-AB43-8145259F6ECB}" srcId="{D8B55DF7-3DD0-490F-AC54-C680E5B85B16}" destId="{D05BCE1F-3CD5-4E78-90A1-2481918756FA}" srcOrd="0" destOrd="0" parTransId="{1B01D83E-15A6-4D13-A5E3-818FE098AB11}" sibTransId="{415A8BDF-50DD-4DAB-B881-86EBF28114BC}"/>
    <dgm:cxn modelId="{8B3104A8-169D-4277-893C-A198E1B988AC}" type="presOf" srcId="{FFA41DA5-2962-4ED5-91F0-081F3E37063A}" destId="{94291D83-CD79-4AAA-9771-B5AD77413747}" srcOrd="0" destOrd="0" presId="urn:microsoft.com/office/officeart/2005/8/layout/hList9"/>
    <dgm:cxn modelId="{A29DF64B-C8C7-4397-9A95-670012B08121}" type="presOf" srcId="{2E23EF68-1CFC-4D2A-AF9E-5FC0B17827A2}" destId="{E775E99C-57F0-4A39-B3D9-611989C0FAF4}" srcOrd="1" destOrd="0" presId="urn:microsoft.com/office/officeart/2005/8/layout/hList9"/>
    <dgm:cxn modelId="{4AAAE230-12AE-47A6-A24C-FE00A087E20F}" type="presOf" srcId="{FEDCA7DF-3E0B-4B2D-8E43-CC3FB592DFD5}" destId="{8D9C9E05-A232-497C-9DF0-81AD44621768}" srcOrd="1" destOrd="0" presId="urn:microsoft.com/office/officeart/2005/8/layout/hList9"/>
    <dgm:cxn modelId="{B3AFEB8E-A277-40C3-A285-82213721387A}" srcId="{7B960747-1D34-4B34-8E9D-7ED7EF5D4486}" destId="{EFD70272-A5BD-4DC1-83F1-28589721491B}" srcOrd="3" destOrd="0" parTransId="{2ED11D24-6046-493A-96A0-1CF3C8C06308}" sibTransId="{155B7596-2880-4001-9060-5334F8C41710}"/>
    <dgm:cxn modelId="{71702BA1-E783-459B-A92A-3B65B377DCD0}" type="presOf" srcId="{EFD70272-A5BD-4DC1-83F1-28589721491B}" destId="{0B28C0D4-9B10-4212-A0ED-751779050F82}" srcOrd="0" destOrd="0" presId="urn:microsoft.com/office/officeart/2005/8/layout/hList9"/>
    <dgm:cxn modelId="{3D902B28-DFC0-4D22-805B-6F080C5D2CBC}" srcId="{7B960747-1D34-4B34-8E9D-7ED7EF5D4486}" destId="{0754A142-EF80-4D51-9738-1E13B4828C26}" srcOrd="1" destOrd="0" parTransId="{087DAAC8-6ADA-4C68-905F-BC7100CC993A}" sibTransId="{38E4DC00-2B05-4A57-9FDB-AD580AE4AE71}"/>
    <dgm:cxn modelId="{E3C85DF4-595F-4CF9-8AF9-F0323B325EAC}" type="presOf" srcId="{587133F8-FCE6-4AA0-806E-9391043F0ACD}" destId="{8BFE71D4-F855-459E-952B-66E9EE5D68C2}" srcOrd="0" destOrd="0" presId="urn:microsoft.com/office/officeart/2005/8/layout/hList9"/>
    <dgm:cxn modelId="{AA87798D-F623-4156-A902-8F61C71D20DA}" srcId="{D8B55DF7-3DD0-490F-AC54-C680E5B85B16}" destId="{2E23EF68-1CFC-4D2A-AF9E-5FC0B17827A2}" srcOrd="3" destOrd="0" parTransId="{9084669A-6447-4587-9BBE-92B60518AB6D}" sibTransId="{95CED47C-BBF3-407B-AA25-FF2A39042D80}"/>
    <dgm:cxn modelId="{0CF27E23-4DAB-4F9E-8C36-18A04F6CC440}" type="presOf" srcId="{F6CBC760-1917-48D0-99D9-34D0D4DE5FF8}" destId="{F4F5FAB0-D23A-4312-824F-2AE30FD48FC9}" srcOrd="0" destOrd="0" presId="urn:microsoft.com/office/officeart/2005/8/layout/hList9"/>
    <dgm:cxn modelId="{A76D63C4-60A9-46F3-9529-50B8FE2C6A7B}" type="presOf" srcId="{D8B55DF7-3DD0-490F-AC54-C680E5B85B16}" destId="{7A24903C-DEF6-4C0D-8A87-47E4658A60AB}" srcOrd="0" destOrd="0" presId="urn:microsoft.com/office/officeart/2005/8/layout/hList9"/>
    <dgm:cxn modelId="{00B4D306-62FD-44DA-AA6D-B2315D1A05D1}" srcId="{F6F2B788-55E9-475D-908F-6E18A555AAB7}" destId="{8E6074EE-716D-4381-BFD5-8C9DEE1E7EAE}" srcOrd="1" destOrd="0" parTransId="{7C12CE50-1289-4C73-A929-E60C9F317C21}" sibTransId="{1516AFA5-C985-4150-9208-E2EC49561981}"/>
    <dgm:cxn modelId="{A8976303-D804-4BEF-8666-BB331AF7ECA4}" srcId="{8E6074EE-716D-4381-BFD5-8C9DEE1E7EAE}" destId="{FFA41DA5-2962-4ED5-91F0-081F3E37063A}" srcOrd="2" destOrd="0" parTransId="{41F6562D-32BA-46EF-B9ED-7F4CD4E8EAFD}" sibTransId="{5D1E736E-14C8-4656-97AB-28BBFC27A1BA}"/>
    <dgm:cxn modelId="{6C573DBC-1903-42AF-9488-12CD0456DF43}" type="presOf" srcId="{192CBEE6-21C5-495A-89F8-A197DA4C704A}" destId="{742AA86B-AB15-47B8-9376-B161F9DAD412}" srcOrd="0" destOrd="0" presId="urn:microsoft.com/office/officeart/2005/8/layout/hList9"/>
    <dgm:cxn modelId="{1B2C9FA3-CD18-493B-AB61-459487336A68}" srcId="{7B960747-1D34-4B34-8E9D-7ED7EF5D4486}" destId="{5700BDF6-067D-4866-A423-3EEF93CD177B}" srcOrd="2" destOrd="0" parTransId="{FCA013C4-8768-4B4A-9E5C-95A5C6BBABFB}" sibTransId="{82DF0774-8A20-4663-9537-6D22014AB04A}"/>
    <dgm:cxn modelId="{80B8F730-35A9-4D56-B9FB-A0F02E829A4F}" type="presOf" srcId="{EFD70272-A5BD-4DC1-83F1-28589721491B}" destId="{1AA6B4F7-6092-4234-8E86-F7A4A252142F}" srcOrd="1" destOrd="0" presId="urn:microsoft.com/office/officeart/2005/8/layout/hList9"/>
    <dgm:cxn modelId="{34C9052E-720C-4BEC-9F4E-B7714D5A32CF}" type="presOf" srcId="{FFA41DA5-2962-4ED5-91F0-081F3E37063A}" destId="{C691FED8-0729-4909-BDB9-043AF0070115}" srcOrd="1" destOrd="0" presId="urn:microsoft.com/office/officeart/2005/8/layout/hList9"/>
    <dgm:cxn modelId="{CAEAB8A1-020A-4893-965F-9312014C5381}" type="presOf" srcId="{587133F8-FCE6-4AA0-806E-9391043F0ACD}" destId="{9A8E00CF-EBB2-4B78-B901-F31AA749A041}" srcOrd="1" destOrd="0" presId="urn:microsoft.com/office/officeart/2005/8/layout/hList9"/>
    <dgm:cxn modelId="{D51C422E-BDA4-4263-881B-16B7CBEBB895}" type="presOf" srcId="{2E23EF68-1CFC-4D2A-AF9E-5FC0B17827A2}" destId="{6E26059E-2ECE-497C-A7B4-542095963E1F}" srcOrd="0" destOrd="0" presId="urn:microsoft.com/office/officeart/2005/8/layout/hList9"/>
    <dgm:cxn modelId="{B50A899E-F869-4420-85AC-7340C377028B}" type="presOf" srcId="{D05BCE1F-3CD5-4E78-90A1-2481918756FA}" destId="{26BAC01B-7FDF-4A67-8385-1052D62EB129}" srcOrd="0" destOrd="0" presId="urn:microsoft.com/office/officeart/2005/8/layout/hList9"/>
    <dgm:cxn modelId="{113AF441-E8CF-4478-B247-908B54D80B8A}" type="presOf" srcId="{5700BDF6-067D-4866-A423-3EEF93CD177B}" destId="{862E00D5-0353-4FB5-8D05-2CFF15787B61}" srcOrd="1" destOrd="0" presId="urn:microsoft.com/office/officeart/2005/8/layout/hList9"/>
    <dgm:cxn modelId="{5CD672D6-234C-4085-BE6D-C683ED7A113B}" type="presOf" srcId="{F229C8D0-DD85-4B59-9408-4207124984D4}" destId="{7116714E-643C-4504-A97D-78F7BB0D6CE2}" srcOrd="1" destOrd="0" presId="urn:microsoft.com/office/officeart/2005/8/layout/hList9"/>
    <dgm:cxn modelId="{B1413ECD-7BAF-46F3-A773-8AFB54B8DCE3}" srcId="{7B960747-1D34-4B34-8E9D-7ED7EF5D4486}" destId="{F229C8D0-DD85-4B59-9408-4207124984D4}" srcOrd="0" destOrd="0" parTransId="{8F4BEF12-0620-40E1-AA08-60F60AEF0528}" sibTransId="{7520AB9A-6FE1-41E3-A1AE-348D84DAF8DC}"/>
    <dgm:cxn modelId="{712A8B18-C8E4-402F-8B14-1B3112FFFDDA}" type="presOf" srcId="{4505003F-8752-4BE4-A0F5-1A316BAD2371}" destId="{AF75137A-B1E8-42B9-959F-E46F8D3511C3}" srcOrd="1" destOrd="0" presId="urn:microsoft.com/office/officeart/2005/8/layout/hList9"/>
    <dgm:cxn modelId="{99BA8297-5155-494B-A983-E656A75DB10C}" type="presOf" srcId="{0754A142-EF80-4D51-9738-1E13B4828C26}" destId="{16C5DD5B-31C3-451A-A6A7-7EF8809F2FD9}" srcOrd="0" destOrd="0" presId="urn:microsoft.com/office/officeart/2005/8/layout/hList9"/>
    <dgm:cxn modelId="{2C8258D2-C66A-431E-9582-F96CDF22A5BB}" type="presOf" srcId="{5700BDF6-067D-4866-A423-3EEF93CD177B}" destId="{1B00A64A-6041-46D5-8823-A779DF18180B}" srcOrd="0" destOrd="0" presId="urn:microsoft.com/office/officeart/2005/8/layout/hList9"/>
    <dgm:cxn modelId="{AAC2C0F1-51AB-47AF-B300-6B20273BF323}" type="presOf" srcId="{0754A142-EF80-4D51-9738-1E13B4828C26}" destId="{12B3A175-5FBB-4236-A28C-F862C7DDFCEF}" srcOrd="1" destOrd="0" presId="urn:microsoft.com/office/officeart/2005/8/layout/hList9"/>
    <dgm:cxn modelId="{3A16D25A-E950-4DF7-A91F-9B9E095089A8}" type="presOf" srcId="{192CBEE6-21C5-495A-89F8-A197DA4C704A}" destId="{7E8A83A9-78CE-45EF-A74A-88E0F03328F4}" srcOrd="1" destOrd="0" presId="urn:microsoft.com/office/officeart/2005/8/layout/hList9"/>
    <dgm:cxn modelId="{A25418D3-8C09-4F19-8624-EEC823B02C03}" type="presOf" srcId="{7B960747-1D34-4B34-8E9D-7ED7EF5D4486}" destId="{DC0292EB-969B-4CE7-82D7-EE7BD2AA3E94}" srcOrd="0" destOrd="0" presId="urn:microsoft.com/office/officeart/2005/8/layout/hList9"/>
    <dgm:cxn modelId="{894ABDFC-518F-4E31-A153-8962E6F3497E}" type="presOf" srcId="{D05BCE1F-3CD5-4E78-90A1-2481918756FA}" destId="{44EB4E9B-05EC-4B77-8162-281E1BE498F8}" srcOrd="1" destOrd="0" presId="urn:microsoft.com/office/officeart/2005/8/layout/hList9"/>
    <dgm:cxn modelId="{C69DE65A-18D9-4F72-9C0B-A4BCB050D2CF}" type="presOf" srcId="{8E6074EE-716D-4381-BFD5-8C9DEE1E7EAE}" destId="{7D85DB77-E889-4144-BEEC-74DC3FE59CB7}" srcOrd="0" destOrd="0" presId="urn:microsoft.com/office/officeart/2005/8/layout/hList9"/>
    <dgm:cxn modelId="{2222BCA9-DFE3-4284-BE41-A57B8319178E}" type="presOf" srcId="{F6CBC760-1917-48D0-99D9-34D0D4DE5FF8}" destId="{A7D7DD2D-855F-444D-B9EB-10D5F88E5B4D}" srcOrd="1" destOrd="0" presId="urn:microsoft.com/office/officeart/2005/8/layout/hList9"/>
    <dgm:cxn modelId="{ADA77975-A7F6-4F02-A398-56D9D07B4262}" srcId="{8E6074EE-716D-4381-BFD5-8C9DEE1E7EAE}" destId="{587133F8-FCE6-4AA0-806E-9391043F0ACD}" srcOrd="0" destOrd="0" parTransId="{AE227895-B41A-4652-88BE-C51B6FD45205}" sibTransId="{89EC9200-07AA-44DC-BB30-598D3828E639}"/>
    <dgm:cxn modelId="{88A9672F-220A-44C8-B3C1-07B749C81F36}" type="presOf" srcId="{FEDCA7DF-3E0B-4B2D-8E43-CC3FB592DFD5}" destId="{F3878C72-1760-4063-9953-C52862838037}" srcOrd="0" destOrd="0" presId="urn:microsoft.com/office/officeart/2005/8/layout/hList9"/>
    <dgm:cxn modelId="{A0684B12-D291-4585-A2FE-5F606B1E6F89}" srcId="{8E6074EE-716D-4381-BFD5-8C9DEE1E7EAE}" destId="{F6CBC760-1917-48D0-99D9-34D0D4DE5FF8}" srcOrd="1" destOrd="0" parTransId="{56AEAEA4-329D-4CBE-87AB-729AFF77F217}" sibTransId="{8ED6CA24-74E9-4319-AC5E-1D89511B9DAF}"/>
    <dgm:cxn modelId="{E3BAF570-D2E2-4615-AFE1-B91690F4A86C}" srcId="{D8B55DF7-3DD0-490F-AC54-C680E5B85B16}" destId="{4505003F-8752-4BE4-A0F5-1A316BAD2371}" srcOrd="1" destOrd="0" parTransId="{913FE235-3827-4586-934F-8395CFCAFC0C}" sibTransId="{3F1BF0C3-3312-40F6-B2D7-7328277E2F46}"/>
    <dgm:cxn modelId="{BA12762F-2B9D-4693-B241-6682EBD4BC91}" srcId="{8E6074EE-716D-4381-BFD5-8C9DEE1E7EAE}" destId="{FEDCA7DF-3E0B-4B2D-8E43-CC3FB592DFD5}" srcOrd="3" destOrd="0" parTransId="{640B6980-07A7-40B8-8A2D-85D579907FFB}" sibTransId="{F10690D1-79C4-42B9-83AC-D4A34EF47490}"/>
    <dgm:cxn modelId="{A76388D4-52C2-44F1-9C03-FC9ECBB04E18}" type="presParOf" srcId="{59A890F7-B2D4-4BEE-9F80-492F65BA14EC}" destId="{CBF2BDB1-425A-46A6-899E-55D09019C0DC}" srcOrd="0" destOrd="0" presId="urn:microsoft.com/office/officeart/2005/8/layout/hList9"/>
    <dgm:cxn modelId="{5E6089B7-EC55-499F-B705-90DDD640FF23}" type="presParOf" srcId="{59A890F7-B2D4-4BEE-9F80-492F65BA14EC}" destId="{73BC8E3B-6A80-431E-BF8D-D341B8EE23E0}" srcOrd="1" destOrd="0" presId="urn:microsoft.com/office/officeart/2005/8/layout/hList9"/>
    <dgm:cxn modelId="{21DD275C-A35C-4AA6-8711-C85ACE311522}" type="presParOf" srcId="{73BC8E3B-6A80-431E-BF8D-D341B8EE23E0}" destId="{59FD9CCE-39E7-4FD5-9071-0A06BE382690}" srcOrd="0" destOrd="0" presId="urn:microsoft.com/office/officeart/2005/8/layout/hList9"/>
    <dgm:cxn modelId="{8B988D41-08FC-4EC3-B6FC-061A286C892D}" type="presParOf" srcId="{73BC8E3B-6A80-431E-BF8D-D341B8EE23E0}" destId="{6BD9FAF8-8FA6-418A-8EFA-5AF456577ED6}" srcOrd="1" destOrd="0" presId="urn:microsoft.com/office/officeart/2005/8/layout/hList9"/>
    <dgm:cxn modelId="{3C02689D-CFD3-409B-A281-3E5495961043}" type="presParOf" srcId="{6BD9FAF8-8FA6-418A-8EFA-5AF456577ED6}" destId="{5B5DEEE9-5BB0-4697-8354-CDD29F70A5D0}" srcOrd="0" destOrd="0" presId="urn:microsoft.com/office/officeart/2005/8/layout/hList9"/>
    <dgm:cxn modelId="{AC21439F-0287-4C64-B770-16FBBA166C57}" type="presParOf" srcId="{6BD9FAF8-8FA6-418A-8EFA-5AF456577ED6}" destId="{7116714E-643C-4504-A97D-78F7BB0D6CE2}" srcOrd="1" destOrd="0" presId="urn:microsoft.com/office/officeart/2005/8/layout/hList9"/>
    <dgm:cxn modelId="{549E21E7-43AE-40D1-A896-E6ACA4AD89E9}" type="presParOf" srcId="{73BC8E3B-6A80-431E-BF8D-D341B8EE23E0}" destId="{3825171E-277D-42BC-9FEC-B59AC3350BDA}" srcOrd="2" destOrd="0" presId="urn:microsoft.com/office/officeart/2005/8/layout/hList9"/>
    <dgm:cxn modelId="{FE200BD1-D5E5-4727-9659-226C26462197}" type="presParOf" srcId="{3825171E-277D-42BC-9FEC-B59AC3350BDA}" destId="{16C5DD5B-31C3-451A-A6A7-7EF8809F2FD9}" srcOrd="0" destOrd="0" presId="urn:microsoft.com/office/officeart/2005/8/layout/hList9"/>
    <dgm:cxn modelId="{19546EC9-F878-4616-9097-B2E6D3FF3955}" type="presParOf" srcId="{3825171E-277D-42BC-9FEC-B59AC3350BDA}" destId="{12B3A175-5FBB-4236-A28C-F862C7DDFCEF}" srcOrd="1" destOrd="0" presId="urn:microsoft.com/office/officeart/2005/8/layout/hList9"/>
    <dgm:cxn modelId="{6C81B4B5-BA5D-4E26-AAA1-EC376D781CDF}" type="presParOf" srcId="{73BC8E3B-6A80-431E-BF8D-D341B8EE23E0}" destId="{FC3EBD99-E97F-4BAB-84F1-8AF501892257}" srcOrd="3" destOrd="0" presId="urn:microsoft.com/office/officeart/2005/8/layout/hList9"/>
    <dgm:cxn modelId="{0627BCBF-4654-4314-A409-1AD57A137F90}" type="presParOf" srcId="{FC3EBD99-E97F-4BAB-84F1-8AF501892257}" destId="{1B00A64A-6041-46D5-8823-A779DF18180B}" srcOrd="0" destOrd="0" presId="urn:microsoft.com/office/officeart/2005/8/layout/hList9"/>
    <dgm:cxn modelId="{D7A88F2D-27CF-4788-A92A-DC982865C5D3}" type="presParOf" srcId="{FC3EBD99-E97F-4BAB-84F1-8AF501892257}" destId="{862E00D5-0353-4FB5-8D05-2CFF15787B61}" srcOrd="1" destOrd="0" presId="urn:microsoft.com/office/officeart/2005/8/layout/hList9"/>
    <dgm:cxn modelId="{C5669B63-5C4C-410B-89AD-F0B395504582}" type="presParOf" srcId="{73BC8E3B-6A80-431E-BF8D-D341B8EE23E0}" destId="{D57BE8AF-6ECA-4F1C-BE59-A6DB49CD3B69}" srcOrd="4" destOrd="0" presId="urn:microsoft.com/office/officeart/2005/8/layout/hList9"/>
    <dgm:cxn modelId="{BF6995FF-2ECF-4E3E-9909-03DB5BE022E5}" type="presParOf" srcId="{D57BE8AF-6ECA-4F1C-BE59-A6DB49CD3B69}" destId="{0B28C0D4-9B10-4212-A0ED-751779050F82}" srcOrd="0" destOrd="0" presId="urn:microsoft.com/office/officeart/2005/8/layout/hList9"/>
    <dgm:cxn modelId="{33217E8B-A320-40BE-AA01-953A88E232FF}" type="presParOf" srcId="{D57BE8AF-6ECA-4F1C-BE59-A6DB49CD3B69}" destId="{1AA6B4F7-6092-4234-8E86-F7A4A252142F}" srcOrd="1" destOrd="0" presId="urn:microsoft.com/office/officeart/2005/8/layout/hList9"/>
    <dgm:cxn modelId="{FA240C17-5B1F-40F2-9FE5-E06E4A73EB5B}" type="presParOf" srcId="{59A890F7-B2D4-4BEE-9F80-492F65BA14EC}" destId="{DD93E12D-6EFC-4DC5-86BD-B94D2C7AB0CC}" srcOrd="2" destOrd="0" presId="urn:microsoft.com/office/officeart/2005/8/layout/hList9"/>
    <dgm:cxn modelId="{65742F34-4F29-4F20-8533-28046DD666CA}" type="presParOf" srcId="{59A890F7-B2D4-4BEE-9F80-492F65BA14EC}" destId="{DC0292EB-969B-4CE7-82D7-EE7BD2AA3E94}" srcOrd="3" destOrd="0" presId="urn:microsoft.com/office/officeart/2005/8/layout/hList9"/>
    <dgm:cxn modelId="{931B4775-4FDD-4AF2-B894-37FE7C7B7452}" type="presParOf" srcId="{59A890F7-B2D4-4BEE-9F80-492F65BA14EC}" destId="{5B7689BA-7536-410D-B04A-B7BFAB991CF5}" srcOrd="4" destOrd="0" presId="urn:microsoft.com/office/officeart/2005/8/layout/hList9"/>
    <dgm:cxn modelId="{2D9F5F3B-20C6-4F68-BEB3-3B1748306B15}" type="presParOf" srcId="{59A890F7-B2D4-4BEE-9F80-492F65BA14EC}" destId="{D6258DFF-17B9-4C95-9934-CB96E4053590}" srcOrd="5" destOrd="0" presId="urn:microsoft.com/office/officeart/2005/8/layout/hList9"/>
    <dgm:cxn modelId="{7DB1DE51-8E99-4F91-AAB7-9D943FFE1A72}" type="presParOf" srcId="{59A890F7-B2D4-4BEE-9F80-492F65BA14EC}" destId="{DF1A96CA-5A82-4406-B84E-4608B1152F6D}" srcOrd="6" destOrd="0" presId="urn:microsoft.com/office/officeart/2005/8/layout/hList9"/>
    <dgm:cxn modelId="{BC6FAEB3-201A-4CC2-B2E5-A57A37066499}" type="presParOf" srcId="{DF1A96CA-5A82-4406-B84E-4608B1152F6D}" destId="{16792857-9850-473C-B623-516775331E8D}" srcOrd="0" destOrd="0" presId="urn:microsoft.com/office/officeart/2005/8/layout/hList9"/>
    <dgm:cxn modelId="{1F5F16F1-80A2-4780-BF53-F00B34B2B117}" type="presParOf" srcId="{DF1A96CA-5A82-4406-B84E-4608B1152F6D}" destId="{CD1CAD60-3F5B-493A-A8AF-0232E49BF94B}" srcOrd="1" destOrd="0" presId="urn:microsoft.com/office/officeart/2005/8/layout/hList9"/>
    <dgm:cxn modelId="{24930A6B-8AE1-4D2C-9554-B185E99517EA}" type="presParOf" srcId="{CD1CAD60-3F5B-493A-A8AF-0232E49BF94B}" destId="{8BFE71D4-F855-459E-952B-66E9EE5D68C2}" srcOrd="0" destOrd="0" presId="urn:microsoft.com/office/officeart/2005/8/layout/hList9"/>
    <dgm:cxn modelId="{8D2FAD7A-12E1-412B-BADB-276C4C048289}" type="presParOf" srcId="{CD1CAD60-3F5B-493A-A8AF-0232E49BF94B}" destId="{9A8E00CF-EBB2-4B78-B901-F31AA749A041}" srcOrd="1" destOrd="0" presId="urn:microsoft.com/office/officeart/2005/8/layout/hList9"/>
    <dgm:cxn modelId="{88EA1EB4-7063-4E02-BCF1-4CDD9C007BA8}" type="presParOf" srcId="{DF1A96CA-5A82-4406-B84E-4608B1152F6D}" destId="{790A7E3F-B7DB-4DC5-8EAC-8AFEB1A7D220}" srcOrd="2" destOrd="0" presId="urn:microsoft.com/office/officeart/2005/8/layout/hList9"/>
    <dgm:cxn modelId="{8167D3AF-9FEB-4EA9-8991-BEB0B0C2DEA5}" type="presParOf" srcId="{790A7E3F-B7DB-4DC5-8EAC-8AFEB1A7D220}" destId="{F4F5FAB0-D23A-4312-824F-2AE30FD48FC9}" srcOrd="0" destOrd="0" presId="urn:microsoft.com/office/officeart/2005/8/layout/hList9"/>
    <dgm:cxn modelId="{9345DA4C-B8B9-47F9-812A-E757CA68A22A}" type="presParOf" srcId="{790A7E3F-B7DB-4DC5-8EAC-8AFEB1A7D220}" destId="{A7D7DD2D-855F-444D-B9EB-10D5F88E5B4D}" srcOrd="1" destOrd="0" presId="urn:microsoft.com/office/officeart/2005/8/layout/hList9"/>
    <dgm:cxn modelId="{77CCABD0-0BFD-42D0-A1B1-8CCDC9A99543}" type="presParOf" srcId="{DF1A96CA-5A82-4406-B84E-4608B1152F6D}" destId="{57351E48-4761-4E0F-A902-1EA73F69762C}" srcOrd="3" destOrd="0" presId="urn:microsoft.com/office/officeart/2005/8/layout/hList9"/>
    <dgm:cxn modelId="{C52FBD72-4F64-40C5-85DF-91D969187CF9}" type="presParOf" srcId="{57351E48-4761-4E0F-A902-1EA73F69762C}" destId="{94291D83-CD79-4AAA-9771-B5AD77413747}" srcOrd="0" destOrd="0" presId="urn:microsoft.com/office/officeart/2005/8/layout/hList9"/>
    <dgm:cxn modelId="{0200CA25-1804-44BE-BDF7-A88D5ABA00F7}" type="presParOf" srcId="{57351E48-4761-4E0F-A902-1EA73F69762C}" destId="{C691FED8-0729-4909-BDB9-043AF0070115}" srcOrd="1" destOrd="0" presId="urn:microsoft.com/office/officeart/2005/8/layout/hList9"/>
    <dgm:cxn modelId="{4B4BDCF7-CC49-4F26-9679-75F3A96CF59E}" type="presParOf" srcId="{DF1A96CA-5A82-4406-B84E-4608B1152F6D}" destId="{D8EB892B-DA5E-46EB-8B52-A8FFBEA24F4E}" srcOrd="4" destOrd="0" presId="urn:microsoft.com/office/officeart/2005/8/layout/hList9"/>
    <dgm:cxn modelId="{E6C1925E-10ED-468C-BC25-93C2563EE2D0}" type="presParOf" srcId="{D8EB892B-DA5E-46EB-8B52-A8FFBEA24F4E}" destId="{F3878C72-1760-4063-9953-C52862838037}" srcOrd="0" destOrd="0" presId="urn:microsoft.com/office/officeart/2005/8/layout/hList9"/>
    <dgm:cxn modelId="{35D9DF33-3029-477E-9693-8180A8AA6E90}" type="presParOf" srcId="{D8EB892B-DA5E-46EB-8B52-A8FFBEA24F4E}" destId="{8D9C9E05-A232-497C-9DF0-81AD44621768}" srcOrd="1" destOrd="0" presId="urn:microsoft.com/office/officeart/2005/8/layout/hList9"/>
    <dgm:cxn modelId="{00395591-50FE-4980-B300-DFF3D659E978}" type="presParOf" srcId="{59A890F7-B2D4-4BEE-9F80-492F65BA14EC}" destId="{6058AF2A-3DD7-415A-86AA-08D02E161EC4}" srcOrd="7" destOrd="0" presId="urn:microsoft.com/office/officeart/2005/8/layout/hList9"/>
    <dgm:cxn modelId="{B8BD63E4-7F6C-4216-915E-A2856F3AC971}" type="presParOf" srcId="{59A890F7-B2D4-4BEE-9F80-492F65BA14EC}" destId="{7D85DB77-E889-4144-BEEC-74DC3FE59CB7}" srcOrd="8" destOrd="0" presId="urn:microsoft.com/office/officeart/2005/8/layout/hList9"/>
    <dgm:cxn modelId="{C396AB9B-BD16-43B9-B40C-B5520CB91AC8}" type="presParOf" srcId="{59A890F7-B2D4-4BEE-9F80-492F65BA14EC}" destId="{69060BCE-1811-433C-AD10-16AE63584ECE}" srcOrd="9" destOrd="0" presId="urn:microsoft.com/office/officeart/2005/8/layout/hList9"/>
    <dgm:cxn modelId="{DE071EC3-77EB-4870-8576-BB9062FA90BD}" type="presParOf" srcId="{59A890F7-B2D4-4BEE-9F80-492F65BA14EC}" destId="{E234845B-8853-4D49-B83C-4E4583F86134}" srcOrd="10" destOrd="0" presId="urn:microsoft.com/office/officeart/2005/8/layout/hList9"/>
    <dgm:cxn modelId="{28DFA84A-F4BF-43E5-8946-5775A10BC69F}" type="presParOf" srcId="{59A890F7-B2D4-4BEE-9F80-492F65BA14EC}" destId="{F92FB5EC-FEEA-4EB6-84F4-659CFB1EB955}" srcOrd="11" destOrd="0" presId="urn:microsoft.com/office/officeart/2005/8/layout/hList9"/>
    <dgm:cxn modelId="{5E691C85-3767-41DB-9EC0-211EADDAA222}" type="presParOf" srcId="{F92FB5EC-FEEA-4EB6-84F4-659CFB1EB955}" destId="{BB6523D5-507C-44B7-8B56-02B7D8E5B531}" srcOrd="0" destOrd="0" presId="urn:microsoft.com/office/officeart/2005/8/layout/hList9"/>
    <dgm:cxn modelId="{8EDDF6D6-CA0F-4BA8-91BB-369FD45E8336}" type="presParOf" srcId="{F92FB5EC-FEEA-4EB6-84F4-659CFB1EB955}" destId="{AB160F8A-83AA-4E50-AEEE-E18586227C00}" srcOrd="1" destOrd="0" presId="urn:microsoft.com/office/officeart/2005/8/layout/hList9"/>
    <dgm:cxn modelId="{96786293-81D3-4F64-A514-5685880C7D05}" type="presParOf" srcId="{AB160F8A-83AA-4E50-AEEE-E18586227C00}" destId="{26BAC01B-7FDF-4A67-8385-1052D62EB129}" srcOrd="0" destOrd="0" presId="urn:microsoft.com/office/officeart/2005/8/layout/hList9"/>
    <dgm:cxn modelId="{D57C3F2D-9499-4C1A-A80A-608958792646}" type="presParOf" srcId="{AB160F8A-83AA-4E50-AEEE-E18586227C00}" destId="{44EB4E9B-05EC-4B77-8162-281E1BE498F8}" srcOrd="1" destOrd="0" presId="urn:microsoft.com/office/officeart/2005/8/layout/hList9"/>
    <dgm:cxn modelId="{A3A5D7CB-4D00-469A-A467-D66F1DAF0673}" type="presParOf" srcId="{F92FB5EC-FEEA-4EB6-84F4-659CFB1EB955}" destId="{AF9C4C96-4BDF-47FC-8585-C38A2B831AE0}" srcOrd="2" destOrd="0" presId="urn:microsoft.com/office/officeart/2005/8/layout/hList9"/>
    <dgm:cxn modelId="{635AB3C2-65FA-4F6C-A285-F12F32B9D20A}" type="presParOf" srcId="{AF9C4C96-4BDF-47FC-8585-C38A2B831AE0}" destId="{FFE86142-EEE6-4106-9534-0B67A3A80B7E}" srcOrd="0" destOrd="0" presId="urn:microsoft.com/office/officeart/2005/8/layout/hList9"/>
    <dgm:cxn modelId="{49D7E04C-3C7A-4867-A371-D68C4D1A7094}" type="presParOf" srcId="{AF9C4C96-4BDF-47FC-8585-C38A2B831AE0}" destId="{AF75137A-B1E8-42B9-959F-E46F8D3511C3}" srcOrd="1" destOrd="0" presId="urn:microsoft.com/office/officeart/2005/8/layout/hList9"/>
    <dgm:cxn modelId="{F4975445-45D9-4044-AA42-DFA92D337DD4}" type="presParOf" srcId="{F92FB5EC-FEEA-4EB6-84F4-659CFB1EB955}" destId="{37659CBF-D09E-40A2-9F9D-9F70E5BBDA20}" srcOrd="3" destOrd="0" presId="urn:microsoft.com/office/officeart/2005/8/layout/hList9"/>
    <dgm:cxn modelId="{C71AE549-1BFA-438F-BC74-FDF663123556}" type="presParOf" srcId="{37659CBF-D09E-40A2-9F9D-9F70E5BBDA20}" destId="{742AA86B-AB15-47B8-9376-B161F9DAD412}" srcOrd="0" destOrd="0" presId="urn:microsoft.com/office/officeart/2005/8/layout/hList9"/>
    <dgm:cxn modelId="{40C60F5D-5162-46F4-BDB2-6981E4A6BC5C}" type="presParOf" srcId="{37659CBF-D09E-40A2-9F9D-9F70E5BBDA20}" destId="{7E8A83A9-78CE-45EF-A74A-88E0F03328F4}" srcOrd="1" destOrd="0" presId="urn:microsoft.com/office/officeart/2005/8/layout/hList9"/>
    <dgm:cxn modelId="{5962CABF-4FF7-41DC-A585-77E24014EF30}" type="presParOf" srcId="{F92FB5EC-FEEA-4EB6-84F4-659CFB1EB955}" destId="{C0A310B4-5EC1-4662-91FB-019A210602C9}" srcOrd="4" destOrd="0" presId="urn:microsoft.com/office/officeart/2005/8/layout/hList9"/>
    <dgm:cxn modelId="{DEE655CD-D14B-4DE2-8008-6DDCC9345DA9}" type="presParOf" srcId="{C0A310B4-5EC1-4662-91FB-019A210602C9}" destId="{6E26059E-2ECE-497C-A7B4-542095963E1F}" srcOrd="0" destOrd="0" presId="urn:microsoft.com/office/officeart/2005/8/layout/hList9"/>
    <dgm:cxn modelId="{820CE49B-8423-4278-A49A-23D7A1950557}" type="presParOf" srcId="{C0A310B4-5EC1-4662-91FB-019A210602C9}" destId="{E775E99C-57F0-4A39-B3D9-611989C0FAF4}" srcOrd="1" destOrd="0" presId="urn:microsoft.com/office/officeart/2005/8/layout/hList9"/>
    <dgm:cxn modelId="{44D3F5AF-E1EB-45CE-AFFF-8EA9D14FD20E}" type="presParOf" srcId="{59A890F7-B2D4-4BEE-9F80-492F65BA14EC}" destId="{80F97ECA-7C54-4C36-ABC7-685088157455}" srcOrd="12" destOrd="0" presId="urn:microsoft.com/office/officeart/2005/8/layout/hList9"/>
    <dgm:cxn modelId="{C1BD93FC-E775-4E71-8876-C739D5A99F3C}" type="presParOf" srcId="{59A890F7-B2D4-4BEE-9F80-492F65BA14EC}" destId="{7A24903C-DEF6-4C0D-8A87-47E4658A60AB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7E688-94AB-40E2-AC5B-245AA488EC2B}">
      <dsp:nvSpPr>
        <dsp:cNvPr id="0" name=""/>
        <dsp:cNvSpPr/>
      </dsp:nvSpPr>
      <dsp:spPr>
        <a:xfrm>
          <a:off x="2171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Service API</a:t>
          </a:r>
          <a:endParaRPr lang="en-US" sz="2200" kern="1200" dirty="0"/>
        </a:p>
      </dsp:txBody>
      <dsp:txXfrm>
        <a:off x="388728" y="2082323"/>
        <a:ext cx="1159669" cy="773113"/>
      </dsp:txXfrm>
    </dsp:sp>
    <dsp:sp modelId="{91503FC8-1FDC-412B-93F3-EE37129ECF82}">
      <dsp:nvSpPr>
        <dsp:cNvPr id="0" name=""/>
        <dsp:cNvSpPr/>
      </dsp:nvSpPr>
      <dsp:spPr>
        <a:xfrm>
          <a:off x="1741676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Parse Review</a:t>
          </a:r>
          <a:endParaRPr lang="en-US" sz="2200" kern="1200" dirty="0"/>
        </a:p>
      </dsp:txBody>
      <dsp:txXfrm>
        <a:off x="2128233" y="2082323"/>
        <a:ext cx="1159669" cy="773113"/>
      </dsp:txXfrm>
    </dsp:sp>
    <dsp:sp modelId="{1CCE880E-2C7F-4090-8106-13B2D6646ADF}">
      <dsp:nvSpPr>
        <dsp:cNvPr id="0" name=""/>
        <dsp:cNvSpPr/>
      </dsp:nvSpPr>
      <dsp:spPr>
        <a:xfrm>
          <a:off x="3481180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Parse Product</a:t>
          </a:r>
          <a:endParaRPr lang="en-US" sz="2200" kern="1200" dirty="0"/>
        </a:p>
      </dsp:txBody>
      <dsp:txXfrm>
        <a:off x="3867737" y="2082323"/>
        <a:ext cx="1159669" cy="773113"/>
      </dsp:txXfrm>
    </dsp:sp>
    <dsp:sp modelId="{B16D645F-D95C-4E9B-AF8C-711BBED9931F}">
      <dsp:nvSpPr>
        <dsp:cNvPr id="0" name=""/>
        <dsp:cNvSpPr/>
      </dsp:nvSpPr>
      <dsp:spPr>
        <a:xfrm>
          <a:off x="5220685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Compare Related</a:t>
          </a:r>
          <a:endParaRPr lang="en-US" sz="2200" kern="1200" dirty="0"/>
        </a:p>
      </dsp:txBody>
      <dsp:txXfrm>
        <a:off x="5607242" y="2082323"/>
        <a:ext cx="1159669" cy="773113"/>
      </dsp:txXfrm>
    </dsp:sp>
    <dsp:sp modelId="{DE916899-6912-464D-952A-E72E21FF496F}">
      <dsp:nvSpPr>
        <dsp:cNvPr id="0" name=""/>
        <dsp:cNvSpPr/>
      </dsp:nvSpPr>
      <dsp:spPr>
        <a:xfrm>
          <a:off x="6960189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Results</a:t>
          </a:r>
          <a:endParaRPr lang="en-US" sz="2200" kern="1200" dirty="0"/>
        </a:p>
      </dsp:txBody>
      <dsp:txXfrm>
        <a:off x="7346746" y="2082323"/>
        <a:ext cx="1159669" cy="773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7E688-94AB-40E2-AC5B-245AA488EC2B}">
      <dsp:nvSpPr>
        <dsp:cNvPr id="0" name=""/>
        <dsp:cNvSpPr/>
      </dsp:nvSpPr>
      <dsp:spPr>
        <a:xfrm>
          <a:off x="2171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Classify Users</a:t>
          </a:r>
          <a:endParaRPr lang="en-US" sz="2100" kern="1200" dirty="0"/>
        </a:p>
      </dsp:txBody>
      <dsp:txXfrm>
        <a:off x="388728" y="2082323"/>
        <a:ext cx="1159669" cy="773113"/>
      </dsp:txXfrm>
    </dsp:sp>
    <dsp:sp modelId="{91503FC8-1FDC-412B-93F3-EE37129ECF82}">
      <dsp:nvSpPr>
        <dsp:cNvPr id="0" name=""/>
        <dsp:cNvSpPr/>
      </dsp:nvSpPr>
      <dsp:spPr>
        <a:xfrm>
          <a:off x="1741676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Paid</a:t>
          </a:r>
          <a:endParaRPr lang="en-US" sz="2100" kern="1200" dirty="0"/>
        </a:p>
      </dsp:txBody>
      <dsp:txXfrm>
        <a:off x="2128233" y="2082323"/>
        <a:ext cx="1159669" cy="773113"/>
      </dsp:txXfrm>
    </dsp:sp>
    <dsp:sp modelId="{64AD9797-97A4-42FD-BFFB-2CCCAC64DE71}">
      <dsp:nvSpPr>
        <dsp:cNvPr id="0" name=""/>
        <dsp:cNvSpPr/>
      </dsp:nvSpPr>
      <dsp:spPr>
        <a:xfrm>
          <a:off x="3481180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Paid</a:t>
          </a:r>
          <a:endParaRPr lang="en-US" sz="2100" kern="1200" dirty="0"/>
        </a:p>
      </dsp:txBody>
      <dsp:txXfrm>
        <a:off x="3867737" y="2082323"/>
        <a:ext cx="1159669" cy="773113"/>
      </dsp:txXfrm>
    </dsp:sp>
    <dsp:sp modelId="{B16D645F-D95C-4E9B-AF8C-711BBED9931F}">
      <dsp:nvSpPr>
        <dsp:cNvPr id="0" name=""/>
        <dsp:cNvSpPr/>
      </dsp:nvSpPr>
      <dsp:spPr>
        <a:xfrm>
          <a:off x="5220685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Malicious &amp; Paid</a:t>
          </a:r>
          <a:endParaRPr lang="en-US" sz="2100" kern="1200" dirty="0"/>
        </a:p>
      </dsp:txBody>
      <dsp:txXfrm>
        <a:off x="5607242" y="2082323"/>
        <a:ext cx="1159669" cy="773113"/>
      </dsp:txXfrm>
    </dsp:sp>
    <dsp:sp modelId="{DE916899-6912-464D-952A-E72E21FF496F}">
      <dsp:nvSpPr>
        <dsp:cNvPr id="0" name=""/>
        <dsp:cNvSpPr/>
      </dsp:nvSpPr>
      <dsp:spPr>
        <a:xfrm>
          <a:off x="6960189" y="2082323"/>
          <a:ext cx="1932782" cy="77311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Report &amp; Drop</a:t>
          </a:r>
          <a:endParaRPr lang="en-US" sz="2100" kern="1200" dirty="0"/>
        </a:p>
      </dsp:txBody>
      <dsp:txXfrm>
        <a:off x="7346746" y="2082323"/>
        <a:ext cx="1159669" cy="773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DEEE9-5BB0-4697-8354-CDD29F70A5D0}">
      <dsp:nvSpPr>
        <dsp:cNvPr id="0" name=""/>
        <dsp:cNvSpPr/>
      </dsp:nvSpPr>
      <dsp:spPr>
        <a:xfrm>
          <a:off x="955427" y="515066"/>
          <a:ext cx="1790029" cy="11939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Amazon API</a:t>
          </a:r>
          <a:endParaRPr lang="en-US" sz="2000" kern="1200" dirty="0"/>
        </a:p>
      </dsp:txBody>
      <dsp:txXfrm>
        <a:off x="1241831" y="515066"/>
        <a:ext cx="1503625" cy="1193949"/>
      </dsp:txXfrm>
    </dsp:sp>
    <dsp:sp modelId="{16C5DD5B-31C3-451A-A6A7-7EF8809F2FD9}">
      <dsp:nvSpPr>
        <dsp:cNvPr id="0" name=""/>
        <dsp:cNvSpPr/>
      </dsp:nvSpPr>
      <dsp:spPr>
        <a:xfrm>
          <a:off x="955427" y="1709016"/>
          <a:ext cx="1790029" cy="1193949"/>
        </a:xfrm>
        <a:prstGeom prst="rect">
          <a:avLst/>
        </a:prstGeom>
        <a:solidFill>
          <a:schemeClr val="accent3">
            <a:tint val="40000"/>
            <a:alpha val="90000"/>
            <a:hueOff val="974259"/>
            <a:satOff val="-1254"/>
            <a:lumOff val="-9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74259"/>
              <a:satOff val="-1254"/>
              <a:lumOff val="-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Parsing</a:t>
          </a:r>
          <a:endParaRPr lang="en-US" sz="2000" kern="1200" dirty="0"/>
        </a:p>
      </dsp:txBody>
      <dsp:txXfrm>
        <a:off x="1241831" y="1709016"/>
        <a:ext cx="1503625" cy="1193949"/>
      </dsp:txXfrm>
    </dsp:sp>
    <dsp:sp modelId="{1B00A64A-6041-46D5-8823-A779DF18180B}">
      <dsp:nvSpPr>
        <dsp:cNvPr id="0" name=""/>
        <dsp:cNvSpPr/>
      </dsp:nvSpPr>
      <dsp:spPr>
        <a:xfrm>
          <a:off x="955427" y="2902966"/>
          <a:ext cx="1790029" cy="1193949"/>
        </a:xfrm>
        <a:prstGeom prst="rect">
          <a:avLst/>
        </a:prstGeom>
        <a:solidFill>
          <a:schemeClr val="accent3">
            <a:tint val="40000"/>
            <a:alpha val="90000"/>
            <a:hueOff val="1948518"/>
            <a:satOff val="-2508"/>
            <a:lumOff val="-19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948518"/>
              <a:satOff val="-2508"/>
              <a:lumOff val="-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21.5</a:t>
          </a:r>
          <a:endParaRPr lang="en-US" sz="2000" kern="1200" dirty="0"/>
        </a:p>
      </dsp:txBody>
      <dsp:txXfrm>
        <a:off x="1241831" y="2902966"/>
        <a:ext cx="1503625" cy="1193949"/>
      </dsp:txXfrm>
    </dsp:sp>
    <dsp:sp modelId="{0B28C0D4-9B10-4212-A0ED-751779050F82}">
      <dsp:nvSpPr>
        <dsp:cNvPr id="0" name=""/>
        <dsp:cNvSpPr/>
      </dsp:nvSpPr>
      <dsp:spPr>
        <a:xfrm>
          <a:off x="955427" y="4096916"/>
          <a:ext cx="1790029" cy="119394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3">
              <a:tint val="40000"/>
              <a:alpha val="90000"/>
              <a:hueOff val="2922777"/>
              <a:satOff val="-3762"/>
              <a:lumOff val="-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API</a:t>
          </a:r>
          <a:endParaRPr lang="en-US" sz="2000" kern="1200" dirty="0"/>
        </a:p>
      </dsp:txBody>
      <dsp:txXfrm>
        <a:off x="1241831" y="4096916"/>
        <a:ext cx="1503625" cy="1193949"/>
      </dsp:txXfrm>
    </dsp:sp>
    <dsp:sp modelId="{DC0292EB-969B-4CE7-82D7-EE7BD2AA3E94}">
      <dsp:nvSpPr>
        <dsp:cNvPr id="0" name=""/>
        <dsp:cNvSpPr/>
      </dsp:nvSpPr>
      <dsp:spPr>
        <a:xfrm>
          <a:off x="744" y="37725"/>
          <a:ext cx="1193353" cy="11933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Input</a:t>
          </a:r>
          <a:endParaRPr lang="en-US" sz="2200" kern="1200" dirty="0"/>
        </a:p>
      </dsp:txBody>
      <dsp:txXfrm>
        <a:off x="175507" y="212488"/>
        <a:ext cx="843827" cy="843827"/>
      </dsp:txXfrm>
    </dsp:sp>
    <dsp:sp modelId="{8BFE71D4-F855-459E-952B-66E9EE5D68C2}">
      <dsp:nvSpPr>
        <dsp:cNvPr id="0" name=""/>
        <dsp:cNvSpPr/>
      </dsp:nvSpPr>
      <dsp:spPr>
        <a:xfrm>
          <a:off x="3938810" y="515066"/>
          <a:ext cx="1790029" cy="1193949"/>
        </a:xfrm>
        <a:prstGeom prst="rect">
          <a:avLst/>
        </a:prstGeom>
        <a:solidFill>
          <a:schemeClr val="accent3">
            <a:tint val="40000"/>
            <a:alpha val="90000"/>
            <a:hueOff val="3897036"/>
            <a:satOff val="-5016"/>
            <a:lumOff val="-39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897036"/>
              <a:satOff val="-5016"/>
              <a:lumOff val="-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User Classification</a:t>
          </a:r>
          <a:endParaRPr lang="en-US" sz="2000" kern="1200" dirty="0"/>
        </a:p>
      </dsp:txBody>
      <dsp:txXfrm>
        <a:off x="4225215" y="515066"/>
        <a:ext cx="1503625" cy="1193949"/>
      </dsp:txXfrm>
    </dsp:sp>
    <dsp:sp modelId="{F4F5FAB0-D23A-4312-824F-2AE30FD48FC9}">
      <dsp:nvSpPr>
        <dsp:cNvPr id="0" name=""/>
        <dsp:cNvSpPr/>
      </dsp:nvSpPr>
      <dsp:spPr>
        <a:xfrm>
          <a:off x="3938810" y="1709016"/>
          <a:ext cx="1790029" cy="1193949"/>
        </a:xfrm>
        <a:prstGeom prst="rect">
          <a:avLst/>
        </a:prstGeom>
        <a:solidFill>
          <a:schemeClr val="accent3">
            <a:tint val="40000"/>
            <a:alpha val="90000"/>
            <a:hueOff val="4871296"/>
            <a:satOff val="-6270"/>
            <a:lumOff val="-48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871296"/>
              <a:satOff val="-6270"/>
              <a:lumOff val="-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TF-IDF</a:t>
          </a:r>
          <a:endParaRPr lang="en-US" sz="2000" kern="1200" dirty="0"/>
        </a:p>
      </dsp:txBody>
      <dsp:txXfrm>
        <a:off x="4225215" y="1709016"/>
        <a:ext cx="1503625" cy="1193949"/>
      </dsp:txXfrm>
    </dsp:sp>
    <dsp:sp modelId="{94291D83-CD79-4AAA-9771-B5AD77413747}">
      <dsp:nvSpPr>
        <dsp:cNvPr id="0" name=""/>
        <dsp:cNvSpPr/>
      </dsp:nvSpPr>
      <dsp:spPr>
        <a:xfrm>
          <a:off x="3938810" y="2902966"/>
          <a:ext cx="1790029" cy="1193949"/>
        </a:xfrm>
        <a:prstGeom prst="rect">
          <a:avLst/>
        </a:prstGeom>
        <a:solidFill>
          <a:schemeClr val="accent3">
            <a:tint val="40000"/>
            <a:alpha val="90000"/>
            <a:hueOff val="5845555"/>
            <a:satOff val="-7523"/>
            <a:lumOff val="-5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845555"/>
              <a:satOff val="-7523"/>
              <a:lumOff val="-5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21.5-11.6</a:t>
          </a:r>
          <a:endParaRPr lang="en-US" sz="2000" kern="1200" dirty="0"/>
        </a:p>
      </dsp:txBody>
      <dsp:txXfrm>
        <a:off x="4225215" y="2902966"/>
        <a:ext cx="1503625" cy="1193949"/>
      </dsp:txXfrm>
    </dsp:sp>
    <dsp:sp modelId="{F3878C72-1760-4063-9953-C52862838037}">
      <dsp:nvSpPr>
        <dsp:cNvPr id="0" name=""/>
        <dsp:cNvSpPr/>
      </dsp:nvSpPr>
      <dsp:spPr>
        <a:xfrm>
          <a:off x="3938810" y="4096916"/>
          <a:ext cx="1790029" cy="119394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3">
              <a:tint val="40000"/>
              <a:alpha val="90000"/>
              <a:hueOff val="6819814"/>
              <a:satOff val="-8777"/>
              <a:lumOff val="-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Complexity</a:t>
          </a:r>
          <a:endParaRPr lang="en-US" sz="2000" kern="1200" dirty="0"/>
        </a:p>
      </dsp:txBody>
      <dsp:txXfrm>
        <a:off x="4225215" y="4096916"/>
        <a:ext cx="1503625" cy="1193949"/>
      </dsp:txXfrm>
    </dsp:sp>
    <dsp:sp modelId="{7D85DB77-E889-4144-BEEC-74DC3FE59CB7}">
      <dsp:nvSpPr>
        <dsp:cNvPr id="0" name=""/>
        <dsp:cNvSpPr/>
      </dsp:nvSpPr>
      <dsp:spPr>
        <a:xfrm>
          <a:off x="2984127" y="37725"/>
          <a:ext cx="1193353" cy="119335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Logic</a:t>
          </a:r>
          <a:endParaRPr lang="en-US" sz="2200" kern="1200" dirty="0"/>
        </a:p>
      </dsp:txBody>
      <dsp:txXfrm>
        <a:off x="3158890" y="212488"/>
        <a:ext cx="843827" cy="843827"/>
      </dsp:txXfrm>
    </dsp:sp>
    <dsp:sp modelId="{26BAC01B-7FDF-4A67-8385-1052D62EB129}">
      <dsp:nvSpPr>
        <dsp:cNvPr id="0" name=""/>
        <dsp:cNvSpPr/>
      </dsp:nvSpPr>
      <dsp:spPr>
        <a:xfrm>
          <a:off x="6922193" y="515066"/>
          <a:ext cx="1790029" cy="1193949"/>
        </a:xfrm>
        <a:prstGeom prst="rect">
          <a:avLst/>
        </a:prstGeom>
        <a:solidFill>
          <a:schemeClr val="accent3">
            <a:tint val="40000"/>
            <a:alpha val="90000"/>
            <a:hueOff val="7794073"/>
            <a:satOff val="-10031"/>
            <a:lumOff val="-78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794073"/>
              <a:satOff val="-10031"/>
              <a:lumOff val="-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HTML Output</a:t>
          </a:r>
          <a:endParaRPr lang="en-US" sz="2000" kern="1200" dirty="0"/>
        </a:p>
      </dsp:txBody>
      <dsp:txXfrm>
        <a:off x="7208598" y="515066"/>
        <a:ext cx="1503625" cy="1193949"/>
      </dsp:txXfrm>
    </dsp:sp>
    <dsp:sp modelId="{FFE86142-EEE6-4106-9534-0B67A3A80B7E}">
      <dsp:nvSpPr>
        <dsp:cNvPr id="0" name=""/>
        <dsp:cNvSpPr/>
      </dsp:nvSpPr>
      <dsp:spPr>
        <a:xfrm>
          <a:off x="6922193" y="1709016"/>
          <a:ext cx="1790029" cy="1193949"/>
        </a:xfrm>
        <a:prstGeom prst="rect">
          <a:avLst/>
        </a:prstGeom>
        <a:solidFill>
          <a:schemeClr val="accent3">
            <a:tint val="40000"/>
            <a:alpha val="90000"/>
            <a:hueOff val="8768331"/>
            <a:satOff val="-11285"/>
            <a:lumOff val="-88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768331"/>
              <a:satOff val="-11285"/>
              <a:lumOff val="-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Browser Plugin</a:t>
          </a:r>
          <a:endParaRPr lang="en-US" sz="2000" kern="1200" dirty="0"/>
        </a:p>
      </dsp:txBody>
      <dsp:txXfrm>
        <a:off x="7208598" y="1709016"/>
        <a:ext cx="1503625" cy="1193949"/>
      </dsp:txXfrm>
    </dsp:sp>
    <dsp:sp modelId="{742AA86B-AB15-47B8-9376-B161F9DAD412}">
      <dsp:nvSpPr>
        <dsp:cNvPr id="0" name=""/>
        <dsp:cNvSpPr/>
      </dsp:nvSpPr>
      <dsp:spPr>
        <a:xfrm>
          <a:off x="6922193" y="2902966"/>
          <a:ext cx="1790029" cy="1193949"/>
        </a:xfrm>
        <a:prstGeom prst="rect">
          <a:avLst/>
        </a:prstGeom>
        <a:solidFill>
          <a:schemeClr val="accent3">
            <a:tint val="40000"/>
            <a:alpha val="90000"/>
            <a:hueOff val="9742592"/>
            <a:satOff val="-12539"/>
            <a:lumOff val="-97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742592"/>
              <a:satOff val="-12539"/>
              <a:lumOff val="-9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11-21.6</a:t>
          </a:r>
          <a:endParaRPr lang="en-US" sz="2000" kern="1200" dirty="0"/>
        </a:p>
      </dsp:txBody>
      <dsp:txXfrm>
        <a:off x="7208598" y="2902966"/>
        <a:ext cx="1503625" cy="1193949"/>
      </dsp:txXfrm>
    </dsp:sp>
    <dsp:sp modelId="{6E26059E-2ECE-497C-A7B4-542095963E1F}">
      <dsp:nvSpPr>
        <dsp:cNvPr id="0" name=""/>
        <dsp:cNvSpPr/>
      </dsp:nvSpPr>
      <dsp:spPr>
        <a:xfrm>
          <a:off x="6922193" y="4096916"/>
          <a:ext cx="1790029" cy="119394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Chrome Extension</a:t>
          </a:r>
          <a:endParaRPr lang="en-US" sz="2000" kern="1200" dirty="0"/>
        </a:p>
      </dsp:txBody>
      <dsp:txXfrm>
        <a:off x="7208598" y="4096916"/>
        <a:ext cx="1503625" cy="1193949"/>
      </dsp:txXfrm>
    </dsp:sp>
    <dsp:sp modelId="{7A24903C-DEF6-4C0D-8A87-47E4658A60AB}">
      <dsp:nvSpPr>
        <dsp:cNvPr id="0" name=""/>
        <dsp:cNvSpPr/>
      </dsp:nvSpPr>
      <dsp:spPr>
        <a:xfrm>
          <a:off x="5967510" y="37725"/>
          <a:ext cx="1193353" cy="119335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Output</a:t>
          </a:r>
          <a:endParaRPr lang="en-US" sz="2200" kern="1200" dirty="0"/>
        </a:p>
      </dsp:txBody>
      <dsp:txXfrm>
        <a:off x="6142273" y="212488"/>
        <a:ext cx="843827" cy="843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1E335-ED62-436D-8DAA-24AADE0DAA25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322FB-95CA-4215-B156-0A813FC0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סוכן חכם</a:t>
            </a:r>
            <a:r>
              <a:rPr lang="he-IL" baseline="0" dirty="0" smtClean="0"/>
              <a:t> על המלצות של משתמשים באתרי קניות</a:t>
            </a:r>
            <a:endParaRPr lang="he-IL" dirty="0" smtClean="0"/>
          </a:p>
          <a:p>
            <a:r>
              <a:rPr lang="he-IL" dirty="0" smtClean="0"/>
              <a:t> יואב פורת ואילה</a:t>
            </a:r>
            <a:r>
              <a:rPr lang="he-IL" baseline="0" dirty="0" smtClean="0"/>
              <a:t> איגרא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0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חשוב לציין ששוק הקניות באינטרנט נמצא בעלייה קבועה בשנים האחרונות, ורק צפוי להמשיך לעלות (בשנה הקרובה ב-10%). זה שוק שמגלגל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מילארדים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מסקנה: השקעה במוצרים שעוסקים בשוק האינטרנט, כמו המוצר שלנו, זה הימור בטוח מבחינת המשקיעים.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 קהל היעד הראשון:</a:t>
            </a:r>
            <a:r>
              <a:rPr lang="he-IL" baseline="0" dirty="0" smtClean="0"/>
              <a:t> </a:t>
            </a:r>
            <a:r>
              <a:rPr lang="he-IL" dirty="0" smtClean="0"/>
              <a:t>הצרכנים</a:t>
            </a:r>
            <a:r>
              <a:rPr lang="he-IL" dirty="0" smtClean="0"/>
              <a:t>,</a:t>
            </a:r>
            <a:r>
              <a:rPr lang="he-IL" baseline="0" dirty="0" smtClean="0"/>
              <a:t> שכדי לקבל החלטה צרכנית נבונה צריכים </a:t>
            </a:r>
            <a:r>
              <a:rPr lang="he-IL" baseline="0" dirty="0" smtClean="0"/>
              <a:t>מידע מקיף ואובייקטיבי</a:t>
            </a:r>
            <a:r>
              <a:rPr lang="he-IL" baseline="0" dirty="0" smtClean="0"/>
              <a:t>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84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אתרי</a:t>
            </a:r>
            <a:r>
              <a:rPr lang="he-IL" baseline="0" dirty="0" smtClean="0"/>
              <a:t> הקניות. שצריכים לשמור על אמינות המותג שלהם ועל המדיניות שלהם לגבי המלצות </a:t>
            </a:r>
            <a:r>
              <a:rPr lang="he-IL" baseline="0" dirty="0" smtClean="0"/>
              <a:t>משתמשים</a:t>
            </a:r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7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עורכי דין, במידה</a:t>
            </a:r>
            <a:r>
              <a:rPr lang="he-IL" baseline="0" dirty="0" smtClean="0"/>
              <a:t> ויאתרו חברות שמפיצות חוות דעת מזויפות יכולים לתבוע אותם תביעות ייצוגיות </a:t>
            </a:r>
            <a:r>
              <a:rPr lang="he-IL" baseline="0" dirty="0" smtClean="0"/>
              <a:t>וירוויחו הרבה </a:t>
            </a:r>
            <a:r>
              <a:rPr lang="he-IL" baseline="0" dirty="0" smtClean="0"/>
              <a:t>כסף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7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לחוות דעת מזויפות יש מאפיינים שניתנים לזיהוי:</a:t>
            </a:r>
          </a:p>
          <a:p>
            <a:r>
              <a:rPr lang="he-IL" baseline="0" dirty="0" smtClean="0"/>
              <a:t>לפי הכותב (בעל תגובה אחת או יותר מדי תגובות שייתכן ודומות אחת לשנייה)</a:t>
            </a:r>
          </a:p>
          <a:p>
            <a:r>
              <a:rPr lang="he-IL" baseline="0" dirty="0" smtClean="0"/>
              <a:t>דירוג קיצוני – (כוכב אחד או חמישה)</a:t>
            </a:r>
          </a:p>
          <a:p>
            <a:r>
              <a:rPr lang="he-IL" baseline="0" dirty="0" smtClean="0"/>
              <a:t>בחוות הדעת עצמן: יכולות להיות מחשידות אם יש הרבה שימוש במילות תואר, אם החוות דעת מעורפלת וכללית ויכולה להתאים לכל מוצר.</a:t>
            </a: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0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כיום</a:t>
            </a:r>
            <a:r>
              <a:rPr lang="he-IL" baseline="0" dirty="0" smtClean="0"/>
              <a:t> יש פתרונות נקודתיים לזיהוי תגובות מזויפות </a:t>
            </a:r>
          </a:p>
          <a:p>
            <a:r>
              <a:rPr lang="he-IL" baseline="0" dirty="0" err="1" smtClean="0"/>
              <a:t>פייקספוט</a:t>
            </a:r>
            <a:r>
              <a:rPr lang="he-IL" baseline="0" dirty="0" smtClean="0"/>
              <a:t>: מכניסים </a:t>
            </a:r>
            <a:r>
              <a:rPr lang="he-IL" baseline="0" dirty="0" err="1" smtClean="0"/>
              <a:t>יורל</a:t>
            </a:r>
            <a:r>
              <a:rPr lang="he-IL" baseline="0" dirty="0" smtClean="0"/>
              <a:t> של מוצר </a:t>
            </a:r>
            <a:r>
              <a:rPr lang="he-IL" baseline="0" dirty="0" err="1" smtClean="0"/>
              <a:t>באמאזון</a:t>
            </a:r>
            <a:r>
              <a:rPr lang="he-IL" baseline="0" dirty="0" smtClean="0"/>
              <a:t> והוא מוציא ביקורות חשודות</a:t>
            </a:r>
          </a:p>
          <a:p>
            <a:r>
              <a:rPr lang="he-IL" baseline="0" dirty="0" err="1" smtClean="0"/>
              <a:t>ריוויוסקפטיק</a:t>
            </a:r>
            <a:r>
              <a:rPr lang="he-IL" baseline="0" dirty="0" smtClean="0"/>
              <a:t>: כלי שפותח באוניברסיטת </a:t>
            </a:r>
            <a:r>
              <a:rPr lang="he-IL" baseline="0" dirty="0" err="1" smtClean="0"/>
              <a:t>קורנוול</a:t>
            </a:r>
            <a:r>
              <a:rPr lang="he-IL" baseline="0" dirty="0" smtClean="0"/>
              <a:t> על סמך אלגוריתמי למידה, שמכניסים לו חוות דעת (על מלון) והוא משיב עם חשוד או לא</a:t>
            </a:r>
          </a:p>
          <a:p>
            <a:r>
              <a:rPr lang="he-IL" baseline="0" dirty="0" err="1" smtClean="0"/>
              <a:t>פלוריבו</a:t>
            </a:r>
            <a:r>
              <a:rPr lang="he-IL" baseline="0" dirty="0" smtClean="0"/>
              <a:t>: סורק את הביקורות </a:t>
            </a:r>
            <a:r>
              <a:rPr lang="he-IL" baseline="0" dirty="0" err="1" smtClean="0"/>
              <a:t>באמאזון</a:t>
            </a:r>
            <a:r>
              <a:rPr lang="he-IL" baseline="0" dirty="0" smtClean="0"/>
              <a:t> ומסכם בפסקה.</a:t>
            </a:r>
          </a:p>
          <a:p>
            <a:r>
              <a:rPr lang="he-IL" baseline="0" dirty="0" smtClean="0"/>
              <a:t>הפתרון </a:t>
            </a:r>
            <a:r>
              <a:rPr lang="he-IL" baseline="0" dirty="0" smtClean="0"/>
              <a:t>שלנו: תוסף </a:t>
            </a:r>
            <a:r>
              <a:rPr lang="he-IL" baseline="0" dirty="0" smtClean="0"/>
              <a:t>לדפדפן שיענה על שני הצרכים ביחד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5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הרעיון שאנשים</a:t>
            </a:r>
            <a:r>
              <a:rPr lang="he-IL" baseline="0" dirty="0" smtClean="0"/>
              <a:t> רוצים את המידע מהר ומתומצת כבר קיים.</a:t>
            </a:r>
          </a:p>
          <a:p>
            <a:r>
              <a:rPr lang="he-IL" baseline="0" dirty="0" smtClean="0"/>
              <a:t>כלי שמסכם את הערכים הארוכים </a:t>
            </a:r>
            <a:r>
              <a:rPr lang="he-IL" baseline="0" dirty="0" err="1" smtClean="0"/>
              <a:t>בויקיפדיה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7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המוצר</a:t>
            </a:r>
            <a:r>
              <a:rPr lang="he-IL" baseline="0" dirty="0" smtClean="0"/>
              <a:t> שלנו: מתחברים לאפי של </a:t>
            </a:r>
            <a:r>
              <a:rPr lang="he-IL" baseline="0" dirty="0" err="1" smtClean="0"/>
              <a:t>אמאזון</a:t>
            </a:r>
            <a:r>
              <a:rPr lang="he-IL" baseline="0" dirty="0" smtClean="0"/>
              <a:t> (אפשר גם לאתרים אחרים). מקבלים את כל התגובות על מוצר ומעבדים אותן. כבר בשלב הזה אפשר לזהות את הממליצים בתשלום.</a:t>
            </a:r>
          </a:p>
          <a:p>
            <a:r>
              <a:rPr lang="he-IL" dirty="0" smtClean="0"/>
              <a:t>(=מעבדים את התגובות ע</a:t>
            </a:r>
            <a:r>
              <a:rPr lang="he-IL" baseline="0" dirty="0" smtClean="0"/>
              <a:t>ל כל מוצר (גם כאן אפשר לזהות ממליצים בתשלום). משווים למוצרים דומים (מזהים ממליצים שחוזרים על עצמם)</a:t>
            </a:r>
          </a:p>
          <a:p>
            <a:r>
              <a:rPr lang="he-IL" baseline="0" dirty="0" smtClean="0"/>
              <a:t>מוציאים את התוצאות למשתמש.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50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סכמה של הפלט הסופי:</a:t>
            </a:r>
          </a:p>
          <a:p>
            <a:r>
              <a:rPr lang="he-IL" dirty="0" smtClean="0"/>
              <a:t>תיאור קצר של המוצר, מילים עיקריות</a:t>
            </a:r>
            <a:r>
              <a:rPr lang="he-IL" baseline="0" dirty="0" smtClean="0"/>
              <a:t> חיוביות, מילים עיקריות שליליות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8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סכמה של הפלט הסופי:</a:t>
            </a:r>
          </a:p>
          <a:p>
            <a:r>
              <a:rPr lang="he-IL" dirty="0" smtClean="0"/>
              <a:t>לפלטפורמות</a:t>
            </a:r>
            <a:r>
              <a:rPr lang="he-IL" baseline="0" dirty="0" smtClean="0"/>
              <a:t> עצמן וגם למשתמשים אפשר להתריע על ממליצים בשכר או משתמשים זדוניים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ח</a:t>
            </a:r>
            <a:r>
              <a:rPr lang="he-IL" baseline="0" dirty="0" smtClean="0"/>
              <a:t>וות </a:t>
            </a:r>
            <a:r>
              <a:rPr lang="he-IL" baseline="0" dirty="0" smtClean="0"/>
              <a:t>דעת הם כלי שימושי להחלטה על רכישה </a:t>
            </a:r>
            <a:r>
              <a:rPr lang="he-IL" baseline="0" dirty="0" smtClean="0"/>
              <a:t>באינטרנט</a:t>
            </a:r>
          </a:p>
          <a:p>
            <a:r>
              <a:rPr lang="he-IL" baseline="0" dirty="0" smtClean="0"/>
              <a:t>(סקר בכיתה מי משתמש בהן)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6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פערים להשלמה</a:t>
            </a:r>
            <a:r>
              <a:rPr lang="he-IL" baseline="0" dirty="0" smtClean="0"/>
              <a:t> בארבעת ה</a:t>
            </a:r>
            <a:r>
              <a:rPr lang="he-IL" dirty="0" smtClean="0"/>
              <a:t>שבועות הקרובים:</a:t>
            </a:r>
          </a:p>
          <a:p>
            <a:r>
              <a:rPr lang="he-IL" dirty="0" smtClean="0"/>
              <a:t>התחברות </a:t>
            </a:r>
            <a:r>
              <a:rPr lang="he-IL" dirty="0" err="1" smtClean="0"/>
              <a:t>לאמאזון</a:t>
            </a:r>
            <a:r>
              <a:rPr lang="he-IL" dirty="0" smtClean="0"/>
              <a:t>.</a:t>
            </a:r>
            <a:r>
              <a:rPr lang="he-IL" baseline="0" dirty="0" smtClean="0"/>
              <a:t> סיכום ההמלצות וחלוקה של המשתמשים לסוגים ע"י אלגוריתמים מבלשנות חישובית (זיהוי תבניות, מילים נפוצות, למידה וכדו'),</a:t>
            </a:r>
          </a:p>
          <a:p>
            <a:r>
              <a:rPr lang="he-IL" baseline="0" dirty="0" smtClean="0"/>
              <a:t> בניית תוסף לדפדפן שיציג את הפלט.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64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Data-informed decision-making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התחום שבו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המוצר פועל: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dirty="0" smtClean="0"/>
              <a:t>איסוף וניתוח נתונים כבסיס</a:t>
            </a:r>
            <a:r>
              <a:rPr lang="he-IL" baseline="0" dirty="0" smtClean="0"/>
              <a:t> </a:t>
            </a:r>
            <a:r>
              <a:rPr lang="he-IL" dirty="0" smtClean="0"/>
              <a:t>לשיפור החלטות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4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ע"פ סקרים </a:t>
            </a:r>
            <a:r>
              <a:rPr lang="he-IL" dirty="0" smtClean="0"/>
              <a:t>מראים </a:t>
            </a:r>
            <a:r>
              <a:rPr lang="he-IL" dirty="0" smtClean="0"/>
              <a:t>הרוב המוחלט של</a:t>
            </a:r>
            <a:r>
              <a:rPr lang="he-IL" baseline="0" dirty="0" smtClean="0"/>
              <a:t> </a:t>
            </a:r>
            <a:r>
              <a:rPr lang="he-IL" baseline="0" dirty="0" smtClean="0"/>
              <a:t>הקונים באינטרנט מושפעים מחוות </a:t>
            </a:r>
            <a:r>
              <a:rPr lang="he-IL" baseline="0" dirty="0" smtClean="0"/>
              <a:t>הדעת</a:t>
            </a:r>
          </a:p>
          <a:p>
            <a:r>
              <a:rPr lang="he-IL" baseline="0" dirty="0" smtClean="0"/>
              <a:t>יש כמה בעיות בכלי הזה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7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בעיה ראשונה: הכמות</a:t>
            </a:r>
          </a:p>
          <a:p>
            <a:r>
              <a:rPr lang="he-IL" dirty="0" smtClean="0"/>
              <a:t>לכל </a:t>
            </a:r>
            <a:r>
              <a:rPr lang="he-IL" dirty="0" smtClean="0"/>
              <a:t>מוצר יכולים</a:t>
            </a:r>
            <a:r>
              <a:rPr lang="he-IL" baseline="0" dirty="0" smtClean="0"/>
              <a:t> להיות עשרות עד מאות חוות דעת, במיוחד למוצרים פופולריים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לקונה כמובן אין זמן (יכולת או רצון) להגיע לכל המידע שקיים בחוות הדעת. </a:t>
            </a:r>
          </a:p>
          <a:p>
            <a:r>
              <a:rPr lang="he-IL" baseline="0" dirty="0" smtClean="0"/>
              <a:t>(לדוגמא גם </a:t>
            </a:r>
            <a:r>
              <a:rPr lang="he-IL" baseline="0" dirty="0" smtClean="0"/>
              <a:t>בחיפוש בגוגל קוראים מקסימום את עשר התוצאות הראשונות)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1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מאפיין נוסף</a:t>
            </a:r>
            <a:r>
              <a:rPr lang="he-IL" baseline="0" dirty="0" smtClean="0"/>
              <a:t> של ההמלצות: </a:t>
            </a:r>
            <a:r>
              <a:rPr lang="he-IL" dirty="0" smtClean="0"/>
              <a:t>כל </a:t>
            </a:r>
            <a:r>
              <a:rPr lang="he-IL" dirty="0" smtClean="0"/>
              <a:t>אחד יכול </a:t>
            </a:r>
            <a:r>
              <a:rPr lang="he-IL" dirty="0" smtClean="0"/>
              <a:t>לדרג, </a:t>
            </a:r>
            <a:r>
              <a:rPr lang="he-IL" dirty="0" smtClean="0"/>
              <a:t>ומקבל במה</a:t>
            </a:r>
            <a:r>
              <a:rPr lang="he-IL" baseline="0" dirty="0" smtClean="0"/>
              <a:t> </a:t>
            </a:r>
            <a:r>
              <a:rPr lang="he-IL" baseline="0" dirty="0" smtClean="0"/>
              <a:t>שווה לכולם</a:t>
            </a:r>
            <a:endParaRPr lang="he-IL" baseline="0" dirty="0" smtClean="0"/>
          </a:p>
          <a:p>
            <a:r>
              <a:rPr lang="he-IL" baseline="0" dirty="0" smtClean="0"/>
              <a:t>מוסיף לקושי של הצרכנים לסנן את הביקורות </a:t>
            </a:r>
            <a:r>
              <a:rPr lang="he-IL" baseline="0" dirty="0" smtClean="0"/>
              <a:t>המקצועיות מתוך המסה, ומוסיף עוד בעיה חמורה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חוות</a:t>
            </a:r>
            <a:r>
              <a:rPr lang="he-IL" baseline="0" dirty="0" smtClean="0"/>
              <a:t> דעת מזויפות</a:t>
            </a:r>
          </a:p>
          <a:p>
            <a:r>
              <a:rPr lang="he-IL" baseline="0" dirty="0" smtClean="0"/>
              <a:t>גורמים בעלי אינטרס מפרסמים חוות </a:t>
            </a:r>
            <a:r>
              <a:rPr lang="he-IL" baseline="0" dirty="0" smtClean="0"/>
              <a:t>דעת לא אובייקטיביות כדי לקדם את המוצרים שלהם</a:t>
            </a:r>
            <a:endParaRPr lang="he-IL" baseline="0" dirty="0" smtClean="0"/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שני סוגים: סוג ראשון ביקורות</a:t>
            </a:r>
            <a:r>
              <a:rPr lang="he-IL" baseline="0" dirty="0" smtClean="0"/>
              <a:t> חיוביות באמצעות </a:t>
            </a:r>
            <a:r>
              <a:rPr lang="he-IL" baseline="0" dirty="0" smtClean="0"/>
              <a:t>ממליצים בשכר </a:t>
            </a:r>
            <a:r>
              <a:rPr lang="he-IL" baseline="0" dirty="0" smtClean="0"/>
              <a:t>["</a:t>
            </a:r>
            <a:r>
              <a:rPr lang="he-IL" baseline="0" dirty="0" err="1" smtClean="0"/>
              <a:t>בנגלדשים</a:t>
            </a:r>
            <a:r>
              <a:rPr lang="he-IL" baseline="0" dirty="0" smtClean="0"/>
              <a:t>" או </a:t>
            </a:r>
            <a:r>
              <a:rPr lang="he-IL" baseline="0" dirty="0" smtClean="0"/>
              <a:t>תוכנות </a:t>
            </a:r>
            <a:r>
              <a:rPr lang="he-IL" baseline="0" dirty="0" smtClean="0"/>
              <a:t>אוטומטיות]</a:t>
            </a:r>
            <a:endParaRPr lang="he-IL" baseline="0" dirty="0" smtClean="0"/>
          </a:p>
          <a:p>
            <a:r>
              <a:rPr lang="he-IL" baseline="0" dirty="0" smtClean="0"/>
              <a:t>סוג שני: "גולש זדוני" ביקורות שליליות כל מתחרים </a:t>
            </a:r>
            <a:r>
              <a:rPr lang="he-IL" baseline="0" dirty="0" smtClean="0"/>
              <a:t>(דוגמא: הסופר </a:t>
            </a:r>
            <a:r>
              <a:rPr lang="he-IL" baseline="0" dirty="0" err="1" smtClean="0"/>
              <a:t>אלורי</a:t>
            </a:r>
            <a:r>
              <a:rPr lang="he-IL" baseline="0" dirty="0" smtClean="0"/>
              <a:t> שנתפס כותב על ספרים לא שלו ביקורות </a:t>
            </a:r>
            <a:r>
              <a:rPr lang="he-IL" baseline="0" dirty="0" smtClean="0"/>
              <a:t>שליליות</a:t>
            </a:r>
            <a:r>
              <a:rPr lang="he-IL" baseline="0" dirty="0" smtClean="0"/>
              <a:t>)</a:t>
            </a:r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2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הצגנו</a:t>
            </a:r>
            <a:r>
              <a:rPr lang="he-IL" baseline="0" dirty="0" smtClean="0"/>
              <a:t> שתי בעיות:</a:t>
            </a:r>
            <a:endParaRPr lang="he-IL" baseline="0" dirty="0" smtClean="0"/>
          </a:p>
          <a:p>
            <a:r>
              <a:rPr lang="he-IL" baseline="0" dirty="0" smtClean="0"/>
              <a:t>הצרכן צריך להתמודד עם כמויות מידע ותוך כדי לסנן ביקורות לא אובייקטיביות.</a:t>
            </a:r>
          </a:p>
          <a:p>
            <a:r>
              <a:rPr lang="he-IL" baseline="0" dirty="0" smtClean="0"/>
              <a:t>המוצר שלנו </a:t>
            </a:r>
            <a:r>
              <a:rPr lang="he-IL" baseline="0" dirty="0" smtClean="0"/>
              <a:t>מיועד לתת פתרון לשתי הבעיות האלו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22FB-95CA-4215-B156-0A813FC06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9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6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4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3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1B06-7A5B-45E6-A1DA-6081C360E62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D917-79E0-4513-9373-43921E9B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309634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Smart Agent</a:t>
            </a:r>
            <a:br>
              <a:rPr lang="en-US" sz="6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</a:br>
            <a:r>
              <a:rPr lang="en-US" sz="6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For Users Reviews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Design Review</a:t>
            </a:r>
            <a:endParaRPr lang="en-US" sz="4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75048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Big Data Workshop, Spring 2015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Yoav Porat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Ayala </a:t>
            </a:r>
            <a:r>
              <a:rPr lang="en-US" sz="3000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Igra</a:t>
            </a:r>
            <a:endParaRPr lang="en-US" sz="3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Online Retails Growth</a:t>
            </a:r>
            <a:r>
              <a:rPr lang="en-US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10 %</a:t>
            </a:r>
            <a:r>
              <a:rPr lang="en-US" dirty="0">
                <a:solidFill>
                  <a:schemeClr val="bg1"/>
                </a:solidFill>
                <a:latin typeface="Franklin Gothic Heavy" panose="020B0903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Franklin Gothic Heavy" panose="020B0903020102020204" pitchFamily="34" charset="0"/>
              </a:rPr>
            </a:b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11108" cy="26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7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Target Audience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5536" y="1055204"/>
            <a:ext cx="8127978" cy="1584176"/>
          </a:xfrm>
          <a:prstGeom prst="roundRect">
            <a:avLst/>
          </a:prstGeom>
          <a:solidFill>
            <a:schemeClr val="bg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02833" y="1247125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Consumers </a:t>
            </a:r>
            <a:endParaRPr lang="en-US" sz="7200" dirty="0" smtClean="0">
              <a:latin typeface="Franklin Gothic Heavy" panose="020B0903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" y="1247126"/>
            <a:ext cx="1219200" cy="1219200"/>
          </a:xfrm>
          <a:prstGeom prst="rect">
            <a:avLst/>
          </a:prstGeom>
        </p:spPr>
      </p:pic>
      <p:pic>
        <p:nvPicPr>
          <p:cNvPr id="12" name="Picture 5" descr="https://encrypted-tbn3.gstatic.com/images?q=tbn:ANd9GcS1NdWLjFD0RoFbMB6e37BEfcXDZGrabQpJGrPBL41m4kyk8VJA4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134437" cy="17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79512" y="-6425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Target Audience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Rounded Rectangle 16"/>
          <p:cNvSpPr/>
          <p:nvPr/>
        </p:nvSpPr>
        <p:spPr>
          <a:xfrm>
            <a:off x="422603" y="1043235"/>
            <a:ext cx="8127978" cy="1584176"/>
          </a:xfrm>
          <a:prstGeom prst="roundRect">
            <a:avLst/>
          </a:prstGeom>
          <a:solidFill>
            <a:schemeClr val="bg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7" y="1164379"/>
            <a:ext cx="1483801" cy="148380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48" y="942667"/>
            <a:ext cx="55848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67" y="3789040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2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2" y="971419"/>
            <a:ext cx="81264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410112" cy="19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179512" y="-642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Target Audience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&gt; </a:t>
            </a:r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Way to go</a:t>
            </a:r>
            <a:endParaRPr lang="en-US" sz="4000" dirty="0"/>
          </a:p>
        </p:txBody>
      </p:sp>
      <p:sp>
        <p:nvSpPr>
          <p:cNvPr id="5" name="Rounded Rectangle 16"/>
          <p:cNvSpPr/>
          <p:nvPr/>
        </p:nvSpPr>
        <p:spPr>
          <a:xfrm>
            <a:off x="444706" y="2132856"/>
            <a:ext cx="8127978" cy="792088"/>
          </a:xfrm>
          <a:prstGeom prst="roundRect">
            <a:avLst/>
          </a:prstGeom>
          <a:solidFill>
            <a:schemeClr val="bg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	 Malicious </a:t>
            </a:r>
            <a:r>
              <a:rPr lang="en-US" sz="3600" dirty="0">
                <a:latin typeface="Franklin Gothic Medium" panose="020B0603020102020204" pitchFamily="34" charset="0"/>
              </a:rPr>
              <a:t>Reviewers</a:t>
            </a:r>
          </a:p>
        </p:txBody>
      </p:sp>
      <p:pic>
        <p:nvPicPr>
          <p:cNvPr id="6" name="Pictur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1" y="2156720"/>
            <a:ext cx="720080" cy="720080"/>
          </a:xfrm>
          <a:prstGeom prst="rect">
            <a:avLst/>
          </a:prstGeom>
        </p:spPr>
      </p:pic>
      <p:sp>
        <p:nvSpPr>
          <p:cNvPr id="7" name="Rounded Rectangle 16"/>
          <p:cNvSpPr/>
          <p:nvPr/>
        </p:nvSpPr>
        <p:spPr>
          <a:xfrm>
            <a:off x="444706" y="3185032"/>
            <a:ext cx="8127978" cy="792088"/>
          </a:xfrm>
          <a:prstGeom prst="roundRect">
            <a:avLst/>
          </a:prstGeom>
          <a:solidFill>
            <a:schemeClr val="bg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	  Extreme </a:t>
            </a:r>
            <a:r>
              <a:rPr lang="en-US" sz="3600" dirty="0" smtClean="0">
                <a:latin typeface="Franklin Gothic Medium" panose="020B0603020102020204" pitchFamily="34" charset="0"/>
              </a:rPr>
              <a:t>Ratings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pic>
        <p:nvPicPr>
          <p:cNvPr id="8" name="Picture 2" descr="http://www.suitejourneysripoffreport.com/Blog%20Photos/fake-star-rating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7" r="80204" b="25590"/>
          <a:stretch/>
        </p:blipFill>
        <p:spPr bwMode="auto">
          <a:xfrm>
            <a:off x="546159" y="3195651"/>
            <a:ext cx="767992" cy="7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6"/>
          <p:cNvSpPr/>
          <p:nvPr/>
        </p:nvSpPr>
        <p:spPr>
          <a:xfrm>
            <a:off x="434507" y="4263428"/>
            <a:ext cx="8127978" cy="792088"/>
          </a:xfrm>
          <a:prstGeom prst="roundRect">
            <a:avLst/>
          </a:prstGeom>
          <a:solidFill>
            <a:schemeClr val="bg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	  Suspicious </a:t>
            </a:r>
            <a:r>
              <a:rPr lang="en-US" sz="3600" dirty="0" smtClean="0">
                <a:latin typeface="Franklin Gothic Medium" panose="020B0603020102020204" pitchFamily="34" charset="0"/>
              </a:rPr>
              <a:t>reviews 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8" y="4333009"/>
            <a:ext cx="882973" cy="6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660232" y="1556792"/>
            <a:ext cx="2232248" cy="4536504"/>
          </a:xfrm>
          <a:prstGeom prst="round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80512" y="1547483"/>
            <a:ext cx="2232248" cy="4545813"/>
          </a:xfrm>
          <a:prstGeom prst="round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7704" y="1547483"/>
            <a:ext cx="2232248" cy="4545813"/>
          </a:xfrm>
          <a:prstGeom prst="round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Current Solutions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25" y="1910898"/>
            <a:ext cx="2083666" cy="521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25" y="1907523"/>
            <a:ext cx="1937304" cy="525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08" y="1903330"/>
            <a:ext cx="1133696" cy="5253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2888940"/>
            <a:ext cx="8712968" cy="1332148"/>
          </a:xfrm>
          <a:prstGeom prst="rect">
            <a:avLst/>
          </a:prstGeom>
          <a:solidFill>
            <a:schemeClr val="accent5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8404" y="4365104"/>
            <a:ext cx="8704076" cy="1332148"/>
          </a:xfrm>
          <a:prstGeom prst="rect">
            <a:avLst/>
          </a:prstGeom>
          <a:solidFill>
            <a:schemeClr val="accent5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310205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rPr>
              <a:t>FAKE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1" y="458112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rPr>
              <a:t>TIME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30" y="3114091"/>
            <a:ext cx="894055" cy="9030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49" y="3066014"/>
            <a:ext cx="894055" cy="9030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28" y="4545083"/>
            <a:ext cx="894055" cy="903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18" y="3184520"/>
            <a:ext cx="666074" cy="6660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39" y="4698141"/>
            <a:ext cx="666074" cy="6660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91" y="4698141"/>
            <a:ext cx="666074" cy="6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Our Solution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579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TL;DR 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for Amazon Reviews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05" y="3220169"/>
            <a:ext cx="50577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The Flow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2907673"/>
              </p:ext>
            </p:extLst>
          </p:nvPr>
        </p:nvGraphicFramePr>
        <p:xfrm>
          <a:off x="141352" y="507464"/>
          <a:ext cx="8895144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62621684"/>
              </p:ext>
            </p:extLst>
          </p:nvPr>
        </p:nvGraphicFramePr>
        <p:xfrm>
          <a:off x="107504" y="1947624"/>
          <a:ext cx="8895144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624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280920" cy="1800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Output Example - Customer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84784"/>
            <a:ext cx="1373138" cy="1373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48478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 panose="020B0603020102020204" pitchFamily="34" charset="0"/>
              </a:rPr>
              <a:t>Dell Wireless Keyboard and Mouse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36.95$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6" y="3212976"/>
            <a:ext cx="4032448" cy="331236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44008" y="3212976"/>
            <a:ext cx="4032448" cy="3312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356992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Battery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Easy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332824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Too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Fragile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72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Output Example - Platforms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544" y="2888941"/>
            <a:ext cx="8280920" cy="53367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9249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Potential Paid Users: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Bale10, CR7,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FigoJudas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7544" y="3537013"/>
            <a:ext cx="8280920" cy="53367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57301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Potential Malicious Users: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Mourinho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Ellory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MetaWorldPeace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E-Commerce</a:t>
            </a:r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Platforms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1099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26" y="3731295"/>
            <a:ext cx="194468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41" y="3529683"/>
            <a:ext cx="1231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8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Milestones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3573728"/>
              </p:ext>
            </p:extLst>
          </p:nvPr>
        </p:nvGraphicFramePr>
        <p:xfrm>
          <a:off x="179512" y="1196752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01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86816" y="116632"/>
            <a:ext cx="8949680" cy="6624736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QUICKER </a:t>
            </a:r>
            <a:br>
              <a:rPr lang="en-US" sz="138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</a:br>
            <a:r>
              <a:rPr lang="en-US" sz="138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DIDM</a:t>
            </a:r>
            <a:endParaRPr lang="en-US" sz="138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71800" y="-603448"/>
            <a:ext cx="4608512" cy="7632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9800" dirty="0" smtClean="0">
                <a:solidFill>
                  <a:schemeClr val="bg1"/>
                </a:solidFill>
              </a:rPr>
              <a:t>?</a:t>
            </a:r>
            <a:endParaRPr lang="en-US" sz="49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Effects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7776864" cy="3496410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1099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49" y="260648"/>
            <a:ext cx="1633365" cy="117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2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2060848"/>
            <a:ext cx="7499176" cy="9647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Hundreds to thousands </a:t>
            </a:r>
            <a:r>
              <a:rPr lang="en-US" sz="44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reviews 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1099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7113294" cy="17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  <a:latin typeface="Franklin Gothic Heavy" panose="020B0903020102020204" pitchFamily="34" charset="0"/>
              </a:rPr>
              <a:t>&gt; The Problem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31640" y="1700808"/>
            <a:ext cx="6491064" cy="146876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Time</a:t>
            </a:r>
            <a:r>
              <a:rPr lang="en-US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Consuming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13933"/>
            <a:ext cx="6264696" cy="293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9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35696" y="1628800"/>
            <a:ext cx="5554960" cy="110872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Anyone</a:t>
            </a:r>
            <a:r>
              <a:rPr lang="en-US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can rate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88"/>
            <a:ext cx="31099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71691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9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uitejourneysripoffreport.com/Blog%20Photos/fake-star-rat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9685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2348880"/>
            <a:ext cx="2601482" cy="19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15507" y="4221088"/>
            <a:ext cx="8496944" cy="1748208"/>
          </a:xfrm>
          <a:prstGeom prst="roundRect">
            <a:avLst/>
          </a:prstGeom>
          <a:solidFill>
            <a:schemeClr val="accent2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6579" y="2420888"/>
            <a:ext cx="8496944" cy="1584176"/>
          </a:xfrm>
          <a:prstGeom prst="roundRect">
            <a:avLst/>
          </a:prstGeom>
          <a:solidFill>
            <a:schemeClr val="accent2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Fake Reviews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7" y="2639380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7" y="4387587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62763" y="242088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Paid </a:t>
            </a:r>
            <a:r>
              <a:rPr lang="en-US" sz="4000" dirty="0" smtClean="0">
                <a:latin typeface="Franklin Gothic Medium" panose="020B0603020102020204" pitchFamily="34" charset="0"/>
              </a:rPr>
              <a:t>Reviewers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4771" y="4230035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Malitious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sz="4000" dirty="0" smtClean="0">
                <a:latin typeface="Franklin Gothic Medium" panose="020B0603020102020204" pitchFamily="34" charset="0"/>
              </a:rPr>
              <a:t>Reviewers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79" y="4961183"/>
            <a:ext cx="5827311" cy="825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79" y="3115708"/>
            <a:ext cx="6516216" cy="742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79512" y="105273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Anyone</a:t>
            </a:r>
            <a:r>
              <a:rPr lang="en-US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can rate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420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&gt; The Problem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1540" y="1988840"/>
            <a:ext cx="7704856" cy="3701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Data</a:t>
            </a:r>
            <a:r>
              <a:rPr lang="en-US" sz="6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Selection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Fake</a:t>
            </a:r>
            <a:r>
              <a:rPr lang="en-US" sz="6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</a:t>
            </a:r>
            <a:r>
              <a:rPr lang="en-US" sz="6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eviews</a:t>
            </a:r>
            <a:endParaRPr lang="en-US" sz="6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646</TotalTime>
  <Words>749</Words>
  <Application>Microsoft Office PowerPoint</Application>
  <PresentationFormat>‫הצגה על המסך (4:3)</PresentationFormat>
  <Paragraphs>143</Paragraphs>
  <Slides>22</Slides>
  <Notes>22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ערכת נושא Office</vt:lpstr>
      <vt:lpstr>Smart Agent For Users Reviews Design Review</vt:lpstr>
      <vt:lpstr>מצגת של PowerPoint</vt:lpstr>
      <vt:lpstr>מצגת של PowerPoint</vt:lpstr>
      <vt:lpstr>מצגת של PowerPoint</vt:lpstr>
      <vt:lpstr>&gt; The Problem</vt:lpstr>
      <vt:lpstr>מצגת של PowerPoint</vt:lpstr>
      <vt:lpstr>מצגת של PowerPoint</vt:lpstr>
      <vt:lpstr>&gt; Fake Reviews</vt:lpstr>
      <vt:lpstr>&gt; The Problem</vt:lpstr>
      <vt:lpstr>Online Retails Growth 10 % </vt:lpstr>
      <vt:lpstr>&gt; Target Audience</vt:lpstr>
      <vt:lpstr>&gt; Target Audience</vt:lpstr>
      <vt:lpstr>מצגת של PowerPoint</vt:lpstr>
      <vt:lpstr>&gt; Way to go</vt:lpstr>
      <vt:lpstr>&gt; Current Solutions</vt:lpstr>
      <vt:lpstr>&gt; Our Solution</vt:lpstr>
      <vt:lpstr>&gt; The Flow</vt:lpstr>
      <vt:lpstr>&gt; Output Example - Customer</vt:lpstr>
      <vt:lpstr>&gt; Output Example - Platforms</vt:lpstr>
      <vt:lpstr>&gt; Milestones</vt:lpstr>
      <vt:lpstr>QUICKER  DIDM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agent for Users Reviews</dc:title>
  <dc:creator>ayalaigra</dc:creator>
  <cp:lastModifiedBy>ayalaigra</cp:lastModifiedBy>
  <cp:revision>90</cp:revision>
  <dcterms:created xsi:type="dcterms:W3CDTF">2015-05-10T06:46:39Z</dcterms:created>
  <dcterms:modified xsi:type="dcterms:W3CDTF">2015-05-19T14:26:02Z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2</vt:i4>
  </property>
  <property fmtid="{D5CDD505-2E9C-101B-9397-08002B2CF9AE}" pid="3" name="lqmsess">
    <vt:lpwstr>3dfaaf6a-98cc-4802-9069-eb64b2cd277b</vt:lpwstr>
  </property>
</Properties>
</file>