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81" r:id="rId4"/>
    <p:sldId id="262" r:id="rId5"/>
    <p:sldId id="287" r:id="rId6"/>
    <p:sldId id="283" r:id="rId7"/>
    <p:sldId id="285" r:id="rId8"/>
    <p:sldId id="286" r:id="rId9"/>
    <p:sldId id="282" r:id="rId10"/>
    <p:sldId id="288" r:id="rId11"/>
    <p:sldId id="28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7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Analyzer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Attention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2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2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2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889872"/>
        <c:axId val="209890264"/>
      </c:barChart>
      <c:catAx>
        <c:axId val="209889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9890264"/>
        <c:crosses val="autoZero"/>
        <c:auto val="1"/>
        <c:lblAlgn val="ctr"/>
        <c:lblOffset val="100"/>
        <c:noMultiLvlLbl val="0"/>
      </c:catAx>
      <c:valAx>
        <c:axId val="2098902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88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E6E6B-CADD-455D-8297-0EBC3685039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54D162-6852-4518-9AB3-55F63CFE8DEA}">
      <dgm:prSet phldrT="[Text]"/>
      <dgm:spPr/>
      <dgm:t>
        <a:bodyPr/>
        <a:lstStyle/>
        <a:p>
          <a:r>
            <a:rPr lang="en-US" dirty="0" smtClean="0"/>
            <a:t>Advertiser (App’s client)</a:t>
          </a:r>
          <a:endParaRPr lang="en-US" dirty="0"/>
        </a:p>
      </dgm:t>
    </dgm:pt>
    <dgm:pt modelId="{BDD16D67-08A8-4DBC-A694-899CD899B131}" type="parTrans" cxnId="{29BFF4D3-5BDC-4E59-BEDC-45CC69E253F6}">
      <dgm:prSet/>
      <dgm:spPr/>
      <dgm:t>
        <a:bodyPr/>
        <a:lstStyle/>
        <a:p>
          <a:endParaRPr lang="en-US"/>
        </a:p>
      </dgm:t>
    </dgm:pt>
    <dgm:pt modelId="{E2611934-CEA8-43E1-8CB3-EBB7E40FB316}" type="sibTrans" cxnId="{29BFF4D3-5BDC-4E59-BEDC-45CC69E253F6}">
      <dgm:prSet/>
      <dgm:spPr/>
      <dgm:t>
        <a:bodyPr/>
        <a:lstStyle/>
        <a:p>
          <a:endParaRPr lang="en-US"/>
        </a:p>
      </dgm:t>
    </dgm:pt>
    <dgm:pt modelId="{99B3E430-7642-458E-88D2-069462E553E8}">
      <dgm:prSet phldrT="[Text]"/>
      <dgm:spPr/>
      <dgm:t>
        <a:bodyPr/>
        <a:lstStyle/>
        <a:p>
          <a:r>
            <a:rPr lang="en-US" dirty="0" smtClean="0"/>
            <a:t>viewer</a:t>
          </a:r>
          <a:endParaRPr lang="en-US" dirty="0"/>
        </a:p>
      </dgm:t>
    </dgm:pt>
    <dgm:pt modelId="{6BC2C89E-B196-451A-813C-787FA19F52F4}" type="parTrans" cxnId="{BC2829A1-5E31-4EF1-8ADA-29EEC01AD5CD}">
      <dgm:prSet/>
      <dgm:spPr/>
      <dgm:t>
        <a:bodyPr/>
        <a:lstStyle/>
        <a:p>
          <a:endParaRPr lang="en-US"/>
        </a:p>
      </dgm:t>
    </dgm:pt>
    <dgm:pt modelId="{DA89FD30-2D7C-4D6F-AB58-E1FC29679C47}" type="sibTrans" cxnId="{BC2829A1-5E31-4EF1-8ADA-29EEC01AD5CD}">
      <dgm:prSet/>
      <dgm:spPr/>
      <dgm:t>
        <a:bodyPr/>
        <a:lstStyle/>
        <a:p>
          <a:endParaRPr lang="en-US"/>
        </a:p>
      </dgm:t>
    </dgm:pt>
    <dgm:pt modelId="{6EDA34F1-F008-4E74-A054-9526FF0F12E9}">
      <dgm:prSet phldrT="[Text]"/>
      <dgm:spPr/>
      <dgm:t>
        <a:bodyPr/>
        <a:lstStyle/>
        <a:p>
          <a:r>
            <a:rPr lang="en-US" dirty="0" smtClean="0"/>
            <a:t>viewer</a:t>
          </a:r>
          <a:endParaRPr lang="en-US" dirty="0"/>
        </a:p>
      </dgm:t>
    </dgm:pt>
    <dgm:pt modelId="{B317F248-48EA-4672-A075-4EB653403EA3}" type="parTrans" cxnId="{69E1889A-9B2B-4677-A59C-C26BA17578F0}">
      <dgm:prSet/>
      <dgm:spPr/>
      <dgm:t>
        <a:bodyPr/>
        <a:lstStyle/>
        <a:p>
          <a:endParaRPr lang="en-US"/>
        </a:p>
      </dgm:t>
    </dgm:pt>
    <dgm:pt modelId="{3259DFB3-B882-4E60-B49F-2E2FEA97FE3A}" type="sibTrans" cxnId="{69E1889A-9B2B-4677-A59C-C26BA17578F0}">
      <dgm:prSet/>
      <dgm:spPr/>
      <dgm:t>
        <a:bodyPr/>
        <a:lstStyle/>
        <a:p>
          <a:endParaRPr lang="en-US"/>
        </a:p>
      </dgm:t>
    </dgm:pt>
    <dgm:pt modelId="{01C6CDD1-F46D-4748-921D-BB2C4E15B00E}">
      <dgm:prSet phldrT="[Text]"/>
      <dgm:spPr/>
      <dgm:t>
        <a:bodyPr/>
        <a:lstStyle/>
        <a:p>
          <a:r>
            <a:rPr lang="en-US" dirty="0" smtClean="0"/>
            <a:t>viewer</a:t>
          </a:r>
          <a:endParaRPr lang="en-US" dirty="0"/>
        </a:p>
      </dgm:t>
    </dgm:pt>
    <dgm:pt modelId="{6BA6B542-A815-4A08-91E7-3B8C4E2805BE}" type="parTrans" cxnId="{30B75FB8-E475-4CC5-9DBE-ACD8E57B9218}">
      <dgm:prSet/>
      <dgm:spPr/>
      <dgm:t>
        <a:bodyPr/>
        <a:lstStyle/>
        <a:p>
          <a:endParaRPr lang="en-US"/>
        </a:p>
      </dgm:t>
    </dgm:pt>
    <dgm:pt modelId="{2D1D59FE-974D-41A3-984E-D37E366ED00E}" type="sibTrans" cxnId="{30B75FB8-E475-4CC5-9DBE-ACD8E57B9218}">
      <dgm:prSet/>
      <dgm:spPr/>
      <dgm:t>
        <a:bodyPr/>
        <a:lstStyle/>
        <a:p>
          <a:endParaRPr lang="en-US"/>
        </a:p>
      </dgm:t>
    </dgm:pt>
    <dgm:pt modelId="{2DBCAEBF-06DE-4E5E-A9FA-68A0039D1EC2}">
      <dgm:prSet phldrT="[Text]"/>
      <dgm:spPr/>
      <dgm:t>
        <a:bodyPr/>
        <a:lstStyle/>
        <a:p>
          <a:r>
            <a:rPr lang="en-US" dirty="0" smtClean="0"/>
            <a:t>viewer</a:t>
          </a:r>
          <a:endParaRPr lang="en-US" dirty="0"/>
        </a:p>
      </dgm:t>
    </dgm:pt>
    <dgm:pt modelId="{7A433A5E-C417-430E-B5D5-1AC26FDAA1BB}" type="parTrans" cxnId="{1A5F664B-A240-4AD6-8DE1-92FE32044147}">
      <dgm:prSet/>
      <dgm:spPr/>
      <dgm:t>
        <a:bodyPr/>
        <a:lstStyle/>
        <a:p>
          <a:endParaRPr lang="en-US"/>
        </a:p>
      </dgm:t>
    </dgm:pt>
    <dgm:pt modelId="{BEE0CD05-0B3D-4FDC-B65C-FEF2D58EF2A1}" type="sibTrans" cxnId="{1A5F664B-A240-4AD6-8DE1-92FE32044147}">
      <dgm:prSet/>
      <dgm:spPr/>
      <dgm:t>
        <a:bodyPr/>
        <a:lstStyle/>
        <a:p>
          <a:endParaRPr lang="en-US"/>
        </a:p>
      </dgm:t>
    </dgm:pt>
    <dgm:pt modelId="{D7088F5D-E044-463D-8F0A-C50560E10240}">
      <dgm:prSet phldrT="[Text]"/>
      <dgm:spPr/>
      <dgm:t>
        <a:bodyPr/>
        <a:lstStyle/>
        <a:p>
          <a:r>
            <a:rPr lang="en-US" dirty="0" smtClean="0"/>
            <a:t>viewer</a:t>
          </a:r>
          <a:endParaRPr lang="en-US" dirty="0"/>
        </a:p>
      </dgm:t>
    </dgm:pt>
    <dgm:pt modelId="{74E91752-29C6-42B4-A240-B85FF27AA00D}" type="parTrans" cxnId="{42ED6DB3-1C2C-481C-B6F6-59CB937F947A}">
      <dgm:prSet/>
      <dgm:spPr/>
      <dgm:t>
        <a:bodyPr/>
        <a:lstStyle/>
        <a:p>
          <a:endParaRPr lang="en-US"/>
        </a:p>
      </dgm:t>
    </dgm:pt>
    <dgm:pt modelId="{66FEE288-290E-4031-B405-C1EABA9EE05E}" type="sibTrans" cxnId="{42ED6DB3-1C2C-481C-B6F6-59CB937F947A}">
      <dgm:prSet/>
      <dgm:spPr/>
      <dgm:t>
        <a:bodyPr/>
        <a:lstStyle/>
        <a:p>
          <a:endParaRPr lang="en-US"/>
        </a:p>
      </dgm:t>
    </dgm:pt>
    <dgm:pt modelId="{4C82F4E8-8A35-4F9B-A27A-A1163FC15F75}">
      <dgm:prSet phldrT="[Text]"/>
      <dgm:spPr/>
      <dgm:t>
        <a:bodyPr/>
        <a:lstStyle/>
        <a:p>
          <a:r>
            <a:rPr lang="en-US" dirty="0" smtClean="0"/>
            <a:t>viewer</a:t>
          </a:r>
          <a:endParaRPr lang="en-US" dirty="0"/>
        </a:p>
      </dgm:t>
    </dgm:pt>
    <dgm:pt modelId="{635BD9BF-3F8C-45C0-81DA-CDBECFB88CEE}" type="parTrans" cxnId="{0035E671-38DE-4E75-A932-D2E068344C21}">
      <dgm:prSet/>
      <dgm:spPr/>
      <dgm:t>
        <a:bodyPr/>
        <a:lstStyle/>
        <a:p>
          <a:endParaRPr lang="en-US"/>
        </a:p>
      </dgm:t>
    </dgm:pt>
    <dgm:pt modelId="{07F90402-8749-4BB7-8E47-2374689CE67A}" type="sibTrans" cxnId="{0035E671-38DE-4E75-A932-D2E068344C21}">
      <dgm:prSet/>
      <dgm:spPr/>
      <dgm:t>
        <a:bodyPr/>
        <a:lstStyle/>
        <a:p>
          <a:endParaRPr lang="en-US"/>
        </a:p>
      </dgm:t>
    </dgm:pt>
    <dgm:pt modelId="{954AE278-8BDA-4868-9ABB-02BBC6F45DD9}">
      <dgm:prSet/>
      <dgm:spPr/>
      <dgm:t>
        <a:bodyPr/>
        <a:lstStyle/>
        <a:p>
          <a:endParaRPr lang="en-US" dirty="0"/>
        </a:p>
      </dgm:t>
    </dgm:pt>
    <dgm:pt modelId="{9B62130E-0FD8-4EBE-A4AE-21AB8FB35745}" type="parTrans" cxnId="{52B6E12B-D453-4812-A7D8-1EB6B6D4BF9C}">
      <dgm:prSet/>
      <dgm:spPr/>
      <dgm:t>
        <a:bodyPr/>
        <a:lstStyle/>
        <a:p>
          <a:endParaRPr lang="en-US"/>
        </a:p>
      </dgm:t>
    </dgm:pt>
    <dgm:pt modelId="{3F151E65-7E2D-4937-8FAF-7329D929B156}" type="sibTrans" cxnId="{52B6E12B-D453-4812-A7D8-1EB6B6D4BF9C}">
      <dgm:prSet/>
      <dgm:spPr/>
      <dgm:t>
        <a:bodyPr/>
        <a:lstStyle/>
        <a:p>
          <a:endParaRPr lang="en-US"/>
        </a:p>
      </dgm:t>
    </dgm:pt>
    <dgm:pt modelId="{407E4C6D-F111-4EFC-B89F-E2D91BB76A7E}">
      <dgm:prSet phldrT="[Text]"/>
      <dgm:spPr/>
      <dgm:t>
        <a:bodyPr/>
        <a:lstStyle/>
        <a:p>
          <a:endParaRPr lang="en-US"/>
        </a:p>
      </dgm:t>
    </dgm:pt>
    <dgm:pt modelId="{522BDFC1-9265-422B-A7E1-0FF902D9C5E1}" type="parTrans" cxnId="{7E8DAA2E-82BE-4CBF-BE1B-A8FB37670794}">
      <dgm:prSet/>
      <dgm:spPr/>
      <dgm:t>
        <a:bodyPr/>
        <a:lstStyle/>
        <a:p>
          <a:endParaRPr lang="en-US"/>
        </a:p>
      </dgm:t>
    </dgm:pt>
    <dgm:pt modelId="{D25240E6-CA9A-4272-B00D-BE0F9C17D393}" type="sibTrans" cxnId="{7E8DAA2E-82BE-4CBF-BE1B-A8FB37670794}">
      <dgm:prSet/>
      <dgm:spPr/>
      <dgm:t>
        <a:bodyPr/>
        <a:lstStyle/>
        <a:p>
          <a:endParaRPr lang="en-US"/>
        </a:p>
      </dgm:t>
    </dgm:pt>
    <dgm:pt modelId="{AC93D28D-2A32-40D7-BB91-00B87604D9F3}">
      <dgm:prSet phldrT="[Text]"/>
      <dgm:spPr/>
      <dgm:t>
        <a:bodyPr/>
        <a:lstStyle/>
        <a:p>
          <a:endParaRPr lang="en-US"/>
        </a:p>
      </dgm:t>
    </dgm:pt>
    <dgm:pt modelId="{3982A09D-7DA7-4B9B-BC87-CEC2BEF36C3E}" type="parTrans" cxnId="{D6CDABA0-229F-4B58-8EFC-B7E93F0B4DA2}">
      <dgm:prSet/>
      <dgm:spPr/>
      <dgm:t>
        <a:bodyPr/>
        <a:lstStyle/>
        <a:p>
          <a:endParaRPr lang="en-US"/>
        </a:p>
      </dgm:t>
    </dgm:pt>
    <dgm:pt modelId="{8FF45E17-8AAD-4E64-87D0-C665C1BDB3D1}" type="sibTrans" cxnId="{D6CDABA0-229F-4B58-8EFC-B7E93F0B4DA2}">
      <dgm:prSet/>
      <dgm:spPr/>
      <dgm:t>
        <a:bodyPr/>
        <a:lstStyle/>
        <a:p>
          <a:endParaRPr lang="en-US"/>
        </a:p>
      </dgm:t>
    </dgm:pt>
    <dgm:pt modelId="{66EBCB0F-C5C4-4650-99C0-23A45973DBEE}" type="pres">
      <dgm:prSet presAssocID="{73EE6E6B-CADD-455D-8297-0EBC3685039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6EEA38-2046-4E53-AF87-95E113F8B4DB}" type="pres">
      <dgm:prSet presAssocID="{1754D162-6852-4518-9AB3-55F63CFE8DEA}" presName="centerShape" presStyleLbl="node0" presStyleIdx="0" presStyleCnt="1"/>
      <dgm:spPr/>
      <dgm:t>
        <a:bodyPr/>
        <a:lstStyle/>
        <a:p>
          <a:endParaRPr lang="en-US"/>
        </a:p>
      </dgm:t>
    </dgm:pt>
    <dgm:pt modelId="{D0FF7EA9-0287-4EC8-9678-BAB8E768F531}" type="pres">
      <dgm:prSet presAssocID="{6BC2C89E-B196-451A-813C-787FA19F52F4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94F5D775-DF19-4347-877D-DC0B4C4AC453}" type="pres">
      <dgm:prSet presAssocID="{99B3E430-7642-458E-88D2-069462E553E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910D11-6C95-4676-8AE7-A40ABA920B16}" type="pres">
      <dgm:prSet presAssocID="{6BA6B542-A815-4A08-91E7-3B8C4E2805BE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7EC27240-D01F-4DD3-AAED-F0EA07F82052}" type="pres">
      <dgm:prSet presAssocID="{01C6CDD1-F46D-4748-921D-BB2C4E15B00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C112FD-E7AB-459C-BBCF-5DD7D6D6F1C7}" type="pres">
      <dgm:prSet presAssocID="{7A433A5E-C417-430E-B5D5-1AC26FDAA1BB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F7705EC9-59B9-4349-B068-F4A576E5C418}" type="pres">
      <dgm:prSet presAssocID="{2DBCAEBF-06DE-4E5E-A9FA-68A0039D1EC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52EE87-2C32-4016-8B6E-05FAB68759E9}" type="pres">
      <dgm:prSet presAssocID="{74E91752-29C6-42B4-A240-B85FF27AA00D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5596BA90-3871-438E-881A-69668225D8F6}" type="pres">
      <dgm:prSet presAssocID="{D7088F5D-E044-463D-8F0A-C50560E1024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BD446-849D-4C54-914B-F92D29A8BDFE}" type="pres">
      <dgm:prSet presAssocID="{635BD9BF-3F8C-45C0-81DA-CDBECFB88CEE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BA86F0F0-5F9A-45A8-A070-9C4B029613EE}" type="pres">
      <dgm:prSet presAssocID="{4C82F4E8-8A35-4F9B-A27A-A1163FC15F7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7526F-2B3E-4B91-963A-9F33AFAE9C49}" type="pres">
      <dgm:prSet presAssocID="{B317F248-48EA-4672-A075-4EB653403EA3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F92A8096-A862-45AB-AC10-8BE7C7CE9977}" type="pres">
      <dgm:prSet presAssocID="{6EDA34F1-F008-4E74-A054-9526FF0F12E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5F664B-A240-4AD6-8DE1-92FE32044147}" srcId="{1754D162-6852-4518-9AB3-55F63CFE8DEA}" destId="{2DBCAEBF-06DE-4E5E-A9FA-68A0039D1EC2}" srcOrd="2" destOrd="0" parTransId="{7A433A5E-C417-430E-B5D5-1AC26FDAA1BB}" sibTransId="{BEE0CD05-0B3D-4FDC-B65C-FEF2D58EF2A1}"/>
    <dgm:cxn modelId="{D6CDABA0-229F-4B58-8EFC-B7E93F0B4DA2}" srcId="{73EE6E6B-CADD-455D-8297-0EBC36850396}" destId="{AC93D28D-2A32-40D7-BB91-00B87604D9F3}" srcOrd="3" destOrd="0" parTransId="{3982A09D-7DA7-4B9B-BC87-CEC2BEF36C3E}" sibTransId="{8FF45E17-8AAD-4E64-87D0-C665C1BDB3D1}"/>
    <dgm:cxn modelId="{C203D7A8-37D7-4CE5-9236-EE7DC88EEE90}" type="presOf" srcId="{635BD9BF-3F8C-45C0-81DA-CDBECFB88CEE}" destId="{C9BBD446-849D-4C54-914B-F92D29A8BDFE}" srcOrd="0" destOrd="0" presId="urn:microsoft.com/office/officeart/2005/8/layout/radial4"/>
    <dgm:cxn modelId="{2A7DE3A6-5B31-4933-8046-6A52A28977BF}" type="presOf" srcId="{6BA6B542-A815-4A08-91E7-3B8C4E2805BE}" destId="{BE910D11-6C95-4676-8AE7-A40ABA920B16}" srcOrd="0" destOrd="0" presId="urn:microsoft.com/office/officeart/2005/8/layout/radial4"/>
    <dgm:cxn modelId="{C74F0808-B89D-4C0E-A8A8-C237464B5EE2}" type="presOf" srcId="{2DBCAEBF-06DE-4E5E-A9FA-68A0039D1EC2}" destId="{F7705EC9-59B9-4349-B068-F4A576E5C418}" srcOrd="0" destOrd="0" presId="urn:microsoft.com/office/officeart/2005/8/layout/radial4"/>
    <dgm:cxn modelId="{8155B4F3-D24B-407F-A3B8-EEF953AB3444}" type="presOf" srcId="{6BC2C89E-B196-451A-813C-787FA19F52F4}" destId="{D0FF7EA9-0287-4EC8-9678-BAB8E768F531}" srcOrd="0" destOrd="0" presId="urn:microsoft.com/office/officeart/2005/8/layout/radial4"/>
    <dgm:cxn modelId="{F1C520B4-B372-4BC2-98C7-7B1B938CE9EF}" type="presOf" srcId="{1754D162-6852-4518-9AB3-55F63CFE8DEA}" destId="{E36EEA38-2046-4E53-AF87-95E113F8B4DB}" srcOrd="0" destOrd="0" presId="urn:microsoft.com/office/officeart/2005/8/layout/radial4"/>
    <dgm:cxn modelId="{0C197D27-DE7C-4085-BD06-AE071BB4B95F}" type="presOf" srcId="{73EE6E6B-CADD-455D-8297-0EBC36850396}" destId="{66EBCB0F-C5C4-4650-99C0-23A45973DBEE}" srcOrd="0" destOrd="0" presId="urn:microsoft.com/office/officeart/2005/8/layout/radial4"/>
    <dgm:cxn modelId="{52B6E12B-D453-4812-A7D8-1EB6B6D4BF9C}" srcId="{73EE6E6B-CADD-455D-8297-0EBC36850396}" destId="{954AE278-8BDA-4868-9ABB-02BBC6F45DD9}" srcOrd="1" destOrd="0" parTransId="{9B62130E-0FD8-4EBE-A4AE-21AB8FB35745}" sibTransId="{3F151E65-7E2D-4937-8FAF-7329D929B156}"/>
    <dgm:cxn modelId="{3513E5AA-DE53-4457-B0AE-27DD4BABE1D8}" type="presOf" srcId="{74E91752-29C6-42B4-A240-B85FF27AA00D}" destId="{4652EE87-2C32-4016-8B6E-05FAB68759E9}" srcOrd="0" destOrd="0" presId="urn:microsoft.com/office/officeart/2005/8/layout/radial4"/>
    <dgm:cxn modelId="{02544A35-54BC-4E78-B30D-46191A8DB3DB}" type="presOf" srcId="{4C82F4E8-8A35-4F9B-A27A-A1163FC15F75}" destId="{BA86F0F0-5F9A-45A8-A070-9C4B029613EE}" srcOrd="0" destOrd="0" presId="urn:microsoft.com/office/officeart/2005/8/layout/radial4"/>
    <dgm:cxn modelId="{823BA119-FC86-4F73-912C-F59428216B59}" type="presOf" srcId="{99B3E430-7642-458E-88D2-069462E553E8}" destId="{94F5D775-DF19-4347-877D-DC0B4C4AC453}" srcOrd="0" destOrd="0" presId="urn:microsoft.com/office/officeart/2005/8/layout/radial4"/>
    <dgm:cxn modelId="{10F9AD0E-9D05-4834-9936-9BA37DCA0CED}" type="presOf" srcId="{01C6CDD1-F46D-4748-921D-BB2C4E15B00E}" destId="{7EC27240-D01F-4DD3-AAED-F0EA07F82052}" srcOrd="0" destOrd="0" presId="urn:microsoft.com/office/officeart/2005/8/layout/radial4"/>
    <dgm:cxn modelId="{DD7FA6C2-8B92-4992-B756-05C7A119D612}" type="presOf" srcId="{D7088F5D-E044-463D-8F0A-C50560E10240}" destId="{5596BA90-3871-438E-881A-69668225D8F6}" srcOrd="0" destOrd="0" presId="urn:microsoft.com/office/officeart/2005/8/layout/radial4"/>
    <dgm:cxn modelId="{BC2829A1-5E31-4EF1-8ADA-29EEC01AD5CD}" srcId="{1754D162-6852-4518-9AB3-55F63CFE8DEA}" destId="{99B3E430-7642-458E-88D2-069462E553E8}" srcOrd="0" destOrd="0" parTransId="{6BC2C89E-B196-451A-813C-787FA19F52F4}" sibTransId="{DA89FD30-2D7C-4D6F-AB58-E1FC29679C47}"/>
    <dgm:cxn modelId="{69E1889A-9B2B-4677-A59C-C26BA17578F0}" srcId="{1754D162-6852-4518-9AB3-55F63CFE8DEA}" destId="{6EDA34F1-F008-4E74-A054-9526FF0F12E9}" srcOrd="5" destOrd="0" parTransId="{B317F248-48EA-4672-A075-4EB653403EA3}" sibTransId="{3259DFB3-B882-4E60-B49F-2E2FEA97FE3A}"/>
    <dgm:cxn modelId="{6658A052-C787-4B1D-ADA0-4CFB42717BF1}" type="presOf" srcId="{B317F248-48EA-4672-A075-4EB653403EA3}" destId="{E3B7526F-2B3E-4B91-963A-9F33AFAE9C49}" srcOrd="0" destOrd="0" presId="urn:microsoft.com/office/officeart/2005/8/layout/radial4"/>
    <dgm:cxn modelId="{29BFF4D3-5BDC-4E59-BEDC-45CC69E253F6}" srcId="{73EE6E6B-CADD-455D-8297-0EBC36850396}" destId="{1754D162-6852-4518-9AB3-55F63CFE8DEA}" srcOrd="0" destOrd="0" parTransId="{BDD16D67-08A8-4DBC-A694-899CD899B131}" sibTransId="{E2611934-CEA8-43E1-8CB3-EBB7E40FB316}"/>
    <dgm:cxn modelId="{7E8DAA2E-82BE-4CBF-BE1B-A8FB37670794}" srcId="{73EE6E6B-CADD-455D-8297-0EBC36850396}" destId="{407E4C6D-F111-4EFC-B89F-E2D91BB76A7E}" srcOrd="2" destOrd="0" parTransId="{522BDFC1-9265-422B-A7E1-0FF902D9C5E1}" sibTransId="{D25240E6-CA9A-4272-B00D-BE0F9C17D393}"/>
    <dgm:cxn modelId="{42ED6DB3-1C2C-481C-B6F6-59CB937F947A}" srcId="{1754D162-6852-4518-9AB3-55F63CFE8DEA}" destId="{D7088F5D-E044-463D-8F0A-C50560E10240}" srcOrd="3" destOrd="0" parTransId="{74E91752-29C6-42B4-A240-B85FF27AA00D}" sibTransId="{66FEE288-290E-4031-B405-C1EABA9EE05E}"/>
    <dgm:cxn modelId="{0035E671-38DE-4E75-A932-D2E068344C21}" srcId="{1754D162-6852-4518-9AB3-55F63CFE8DEA}" destId="{4C82F4E8-8A35-4F9B-A27A-A1163FC15F75}" srcOrd="4" destOrd="0" parTransId="{635BD9BF-3F8C-45C0-81DA-CDBECFB88CEE}" sibTransId="{07F90402-8749-4BB7-8E47-2374689CE67A}"/>
    <dgm:cxn modelId="{00196FA1-4DCB-4944-AE28-73E148033B80}" type="presOf" srcId="{7A433A5E-C417-430E-B5D5-1AC26FDAA1BB}" destId="{CEC112FD-E7AB-459C-BBCF-5DD7D6D6F1C7}" srcOrd="0" destOrd="0" presId="urn:microsoft.com/office/officeart/2005/8/layout/radial4"/>
    <dgm:cxn modelId="{3DB9D682-B457-40D6-AE8A-1E945984CDC9}" type="presOf" srcId="{6EDA34F1-F008-4E74-A054-9526FF0F12E9}" destId="{F92A8096-A862-45AB-AC10-8BE7C7CE9977}" srcOrd="0" destOrd="0" presId="urn:microsoft.com/office/officeart/2005/8/layout/radial4"/>
    <dgm:cxn modelId="{30B75FB8-E475-4CC5-9DBE-ACD8E57B9218}" srcId="{1754D162-6852-4518-9AB3-55F63CFE8DEA}" destId="{01C6CDD1-F46D-4748-921D-BB2C4E15B00E}" srcOrd="1" destOrd="0" parTransId="{6BA6B542-A815-4A08-91E7-3B8C4E2805BE}" sibTransId="{2D1D59FE-974D-41A3-984E-D37E366ED00E}"/>
    <dgm:cxn modelId="{C9A0FD5B-070C-4ED8-9742-391482894749}" type="presParOf" srcId="{66EBCB0F-C5C4-4650-99C0-23A45973DBEE}" destId="{E36EEA38-2046-4E53-AF87-95E113F8B4DB}" srcOrd="0" destOrd="0" presId="urn:microsoft.com/office/officeart/2005/8/layout/radial4"/>
    <dgm:cxn modelId="{55C69014-BBCB-4CEC-81EC-2D2D9B9F63BE}" type="presParOf" srcId="{66EBCB0F-C5C4-4650-99C0-23A45973DBEE}" destId="{D0FF7EA9-0287-4EC8-9678-BAB8E768F531}" srcOrd="1" destOrd="0" presId="urn:microsoft.com/office/officeart/2005/8/layout/radial4"/>
    <dgm:cxn modelId="{4D142E7B-4372-4C55-AE2C-7CE190CF67AF}" type="presParOf" srcId="{66EBCB0F-C5C4-4650-99C0-23A45973DBEE}" destId="{94F5D775-DF19-4347-877D-DC0B4C4AC453}" srcOrd="2" destOrd="0" presId="urn:microsoft.com/office/officeart/2005/8/layout/radial4"/>
    <dgm:cxn modelId="{1C509D42-A3BE-4D6D-A7B0-ECACD7C1C165}" type="presParOf" srcId="{66EBCB0F-C5C4-4650-99C0-23A45973DBEE}" destId="{BE910D11-6C95-4676-8AE7-A40ABA920B16}" srcOrd="3" destOrd="0" presId="urn:microsoft.com/office/officeart/2005/8/layout/radial4"/>
    <dgm:cxn modelId="{B561AA99-785B-407E-A942-8A330E90DDD8}" type="presParOf" srcId="{66EBCB0F-C5C4-4650-99C0-23A45973DBEE}" destId="{7EC27240-D01F-4DD3-AAED-F0EA07F82052}" srcOrd="4" destOrd="0" presId="urn:microsoft.com/office/officeart/2005/8/layout/radial4"/>
    <dgm:cxn modelId="{AE6FCBD4-0036-4C7A-A2AB-025B4858F346}" type="presParOf" srcId="{66EBCB0F-C5C4-4650-99C0-23A45973DBEE}" destId="{CEC112FD-E7AB-459C-BBCF-5DD7D6D6F1C7}" srcOrd="5" destOrd="0" presId="urn:microsoft.com/office/officeart/2005/8/layout/radial4"/>
    <dgm:cxn modelId="{B158877A-0792-437A-93D1-F101A2CE6765}" type="presParOf" srcId="{66EBCB0F-C5C4-4650-99C0-23A45973DBEE}" destId="{F7705EC9-59B9-4349-B068-F4A576E5C418}" srcOrd="6" destOrd="0" presId="urn:microsoft.com/office/officeart/2005/8/layout/radial4"/>
    <dgm:cxn modelId="{8D95123A-5592-4CFD-A088-DB814695A3E6}" type="presParOf" srcId="{66EBCB0F-C5C4-4650-99C0-23A45973DBEE}" destId="{4652EE87-2C32-4016-8B6E-05FAB68759E9}" srcOrd="7" destOrd="0" presId="urn:microsoft.com/office/officeart/2005/8/layout/radial4"/>
    <dgm:cxn modelId="{91BC6D3C-2D7E-4BE2-A82C-69533634257D}" type="presParOf" srcId="{66EBCB0F-C5C4-4650-99C0-23A45973DBEE}" destId="{5596BA90-3871-438E-881A-69668225D8F6}" srcOrd="8" destOrd="0" presId="urn:microsoft.com/office/officeart/2005/8/layout/radial4"/>
    <dgm:cxn modelId="{FEDB9B49-F7B9-4D35-AB5F-8EAB62B706D0}" type="presParOf" srcId="{66EBCB0F-C5C4-4650-99C0-23A45973DBEE}" destId="{C9BBD446-849D-4C54-914B-F92D29A8BDFE}" srcOrd="9" destOrd="0" presId="urn:microsoft.com/office/officeart/2005/8/layout/radial4"/>
    <dgm:cxn modelId="{D2B82D90-9C82-478A-AFE4-8CBABEAE426E}" type="presParOf" srcId="{66EBCB0F-C5C4-4650-99C0-23A45973DBEE}" destId="{BA86F0F0-5F9A-45A8-A070-9C4B029613EE}" srcOrd="10" destOrd="0" presId="urn:microsoft.com/office/officeart/2005/8/layout/radial4"/>
    <dgm:cxn modelId="{9E26A3FA-5F4E-406D-B718-E7790C608E36}" type="presParOf" srcId="{66EBCB0F-C5C4-4650-99C0-23A45973DBEE}" destId="{E3B7526F-2B3E-4B91-963A-9F33AFAE9C49}" srcOrd="11" destOrd="0" presId="urn:microsoft.com/office/officeart/2005/8/layout/radial4"/>
    <dgm:cxn modelId="{60938081-EE8F-435C-82E4-7481A2BEFB91}" type="presParOf" srcId="{66EBCB0F-C5C4-4650-99C0-23A45973DBEE}" destId="{F92A8096-A862-45AB-AC10-8BE7C7CE9977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FB7416-3B90-440B-AC62-C224B9FE975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03D25D-532E-455A-AD8E-B29BD514EC6F}">
      <dgm:prSet phldrT="[Text]"/>
      <dgm:spPr/>
      <dgm:t>
        <a:bodyPr/>
        <a:lstStyle/>
        <a:p>
          <a:r>
            <a:rPr lang="en-US" dirty="0" smtClean="0"/>
            <a:t>Design</a:t>
          </a:r>
          <a:endParaRPr lang="en-US" dirty="0"/>
        </a:p>
      </dgm:t>
    </dgm:pt>
    <dgm:pt modelId="{83D23037-E152-40DF-9E9E-1D43BF26EE3E}" type="parTrans" cxnId="{3D0C581E-5CD8-412C-9755-572B000A2692}">
      <dgm:prSet/>
      <dgm:spPr/>
      <dgm:t>
        <a:bodyPr/>
        <a:lstStyle/>
        <a:p>
          <a:endParaRPr lang="en-US"/>
        </a:p>
      </dgm:t>
    </dgm:pt>
    <dgm:pt modelId="{35D264C9-17B6-4AF4-995F-EF77B948C30B}" type="sibTrans" cxnId="{3D0C581E-5CD8-412C-9755-572B000A2692}">
      <dgm:prSet/>
      <dgm:spPr/>
      <dgm:t>
        <a:bodyPr/>
        <a:lstStyle/>
        <a:p>
          <a:endParaRPr lang="en-US"/>
        </a:p>
      </dgm:t>
    </dgm:pt>
    <dgm:pt modelId="{9ED6B841-104A-4A86-A9FB-82DC5E4DB5AB}">
      <dgm:prSet phldrT="[Text]"/>
      <dgm:spPr/>
      <dgm:t>
        <a:bodyPr/>
        <a:lstStyle/>
        <a:p>
          <a:r>
            <a:rPr lang="en-US" dirty="0" smtClean="0"/>
            <a:t>Summarize general idea - </a:t>
          </a:r>
          <a:r>
            <a:rPr lang="en-US" dirty="0" smtClean="0">
              <a:solidFill>
                <a:srgbClr val="00B050"/>
              </a:solidFill>
            </a:rPr>
            <a:t>done</a:t>
          </a:r>
          <a:endParaRPr lang="en-US" dirty="0">
            <a:solidFill>
              <a:srgbClr val="00B050"/>
            </a:solidFill>
          </a:endParaRPr>
        </a:p>
      </dgm:t>
    </dgm:pt>
    <dgm:pt modelId="{34B8B009-B200-41FF-9497-12E3DD6EDA90}" type="parTrans" cxnId="{99A983F3-57C9-4E44-B072-1A61454C3515}">
      <dgm:prSet/>
      <dgm:spPr/>
      <dgm:t>
        <a:bodyPr/>
        <a:lstStyle/>
        <a:p>
          <a:endParaRPr lang="en-US"/>
        </a:p>
      </dgm:t>
    </dgm:pt>
    <dgm:pt modelId="{A45F8C18-CE92-42F2-84A5-8E1B1509BB3E}" type="sibTrans" cxnId="{99A983F3-57C9-4E44-B072-1A61454C3515}">
      <dgm:prSet/>
      <dgm:spPr/>
      <dgm:t>
        <a:bodyPr/>
        <a:lstStyle/>
        <a:p>
          <a:endParaRPr lang="en-US"/>
        </a:p>
      </dgm:t>
    </dgm:pt>
    <dgm:pt modelId="{1790D5E0-76BC-4C65-87CF-5FE720D67FBB}">
      <dgm:prSet phldrT="[Text]"/>
      <dgm:spPr/>
      <dgm:t>
        <a:bodyPr/>
        <a:lstStyle/>
        <a:p>
          <a:r>
            <a:rPr lang="en-US" dirty="0" smtClean="0"/>
            <a:t>Present project - </a:t>
          </a:r>
          <a:r>
            <a:rPr lang="en-US" dirty="0" smtClean="0">
              <a:solidFill>
                <a:srgbClr val="00B050"/>
              </a:solidFill>
            </a:rPr>
            <a:t>done</a:t>
          </a:r>
          <a:endParaRPr lang="en-US" dirty="0">
            <a:solidFill>
              <a:srgbClr val="00B050"/>
            </a:solidFill>
          </a:endParaRPr>
        </a:p>
      </dgm:t>
    </dgm:pt>
    <dgm:pt modelId="{AB890B72-3078-4A87-AC49-2BA8A08E705E}" type="parTrans" cxnId="{E0B3EEAB-8FA6-485B-897F-59434E9D8234}">
      <dgm:prSet/>
      <dgm:spPr/>
      <dgm:t>
        <a:bodyPr/>
        <a:lstStyle/>
        <a:p>
          <a:endParaRPr lang="en-US"/>
        </a:p>
      </dgm:t>
    </dgm:pt>
    <dgm:pt modelId="{E0C4D1D2-CFDE-406A-A5F1-85835968F749}" type="sibTrans" cxnId="{E0B3EEAB-8FA6-485B-897F-59434E9D8234}">
      <dgm:prSet/>
      <dgm:spPr/>
      <dgm:t>
        <a:bodyPr/>
        <a:lstStyle/>
        <a:p>
          <a:endParaRPr lang="en-US"/>
        </a:p>
      </dgm:t>
    </dgm:pt>
    <dgm:pt modelId="{7B7CD4AE-10FE-4F8F-8043-4344EFAF947B}">
      <dgm:prSet phldrT="[Text]"/>
      <dgm:spPr/>
      <dgm:t>
        <a:bodyPr/>
        <a:lstStyle/>
        <a:p>
          <a:r>
            <a:rPr lang="en-US" dirty="0" smtClean="0"/>
            <a:t>Implementation</a:t>
          </a:r>
          <a:endParaRPr lang="en-US" dirty="0"/>
        </a:p>
      </dgm:t>
    </dgm:pt>
    <dgm:pt modelId="{50C76138-2AE9-430D-A21D-556D87A0445F}" type="parTrans" cxnId="{9FE721AD-4D49-40E2-BF27-118B77F28C72}">
      <dgm:prSet/>
      <dgm:spPr/>
      <dgm:t>
        <a:bodyPr/>
        <a:lstStyle/>
        <a:p>
          <a:endParaRPr lang="en-US"/>
        </a:p>
      </dgm:t>
    </dgm:pt>
    <dgm:pt modelId="{0EA33CDA-7923-4466-9CFF-0BC00171E4F8}" type="sibTrans" cxnId="{9FE721AD-4D49-40E2-BF27-118B77F28C72}">
      <dgm:prSet/>
      <dgm:spPr/>
      <dgm:t>
        <a:bodyPr/>
        <a:lstStyle/>
        <a:p>
          <a:endParaRPr lang="en-US"/>
        </a:p>
      </dgm:t>
    </dgm:pt>
    <dgm:pt modelId="{1E6A4DEC-F351-447A-86D2-55147B34F200}">
      <dgm:prSet phldrT="[Text]"/>
      <dgm:spPr/>
      <dgm:t>
        <a:bodyPr/>
        <a:lstStyle/>
        <a:p>
          <a:r>
            <a:rPr lang="en-US" dirty="0" smtClean="0"/>
            <a:t>API – eye follower – 29.5.15</a:t>
          </a:r>
          <a:endParaRPr lang="en-US" dirty="0"/>
        </a:p>
      </dgm:t>
    </dgm:pt>
    <dgm:pt modelId="{E8C23F4F-49DD-4304-B5F7-72BC47FB458D}" type="parTrans" cxnId="{AB5018A4-B548-491B-8CB9-8F3875D5553C}">
      <dgm:prSet/>
      <dgm:spPr/>
      <dgm:t>
        <a:bodyPr/>
        <a:lstStyle/>
        <a:p>
          <a:endParaRPr lang="en-US"/>
        </a:p>
      </dgm:t>
    </dgm:pt>
    <dgm:pt modelId="{0408EF4F-94DF-46CE-BD08-F55B8027545D}" type="sibTrans" cxnId="{AB5018A4-B548-491B-8CB9-8F3875D5553C}">
      <dgm:prSet/>
      <dgm:spPr/>
      <dgm:t>
        <a:bodyPr/>
        <a:lstStyle/>
        <a:p>
          <a:endParaRPr lang="en-US"/>
        </a:p>
      </dgm:t>
    </dgm:pt>
    <dgm:pt modelId="{C7B1B0C2-89E3-4578-A4EE-9A01C19556BC}">
      <dgm:prSet phldrT="[Text]"/>
      <dgm:spPr/>
      <dgm:t>
        <a:bodyPr/>
        <a:lstStyle/>
        <a:p>
          <a:r>
            <a:rPr lang="en-US" dirty="0" smtClean="0"/>
            <a:t>API – EEG sensor – 1.6.15</a:t>
          </a:r>
          <a:endParaRPr lang="en-US" dirty="0"/>
        </a:p>
      </dgm:t>
    </dgm:pt>
    <dgm:pt modelId="{77C5F387-CF97-4DE5-9888-2788D438163C}" type="parTrans" cxnId="{753040A7-C12A-4C56-AB99-6469ACFD12D4}">
      <dgm:prSet/>
      <dgm:spPr/>
      <dgm:t>
        <a:bodyPr/>
        <a:lstStyle/>
        <a:p>
          <a:endParaRPr lang="en-US"/>
        </a:p>
      </dgm:t>
    </dgm:pt>
    <dgm:pt modelId="{787BA55B-A2B5-4888-8208-0850F2D2EBAE}" type="sibTrans" cxnId="{753040A7-C12A-4C56-AB99-6469ACFD12D4}">
      <dgm:prSet/>
      <dgm:spPr/>
      <dgm:t>
        <a:bodyPr/>
        <a:lstStyle/>
        <a:p>
          <a:endParaRPr lang="en-US"/>
        </a:p>
      </dgm:t>
    </dgm:pt>
    <dgm:pt modelId="{D5FBA16F-086C-4CB8-BF9D-8E205167C8BF}">
      <dgm:prSet phldrT="[Text]"/>
      <dgm:spPr/>
      <dgm:t>
        <a:bodyPr/>
        <a:lstStyle/>
        <a:p>
          <a:r>
            <a:rPr lang="en-US" dirty="0" smtClean="0"/>
            <a:t>First sample group</a:t>
          </a:r>
          <a:endParaRPr lang="en-US" dirty="0"/>
        </a:p>
      </dgm:t>
    </dgm:pt>
    <dgm:pt modelId="{F62F5532-8CBC-4B10-9EEA-4ACAB60CC097}" type="parTrans" cxnId="{301DC12B-704C-4E48-92F8-614D9A96D87E}">
      <dgm:prSet/>
      <dgm:spPr/>
      <dgm:t>
        <a:bodyPr/>
        <a:lstStyle/>
        <a:p>
          <a:endParaRPr lang="en-US"/>
        </a:p>
      </dgm:t>
    </dgm:pt>
    <dgm:pt modelId="{A4393845-9F80-4C1D-B0E5-4DD215EC4696}" type="sibTrans" cxnId="{301DC12B-704C-4E48-92F8-614D9A96D87E}">
      <dgm:prSet/>
      <dgm:spPr/>
      <dgm:t>
        <a:bodyPr/>
        <a:lstStyle/>
        <a:p>
          <a:endParaRPr lang="en-US"/>
        </a:p>
      </dgm:t>
    </dgm:pt>
    <dgm:pt modelId="{39CC3944-714B-4A72-B97C-93A6A6EA0F8B}">
      <dgm:prSet phldrT="[Text]"/>
      <dgm:spPr/>
      <dgm:t>
        <a:bodyPr/>
        <a:lstStyle/>
        <a:p>
          <a:endParaRPr lang="en-US" dirty="0"/>
        </a:p>
      </dgm:t>
    </dgm:pt>
    <dgm:pt modelId="{45D7AC69-F2B6-43E3-AEB5-FA05208BB26E}" type="parTrans" cxnId="{90A8A4FD-9FAE-40CA-913E-AA618EF7D438}">
      <dgm:prSet/>
      <dgm:spPr/>
      <dgm:t>
        <a:bodyPr/>
        <a:lstStyle/>
        <a:p>
          <a:endParaRPr lang="en-US"/>
        </a:p>
      </dgm:t>
    </dgm:pt>
    <dgm:pt modelId="{FA30F452-9017-4479-AD58-B53208BEF953}" type="sibTrans" cxnId="{90A8A4FD-9FAE-40CA-913E-AA618EF7D438}">
      <dgm:prSet/>
      <dgm:spPr/>
      <dgm:t>
        <a:bodyPr/>
        <a:lstStyle/>
        <a:p>
          <a:endParaRPr lang="en-US"/>
        </a:p>
      </dgm:t>
    </dgm:pt>
    <dgm:pt modelId="{337EC928-8FE8-40B9-8057-276AB0938994}">
      <dgm:prSet phldrT="[Text]"/>
      <dgm:spPr/>
      <dgm:t>
        <a:bodyPr/>
        <a:lstStyle/>
        <a:p>
          <a:r>
            <a:rPr lang="en-US" dirty="0" smtClean="0"/>
            <a:t>Integrate apps – 18.6.15</a:t>
          </a:r>
          <a:endParaRPr lang="en-US" dirty="0"/>
        </a:p>
      </dgm:t>
    </dgm:pt>
    <dgm:pt modelId="{D6EF55F1-3013-4F0E-9C59-F1ED13DBD212}" type="parTrans" cxnId="{C1C6416F-469F-422D-9A5F-C4E84968103F}">
      <dgm:prSet/>
      <dgm:spPr/>
      <dgm:t>
        <a:bodyPr/>
        <a:lstStyle/>
        <a:p>
          <a:endParaRPr lang="en-US"/>
        </a:p>
      </dgm:t>
    </dgm:pt>
    <dgm:pt modelId="{D9E48917-0ED4-4FA5-A2C6-89CCA2E11858}" type="sibTrans" cxnId="{C1C6416F-469F-422D-9A5F-C4E84968103F}">
      <dgm:prSet/>
      <dgm:spPr/>
      <dgm:t>
        <a:bodyPr/>
        <a:lstStyle/>
        <a:p>
          <a:endParaRPr lang="en-US"/>
        </a:p>
      </dgm:t>
    </dgm:pt>
    <dgm:pt modelId="{868B1D37-9A4E-4897-97A1-F6D31EBFDDA7}">
      <dgm:prSet phldrT="[Text]"/>
      <dgm:spPr/>
      <dgm:t>
        <a:bodyPr/>
        <a:lstStyle/>
        <a:p>
          <a:endParaRPr lang="en-US" dirty="0"/>
        </a:p>
      </dgm:t>
    </dgm:pt>
    <dgm:pt modelId="{6171F66B-9603-4D64-941D-C149FE5BC4EC}" type="parTrans" cxnId="{34C26952-5BA2-4BAF-A013-25D248D8FA93}">
      <dgm:prSet/>
      <dgm:spPr/>
      <dgm:t>
        <a:bodyPr/>
        <a:lstStyle/>
        <a:p>
          <a:endParaRPr lang="en-US"/>
        </a:p>
      </dgm:t>
    </dgm:pt>
    <dgm:pt modelId="{5FB900CF-9267-4D44-9173-AA8FA0E9E930}" type="sibTrans" cxnId="{34C26952-5BA2-4BAF-A013-25D248D8FA93}">
      <dgm:prSet/>
      <dgm:spPr/>
      <dgm:t>
        <a:bodyPr/>
        <a:lstStyle/>
        <a:p>
          <a:endParaRPr lang="en-US"/>
        </a:p>
      </dgm:t>
    </dgm:pt>
    <dgm:pt modelId="{53CC3603-5E96-4D42-9F6A-88AAA33E3C35}">
      <dgm:prSet phldrT="[Text]"/>
      <dgm:spPr/>
      <dgm:t>
        <a:bodyPr/>
        <a:lstStyle/>
        <a:p>
          <a:r>
            <a:rPr lang="en-US" dirty="0" smtClean="0"/>
            <a:t>Media player app (collect DB from single user) – 5.6.15</a:t>
          </a:r>
          <a:endParaRPr lang="en-US" dirty="0"/>
        </a:p>
      </dgm:t>
    </dgm:pt>
    <dgm:pt modelId="{A41BF5EE-7977-4E4B-B6D3-0EF1EED548DD}" type="parTrans" cxnId="{9D19D2A7-D311-4350-9A4B-9173D2ECB743}">
      <dgm:prSet/>
      <dgm:spPr/>
      <dgm:t>
        <a:bodyPr/>
        <a:lstStyle/>
        <a:p>
          <a:endParaRPr lang="en-US"/>
        </a:p>
      </dgm:t>
    </dgm:pt>
    <dgm:pt modelId="{D51A9B78-6A32-4B04-A973-2AD99B0DD21B}" type="sibTrans" cxnId="{9D19D2A7-D311-4350-9A4B-9173D2ECB743}">
      <dgm:prSet/>
      <dgm:spPr/>
      <dgm:t>
        <a:bodyPr/>
        <a:lstStyle/>
        <a:p>
          <a:endParaRPr lang="en-US"/>
        </a:p>
      </dgm:t>
    </dgm:pt>
    <dgm:pt modelId="{C7C0BBC3-ECCA-4BA5-B41F-D74D5903278D}">
      <dgm:prSet phldrT="[Text]"/>
      <dgm:spPr/>
      <dgm:t>
        <a:bodyPr/>
        <a:lstStyle/>
        <a:p>
          <a:r>
            <a:rPr lang="en-US" dirty="0" smtClean="0"/>
            <a:t>Test applications with sample group – 25.6.15</a:t>
          </a:r>
          <a:endParaRPr lang="en-US" dirty="0"/>
        </a:p>
      </dgm:t>
    </dgm:pt>
    <dgm:pt modelId="{A154559C-978E-4ECB-B639-01FF385B6164}" type="parTrans" cxnId="{450EAED8-94D0-4919-A65A-C35CC792CB94}">
      <dgm:prSet/>
      <dgm:spPr/>
      <dgm:t>
        <a:bodyPr/>
        <a:lstStyle/>
        <a:p>
          <a:endParaRPr lang="en-US"/>
        </a:p>
      </dgm:t>
    </dgm:pt>
    <dgm:pt modelId="{98F03FED-E462-461C-8B18-E4A4945E9DFB}" type="sibTrans" cxnId="{450EAED8-94D0-4919-A65A-C35CC792CB94}">
      <dgm:prSet/>
      <dgm:spPr/>
      <dgm:t>
        <a:bodyPr/>
        <a:lstStyle/>
        <a:p>
          <a:endParaRPr lang="en-US"/>
        </a:p>
      </dgm:t>
    </dgm:pt>
    <dgm:pt modelId="{A75FE2AA-F9CA-49D6-83D6-8C17BA057576}">
      <dgm:prSet phldrT="[Text]"/>
      <dgm:spPr/>
      <dgm:t>
        <a:bodyPr/>
        <a:lstStyle/>
        <a:p>
          <a:r>
            <a:rPr lang="en-US" dirty="0" smtClean="0"/>
            <a:t>Analyzer app (GUI showing results) – 12.6.15 </a:t>
          </a:r>
          <a:endParaRPr lang="en-US" dirty="0"/>
        </a:p>
      </dgm:t>
    </dgm:pt>
    <dgm:pt modelId="{2F4C1AD6-3BD9-42DF-BA41-744DA3231402}" type="parTrans" cxnId="{0198AB90-A07B-41F7-AF48-D14FEB192EC1}">
      <dgm:prSet/>
      <dgm:spPr/>
      <dgm:t>
        <a:bodyPr/>
        <a:lstStyle/>
        <a:p>
          <a:endParaRPr lang="en-US"/>
        </a:p>
      </dgm:t>
    </dgm:pt>
    <dgm:pt modelId="{C0E97211-FCED-4331-89B8-4315D885F5CF}" type="sibTrans" cxnId="{0198AB90-A07B-41F7-AF48-D14FEB192EC1}">
      <dgm:prSet/>
      <dgm:spPr/>
      <dgm:t>
        <a:bodyPr/>
        <a:lstStyle/>
        <a:p>
          <a:endParaRPr lang="en-US"/>
        </a:p>
      </dgm:t>
    </dgm:pt>
    <dgm:pt modelId="{08120768-D361-4233-8BAD-03BA2AB51A29}">
      <dgm:prSet phldrT="[Text]"/>
      <dgm:spPr/>
      <dgm:t>
        <a:bodyPr/>
        <a:lstStyle/>
        <a:p>
          <a:r>
            <a:rPr lang="en-US" dirty="0" smtClean="0"/>
            <a:t>Present final results – 12.7</a:t>
          </a:r>
          <a:endParaRPr lang="en-US" dirty="0"/>
        </a:p>
      </dgm:t>
    </dgm:pt>
    <dgm:pt modelId="{222AE21D-031F-4471-AD99-3BCB7EBD3320}" type="parTrans" cxnId="{24A66B8E-07D2-4D37-B90F-D857D2D22E25}">
      <dgm:prSet/>
      <dgm:spPr/>
      <dgm:t>
        <a:bodyPr/>
        <a:lstStyle/>
        <a:p>
          <a:endParaRPr lang="en-US"/>
        </a:p>
      </dgm:t>
    </dgm:pt>
    <dgm:pt modelId="{D5AA4C4D-2FE9-4907-989C-E62FBD9E8B81}" type="sibTrans" cxnId="{24A66B8E-07D2-4D37-B90F-D857D2D22E25}">
      <dgm:prSet/>
      <dgm:spPr/>
      <dgm:t>
        <a:bodyPr/>
        <a:lstStyle/>
        <a:p>
          <a:endParaRPr lang="en-US"/>
        </a:p>
      </dgm:t>
    </dgm:pt>
    <dgm:pt modelId="{5C266DB4-7427-4AB8-BAF1-95878560D315}" type="pres">
      <dgm:prSet presAssocID="{7BFB7416-3B90-440B-AC62-C224B9FE97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6DEA86-16B7-4F17-934E-0448368D1F27}" type="pres">
      <dgm:prSet presAssocID="{BB03D25D-532E-455A-AD8E-B29BD514EC6F}" presName="linNode" presStyleCnt="0"/>
      <dgm:spPr/>
    </dgm:pt>
    <dgm:pt modelId="{667262AA-5221-459E-84FC-8D490822E21B}" type="pres">
      <dgm:prSet presAssocID="{BB03D25D-532E-455A-AD8E-B29BD514EC6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3AC7F-B3C5-4B3A-9081-413E6503E47B}" type="pres">
      <dgm:prSet presAssocID="{BB03D25D-532E-455A-AD8E-B29BD514EC6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44836-87C7-4884-B169-894C0E431397}" type="pres">
      <dgm:prSet presAssocID="{35D264C9-17B6-4AF4-995F-EF77B948C30B}" presName="sp" presStyleCnt="0"/>
      <dgm:spPr/>
    </dgm:pt>
    <dgm:pt modelId="{784C7376-CC34-4667-8D00-ED5A849CCB9C}" type="pres">
      <dgm:prSet presAssocID="{7B7CD4AE-10FE-4F8F-8043-4344EFAF947B}" presName="linNode" presStyleCnt="0"/>
      <dgm:spPr/>
    </dgm:pt>
    <dgm:pt modelId="{E49BF1AB-38B5-4E2A-9CA8-2A76C9483129}" type="pres">
      <dgm:prSet presAssocID="{7B7CD4AE-10FE-4F8F-8043-4344EFAF947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F1B02-6890-4D20-9522-942F39F9C6D8}" type="pres">
      <dgm:prSet presAssocID="{7B7CD4AE-10FE-4F8F-8043-4344EFAF947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38438E-7006-4DDE-98E6-CE10E2ED77F9}" type="pres">
      <dgm:prSet presAssocID="{0EA33CDA-7923-4466-9CFF-0BC00171E4F8}" presName="sp" presStyleCnt="0"/>
      <dgm:spPr/>
    </dgm:pt>
    <dgm:pt modelId="{5DF4F889-6130-47BB-B9E6-85600A233278}" type="pres">
      <dgm:prSet presAssocID="{D5FBA16F-086C-4CB8-BF9D-8E205167C8BF}" presName="linNode" presStyleCnt="0"/>
      <dgm:spPr/>
    </dgm:pt>
    <dgm:pt modelId="{81AE088B-9953-44A3-BCF5-0630C6EF879D}" type="pres">
      <dgm:prSet presAssocID="{D5FBA16F-086C-4CB8-BF9D-8E205167C8B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8883A-9C96-4F3E-9928-B5250ED3DC93}" type="pres">
      <dgm:prSet presAssocID="{D5FBA16F-086C-4CB8-BF9D-8E205167C8B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0A60C6-3006-43BD-B8A2-04EC7E843659}" type="presOf" srcId="{53CC3603-5E96-4D42-9F6A-88AAA33E3C35}" destId="{085F1B02-6890-4D20-9522-942F39F9C6D8}" srcOrd="0" destOrd="2" presId="urn:microsoft.com/office/officeart/2005/8/layout/vList5"/>
    <dgm:cxn modelId="{F3E4BB76-75B4-4D9D-8F36-3B643BE11319}" type="presOf" srcId="{08120768-D361-4233-8BAD-03BA2AB51A29}" destId="{9CE8883A-9C96-4F3E-9928-B5250ED3DC93}" srcOrd="0" destOrd="3" presId="urn:microsoft.com/office/officeart/2005/8/layout/vList5"/>
    <dgm:cxn modelId="{C1C6416F-469F-422D-9A5F-C4E84968103F}" srcId="{D5FBA16F-086C-4CB8-BF9D-8E205167C8BF}" destId="{337EC928-8FE8-40B9-8057-276AB0938994}" srcOrd="1" destOrd="0" parTransId="{D6EF55F1-3013-4F0E-9C59-F1ED13DBD212}" sibTransId="{D9E48917-0ED4-4FA5-A2C6-89CCA2E11858}"/>
    <dgm:cxn modelId="{24A66B8E-07D2-4D37-B90F-D857D2D22E25}" srcId="{D5FBA16F-086C-4CB8-BF9D-8E205167C8BF}" destId="{08120768-D361-4233-8BAD-03BA2AB51A29}" srcOrd="3" destOrd="0" parTransId="{222AE21D-031F-4471-AD99-3BCB7EBD3320}" sibTransId="{D5AA4C4D-2FE9-4907-989C-E62FBD9E8B81}"/>
    <dgm:cxn modelId="{90A8A4FD-9FAE-40CA-913E-AA618EF7D438}" srcId="{D5FBA16F-086C-4CB8-BF9D-8E205167C8BF}" destId="{39CC3944-714B-4A72-B97C-93A6A6EA0F8B}" srcOrd="0" destOrd="0" parTransId="{45D7AC69-F2B6-43E3-AEB5-FA05208BB26E}" sibTransId="{FA30F452-9017-4479-AD58-B53208BEF953}"/>
    <dgm:cxn modelId="{08FC2B07-64C0-4920-89D8-C7706337711F}" type="presOf" srcId="{7B7CD4AE-10FE-4F8F-8043-4344EFAF947B}" destId="{E49BF1AB-38B5-4E2A-9CA8-2A76C9483129}" srcOrd="0" destOrd="0" presId="urn:microsoft.com/office/officeart/2005/8/layout/vList5"/>
    <dgm:cxn modelId="{F4F798F2-5BC8-4D11-91CC-AC928E0E29EA}" type="presOf" srcId="{39CC3944-714B-4A72-B97C-93A6A6EA0F8B}" destId="{9CE8883A-9C96-4F3E-9928-B5250ED3DC93}" srcOrd="0" destOrd="0" presId="urn:microsoft.com/office/officeart/2005/8/layout/vList5"/>
    <dgm:cxn modelId="{4D667A9D-D5EC-45F0-A629-1AB9FC7C6C17}" type="presOf" srcId="{BB03D25D-532E-455A-AD8E-B29BD514EC6F}" destId="{667262AA-5221-459E-84FC-8D490822E21B}" srcOrd="0" destOrd="0" presId="urn:microsoft.com/office/officeart/2005/8/layout/vList5"/>
    <dgm:cxn modelId="{552CF083-BC51-48BC-9D3E-C1B709620422}" type="presOf" srcId="{A75FE2AA-F9CA-49D6-83D6-8C17BA057576}" destId="{085F1B02-6890-4D20-9522-942F39F9C6D8}" srcOrd="0" destOrd="3" presId="urn:microsoft.com/office/officeart/2005/8/layout/vList5"/>
    <dgm:cxn modelId="{B000D6FD-425D-4E4C-8BAC-79E3B4FB93C1}" type="presOf" srcId="{1790D5E0-76BC-4C65-87CF-5FE720D67FBB}" destId="{7AA3AC7F-B3C5-4B3A-9081-413E6503E47B}" srcOrd="0" destOrd="1" presId="urn:microsoft.com/office/officeart/2005/8/layout/vList5"/>
    <dgm:cxn modelId="{9D19D2A7-D311-4350-9A4B-9173D2ECB743}" srcId="{7B7CD4AE-10FE-4F8F-8043-4344EFAF947B}" destId="{53CC3603-5E96-4D42-9F6A-88AAA33E3C35}" srcOrd="2" destOrd="0" parTransId="{A41BF5EE-7977-4E4B-B6D3-0EF1EED548DD}" sibTransId="{D51A9B78-6A32-4B04-A973-2AD99B0DD21B}"/>
    <dgm:cxn modelId="{49D32120-1BD9-4A64-B22F-6CEC6CF594DA}" type="presOf" srcId="{C7B1B0C2-89E3-4578-A4EE-9A01C19556BC}" destId="{085F1B02-6890-4D20-9522-942F39F9C6D8}" srcOrd="0" destOrd="1" presId="urn:microsoft.com/office/officeart/2005/8/layout/vList5"/>
    <dgm:cxn modelId="{A1D5C6C6-184F-4A37-81E3-7346AA745A61}" type="presOf" srcId="{D5FBA16F-086C-4CB8-BF9D-8E205167C8BF}" destId="{81AE088B-9953-44A3-BCF5-0630C6EF879D}" srcOrd="0" destOrd="0" presId="urn:microsoft.com/office/officeart/2005/8/layout/vList5"/>
    <dgm:cxn modelId="{AB5018A4-B548-491B-8CB9-8F3875D5553C}" srcId="{7B7CD4AE-10FE-4F8F-8043-4344EFAF947B}" destId="{1E6A4DEC-F351-447A-86D2-55147B34F200}" srcOrd="0" destOrd="0" parTransId="{E8C23F4F-49DD-4304-B5F7-72BC47FB458D}" sibTransId="{0408EF4F-94DF-46CE-BD08-F55B8027545D}"/>
    <dgm:cxn modelId="{0198AB90-A07B-41F7-AF48-D14FEB192EC1}" srcId="{7B7CD4AE-10FE-4F8F-8043-4344EFAF947B}" destId="{A75FE2AA-F9CA-49D6-83D6-8C17BA057576}" srcOrd="3" destOrd="0" parTransId="{2F4C1AD6-3BD9-42DF-BA41-744DA3231402}" sibTransId="{C0E97211-FCED-4331-89B8-4315D885F5CF}"/>
    <dgm:cxn modelId="{3D0C581E-5CD8-412C-9755-572B000A2692}" srcId="{7BFB7416-3B90-440B-AC62-C224B9FE9754}" destId="{BB03D25D-532E-455A-AD8E-B29BD514EC6F}" srcOrd="0" destOrd="0" parTransId="{83D23037-E152-40DF-9E9E-1D43BF26EE3E}" sibTransId="{35D264C9-17B6-4AF4-995F-EF77B948C30B}"/>
    <dgm:cxn modelId="{DAFF8EFA-3033-4EF6-BD37-5AE0F1439D93}" type="presOf" srcId="{7BFB7416-3B90-440B-AC62-C224B9FE9754}" destId="{5C266DB4-7427-4AB8-BAF1-95878560D315}" srcOrd="0" destOrd="0" presId="urn:microsoft.com/office/officeart/2005/8/layout/vList5"/>
    <dgm:cxn modelId="{9FE721AD-4D49-40E2-BF27-118B77F28C72}" srcId="{7BFB7416-3B90-440B-AC62-C224B9FE9754}" destId="{7B7CD4AE-10FE-4F8F-8043-4344EFAF947B}" srcOrd="1" destOrd="0" parTransId="{50C76138-2AE9-430D-A21D-556D87A0445F}" sibTransId="{0EA33CDA-7923-4466-9CFF-0BC00171E4F8}"/>
    <dgm:cxn modelId="{34C26952-5BA2-4BAF-A013-25D248D8FA93}" srcId="{7B7CD4AE-10FE-4F8F-8043-4344EFAF947B}" destId="{868B1D37-9A4E-4897-97A1-F6D31EBFDDA7}" srcOrd="4" destOrd="0" parTransId="{6171F66B-9603-4D64-941D-C149FE5BC4EC}" sibTransId="{5FB900CF-9267-4D44-9173-AA8FA0E9E930}"/>
    <dgm:cxn modelId="{450EAED8-94D0-4919-A65A-C35CC792CB94}" srcId="{D5FBA16F-086C-4CB8-BF9D-8E205167C8BF}" destId="{C7C0BBC3-ECCA-4BA5-B41F-D74D5903278D}" srcOrd="2" destOrd="0" parTransId="{A154559C-978E-4ECB-B639-01FF385B6164}" sibTransId="{98F03FED-E462-461C-8B18-E4A4945E9DFB}"/>
    <dgm:cxn modelId="{5EF40CA2-0658-496E-A1A4-C9BB3A0D582D}" type="presOf" srcId="{C7C0BBC3-ECCA-4BA5-B41F-D74D5903278D}" destId="{9CE8883A-9C96-4F3E-9928-B5250ED3DC93}" srcOrd="0" destOrd="2" presId="urn:microsoft.com/office/officeart/2005/8/layout/vList5"/>
    <dgm:cxn modelId="{7D2D3E3F-D180-40A4-AF4D-972E46202E85}" type="presOf" srcId="{868B1D37-9A4E-4897-97A1-F6D31EBFDDA7}" destId="{085F1B02-6890-4D20-9522-942F39F9C6D8}" srcOrd="0" destOrd="4" presId="urn:microsoft.com/office/officeart/2005/8/layout/vList5"/>
    <dgm:cxn modelId="{1D1FCF75-339E-4370-A008-ADA3D4BC5520}" type="presOf" srcId="{337EC928-8FE8-40B9-8057-276AB0938994}" destId="{9CE8883A-9C96-4F3E-9928-B5250ED3DC93}" srcOrd="0" destOrd="1" presId="urn:microsoft.com/office/officeart/2005/8/layout/vList5"/>
    <dgm:cxn modelId="{753040A7-C12A-4C56-AB99-6469ACFD12D4}" srcId="{7B7CD4AE-10FE-4F8F-8043-4344EFAF947B}" destId="{C7B1B0C2-89E3-4578-A4EE-9A01C19556BC}" srcOrd="1" destOrd="0" parTransId="{77C5F387-CF97-4DE5-9888-2788D438163C}" sibTransId="{787BA55B-A2B5-4888-8208-0850F2D2EBAE}"/>
    <dgm:cxn modelId="{3309F095-5205-4084-A14B-F0B32B291043}" type="presOf" srcId="{1E6A4DEC-F351-447A-86D2-55147B34F200}" destId="{085F1B02-6890-4D20-9522-942F39F9C6D8}" srcOrd="0" destOrd="0" presId="urn:microsoft.com/office/officeart/2005/8/layout/vList5"/>
    <dgm:cxn modelId="{301DC12B-704C-4E48-92F8-614D9A96D87E}" srcId="{7BFB7416-3B90-440B-AC62-C224B9FE9754}" destId="{D5FBA16F-086C-4CB8-BF9D-8E205167C8BF}" srcOrd="2" destOrd="0" parTransId="{F62F5532-8CBC-4B10-9EEA-4ACAB60CC097}" sibTransId="{A4393845-9F80-4C1D-B0E5-4DD215EC4696}"/>
    <dgm:cxn modelId="{99A983F3-57C9-4E44-B072-1A61454C3515}" srcId="{BB03D25D-532E-455A-AD8E-B29BD514EC6F}" destId="{9ED6B841-104A-4A86-A9FB-82DC5E4DB5AB}" srcOrd="0" destOrd="0" parTransId="{34B8B009-B200-41FF-9497-12E3DD6EDA90}" sibTransId="{A45F8C18-CE92-42F2-84A5-8E1B1509BB3E}"/>
    <dgm:cxn modelId="{E0B3EEAB-8FA6-485B-897F-59434E9D8234}" srcId="{BB03D25D-532E-455A-AD8E-B29BD514EC6F}" destId="{1790D5E0-76BC-4C65-87CF-5FE720D67FBB}" srcOrd="1" destOrd="0" parTransId="{AB890B72-3078-4A87-AC49-2BA8A08E705E}" sibTransId="{E0C4D1D2-CFDE-406A-A5F1-85835968F749}"/>
    <dgm:cxn modelId="{1D93CFE4-3811-477E-9393-5A1C5DF89A21}" type="presOf" srcId="{9ED6B841-104A-4A86-A9FB-82DC5E4DB5AB}" destId="{7AA3AC7F-B3C5-4B3A-9081-413E6503E47B}" srcOrd="0" destOrd="0" presId="urn:microsoft.com/office/officeart/2005/8/layout/vList5"/>
    <dgm:cxn modelId="{8157D0F9-7877-4957-9ABC-28B23CA91408}" type="presParOf" srcId="{5C266DB4-7427-4AB8-BAF1-95878560D315}" destId="{816DEA86-16B7-4F17-934E-0448368D1F27}" srcOrd="0" destOrd="0" presId="urn:microsoft.com/office/officeart/2005/8/layout/vList5"/>
    <dgm:cxn modelId="{B743CF83-F0F7-4076-8A15-EC2FE89A8DFA}" type="presParOf" srcId="{816DEA86-16B7-4F17-934E-0448368D1F27}" destId="{667262AA-5221-459E-84FC-8D490822E21B}" srcOrd="0" destOrd="0" presId="urn:microsoft.com/office/officeart/2005/8/layout/vList5"/>
    <dgm:cxn modelId="{861B80A0-EE4D-4A2E-A19F-4B8681D28312}" type="presParOf" srcId="{816DEA86-16B7-4F17-934E-0448368D1F27}" destId="{7AA3AC7F-B3C5-4B3A-9081-413E6503E47B}" srcOrd="1" destOrd="0" presId="urn:microsoft.com/office/officeart/2005/8/layout/vList5"/>
    <dgm:cxn modelId="{C72A034A-EEF5-43BD-B1F7-EC0F63CC0242}" type="presParOf" srcId="{5C266DB4-7427-4AB8-BAF1-95878560D315}" destId="{54344836-87C7-4884-B169-894C0E431397}" srcOrd="1" destOrd="0" presId="urn:microsoft.com/office/officeart/2005/8/layout/vList5"/>
    <dgm:cxn modelId="{24D102CC-9813-4954-A696-4A0F616ADB04}" type="presParOf" srcId="{5C266DB4-7427-4AB8-BAF1-95878560D315}" destId="{784C7376-CC34-4667-8D00-ED5A849CCB9C}" srcOrd="2" destOrd="0" presId="urn:microsoft.com/office/officeart/2005/8/layout/vList5"/>
    <dgm:cxn modelId="{466287EF-D957-4A8A-9EA0-EC9E1E8B6386}" type="presParOf" srcId="{784C7376-CC34-4667-8D00-ED5A849CCB9C}" destId="{E49BF1AB-38B5-4E2A-9CA8-2A76C9483129}" srcOrd="0" destOrd="0" presId="urn:microsoft.com/office/officeart/2005/8/layout/vList5"/>
    <dgm:cxn modelId="{AB33BFE2-64AA-4F66-BE0D-B0BBEC8D1466}" type="presParOf" srcId="{784C7376-CC34-4667-8D00-ED5A849CCB9C}" destId="{085F1B02-6890-4D20-9522-942F39F9C6D8}" srcOrd="1" destOrd="0" presId="urn:microsoft.com/office/officeart/2005/8/layout/vList5"/>
    <dgm:cxn modelId="{E6D6697A-01CD-4AE7-9673-2A13EAFC8CB4}" type="presParOf" srcId="{5C266DB4-7427-4AB8-BAF1-95878560D315}" destId="{7438438E-7006-4DDE-98E6-CE10E2ED77F9}" srcOrd="3" destOrd="0" presId="urn:microsoft.com/office/officeart/2005/8/layout/vList5"/>
    <dgm:cxn modelId="{8F71156F-154D-426A-BDD2-E5D7F6CB8ED0}" type="presParOf" srcId="{5C266DB4-7427-4AB8-BAF1-95878560D315}" destId="{5DF4F889-6130-47BB-B9E6-85600A233278}" srcOrd="4" destOrd="0" presId="urn:microsoft.com/office/officeart/2005/8/layout/vList5"/>
    <dgm:cxn modelId="{15465E48-C411-4245-BA2A-00DF44C60B86}" type="presParOf" srcId="{5DF4F889-6130-47BB-B9E6-85600A233278}" destId="{81AE088B-9953-44A3-BCF5-0630C6EF879D}" srcOrd="0" destOrd="0" presId="urn:microsoft.com/office/officeart/2005/8/layout/vList5"/>
    <dgm:cxn modelId="{A8524603-4195-4213-867A-D365303E45AB}" type="presParOf" srcId="{5DF4F889-6130-47BB-B9E6-85600A233278}" destId="{9CE8883A-9C96-4F3E-9928-B5250ED3DC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EEA38-2046-4E53-AF87-95E113F8B4DB}">
      <dsp:nvSpPr>
        <dsp:cNvPr id="0" name=""/>
        <dsp:cNvSpPr/>
      </dsp:nvSpPr>
      <dsp:spPr>
        <a:xfrm>
          <a:off x="2859033" y="1860498"/>
          <a:ext cx="1523752" cy="15237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Advertiser (App’s client)</a:t>
          </a:r>
          <a:endParaRPr lang="en-US" sz="1900" kern="1200" dirty="0"/>
        </a:p>
      </dsp:txBody>
      <dsp:txXfrm>
        <a:off x="3082181" y="2083646"/>
        <a:ext cx="1077456" cy="1077456"/>
      </dsp:txXfrm>
    </dsp:sp>
    <dsp:sp modelId="{D0FF7EA9-0287-4EC8-9678-BAB8E768F531}">
      <dsp:nvSpPr>
        <dsp:cNvPr id="0" name=""/>
        <dsp:cNvSpPr/>
      </dsp:nvSpPr>
      <dsp:spPr>
        <a:xfrm rot="10800000">
          <a:off x="1313077" y="2405239"/>
          <a:ext cx="1460928" cy="43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5D775-DF19-4347-877D-DC0B4C4AC453}">
      <dsp:nvSpPr>
        <dsp:cNvPr id="0" name=""/>
        <dsp:cNvSpPr/>
      </dsp:nvSpPr>
      <dsp:spPr>
        <a:xfrm>
          <a:off x="779763" y="2195723"/>
          <a:ext cx="1066626" cy="853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viewer</a:t>
          </a:r>
          <a:endParaRPr lang="en-US" sz="2600" kern="1200" dirty="0"/>
        </a:p>
      </dsp:txBody>
      <dsp:txXfrm>
        <a:off x="804755" y="2220715"/>
        <a:ext cx="1016642" cy="803317"/>
      </dsp:txXfrm>
    </dsp:sp>
    <dsp:sp modelId="{BE910D11-6C95-4676-8AE7-A40ABA920B16}">
      <dsp:nvSpPr>
        <dsp:cNvPr id="0" name=""/>
        <dsp:cNvSpPr/>
      </dsp:nvSpPr>
      <dsp:spPr>
        <a:xfrm rot="12960000">
          <a:off x="1614327" y="1478085"/>
          <a:ext cx="1460928" cy="43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27240-D01F-4DD3-AAED-F0EA07F82052}">
      <dsp:nvSpPr>
        <dsp:cNvPr id="0" name=""/>
        <dsp:cNvSpPr/>
      </dsp:nvSpPr>
      <dsp:spPr>
        <a:xfrm>
          <a:off x="1220520" y="839213"/>
          <a:ext cx="1066626" cy="853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viewer</a:t>
          </a:r>
          <a:endParaRPr lang="en-US" sz="2600" kern="1200" dirty="0"/>
        </a:p>
      </dsp:txBody>
      <dsp:txXfrm>
        <a:off x="1245512" y="864205"/>
        <a:ext cx="1016642" cy="803317"/>
      </dsp:txXfrm>
    </dsp:sp>
    <dsp:sp modelId="{CEC112FD-E7AB-459C-BBCF-5DD7D6D6F1C7}">
      <dsp:nvSpPr>
        <dsp:cNvPr id="0" name=""/>
        <dsp:cNvSpPr/>
      </dsp:nvSpPr>
      <dsp:spPr>
        <a:xfrm rot="15120000">
          <a:off x="2403011" y="905073"/>
          <a:ext cx="1460928" cy="43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05EC9-59B9-4349-B068-F4A576E5C418}">
      <dsp:nvSpPr>
        <dsp:cNvPr id="0" name=""/>
        <dsp:cNvSpPr/>
      </dsp:nvSpPr>
      <dsp:spPr>
        <a:xfrm>
          <a:off x="2374436" y="844"/>
          <a:ext cx="1066626" cy="853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viewer</a:t>
          </a:r>
          <a:endParaRPr lang="en-US" sz="2600" kern="1200" dirty="0"/>
        </a:p>
      </dsp:txBody>
      <dsp:txXfrm>
        <a:off x="2399428" y="25836"/>
        <a:ext cx="1016642" cy="803317"/>
      </dsp:txXfrm>
    </dsp:sp>
    <dsp:sp modelId="{4652EE87-2C32-4016-8B6E-05FAB68759E9}">
      <dsp:nvSpPr>
        <dsp:cNvPr id="0" name=""/>
        <dsp:cNvSpPr/>
      </dsp:nvSpPr>
      <dsp:spPr>
        <a:xfrm rot="17280000">
          <a:off x="3377878" y="905073"/>
          <a:ext cx="1460928" cy="43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6BA90-3871-438E-881A-69668225D8F6}">
      <dsp:nvSpPr>
        <dsp:cNvPr id="0" name=""/>
        <dsp:cNvSpPr/>
      </dsp:nvSpPr>
      <dsp:spPr>
        <a:xfrm>
          <a:off x="3800755" y="844"/>
          <a:ext cx="1066626" cy="853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viewer</a:t>
          </a:r>
          <a:endParaRPr lang="en-US" sz="2600" kern="1200" dirty="0"/>
        </a:p>
      </dsp:txBody>
      <dsp:txXfrm>
        <a:off x="3825747" y="25836"/>
        <a:ext cx="1016642" cy="803317"/>
      </dsp:txXfrm>
    </dsp:sp>
    <dsp:sp modelId="{C9BBD446-849D-4C54-914B-F92D29A8BDFE}">
      <dsp:nvSpPr>
        <dsp:cNvPr id="0" name=""/>
        <dsp:cNvSpPr/>
      </dsp:nvSpPr>
      <dsp:spPr>
        <a:xfrm rot="19440000">
          <a:off x="4166562" y="1478085"/>
          <a:ext cx="1460928" cy="43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86F0F0-5F9A-45A8-A070-9C4B029613EE}">
      <dsp:nvSpPr>
        <dsp:cNvPr id="0" name=""/>
        <dsp:cNvSpPr/>
      </dsp:nvSpPr>
      <dsp:spPr>
        <a:xfrm>
          <a:off x="4954671" y="839213"/>
          <a:ext cx="1066626" cy="853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viewer</a:t>
          </a:r>
          <a:endParaRPr lang="en-US" sz="2600" kern="1200" dirty="0"/>
        </a:p>
      </dsp:txBody>
      <dsp:txXfrm>
        <a:off x="4979663" y="864205"/>
        <a:ext cx="1016642" cy="803317"/>
      </dsp:txXfrm>
    </dsp:sp>
    <dsp:sp modelId="{E3B7526F-2B3E-4B91-963A-9F33AFAE9C49}">
      <dsp:nvSpPr>
        <dsp:cNvPr id="0" name=""/>
        <dsp:cNvSpPr/>
      </dsp:nvSpPr>
      <dsp:spPr>
        <a:xfrm>
          <a:off x="4467813" y="2405239"/>
          <a:ext cx="1460928" cy="43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A8096-A862-45AB-AC10-8BE7C7CE9977}">
      <dsp:nvSpPr>
        <dsp:cNvPr id="0" name=""/>
        <dsp:cNvSpPr/>
      </dsp:nvSpPr>
      <dsp:spPr>
        <a:xfrm>
          <a:off x="5395428" y="2195723"/>
          <a:ext cx="1066626" cy="853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viewer</a:t>
          </a:r>
          <a:endParaRPr lang="en-US" sz="2600" kern="1200" dirty="0"/>
        </a:p>
      </dsp:txBody>
      <dsp:txXfrm>
        <a:off x="5420420" y="2220715"/>
        <a:ext cx="1016642" cy="803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3AC7F-B3C5-4B3A-9081-413E6503E47B}">
      <dsp:nvSpPr>
        <dsp:cNvPr id="0" name=""/>
        <dsp:cNvSpPr/>
      </dsp:nvSpPr>
      <dsp:spPr>
        <a:xfrm rot="5400000">
          <a:off x="4454873" y="-1674325"/>
          <a:ext cx="1077848" cy="4700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Summarize general idea - </a:t>
          </a:r>
          <a:r>
            <a:rPr lang="en-US" sz="1100" kern="1200" dirty="0" smtClean="0">
              <a:solidFill>
                <a:srgbClr val="00B050"/>
              </a:solidFill>
            </a:rPr>
            <a:t>done</a:t>
          </a:r>
          <a:endParaRPr lang="en-US" sz="1100" kern="1200" dirty="0">
            <a:solidFill>
              <a:srgbClr val="00B05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Present project - </a:t>
          </a:r>
          <a:r>
            <a:rPr lang="en-US" sz="1100" kern="1200" dirty="0" smtClean="0">
              <a:solidFill>
                <a:srgbClr val="00B050"/>
              </a:solidFill>
            </a:rPr>
            <a:t>done</a:t>
          </a:r>
          <a:endParaRPr lang="en-US" sz="1100" kern="1200" dirty="0">
            <a:solidFill>
              <a:srgbClr val="00B050"/>
            </a:solidFill>
          </a:endParaRPr>
        </a:p>
      </dsp:txBody>
      <dsp:txXfrm rot="-5400000">
        <a:off x="2643775" y="189389"/>
        <a:ext cx="4647428" cy="972616"/>
      </dsp:txXfrm>
    </dsp:sp>
    <dsp:sp modelId="{667262AA-5221-459E-84FC-8D490822E21B}">
      <dsp:nvSpPr>
        <dsp:cNvPr id="0" name=""/>
        <dsp:cNvSpPr/>
      </dsp:nvSpPr>
      <dsp:spPr>
        <a:xfrm>
          <a:off x="0" y="2041"/>
          <a:ext cx="2643775" cy="134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Design</a:t>
          </a:r>
          <a:endParaRPr lang="en-US" sz="2600" kern="1200" dirty="0"/>
        </a:p>
      </dsp:txBody>
      <dsp:txXfrm>
        <a:off x="65770" y="67811"/>
        <a:ext cx="2512235" cy="1215770"/>
      </dsp:txXfrm>
    </dsp:sp>
    <dsp:sp modelId="{085F1B02-6890-4D20-9522-942F39F9C6D8}">
      <dsp:nvSpPr>
        <dsp:cNvPr id="0" name=""/>
        <dsp:cNvSpPr/>
      </dsp:nvSpPr>
      <dsp:spPr>
        <a:xfrm rot="5400000">
          <a:off x="4454873" y="-259650"/>
          <a:ext cx="1077848" cy="4700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API – eye follower – 29.5.15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API – EEG sensor – 1.6.15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Media player app (collect DB from single user) – 5.6.15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Analyzer app (GUI showing results) – 12.6.15 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 rot="-5400000">
        <a:off x="2643775" y="1604064"/>
        <a:ext cx="4647428" cy="972616"/>
      </dsp:txXfrm>
    </dsp:sp>
    <dsp:sp modelId="{E49BF1AB-38B5-4E2A-9CA8-2A76C9483129}">
      <dsp:nvSpPr>
        <dsp:cNvPr id="0" name=""/>
        <dsp:cNvSpPr/>
      </dsp:nvSpPr>
      <dsp:spPr>
        <a:xfrm>
          <a:off x="0" y="1416716"/>
          <a:ext cx="2643775" cy="134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Implementation</a:t>
          </a:r>
          <a:endParaRPr lang="en-US" sz="2600" kern="1200" dirty="0"/>
        </a:p>
      </dsp:txBody>
      <dsp:txXfrm>
        <a:off x="65770" y="1482486"/>
        <a:ext cx="2512235" cy="1215770"/>
      </dsp:txXfrm>
    </dsp:sp>
    <dsp:sp modelId="{9CE8883A-9C96-4F3E-9928-B5250ED3DC93}">
      <dsp:nvSpPr>
        <dsp:cNvPr id="0" name=""/>
        <dsp:cNvSpPr/>
      </dsp:nvSpPr>
      <dsp:spPr>
        <a:xfrm rot="5400000">
          <a:off x="4454873" y="1155025"/>
          <a:ext cx="1077848" cy="4700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Integrate apps – 18.6.15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Test applications with sample group – 25.6.15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Present final results – 12.7</a:t>
          </a:r>
          <a:endParaRPr lang="en-US" sz="1100" kern="1200" dirty="0"/>
        </a:p>
      </dsp:txBody>
      <dsp:txXfrm rot="-5400000">
        <a:off x="2643775" y="3018739"/>
        <a:ext cx="4647428" cy="972616"/>
      </dsp:txXfrm>
    </dsp:sp>
    <dsp:sp modelId="{81AE088B-9953-44A3-BCF5-0630C6EF879D}">
      <dsp:nvSpPr>
        <dsp:cNvPr id="0" name=""/>
        <dsp:cNvSpPr/>
      </dsp:nvSpPr>
      <dsp:spPr>
        <a:xfrm>
          <a:off x="0" y="2831392"/>
          <a:ext cx="2643775" cy="1347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First sample group</a:t>
          </a:r>
          <a:endParaRPr lang="en-US" sz="2600" kern="1200" dirty="0"/>
        </a:p>
      </dsp:txBody>
      <dsp:txXfrm>
        <a:off x="65770" y="2897162"/>
        <a:ext cx="2512235" cy="1215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31E22-5C8D-4EE3-8E3A-87B3637E75A8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8F031-D655-4570-A436-373923D2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0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8F031-D655-4570-A436-373923D24D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3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8F031-D655-4570-A436-373923D24D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6391-6AD4-429D-8332-BBACECDAA216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B82-06F4-49FC-A2AE-BE0F21B36E3B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2EDB-3723-4949-A59E-F2A236B573A5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CC4C-BBDF-40C4-B2E3-B63E57FBABA9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7728-43C3-499A-9865-B378FF096D54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382E2-8E3E-4AAD-A658-6C6F3E81FD91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919DF-8ACB-489F-B9EB-B26B8E7E251F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87A3-2B44-405B-8B14-837DC719BA92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77E7D-08B6-494F-B2E1-5BA89E8AB8D8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CAE702-595B-44E6-AEA6-9A16A385834E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F579-78E6-454F-9BCD-AA3BC032CDD4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7E85EC-0F06-4718-9F90-5AEB13AF48D8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Physiological Monitoring for </a:t>
            </a:r>
            <a:r>
              <a:rPr lang="en-US" dirty="0" err="1"/>
              <a:t>NeuroMarketing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ctr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cap="none" spc="0" dirty="0">
                <a:solidFill>
                  <a:prstClr val="black"/>
                </a:solidFill>
                <a:latin typeface="Calibri" panose="020F0502020204030204"/>
              </a:rPr>
              <a:t>Reut Ben Mocha, Tom </a:t>
            </a:r>
            <a:r>
              <a:rPr lang="en-US" cap="none" spc="0" dirty="0" err="1">
                <a:solidFill>
                  <a:prstClr val="black"/>
                </a:solidFill>
                <a:latin typeface="Calibri" panose="020F0502020204030204"/>
              </a:rPr>
              <a:t>Sisso</a:t>
            </a:r>
            <a:r>
              <a:rPr lang="en-US" cap="none" spc="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cap="none" spc="0" dirty="0" err="1">
                <a:solidFill>
                  <a:prstClr val="black"/>
                </a:solidFill>
                <a:latin typeface="Calibri" panose="020F0502020204030204"/>
              </a:rPr>
              <a:t>Raz</a:t>
            </a:r>
            <a:r>
              <a:rPr lang="en-US" cap="none" spc="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cap="none" spc="0" dirty="0" err="1">
                <a:solidFill>
                  <a:prstClr val="black"/>
                </a:solidFill>
                <a:latin typeface="Calibri" panose="020F0502020204030204"/>
              </a:rPr>
              <a:t>Lugassi</a:t>
            </a:r>
            <a:endParaRPr lang="en-US" cap="none" spc="0" dirty="0">
              <a:solidFill>
                <a:prstClr val="black"/>
              </a:solidFill>
              <a:latin typeface="Calibri" panose="020F0502020204030204"/>
            </a:endParaRPr>
          </a:p>
          <a:p>
            <a:pPr lvl="0" algn="ctr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cap="none" spc="0" dirty="0">
                <a:solidFill>
                  <a:prstClr val="black"/>
                </a:solidFill>
                <a:latin typeface="Calibri" panose="020F0502020204030204"/>
              </a:rPr>
              <a:t>Workshop 14/15b</a:t>
            </a:r>
          </a:p>
        </p:txBody>
      </p:sp>
    </p:spTree>
    <p:extLst>
      <p:ext uri="{BB962C8B-B14F-4D97-AF65-F5344CB8AC3E}">
        <p14:creationId xmlns:p14="http://schemas.microsoft.com/office/powerpoint/2010/main" val="33579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</a:t>
            </a:r>
            <a:r>
              <a:rPr lang="en-US" dirty="0"/>
              <a:t>D</a:t>
            </a:r>
            <a:r>
              <a:rPr lang="en-US" dirty="0" smtClean="0"/>
              <a:t>evelop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3246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800" dirty="0" smtClean="0"/>
              <a:t>Media Player App (viewer):</a:t>
            </a:r>
          </a:p>
          <a:p>
            <a:pPr marL="201168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dirty="0" smtClean="0"/>
              <a:t>GUI </a:t>
            </a:r>
            <a:r>
              <a:rPr lang="en-US" sz="2800" dirty="0"/>
              <a:t>interface development (including opening videos for playback</a:t>
            </a:r>
            <a:r>
              <a:rPr lang="en-US" sz="2800" dirty="0" smtClean="0"/>
              <a:t>).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Eye Follower interface – sample, send and analyzed data.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EEG interface </a:t>
            </a:r>
            <a:r>
              <a:rPr lang="en-US" sz="2800" dirty="0"/>
              <a:t>– sample, </a:t>
            </a:r>
            <a:r>
              <a:rPr lang="en-US" sz="2800" dirty="0" smtClean="0"/>
              <a:t>gather data (from tau’s cloud) </a:t>
            </a:r>
            <a:r>
              <a:rPr lang="en-US" sz="2800" dirty="0"/>
              <a:t>and analyzed </a:t>
            </a:r>
            <a:r>
              <a:rPr lang="en-US" sz="2800" dirty="0" smtClean="0"/>
              <a:t>it.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integrate data from two sensors and send it in real time to Analyzer App.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develop self logger. 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201168" lvl="1" indent="0">
              <a:buNone/>
            </a:pPr>
            <a:endParaRPr lang="en-US" sz="2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26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</a:t>
            </a:r>
            <a:r>
              <a:rPr lang="en-US" dirty="0"/>
              <a:t>D</a:t>
            </a:r>
            <a:r>
              <a:rPr lang="en-US" dirty="0" smtClean="0"/>
              <a:t>evelop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800" dirty="0" smtClean="0"/>
              <a:t>Analyzer Player App (viewer):</a:t>
            </a:r>
          </a:p>
          <a:p>
            <a:pPr marL="201168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dirty="0" smtClean="0"/>
              <a:t>GUI </a:t>
            </a:r>
            <a:r>
              <a:rPr lang="en-US" sz="2800" dirty="0"/>
              <a:t>interface development </a:t>
            </a:r>
            <a:r>
              <a:rPr lang="en-US" sz="2800" dirty="0" smtClean="0"/>
              <a:t>– real time view in a few options (on  the commercial as background, graphs etc.) + option to re-view the analyses summary once the “live viewers” done.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write an algorithm to integrate and weight the data into final conclusions.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develop self logger. 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201168" lvl="1" indent="0">
              <a:buNone/>
            </a:pPr>
            <a:endParaRPr lang="en-US" sz="2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9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97280" y="1807097"/>
            <a:ext cx="9752428" cy="994453"/>
          </a:xfrm>
        </p:spPr>
        <p:txBody>
          <a:bodyPr>
            <a:normAutofit/>
          </a:bodyPr>
          <a:lstStyle/>
          <a:p>
            <a:r>
              <a:rPr lang="en-US" sz="2200" b="1" dirty="0"/>
              <a:t>Marketing strategy</a:t>
            </a:r>
            <a:r>
              <a:rPr lang="en-US" sz="2200" dirty="0"/>
              <a:t> is the fundamental goal of increasing sales and achieving a sustainable </a:t>
            </a:r>
            <a:r>
              <a:rPr lang="en-US" sz="2200" dirty="0">
                <a:solidFill>
                  <a:schemeClr val="tx1"/>
                </a:solidFill>
              </a:rPr>
              <a:t>competitive </a:t>
            </a:r>
            <a:r>
              <a:rPr lang="en-US" sz="2200" dirty="0" smtClean="0">
                <a:solidFill>
                  <a:schemeClr val="tx1"/>
                </a:solidFill>
              </a:rPr>
              <a:t>advantage</a:t>
            </a:r>
            <a:r>
              <a:rPr lang="en-US" sz="2200" dirty="0" smtClean="0"/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09000" y="2750810"/>
            <a:ext cx="9740708" cy="110022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/>
              <a:t>Advertising</a:t>
            </a:r>
            <a:r>
              <a:rPr lang="en-US" sz="2200" dirty="0" smtClean="0"/>
              <a:t> is a form of marketing  communication used to persuade an audience to take or continue some action, usually with respect to a commercial offering.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08999" y="3715659"/>
            <a:ext cx="10017787" cy="107908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The marketing mix it was proposed by professor E. Jerome McCarthy in the 1960s consists of four basic elements called the "four P's“: </a:t>
            </a:r>
            <a:r>
              <a:rPr lang="en-US" sz="2200" b="1" dirty="0" smtClean="0"/>
              <a:t>P</a:t>
            </a:r>
            <a:r>
              <a:rPr lang="en-US" sz="2200" dirty="0" smtClean="0"/>
              <a:t>roduct </a:t>
            </a:r>
            <a:r>
              <a:rPr lang="en-US" sz="2200" b="1" dirty="0" smtClean="0"/>
              <a:t>P</a:t>
            </a:r>
            <a:r>
              <a:rPr lang="en-US" sz="2200" dirty="0" smtClean="0"/>
              <a:t>rice </a:t>
            </a:r>
            <a:r>
              <a:rPr lang="en-US" sz="2200" b="1" dirty="0" smtClean="0"/>
              <a:t>P</a:t>
            </a:r>
            <a:r>
              <a:rPr lang="en-US" sz="2200" dirty="0" smtClean="0"/>
              <a:t>lace </a:t>
            </a:r>
            <a:r>
              <a:rPr lang="en-US" sz="2200" b="1" dirty="0" smtClean="0">
                <a:solidFill>
                  <a:srgbClr val="FF0000"/>
                </a:solidFill>
              </a:rPr>
              <a:t>P</a:t>
            </a:r>
            <a:r>
              <a:rPr lang="en-US" sz="2200" dirty="0" smtClean="0">
                <a:solidFill>
                  <a:srgbClr val="FF0000"/>
                </a:solidFill>
              </a:rPr>
              <a:t>romotion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54083" y="4779849"/>
            <a:ext cx="10058400" cy="902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In 2014, a study conducted over 7 years found that the television commercial is still the most effective mass-market advertising format.</a:t>
            </a:r>
          </a:p>
        </p:txBody>
      </p:sp>
    </p:spTree>
    <p:extLst>
      <p:ext uri="{BB962C8B-B14F-4D97-AF65-F5344CB8AC3E}">
        <p14:creationId xmlns:p14="http://schemas.microsoft.com/office/powerpoint/2010/main" val="314763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the numbers “talk”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950220"/>
          </a:xfrm>
        </p:spPr>
        <p:txBody>
          <a:bodyPr>
            <a:normAutofit/>
          </a:bodyPr>
          <a:lstStyle/>
          <a:p>
            <a:r>
              <a:rPr lang="en-US" sz="2200" dirty="0"/>
              <a:t>In 2010, spending on advertising was estimated at $143 billion in the United States and $467 billion worldwide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68387" y="2869161"/>
            <a:ext cx="10058400" cy="98187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The average cost of a single thirty-second television spot during The annual Super Bowl football  game reached US $4 million &amp; a 60-second spot double that figure in 2014.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54083" y="4110894"/>
            <a:ext cx="10058400" cy="1462517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The average hour-long TV show is 36% commercials. Let's be generous and assume that you don't see half these commercials. A typical American watch around 5 hours of television a day, which adds up to 140,000 hours over a lifetime. So the number of hours you spend watching commercials is ½ × 36% × 140,000 = 25,000 hours, more or less.</a:t>
            </a:r>
            <a:endParaRPr lang="en-US" sz="2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5299" y="1997222"/>
            <a:ext cx="3168445" cy="310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51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the problem?!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8801"/>
            <a:ext cx="10058400" cy="1017430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600" dirty="0" smtClean="0"/>
              <a:t>How does the advertiser know whether the commercial achieved it’s goal</a:t>
            </a:r>
            <a:r>
              <a:rPr lang="en-US" sz="2600" dirty="0" smtClean="0"/>
              <a:t>?</a:t>
            </a:r>
            <a:endParaRPr lang="en-US" sz="2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988" y="2683451"/>
            <a:ext cx="3455495" cy="33991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068387" y="3169302"/>
            <a:ext cx="10058400" cy="24274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Font typeface="Calibri" pitchFamily="34" charset="0"/>
              <a:buNone/>
            </a:pPr>
            <a:r>
              <a:rPr lang="en-US" sz="2600" dirty="0" smtClean="0"/>
              <a:t>Today:</a:t>
            </a:r>
          </a:p>
          <a:p>
            <a:pPr marL="201168" lvl="1" indent="0">
              <a:buFont typeface="Calibri" pitchFamily="34" charset="0"/>
              <a:buNone/>
            </a:pPr>
            <a:r>
              <a:rPr lang="en-US" sz="2600" dirty="0" smtClean="0"/>
              <a:t> advertiser needs to take a </a:t>
            </a:r>
          </a:p>
          <a:p>
            <a:pPr marL="201168" lvl="1" indent="0">
              <a:buFont typeface="Calibri" pitchFamily="34" charset="0"/>
              <a:buNone/>
            </a:pPr>
            <a:r>
              <a:rPr lang="en-US" sz="2600" dirty="0" smtClean="0"/>
              <a:t>survey in retrospect, count on</a:t>
            </a:r>
          </a:p>
          <a:p>
            <a:pPr marL="201168" lvl="1" indent="0">
              <a:buFont typeface="Calibri" pitchFamily="34" charset="0"/>
              <a:buNone/>
            </a:pPr>
            <a:r>
              <a:rPr lang="en-US" sz="2600" dirty="0" smtClean="0"/>
              <a:t> subjective and unreliable answers,</a:t>
            </a:r>
          </a:p>
          <a:p>
            <a:pPr marL="201168" lvl="1" indent="0">
              <a:buFont typeface="Calibri" pitchFamily="34" charset="0"/>
              <a:buNone/>
            </a:pPr>
            <a:r>
              <a:rPr lang="en-US" sz="2600" dirty="0" smtClean="0"/>
              <a:t>collect and analyze data etc...</a:t>
            </a:r>
          </a:p>
          <a:p>
            <a:pPr marL="201168" lvl="1" indent="0">
              <a:buFont typeface="Calibri" pitchFamily="34" charset="0"/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8379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61440"/>
            <a:ext cx="3191385" cy="917657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3600" dirty="0" smtClean="0"/>
              <a:t>Save time!</a:t>
            </a:r>
            <a:endParaRPr lang="en-US" sz="3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7556" y="4998911"/>
            <a:ext cx="10058400" cy="114216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Font typeface="Calibri" pitchFamily="34" charset="0"/>
              <a:buNone/>
            </a:pPr>
            <a:r>
              <a:rPr lang="en-US" sz="2600" dirty="0" smtClean="0"/>
              <a:t>All that needs to be done is watch the commercial – </a:t>
            </a:r>
          </a:p>
          <a:p>
            <a:pPr marL="201168" lvl="1" indent="0">
              <a:buFont typeface="Calibri" pitchFamily="34" charset="0"/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Real time </a:t>
            </a:r>
            <a:r>
              <a:rPr lang="en-US" sz="2600" dirty="0" smtClean="0"/>
              <a:t>samples will be gathered into a credible</a:t>
            </a:r>
            <a:r>
              <a:rPr lang="en-US" sz="2800" dirty="0" smtClean="0"/>
              <a:t> </a:t>
            </a:r>
            <a:r>
              <a:rPr lang="en-US" sz="2600" dirty="0" smtClean="0"/>
              <a:t>conclusions.    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97279" y="3327135"/>
            <a:ext cx="3191385" cy="91765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Font typeface="Calibri" pitchFamily="34" charset="0"/>
              <a:buNone/>
            </a:pPr>
            <a:r>
              <a:rPr lang="en-US" sz="3600" dirty="0" smtClean="0"/>
              <a:t>Save money!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0" y="1953673"/>
            <a:ext cx="280987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800" dirty="0"/>
              <a:t>D</a:t>
            </a:r>
            <a:r>
              <a:rPr lang="en-US" sz="2800" dirty="0" smtClean="0"/>
              <a:t>evelop </a:t>
            </a:r>
            <a:r>
              <a:rPr lang="en-US" sz="2800" dirty="0"/>
              <a:t>an application to advertising and marketing agencies, to examine the </a:t>
            </a:r>
            <a:r>
              <a:rPr lang="en-US" sz="2800" dirty="0" smtClean="0"/>
              <a:t>commercials’ quality.</a:t>
            </a:r>
            <a:endParaRPr lang="en-US" sz="2800" dirty="0" smtClean="0"/>
          </a:p>
          <a:p>
            <a:pPr marL="201168" lvl="1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application will contain information on several aspects: the level of concentration during the ad (in sections outline specific time), points of interest in model groups (age, gender) </a:t>
            </a:r>
            <a:r>
              <a:rPr lang="en-US" sz="2800" dirty="0" smtClean="0"/>
              <a:t>etc.</a:t>
            </a:r>
          </a:p>
          <a:p>
            <a:pPr marL="201168" lvl="1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output will be based on the analysis of information received from EEG sensor combine with Eye Follower, connected to a </a:t>
            </a:r>
            <a:r>
              <a:rPr lang="en-US" sz="2800" dirty="0" smtClean="0">
                <a:solidFill>
                  <a:srgbClr val="00B050"/>
                </a:solidFill>
              </a:rPr>
              <a:t>real-time</a:t>
            </a:r>
            <a:r>
              <a:rPr lang="en-US" sz="2800" dirty="0" smtClean="0"/>
              <a:t> heterogeneous viewers while </a:t>
            </a:r>
            <a:r>
              <a:rPr lang="en-US" sz="2800" dirty="0"/>
              <a:t>watching an ad.</a:t>
            </a:r>
          </a:p>
          <a:p>
            <a:pPr lvl="1"/>
            <a:endParaRPr lang="en-US" sz="2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Advertiser’s Real Time 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CC4C-BBDF-40C4-B2E3-B63E57FBABA9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256978" y="1983348"/>
            <a:ext cx="9898702" cy="37606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237455"/>
              </p:ext>
            </p:extLst>
          </p:nvPr>
        </p:nvGraphicFramePr>
        <p:xfrm>
          <a:off x="8508989" y="2106754"/>
          <a:ext cx="2431845" cy="3503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Rectangle 19"/>
          <p:cNvSpPr/>
          <p:nvPr/>
        </p:nvSpPr>
        <p:spPr>
          <a:xfrm>
            <a:off x="1583139" y="2210938"/>
            <a:ext cx="6619165" cy="331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139" y="2210938"/>
            <a:ext cx="6648450" cy="33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CC4C-BBDF-40C4-B2E3-B63E57FBABA9}" type="datetime1">
              <a:rPr lang="en-US" smtClean="0"/>
              <a:t>5/24/2015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Function Virtualization - TAU - 2015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937515"/>
              </p:ext>
            </p:extLst>
          </p:nvPr>
        </p:nvGraphicFramePr>
        <p:xfrm>
          <a:off x="3686185" y="2406025"/>
          <a:ext cx="7241819" cy="3385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87855" y="2210936"/>
            <a:ext cx="1624083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Cloud</a:t>
            </a:r>
            <a:endParaRPr lang="en-US" sz="4400" dirty="0"/>
          </a:p>
        </p:txBody>
      </p:sp>
      <p:sp>
        <p:nvSpPr>
          <p:cNvPr id="13" name="Left-Right Arrow 12"/>
          <p:cNvSpPr/>
          <p:nvPr/>
        </p:nvSpPr>
        <p:spPr>
          <a:xfrm rot="1668865">
            <a:off x="3310176" y="3262956"/>
            <a:ext cx="1599802" cy="354842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-Right Arrow 13"/>
          <p:cNvSpPr/>
          <p:nvPr/>
        </p:nvSpPr>
        <p:spPr>
          <a:xfrm rot="2582555">
            <a:off x="2114243" y="3877926"/>
            <a:ext cx="2567626" cy="354842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 rot="362726">
            <a:off x="3581810" y="2439379"/>
            <a:ext cx="2310916" cy="354842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7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schedule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 smtClean="0"/>
              <a:t>20/05/15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workshop- TAU - 2015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30710908"/>
              </p:ext>
            </p:extLst>
          </p:nvPr>
        </p:nvGraphicFramePr>
        <p:xfrm>
          <a:off x="2032000" y="2190953"/>
          <a:ext cx="7343820" cy="418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76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3454</TotalTime>
  <Words>606</Words>
  <Application>Microsoft Office PowerPoint</Application>
  <PresentationFormat>Widescreen</PresentationFormat>
  <Paragraphs>98</Paragraphs>
  <Slides>11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Physiological Monitoring for NeuroMarketing</vt:lpstr>
      <vt:lpstr>Overview</vt:lpstr>
      <vt:lpstr>Let the numbers “talk”</vt:lpstr>
      <vt:lpstr>So what’s the problem?!</vt:lpstr>
      <vt:lpstr>Our Solution</vt:lpstr>
      <vt:lpstr>Our Solution</vt:lpstr>
      <vt:lpstr>Advertiser’s Real Time View</vt:lpstr>
      <vt:lpstr>How does it work?!</vt:lpstr>
      <vt:lpstr>Planned schedule</vt:lpstr>
      <vt:lpstr>Specific Develop Tasks</vt:lpstr>
      <vt:lpstr>Specific Develop Tasks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Defined Networking (SDN)</dc:title>
  <dc:creator>User</dc:creator>
  <cp:lastModifiedBy>Reut Akuny</cp:lastModifiedBy>
  <cp:revision>81</cp:revision>
  <dcterms:created xsi:type="dcterms:W3CDTF">2015-02-08T22:41:38Z</dcterms:created>
  <dcterms:modified xsi:type="dcterms:W3CDTF">2015-05-23T23:09:47Z</dcterms:modified>
</cp:coreProperties>
</file>